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0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1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2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3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4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32"/>
  </p:notesMasterIdLst>
  <p:sldIdLst>
    <p:sldId id="256" r:id="rId3"/>
    <p:sldId id="260" r:id="rId4"/>
    <p:sldId id="261" r:id="rId5"/>
    <p:sldId id="310" r:id="rId6"/>
    <p:sldId id="328" r:id="rId7"/>
    <p:sldId id="312" r:id="rId8"/>
    <p:sldId id="320" r:id="rId9"/>
    <p:sldId id="315" r:id="rId10"/>
    <p:sldId id="321" r:id="rId11"/>
    <p:sldId id="317" r:id="rId12"/>
    <p:sldId id="305" r:id="rId13"/>
    <p:sldId id="266" r:id="rId14"/>
    <p:sldId id="322" r:id="rId15"/>
    <p:sldId id="323" r:id="rId16"/>
    <p:sldId id="272" r:id="rId17"/>
    <p:sldId id="273" r:id="rId18"/>
    <p:sldId id="329" r:id="rId19"/>
    <p:sldId id="274" r:id="rId20"/>
    <p:sldId id="282" r:id="rId21"/>
    <p:sldId id="326" r:id="rId22"/>
    <p:sldId id="278" r:id="rId23"/>
    <p:sldId id="325" r:id="rId24"/>
    <p:sldId id="277" r:id="rId25"/>
    <p:sldId id="276" r:id="rId26"/>
    <p:sldId id="327" r:id="rId27"/>
    <p:sldId id="285" r:id="rId28"/>
    <p:sldId id="286" r:id="rId29"/>
    <p:sldId id="324" r:id="rId30"/>
    <p:sldId id="259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69"/>
    <a:srgbClr val="1F7AEB"/>
    <a:srgbClr val="FFCD8C"/>
    <a:srgbClr val="FFB381"/>
    <a:srgbClr val="F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yston Costa Lago" userId="b6b9946c-3bda-4ac0-965f-f87e7e731fc6" providerId="ADAL" clId="{1C126FFC-4930-43BA-9358-23A7FEE7BB1E}"/>
    <pc:docChg chg="custSel addSld delSld modSld sldOrd">
      <pc:chgData name="Kennyston Costa Lago" userId="b6b9946c-3bda-4ac0-965f-f87e7e731fc6" providerId="ADAL" clId="{1C126FFC-4930-43BA-9358-23A7FEE7BB1E}" dt="2024-06-12T18:33:05.659" v="239" actId="20577"/>
      <pc:docMkLst>
        <pc:docMk/>
      </pc:docMkLst>
      <pc:sldChg chg="modSp mod">
        <pc:chgData name="Kennyston Costa Lago" userId="b6b9946c-3bda-4ac0-965f-f87e7e731fc6" providerId="ADAL" clId="{1C126FFC-4930-43BA-9358-23A7FEE7BB1E}" dt="2024-06-12T18:32:51.221" v="238" actId="20577"/>
        <pc:sldMkLst>
          <pc:docMk/>
          <pc:sldMk cId="2130708348" sldId="260"/>
        </pc:sldMkLst>
        <pc:spChg chg="mod">
          <ac:chgData name="Kennyston Costa Lago" userId="b6b9946c-3bda-4ac0-965f-f87e7e731fc6" providerId="ADAL" clId="{1C126FFC-4930-43BA-9358-23A7FEE7BB1E}" dt="2024-06-12T18:32:51.221" v="238" actId="20577"/>
          <ac:spMkLst>
            <pc:docMk/>
            <pc:sldMk cId="2130708348" sldId="260"/>
            <ac:spMk id="3" creationId="{04AA5A84-4565-215F-5B23-595C44A17C58}"/>
          </ac:spMkLst>
        </pc:spChg>
      </pc:sldChg>
      <pc:sldChg chg="addSp delSp modSp mod">
        <pc:chgData name="Kennyston Costa Lago" userId="b6b9946c-3bda-4ac0-965f-f87e7e731fc6" providerId="ADAL" clId="{1C126FFC-4930-43BA-9358-23A7FEE7BB1E}" dt="2024-06-12T17:58:18.282" v="114" actId="20577"/>
        <pc:sldMkLst>
          <pc:docMk/>
          <pc:sldMk cId="4017142211" sldId="261"/>
        </pc:sldMkLst>
        <pc:spChg chg="del">
          <ac:chgData name="Kennyston Costa Lago" userId="b6b9946c-3bda-4ac0-965f-f87e7e731fc6" providerId="ADAL" clId="{1C126FFC-4930-43BA-9358-23A7FEE7BB1E}" dt="2024-06-12T14:34:17.971" v="109" actId="478"/>
          <ac:spMkLst>
            <pc:docMk/>
            <pc:sldMk cId="4017142211" sldId="261"/>
            <ac:spMk id="3" creationId="{A0A0240A-0993-1B5B-A019-0F219546B705}"/>
          </ac:spMkLst>
        </pc:spChg>
        <pc:spChg chg="add mod">
          <ac:chgData name="Kennyston Costa Lago" userId="b6b9946c-3bda-4ac0-965f-f87e7e731fc6" providerId="ADAL" clId="{1C126FFC-4930-43BA-9358-23A7FEE7BB1E}" dt="2024-06-12T17:58:18.282" v="114" actId="20577"/>
          <ac:spMkLst>
            <pc:docMk/>
            <pc:sldMk cId="4017142211" sldId="261"/>
            <ac:spMk id="4" creationId="{4C262424-E2D2-D996-CB59-51328A571096}"/>
          </ac:spMkLst>
        </pc:spChg>
        <pc:spChg chg="mod">
          <ac:chgData name="Kennyston Costa Lago" userId="b6b9946c-3bda-4ac0-965f-f87e7e731fc6" providerId="ADAL" clId="{1C126FFC-4930-43BA-9358-23A7FEE7BB1E}" dt="2024-06-12T14:34:13.299" v="108" actId="207"/>
          <ac:spMkLst>
            <pc:docMk/>
            <pc:sldMk cId="4017142211" sldId="261"/>
            <ac:spMk id="5" creationId="{178CF5C8-5679-C050-C928-7F95E38CAD27}"/>
          </ac:spMkLst>
        </pc:spChg>
        <pc:spChg chg="mod">
          <ac:chgData name="Kennyston Costa Lago" userId="b6b9946c-3bda-4ac0-965f-f87e7e731fc6" providerId="ADAL" clId="{1C126FFC-4930-43BA-9358-23A7FEE7BB1E}" dt="2024-06-12T14:26:04.582" v="27" actId="20577"/>
          <ac:spMkLst>
            <pc:docMk/>
            <pc:sldMk cId="4017142211" sldId="261"/>
            <ac:spMk id="65" creationId="{00000000-0000-0000-0000-000000000000}"/>
          </ac:spMkLst>
        </pc:spChg>
      </pc:sldChg>
      <pc:sldChg chg="modSp mod">
        <pc:chgData name="Kennyston Costa Lago" userId="b6b9946c-3bda-4ac0-965f-f87e7e731fc6" providerId="ADAL" clId="{1C126FFC-4930-43BA-9358-23A7FEE7BB1E}" dt="2024-06-12T18:28:20.679" v="230" actId="14100"/>
        <pc:sldMkLst>
          <pc:docMk/>
          <pc:sldMk cId="3305538495" sldId="263"/>
        </pc:sldMkLst>
        <pc:spChg chg="mod">
          <ac:chgData name="Kennyston Costa Lago" userId="b6b9946c-3bda-4ac0-965f-f87e7e731fc6" providerId="ADAL" clId="{1C126FFC-4930-43BA-9358-23A7FEE7BB1E}" dt="2024-06-12T17:59:37.567" v="126" actId="20577"/>
          <ac:spMkLst>
            <pc:docMk/>
            <pc:sldMk cId="3305538495" sldId="263"/>
            <ac:spMk id="7" creationId="{B4012AC6-2280-0288-F53B-D0FFB428E333}"/>
          </ac:spMkLst>
        </pc:spChg>
        <pc:spChg chg="mod">
          <ac:chgData name="Kennyston Costa Lago" userId="b6b9946c-3bda-4ac0-965f-f87e7e731fc6" providerId="ADAL" clId="{1C126FFC-4930-43BA-9358-23A7FEE7BB1E}" dt="2024-06-12T18:28:20.679" v="230" actId="14100"/>
          <ac:spMkLst>
            <pc:docMk/>
            <pc:sldMk cId="3305538495" sldId="263"/>
            <ac:spMk id="9" creationId="{00000000-0000-0000-0000-000000000000}"/>
          </ac:spMkLst>
        </pc:spChg>
      </pc:sldChg>
      <pc:sldChg chg="modSp mod">
        <pc:chgData name="Kennyston Costa Lago" userId="b6b9946c-3bda-4ac0-965f-f87e7e731fc6" providerId="ADAL" clId="{1C126FFC-4930-43BA-9358-23A7FEE7BB1E}" dt="2024-06-12T17:59:44.026" v="127" actId="20577"/>
        <pc:sldMkLst>
          <pc:docMk/>
          <pc:sldMk cId="4215518526" sldId="266"/>
        </pc:sldMkLst>
        <pc:spChg chg="mod">
          <ac:chgData name="Kennyston Costa Lago" userId="b6b9946c-3bda-4ac0-965f-f87e7e731fc6" providerId="ADAL" clId="{1C126FFC-4930-43BA-9358-23A7FEE7BB1E}" dt="2024-06-12T17:59:44.026" v="127" actId="20577"/>
          <ac:spMkLst>
            <pc:docMk/>
            <pc:sldMk cId="4215518526" sldId="266"/>
            <ac:spMk id="6" creationId="{6313F059-87BF-67F7-7660-F250752CF48E}"/>
          </ac:spMkLst>
        </pc:spChg>
        <pc:spChg chg="mod">
          <ac:chgData name="Kennyston Costa Lago" userId="b6b9946c-3bda-4ac0-965f-f87e7e731fc6" providerId="ADAL" clId="{1C126FFC-4930-43BA-9358-23A7FEE7BB1E}" dt="2024-06-12T14:25:20.989" v="22" actId="20577"/>
          <ac:spMkLst>
            <pc:docMk/>
            <pc:sldMk cId="4215518526" sldId="266"/>
            <ac:spMk id="65" creationId="{00000000-0000-0000-0000-000000000000}"/>
          </ac:spMkLst>
        </pc:spChg>
      </pc:sldChg>
      <pc:sldChg chg="modSp mod">
        <pc:chgData name="Kennyston Costa Lago" userId="b6b9946c-3bda-4ac0-965f-f87e7e731fc6" providerId="ADAL" clId="{1C126FFC-4930-43BA-9358-23A7FEE7BB1E}" dt="2024-06-12T17:59:57.265" v="130" actId="20577"/>
        <pc:sldMkLst>
          <pc:docMk/>
          <pc:sldMk cId="1822766677" sldId="272"/>
        </pc:sldMkLst>
        <pc:spChg chg="mod">
          <ac:chgData name="Kennyston Costa Lago" userId="b6b9946c-3bda-4ac0-965f-f87e7e731fc6" providerId="ADAL" clId="{1C126FFC-4930-43BA-9358-23A7FEE7BB1E}" dt="2024-06-12T17:59:57.265" v="130" actId="20577"/>
          <ac:spMkLst>
            <pc:docMk/>
            <pc:sldMk cId="1822766677" sldId="272"/>
            <ac:spMk id="7" creationId="{835F2B89-5B87-604B-114C-A93BB0C876B2}"/>
          </ac:spMkLst>
        </pc:spChg>
      </pc:sldChg>
      <pc:sldChg chg="modSp mod">
        <pc:chgData name="Kennyston Costa Lago" userId="b6b9946c-3bda-4ac0-965f-f87e7e731fc6" providerId="ADAL" clId="{1C126FFC-4930-43BA-9358-23A7FEE7BB1E}" dt="2024-06-12T18:00:05.821" v="132" actId="20577"/>
        <pc:sldMkLst>
          <pc:docMk/>
          <pc:sldMk cId="2085625548" sldId="273"/>
        </pc:sldMkLst>
        <pc:spChg chg="mod">
          <ac:chgData name="Kennyston Costa Lago" userId="b6b9946c-3bda-4ac0-965f-f87e7e731fc6" providerId="ADAL" clId="{1C126FFC-4930-43BA-9358-23A7FEE7BB1E}" dt="2024-06-12T18:00:05.821" v="132" actId="20577"/>
          <ac:spMkLst>
            <pc:docMk/>
            <pc:sldMk cId="2085625548" sldId="273"/>
            <ac:spMk id="9" creationId="{2C92D617-6275-35DA-A14E-521B0B235226}"/>
          </ac:spMkLst>
        </pc:spChg>
      </pc:sldChg>
      <pc:sldChg chg="modSp mod">
        <pc:chgData name="Kennyston Costa Lago" userId="b6b9946c-3bda-4ac0-965f-f87e7e731fc6" providerId="ADAL" clId="{1C126FFC-4930-43BA-9358-23A7FEE7BB1E}" dt="2024-06-12T18:00:26.705" v="135" actId="20577"/>
        <pc:sldMkLst>
          <pc:docMk/>
          <pc:sldMk cId="2291705888" sldId="276"/>
        </pc:sldMkLst>
        <pc:spChg chg="mod">
          <ac:chgData name="Kennyston Costa Lago" userId="b6b9946c-3bda-4ac0-965f-f87e7e731fc6" providerId="ADAL" clId="{1C126FFC-4930-43BA-9358-23A7FEE7BB1E}" dt="2024-06-12T18:00:26.705" v="135" actId="20577"/>
          <ac:spMkLst>
            <pc:docMk/>
            <pc:sldMk cId="2291705888" sldId="276"/>
            <ac:spMk id="9" creationId="{0C69F327-8E96-1A6D-436A-206A4DD7ACB7}"/>
          </ac:spMkLst>
        </pc:spChg>
      </pc:sldChg>
      <pc:sldChg chg="modSp mod">
        <pc:chgData name="Kennyston Costa Lago" userId="b6b9946c-3bda-4ac0-965f-f87e7e731fc6" providerId="ADAL" clId="{1C126FFC-4930-43BA-9358-23A7FEE7BB1E}" dt="2024-06-12T18:00:18.465" v="134" actId="20577"/>
        <pc:sldMkLst>
          <pc:docMk/>
          <pc:sldMk cId="1506124264" sldId="278"/>
        </pc:sldMkLst>
        <pc:spChg chg="mod">
          <ac:chgData name="Kennyston Costa Lago" userId="b6b9946c-3bda-4ac0-965f-f87e7e731fc6" providerId="ADAL" clId="{1C126FFC-4930-43BA-9358-23A7FEE7BB1E}" dt="2024-06-12T18:00:18.465" v="134" actId="20577"/>
          <ac:spMkLst>
            <pc:docMk/>
            <pc:sldMk cId="1506124264" sldId="278"/>
            <ac:spMk id="9" creationId="{D9810006-BBEC-9B02-D83E-40EE52EF9D00}"/>
          </ac:spMkLst>
        </pc:spChg>
      </pc:sldChg>
      <pc:sldChg chg="modSp mod">
        <pc:chgData name="Kennyston Costa Lago" userId="b6b9946c-3bda-4ac0-965f-f87e7e731fc6" providerId="ADAL" clId="{1C126FFC-4930-43BA-9358-23A7FEE7BB1E}" dt="2024-06-12T18:00:11.954" v="133" actId="20577"/>
        <pc:sldMkLst>
          <pc:docMk/>
          <pc:sldMk cId="130619462" sldId="282"/>
        </pc:sldMkLst>
        <pc:spChg chg="mod">
          <ac:chgData name="Kennyston Costa Lago" userId="b6b9946c-3bda-4ac0-965f-f87e7e731fc6" providerId="ADAL" clId="{1C126FFC-4930-43BA-9358-23A7FEE7BB1E}" dt="2024-06-12T18:00:11.954" v="133" actId="20577"/>
          <ac:spMkLst>
            <pc:docMk/>
            <pc:sldMk cId="130619462" sldId="282"/>
            <ac:spMk id="16" creationId="{0AA59A30-DDB5-E00F-47B5-6B8D0BBB33A1}"/>
          </ac:spMkLst>
        </pc:spChg>
      </pc:sldChg>
      <pc:sldChg chg="modSp mod">
        <pc:chgData name="Kennyston Costa Lago" userId="b6b9946c-3bda-4ac0-965f-f87e7e731fc6" providerId="ADAL" clId="{1C126FFC-4930-43BA-9358-23A7FEE7BB1E}" dt="2024-06-12T18:00:32.089" v="136" actId="20577"/>
        <pc:sldMkLst>
          <pc:docMk/>
          <pc:sldMk cId="2574414171" sldId="286"/>
        </pc:sldMkLst>
        <pc:spChg chg="mod">
          <ac:chgData name="Kennyston Costa Lago" userId="b6b9946c-3bda-4ac0-965f-f87e7e731fc6" providerId="ADAL" clId="{1C126FFC-4930-43BA-9358-23A7FEE7BB1E}" dt="2024-06-12T18:00:32.089" v="136" actId="20577"/>
          <ac:spMkLst>
            <pc:docMk/>
            <pc:sldMk cId="2574414171" sldId="286"/>
            <ac:spMk id="8" creationId="{EBEF14D0-E189-348E-B2CA-E2FAF9360746}"/>
          </ac:spMkLst>
        </pc:spChg>
      </pc:sldChg>
      <pc:sldChg chg="del">
        <pc:chgData name="Kennyston Costa Lago" userId="b6b9946c-3bda-4ac0-965f-f87e7e731fc6" providerId="ADAL" clId="{1C126FFC-4930-43BA-9358-23A7FEE7BB1E}" dt="2024-06-12T14:23:30.930" v="7" actId="2696"/>
        <pc:sldMkLst>
          <pc:docMk/>
          <pc:sldMk cId="549485298" sldId="291"/>
        </pc:sldMkLst>
      </pc:sldChg>
      <pc:sldChg chg="del">
        <pc:chgData name="Kennyston Costa Lago" userId="b6b9946c-3bda-4ac0-965f-f87e7e731fc6" providerId="ADAL" clId="{1C126FFC-4930-43BA-9358-23A7FEE7BB1E}" dt="2024-06-12T14:24:20.828" v="11" actId="2696"/>
        <pc:sldMkLst>
          <pc:docMk/>
          <pc:sldMk cId="4252459519" sldId="304"/>
        </pc:sldMkLst>
      </pc:sldChg>
      <pc:sldChg chg="del">
        <pc:chgData name="Kennyston Costa Lago" userId="b6b9946c-3bda-4ac0-965f-f87e7e731fc6" providerId="ADAL" clId="{1C126FFC-4930-43BA-9358-23A7FEE7BB1E}" dt="2024-06-12T14:23:46.176" v="9" actId="2696"/>
        <pc:sldMkLst>
          <pc:docMk/>
          <pc:sldMk cId="1516265269" sldId="309"/>
        </pc:sldMkLst>
      </pc:sldChg>
      <pc:sldChg chg="modSp del mod">
        <pc:chgData name="Kennyston Costa Lago" userId="b6b9946c-3bda-4ac0-965f-f87e7e731fc6" providerId="ADAL" clId="{1C126FFC-4930-43BA-9358-23A7FEE7BB1E}" dt="2024-06-12T18:22:44.153" v="188" actId="2696"/>
        <pc:sldMkLst>
          <pc:docMk/>
          <pc:sldMk cId="831067985" sldId="311"/>
        </pc:sldMkLst>
        <pc:spChg chg="mod">
          <ac:chgData name="Kennyston Costa Lago" userId="b6b9946c-3bda-4ac0-965f-f87e7e731fc6" providerId="ADAL" clId="{1C126FFC-4930-43BA-9358-23A7FEE7BB1E}" dt="2024-06-12T17:58:48.824" v="117" actId="20577"/>
          <ac:spMkLst>
            <pc:docMk/>
            <pc:sldMk cId="831067985" sldId="311"/>
            <ac:spMk id="7" creationId="{B4012AC6-2280-0288-F53B-D0FFB428E333}"/>
          </ac:spMkLst>
        </pc:spChg>
      </pc:sldChg>
      <pc:sldChg chg="addSp delSp modSp mod">
        <pc:chgData name="Kennyston Costa Lago" userId="b6b9946c-3bda-4ac0-965f-f87e7e731fc6" providerId="ADAL" clId="{1C126FFC-4930-43BA-9358-23A7FEE7BB1E}" dt="2024-06-12T18:32:35.982" v="236" actId="14100"/>
        <pc:sldMkLst>
          <pc:docMk/>
          <pc:sldMk cId="3268937683" sldId="312"/>
        </pc:sldMkLst>
        <pc:spChg chg="mod">
          <ac:chgData name="Kennyston Costa Lago" userId="b6b9946c-3bda-4ac0-965f-f87e7e731fc6" providerId="ADAL" clId="{1C126FFC-4930-43BA-9358-23A7FEE7BB1E}" dt="2024-06-12T17:58:44.451" v="116" actId="20577"/>
          <ac:spMkLst>
            <pc:docMk/>
            <pc:sldMk cId="3268937683" sldId="312"/>
            <ac:spMk id="7" creationId="{B4012AC6-2280-0288-F53B-D0FFB428E333}"/>
          </ac:spMkLst>
        </pc:spChg>
        <pc:spChg chg="add mod">
          <ac:chgData name="Kennyston Costa Lago" userId="b6b9946c-3bda-4ac0-965f-f87e7e731fc6" providerId="ADAL" clId="{1C126FFC-4930-43BA-9358-23A7FEE7BB1E}" dt="2024-06-12T18:21:48.777" v="187" actId="1076"/>
          <ac:spMkLst>
            <pc:docMk/>
            <pc:sldMk cId="3268937683" sldId="312"/>
            <ac:spMk id="9" creationId="{9CA160B6-A4FB-4105-A742-D43452268509}"/>
          </ac:spMkLst>
        </pc:spChg>
        <pc:graphicFrameChg chg="add mod">
          <ac:chgData name="Kennyston Costa Lago" userId="b6b9946c-3bda-4ac0-965f-f87e7e731fc6" providerId="ADAL" clId="{1C126FFC-4930-43BA-9358-23A7FEE7BB1E}" dt="2024-06-12T18:30:09.918" v="231" actId="403"/>
          <ac:graphicFrameMkLst>
            <pc:docMk/>
            <pc:sldMk cId="3268937683" sldId="312"/>
            <ac:graphicFrameMk id="3" creationId="{5CA68FEA-84E1-B6FD-DC3D-3D9D911394B4}"/>
          </ac:graphicFrameMkLst>
        </pc:graphicFrameChg>
        <pc:graphicFrameChg chg="del">
          <ac:chgData name="Kennyston Costa Lago" userId="b6b9946c-3bda-4ac0-965f-f87e7e731fc6" providerId="ADAL" clId="{1C126FFC-4930-43BA-9358-23A7FEE7BB1E}" dt="2024-06-12T18:18:09.416" v="138" actId="478"/>
          <ac:graphicFrameMkLst>
            <pc:docMk/>
            <pc:sldMk cId="3268937683" sldId="312"/>
            <ac:graphicFrameMk id="5" creationId="{7E9E2AFD-43AB-C259-90B7-CBEC42A5988A}"/>
          </ac:graphicFrameMkLst>
        </pc:graphicFrameChg>
        <pc:graphicFrameChg chg="add mod">
          <ac:chgData name="Kennyston Costa Lago" userId="b6b9946c-3bda-4ac0-965f-f87e7e731fc6" providerId="ADAL" clId="{1C126FFC-4930-43BA-9358-23A7FEE7BB1E}" dt="2024-06-12T18:32:35.982" v="236" actId="14100"/>
          <ac:graphicFrameMkLst>
            <pc:docMk/>
            <pc:sldMk cId="3268937683" sldId="312"/>
            <ac:graphicFrameMk id="6" creationId="{B9D7E29A-01AC-4964-B961-89672A0CD3B8}"/>
          </ac:graphicFrameMkLst>
        </pc:graphicFrameChg>
        <pc:graphicFrameChg chg="del">
          <ac:chgData name="Kennyston Costa Lago" userId="b6b9946c-3bda-4ac0-965f-f87e7e731fc6" providerId="ADAL" clId="{1C126FFC-4930-43BA-9358-23A7FEE7BB1E}" dt="2024-06-12T18:20:00.134" v="167" actId="478"/>
          <ac:graphicFrameMkLst>
            <pc:docMk/>
            <pc:sldMk cId="3268937683" sldId="312"/>
            <ac:graphicFrameMk id="8" creationId="{5EB42B39-55D4-428C-8867-A62C8658C372}"/>
          </ac:graphicFrameMkLst>
        </pc:graphicFrameChg>
      </pc:sldChg>
      <pc:sldChg chg="modSp mod ord">
        <pc:chgData name="Kennyston Costa Lago" userId="b6b9946c-3bda-4ac0-965f-f87e7e731fc6" providerId="ADAL" clId="{1C126FFC-4930-43BA-9358-23A7FEE7BB1E}" dt="2024-06-12T18:27:14.607" v="224" actId="27918"/>
        <pc:sldMkLst>
          <pc:docMk/>
          <pc:sldMk cId="4090358020" sldId="313"/>
        </pc:sldMkLst>
        <pc:spChg chg="mod">
          <ac:chgData name="Kennyston Costa Lago" userId="b6b9946c-3bda-4ac0-965f-f87e7e731fc6" providerId="ADAL" clId="{1C126FFC-4930-43BA-9358-23A7FEE7BB1E}" dt="2024-06-12T17:58:53.879" v="118" actId="20577"/>
          <ac:spMkLst>
            <pc:docMk/>
            <pc:sldMk cId="4090358020" sldId="313"/>
            <ac:spMk id="7" creationId="{B4012AC6-2280-0288-F53B-D0FFB428E333}"/>
          </ac:spMkLst>
        </pc:spChg>
        <pc:graphicFrameChg chg="mod">
          <ac:chgData name="Kennyston Costa Lago" userId="b6b9946c-3bda-4ac0-965f-f87e7e731fc6" providerId="ADAL" clId="{1C126FFC-4930-43BA-9358-23A7FEE7BB1E}" dt="2024-06-12T18:27:10.977" v="223" actId="1957"/>
          <ac:graphicFrameMkLst>
            <pc:docMk/>
            <pc:sldMk cId="4090358020" sldId="313"/>
            <ac:graphicFrameMk id="3" creationId="{66619AE6-0772-CEAF-CC71-28755B1E81BA}"/>
          </ac:graphicFrameMkLst>
        </pc:graphicFrameChg>
      </pc:sldChg>
      <pc:sldChg chg="modSp mod">
        <pc:chgData name="Kennyston Costa Lago" userId="b6b9946c-3bda-4ac0-965f-f87e7e731fc6" providerId="ADAL" clId="{1C126FFC-4930-43BA-9358-23A7FEE7BB1E}" dt="2024-06-12T18:23:15.900" v="190"/>
        <pc:sldMkLst>
          <pc:docMk/>
          <pc:sldMk cId="2782411545" sldId="314"/>
        </pc:sldMkLst>
        <pc:spChg chg="mod">
          <ac:chgData name="Kennyston Costa Lago" userId="b6b9946c-3bda-4ac0-965f-f87e7e731fc6" providerId="ADAL" clId="{1C126FFC-4930-43BA-9358-23A7FEE7BB1E}" dt="2024-06-12T17:58:58.104" v="119" actId="20577"/>
          <ac:spMkLst>
            <pc:docMk/>
            <pc:sldMk cId="2782411545" sldId="314"/>
            <ac:spMk id="7" creationId="{B4012AC6-2280-0288-F53B-D0FFB428E333}"/>
          </ac:spMkLst>
        </pc:spChg>
        <pc:graphicFrameChg chg="mod">
          <ac:chgData name="Kennyston Costa Lago" userId="b6b9946c-3bda-4ac0-965f-f87e7e731fc6" providerId="ADAL" clId="{1C126FFC-4930-43BA-9358-23A7FEE7BB1E}" dt="2024-06-12T18:23:15.900" v="190"/>
          <ac:graphicFrameMkLst>
            <pc:docMk/>
            <pc:sldMk cId="2782411545" sldId="314"/>
            <ac:graphicFrameMk id="5" creationId="{1F7A10C1-700A-EC93-4834-A1B1074927B7}"/>
          </ac:graphicFrameMkLst>
        </pc:graphicFrameChg>
      </pc:sldChg>
      <pc:sldChg chg="addSp modSp mod">
        <pc:chgData name="Kennyston Costa Lago" userId="b6b9946c-3bda-4ac0-965f-f87e7e731fc6" providerId="ADAL" clId="{1C126FFC-4930-43BA-9358-23A7FEE7BB1E}" dt="2024-06-12T18:25:01.446" v="219" actId="1076"/>
        <pc:sldMkLst>
          <pc:docMk/>
          <pc:sldMk cId="1979385582" sldId="316"/>
        </pc:sldMkLst>
        <pc:spChg chg="add mod">
          <ac:chgData name="Kennyston Costa Lago" userId="b6b9946c-3bda-4ac0-965f-f87e7e731fc6" providerId="ADAL" clId="{1C126FFC-4930-43BA-9358-23A7FEE7BB1E}" dt="2024-06-12T18:24:38.450" v="212" actId="1076"/>
          <ac:spMkLst>
            <pc:docMk/>
            <pc:sldMk cId="1979385582" sldId="316"/>
            <ac:spMk id="3" creationId="{EDEE0E73-5E61-6081-0092-4EBDFAD7137F}"/>
          </ac:spMkLst>
        </pc:spChg>
        <pc:spChg chg="add mod">
          <ac:chgData name="Kennyston Costa Lago" userId="b6b9946c-3bda-4ac0-965f-f87e7e731fc6" providerId="ADAL" clId="{1C126FFC-4930-43BA-9358-23A7FEE7BB1E}" dt="2024-06-12T18:25:01.446" v="219" actId="1076"/>
          <ac:spMkLst>
            <pc:docMk/>
            <pc:sldMk cId="1979385582" sldId="316"/>
            <ac:spMk id="6" creationId="{BFBD4449-04FE-8319-AF10-188D3F7957C7}"/>
          </ac:spMkLst>
        </pc:spChg>
        <pc:spChg chg="mod">
          <ac:chgData name="Kennyston Costa Lago" userId="b6b9946c-3bda-4ac0-965f-f87e7e731fc6" providerId="ADAL" clId="{1C126FFC-4930-43BA-9358-23A7FEE7BB1E}" dt="2024-06-12T17:59:14.648" v="122" actId="20577"/>
          <ac:spMkLst>
            <pc:docMk/>
            <pc:sldMk cId="1979385582" sldId="316"/>
            <ac:spMk id="7" creationId="{B4012AC6-2280-0288-F53B-D0FFB428E333}"/>
          </ac:spMkLst>
        </pc:spChg>
      </pc:sldChg>
      <pc:sldChg chg="addSp modSp mod">
        <pc:chgData name="Kennyston Costa Lago" userId="b6b9946c-3bda-4ac0-965f-f87e7e731fc6" providerId="ADAL" clId="{1C126FFC-4930-43BA-9358-23A7FEE7BB1E}" dt="2024-06-12T18:26:28.729" v="222"/>
        <pc:sldMkLst>
          <pc:docMk/>
          <pc:sldMk cId="589499054" sldId="317"/>
        </pc:sldMkLst>
        <pc:spChg chg="add mod">
          <ac:chgData name="Kennyston Costa Lago" userId="b6b9946c-3bda-4ac0-965f-f87e7e731fc6" providerId="ADAL" clId="{1C126FFC-4930-43BA-9358-23A7FEE7BB1E}" dt="2024-06-12T18:25:33.750" v="221" actId="1076"/>
          <ac:spMkLst>
            <pc:docMk/>
            <pc:sldMk cId="589499054" sldId="317"/>
            <ac:spMk id="5" creationId="{C468B8F0-3A10-14CA-0E09-013B064618FA}"/>
          </ac:spMkLst>
        </pc:spChg>
        <pc:spChg chg="add mod">
          <ac:chgData name="Kennyston Costa Lago" userId="b6b9946c-3bda-4ac0-965f-f87e7e731fc6" providerId="ADAL" clId="{1C126FFC-4930-43BA-9358-23A7FEE7BB1E}" dt="2024-06-12T18:26:28.729" v="222"/>
          <ac:spMkLst>
            <pc:docMk/>
            <pc:sldMk cId="589499054" sldId="317"/>
            <ac:spMk id="6" creationId="{68C10C6C-4D15-2556-7072-17D271BB0589}"/>
          </ac:spMkLst>
        </pc:spChg>
        <pc:spChg chg="mod">
          <ac:chgData name="Kennyston Costa Lago" userId="b6b9946c-3bda-4ac0-965f-f87e7e731fc6" providerId="ADAL" clId="{1C126FFC-4930-43BA-9358-23A7FEE7BB1E}" dt="2024-06-12T17:59:29.577" v="125" actId="20577"/>
          <ac:spMkLst>
            <pc:docMk/>
            <pc:sldMk cId="589499054" sldId="317"/>
            <ac:spMk id="7" creationId="{B4012AC6-2280-0288-F53B-D0FFB428E333}"/>
          </ac:spMkLst>
        </pc:spChg>
      </pc:sldChg>
      <pc:sldChg chg="modSp mod ord">
        <pc:chgData name="Kennyston Costa Lago" userId="b6b9946c-3bda-4ac0-965f-f87e7e731fc6" providerId="ADAL" clId="{1C126FFC-4930-43BA-9358-23A7FEE7BB1E}" dt="2024-06-12T17:59:18.488" v="123" actId="20577"/>
        <pc:sldMkLst>
          <pc:docMk/>
          <pc:sldMk cId="825408917" sldId="318"/>
        </pc:sldMkLst>
        <pc:spChg chg="mod">
          <ac:chgData name="Kennyston Costa Lago" userId="b6b9946c-3bda-4ac0-965f-f87e7e731fc6" providerId="ADAL" clId="{1C126FFC-4930-43BA-9358-23A7FEE7BB1E}" dt="2024-06-12T17:59:18.488" v="123" actId="20577"/>
          <ac:spMkLst>
            <pc:docMk/>
            <pc:sldMk cId="825408917" sldId="318"/>
            <ac:spMk id="7" creationId="{B4012AC6-2280-0288-F53B-D0FFB428E333}"/>
          </ac:spMkLst>
        </pc:spChg>
      </pc:sldChg>
      <pc:sldChg chg="modSp mod">
        <pc:chgData name="Kennyston Costa Lago" userId="b6b9946c-3bda-4ac0-965f-f87e7e731fc6" providerId="ADAL" clId="{1C126FFC-4930-43BA-9358-23A7FEE7BB1E}" dt="2024-06-12T18:33:05.659" v="239" actId="20577"/>
        <pc:sldMkLst>
          <pc:docMk/>
          <pc:sldMk cId="1180961055" sldId="319"/>
        </pc:sldMkLst>
        <pc:spChg chg="mod">
          <ac:chgData name="Kennyston Costa Lago" userId="b6b9946c-3bda-4ac0-965f-f87e7e731fc6" providerId="ADAL" clId="{1C126FFC-4930-43BA-9358-23A7FEE7BB1E}" dt="2024-06-12T18:33:05.659" v="239" actId="20577"/>
          <ac:spMkLst>
            <pc:docMk/>
            <pc:sldMk cId="1180961055" sldId="319"/>
            <ac:spMk id="7" creationId="{B4012AC6-2280-0288-F53B-D0FFB428E333}"/>
          </ac:spMkLst>
        </pc:spChg>
      </pc:sldChg>
      <pc:sldChg chg="modSp add mod">
        <pc:chgData name="Kennyston Costa Lago" userId="b6b9946c-3bda-4ac0-965f-f87e7e731fc6" providerId="ADAL" clId="{1C126FFC-4930-43BA-9358-23A7FEE7BB1E}" dt="2024-06-12T17:59:04.284" v="121" actId="20577"/>
        <pc:sldMkLst>
          <pc:docMk/>
          <pc:sldMk cId="3734355876" sldId="320"/>
        </pc:sldMkLst>
        <pc:spChg chg="mod">
          <ac:chgData name="Kennyston Costa Lago" userId="b6b9946c-3bda-4ac0-965f-f87e7e731fc6" providerId="ADAL" clId="{1C126FFC-4930-43BA-9358-23A7FEE7BB1E}" dt="2024-06-12T17:59:04.284" v="121" actId="20577"/>
          <ac:spMkLst>
            <pc:docMk/>
            <pc:sldMk cId="3734355876" sldId="320"/>
            <ac:spMk id="7" creationId="{B4012AC6-2280-0288-F53B-D0FFB428E333}"/>
          </ac:spMkLst>
        </pc:spChg>
      </pc:sldChg>
      <pc:sldChg chg="modSp add mod ord">
        <pc:chgData name="Kennyston Costa Lago" userId="b6b9946c-3bda-4ac0-965f-f87e7e731fc6" providerId="ADAL" clId="{1C126FFC-4930-43BA-9358-23A7FEE7BB1E}" dt="2024-06-12T17:59:24.664" v="124" actId="20577"/>
        <pc:sldMkLst>
          <pc:docMk/>
          <pc:sldMk cId="3635610359" sldId="321"/>
        </pc:sldMkLst>
        <pc:spChg chg="mod">
          <ac:chgData name="Kennyston Costa Lago" userId="b6b9946c-3bda-4ac0-965f-f87e7e731fc6" providerId="ADAL" clId="{1C126FFC-4930-43BA-9358-23A7FEE7BB1E}" dt="2024-06-12T17:59:24.664" v="124" actId="20577"/>
          <ac:spMkLst>
            <pc:docMk/>
            <pc:sldMk cId="3635610359" sldId="321"/>
            <ac:spMk id="7" creationId="{B4012AC6-2280-0288-F53B-D0FFB428E333}"/>
          </ac:spMkLst>
        </pc:spChg>
      </pc:sldChg>
      <pc:sldChg chg="modSp add mod">
        <pc:chgData name="Kennyston Costa Lago" userId="b6b9946c-3bda-4ac0-965f-f87e7e731fc6" providerId="ADAL" clId="{1C126FFC-4930-43BA-9358-23A7FEE7BB1E}" dt="2024-06-12T18:31:11.013" v="234" actId="14100"/>
        <pc:sldMkLst>
          <pc:docMk/>
          <pc:sldMk cId="366597428" sldId="322"/>
        </pc:sldMkLst>
        <pc:spChg chg="mod">
          <ac:chgData name="Kennyston Costa Lago" userId="b6b9946c-3bda-4ac0-965f-f87e7e731fc6" providerId="ADAL" clId="{1C126FFC-4930-43BA-9358-23A7FEE7BB1E}" dt="2024-06-12T17:59:48.288" v="128" actId="20577"/>
          <ac:spMkLst>
            <pc:docMk/>
            <pc:sldMk cId="366597428" sldId="322"/>
            <ac:spMk id="7" creationId="{04B84C2D-362A-6A7C-F2A1-59E68BBD89F5}"/>
          </ac:spMkLst>
        </pc:spChg>
        <pc:graphicFrameChg chg="mod">
          <ac:chgData name="Kennyston Costa Lago" userId="b6b9946c-3bda-4ac0-965f-f87e7e731fc6" providerId="ADAL" clId="{1C126FFC-4930-43BA-9358-23A7FEE7BB1E}" dt="2024-06-12T18:31:11.013" v="234" actId="14100"/>
          <ac:graphicFrameMkLst>
            <pc:docMk/>
            <pc:sldMk cId="366597428" sldId="322"/>
            <ac:graphicFrameMk id="6" creationId="{FE3E2E33-AB13-4E68-9586-F81236DFA19E}"/>
          </ac:graphicFrameMkLst>
        </pc:graphicFrameChg>
      </pc:sldChg>
      <pc:sldChg chg="modSp add mod">
        <pc:chgData name="Kennyston Costa Lago" userId="b6b9946c-3bda-4ac0-965f-f87e7e731fc6" providerId="ADAL" clId="{1C126FFC-4930-43BA-9358-23A7FEE7BB1E}" dt="2024-06-12T17:59:52.265" v="129" actId="20577"/>
        <pc:sldMkLst>
          <pc:docMk/>
          <pc:sldMk cId="1011513457" sldId="323"/>
        </pc:sldMkLst>
        <pc:spChg chg="mod">
          <ac:chgData name="Kennyston Costa Lago" userId="b6b9946c-3bda-4ac0-965f-f87e7e731fc6" providerId="ADAL" clId="{1C126FFC-4930-43BA-9358-23A7FEE7BB1E}" dt="2024-06-12T17:59:52.265" v="129" actId="20577"/>
          <ac:spMkLst>
            <pc:docMk/>
            <pc:sldMk cId="1011513457" sldId="323"/>
            <ac:spMk id="17" creationId="{84FAAFB2-8531-7ACC-55E8-9CEA2F47EFFF}"/>
          </ac:spMkLst>
        </pc:spChg>
      </pc:sldChg>
      <pc:sldChg chg="modSp add mod">
        <pc:chgData name="Kennyston Costa Lago" userId="b6b9946c-3bda-4ac0-965f-f87e7e731fc6" providerId="ADAL" clId="{1C126FFC-4930-43BA-9358-23A7FEE7BB1E}" dt="2024-06-12T18:00:36.394" v="137" actId="20577"/>
        <pc:sldMkLst>
          <pc:docMk/>
          <pc:sldMk cId="1354826406" sldId="324"/>
        </pc:sldMkLst>
        <pc:spChg chg="mod">
          <ac:chgData name="Kennyston Costa Lago" userId="b6b9946c-3bda-4ac0-965f-f87e7e731fc6" providerId="ADAL" clId="{1C126FFC-4930-43BA-9358-23A7FEE7BB1E}" dt="2024-06-12T18:00:36.394" v="137" actId="20577"/>
          <ac:spMkLst>
            <pc:docMk/>
            <pc:sldMk cId="1354826406" sldId="324"/>
            <ac:spMk id="8" creationId="{5A86BB74-2154-251D-301A-BDE50F2CF3EC}"/>
          </ac:spMkLst>
        </pc:spChg>
      </pc:sldChg>
    </pc:docChg>
  </pc:docChgLst>
  <pc:docChgLst>
    <pc:chgData name="Alberto Ribeiro Vallim" userId="33aa48ca-3315-4e79-a76b-72967c170fb9" providerId="ADAL" clId="{C98A8661-B86E-434F-9C99-59121D9E739E}"/>
    <pc:docChg chg="custSel modSld">
      <pc:chgData name="Alberto Ribeiro Vallim" userId="33aa48ca-3315-4e79-a76b-72967c170fb9" providerId="ADAL" clId="{C98A8661-B86E-434F-9C99-59121D9E739E}" dt="2024-07-05T20:39:29.280" v="17" actId="403"/>
      <pc:docMkLst>
        <pc:docMk/>
      </pc:docMkLst>
      <pc:sldChg chg="addSp delSp modSp mod">
        <pc:chgData name="Alberto Ribeiro Vallim" userId="33aa48ca-3315-4e79-a76b-72967c170fb9" providerId="ADAL" clId="{C98A8661-B86E-434F-9C99-59121D9E739E}" dt="2024-07-05T20:39:29.280" v="17" actId="403"/>
        <pc:sldMkLst>
          <pc:docMk/>
          <pc:sldMk cId="4017142211" sldId="261"/>
        </pc:sldMkLst>
        <pc:spChg chg="del">
          <ac:chgData name="Alberto Ribeiro Vallim" userId="33aa48ca-3315-4e79-a76b-72967c170fb9" providerId="ADAL" clId="{C98A8661-B86E-434F-9C99-59121D9E739E}" dt="2024-07-05T20:38:48.402" v="0" actId="478"/>
          <ac:spMkLst>
            <pc:docMk/>
            <pc:sldMk cId="4017142211" sldId="261"/>
            <ac:spMk id="5" creationId="{178CF5C8-5679-C050-C928-7F95E38CAD27}"/>
          </ac:spMkLst>
        </pc:spChg>
        <pc:spChg chg="add del mod">
          <ac:chgData name="Alberto Ribeiro Vallim" userId="33aa48ca-3315-4e79-a76b-72967c170fb9" providerId="ADAL" clId="{C98A8661-B86E-434F-9C99-59121D9E739E}" dt="2024-07-05T20:38:50.462" v="1" actId="478"/>
          <ac:spMkLst>
            <pc:docMk/>
            <pc:sldMk cId="4017142211" sldId="261"/>
            <ac:spMk id="6" creationId="{D68161CA-75FE-10BB-FC73-772AE8FE993F}"/>
          </ac:spMkLst>
        </pc:spChg>
        <pc:spChg chg="add mod">
          <ac:chgData name="Alberto Ribeiro Vallim" userId="33aa48ca-3315-4e79-a76b-72967c170fb9" providerId="ADAL" clId="{C98A8661-B86E-434F-9C99-59121D9E739E}" dt="2024-07-05T20:38:50.717" v="2"/>
          <ac:spMkLst>
            <pc:docMk/>
            <pc:sldMk cId="4017142211" sldId="261"/>
            <ac:spMk id="7" creationId="{C318BE0A-4DF2-3FCC-D35F-93F16D338186}"/>
          </ac:spMkLst>
        </pc:spChg>
        <pc:spChg chg="del">
          <ac:chgData name="Alberto Ribeiro Vallim" userId="33aa48ca-3315-4e79-a76b-72967c170fb9" providerId="ADAL" clId="{C98A8661-B86E-434F-9C99-59121D9E739E}" dt="2024-07-05T20:38:48.402" v="0" actId="478"/>
          <ac:spMkLst>
            <pc:docMk/>
            <pc:sldMk cId="4017142211" sldId="261"/>
            <ac:spMk id="65" creationId="{00000000-0000-0000-0000-000000000000}"/>
          </ac:spMkLst>
        </pc:spChg>
        <pc:graphicFrameChg chg="add mod">
          <ac:chgData name="Alberto Ribeiro Vallim" userId="33aa48ca-3315-4e79-a76b-72967c170fb9" providerId="ADAL" clId="{C98A8661-B86E-434F-9C99-59121D9E739E}" dt="2024-07-05T20:39:02.372" v="5"/>
          <ac:graphicFrameMkLst>
            <pc:docMk/>
            <pc:sldMk cId="4017142211" sldId="261"/>
            <ac:graphicFrameMk id="8" creationId="{558079E9-57B3-40DC-942F-B8A6E6B520EB}"/>
          </ac:graphicFrameMkLst>
        </pc:graphicFrameChg>
        <pc:graphicFrameChg chg="add mod">
          <ac:chgData name="Alberto Ribeiro Vallim" userId="33aa48ca-3315-4e79-a76b-72967c170fb9" providerId="ADAL" clId="{C98A8661-B86E-434F-9C99-59121D9E739E}" dt="2024-07-05T20:39:29.280" v="17" actId="403"/>
          <ac:graphicFrameMkLst>
            <pc:docMk/>
            <pc:sldMk cId="4017142211" sldId="261"/>
            <ac:graphicFrameMk id="9" creationId="{558079E9-57B3-40DC-942F-B8A6E6B520EB}"/>
          </ac:graphicFrameMkLst>
        </pc:graphicFrameChg>
      </pc:sldChg>
    </pc:docChg>
  </pc:docChgLst>
  <pc:docChgLst>
    <pc:chgData name="Alberto Ribeiro Vallim" userId="33aa48ca-3315-4e79-a76b-72967c170fb9" providerId="ADAL" clId="{7A182C90-EB11-41D6-9D64-FE1F1AE1368C}"/>
    <pc:docChg chg="undo custSel modSld">
      <pc:chgData name="Alberto Ribeiro Vallim" userId="33aa48ca-3315-4e79-a76b-72967c170fb9" providerId="ADAL" clId="{7A182C90-EB11-41D6-9D64-FE1F1AE1368C}" dt="2024-06-13T12:48:26.306" v="138"/>
      <pc:docMkLst>
        <pc:docMk/>
      </pc:docMkLst>
      <pc:sldChg chg="addSp delSp modSp mod">
        <pc:chgData name="Alberto Ribeiro Vallim" userId="33aa48ca-3315-4e79-a76b-72967c170fb9" providerId="ADAL" clId="{7A182C90-EB11-41D6-9D64-FE1F1AE1368C}" dt="2024-06-13T12:48:26.306" v="138"/>
        <pc:sldMkLst>
          <pc:docMk/>
          <pc:sldMk cId="3734355876" sldId="320"/>
        </pc:sldMkLst>
        <pc:spChg chg="mod">
          <ac:chgData name="Alberto Ribeiro Vallim" userId="33aa48ca-3315-4e79-a76b-72967c170fb9" providerId="ADAL" clId="{7A182C90-EB11-41D6-9D64-FE1F1AE1368C}" dt="2024-06-13T12:45:55.986" v="101" actId="6549"/>
          <ac:spMkLst>
            <pc:docMk/>
            <pc:sldMk cId="3734355876" sldId="320"/>
            <ac:spMk id="65" creationId="{00000000-0000-0000-0000-000000000000}"/>
          </ac:spMkLst>
        </pc:spChg>
        <pc:graphicFrameChg chg="add mod">
          <ac:chgData name="Alberto Ribeiro Vallim" userId="33aa48ca-3315-4e79-a76b-72967c170fb9" providerId="ADAL" clId="{7A182C90-EB11-41D6-9D64-FE1F1AE1368C}" dt="2024-06-13T12:43:51.409" v="5"/>
          <ac:graphicFrameMkLst>
            <pc:docMk/>
            <pc:sldMk cId="3734355876" sldId="320"/>
            <ac:graphicFrameMk id="3" creationId="{3D3C0ABC-B317-4705-B409-FA81B6C5D273}"/>
          </ac:graphicFrameMkLst>
        </pc:graphicFrameChg>
        <pc:graphicFrameChg chg="add mod">
          <ac:chgData name="Alberto Ribeiro Vallim" userId="33aa48ca-3315-4e79-a76b-72967c170fb9" providerId="ADAL" clId="{7A182C90-EB11-41D6-9D64-FE1F1AE1368C}" dt="2024-06-13T12:43:52.358" v="10"/>
          <ac:graphicFrameMkLst>
            <pc:docMk/>
            <pc:sldMk cId="3734355876" sldId="320"/>
            <ac:graphicFrameMk id="5" creationId="{3D3C0ABC-B317-4705-B409-FA81B6C5D273}"/>
          </ac:graphicFrameMkLst>
        </pc:graphicFrameChg>
        <pc:graphicFrameChg chg="add del">
          <ac:chgData name="Alberto Ribeiro Vallim" userId="33aa48ca-3315-4e79-a76b-72967c170fb9" providerId="ADAL" clId="{7A182C90-EB11-41D6-9D64-FE1F1AE1368C}" dt="2024-06-13T12:43:56.916" v="12" actId="478"/>
          <ac:graphicFrameMkLst>
            <pc:docMk/>
            <pc:sldMk cId="3734355876" sldId="320"/>
            <ac:graphicFrameMk id="6" creationId="{BED9C1FF-E7B8-44D9-912F-107618D61793}"/>
          </ac:graphicFrameMkLst>
        </pc:graphicFrameChg>
        <pc:graphicFrameChg chg="add mod">
          <ac:chgData name="Alberto Ribeiro Vallim" userId="33aa48ca-3315-4e79-a76b-72967c170fb9" providerId="ADAL" clId="{7A182C90-EB11-41D6-9D64-FE1F1AE1368C}" dt="2024-06-13T12:48:26.306" v="138"/>
          <ac:graphicFrameMkLst>
            <pc:docMk/>
            <pc:sldMk cId="3734355876" sldId="320"/>
            <ac:graphicFrameMk id="8" creationId="{3D3C0ABC-B317-4705-B409-FA81B6C5D273}"/>
          </ac:graphicFrameMkLst>
        </pc:graphicFrameChg>
      </pc:sldChg>
    </pc:docChg>
  </pc:docChgLst>
  <pc:docChgLst>
    <pc:chgData name="Alberto Ribeiro Vallim" userId="33aa48ca-3315-4e79-a76b-72967c170fb9" providerId="ADAL" clId="{9ACFD368-177B-4E96-BFD7-B387FA0FE476}"/>
    <pc:docChg chg="undo redo custSel addSld delSld modSld sldOrd">
      <pc:chgData name="Alberto Ribeiro Vallim" userId="33aa48ca-3315-4e79-a76b-72967c170fb9" providerId="ADAL" clId="{9ACFD368-177B-4E96-BFD7-B387FA0FE476}" dt="2024-07-07T13:11:37.680" v="2891" actId="14100"/>
      <pc:docMkLst>
        <pc:docMk/>
      </pc:docMkLst>
      <pc:sldChg chg="modSp mod">
        <pc:chgData name="Alberto Ribeiro Vallim" userId="33aa48ca-3315-4e79-a76b-72967c170fb9" providerId="ADAL" clId="{9ACFD368-177B-4E96-BFD7-B387FA0FE476}" dt="2024-07-07T13:11:37.680" v="2891" actId="14100"/>
        <pc:sldMkLst>
          <pc:docMk/>
          <pc:sldMk cId="0" sldId="256"/>
        </pc:sldMkLst>
        <pc:spChg chg="mod">
          <ac:chgData name="Alberto Ribeiro Vallim" userId="33aa48ca-3315-4e79-a76b-72967c170fb9" providerId="ADAL" clId="{9ACFD368-177B-4E96-BFD7-B387FA0FE476}" dt="2024-07-07T13:11:37.680" v="2891" actId="14100"/>
          <ac:spMkLst>
            <pc:docMk/>
            <pc:sldMk cId="0" sldId="256"/>
            <ac:spMk id="54" creationId="{00000000-0000-0000-0000-000000000000}"/>
          </ac:spMkLst>
        </pc:spChg>
      </pc:sldChg>
      <pc:sldChg chg="addSp delSp modSp del mod">
        <pc:chgData name="Alberto Ribeiro Vallim" userId="33aa48ca-3315-4e79-a76b-72967c170fb9" providerId="ADAL" clId="{9ACFD368-177B-4E96-BFD7-B387FA0FE476}" dt="2024-07-07T02:12:31.033" v="1414" actId="47"/>
        <pc:sldMkLst>
          <pc:docMk/>
          <pc:sldMk cId="3305538495" sldId="263"/>
        </pc:sldMkLst>
        <pc:spChg chg="del">
          <ac:chgData name="Alberto Ribeiro Vallim" userId="33aa48ca-3315-4e79-a76b-72967c170fb9" providerId="ADAL" clId="{9ACFD368-177B-4E96-BFD7-B387FA0FE476}" dt="2024-07-07T01:50:01.060" v="1113" actId="478"/>
          <ac:spMkLst>
            <pc:docMk/>
            <pc:sldMk cId="3305538495" sldId="263"/>
            <ac:spMk id="3" creationId="{E36929A0-5A23-E0F4-F993-237DD66F439A}"/>
          </ac:spMkLst>
        </pc:spChg>
        <pc:spChg chg="add del">
          <ac:chgData name="Alberto Ribeiro Vallim" userId="33aa48ca-3315-4e79-a76b-72967c170fb9" providerId="ADAL" clId="{9ACFD368-177B-4E96-BFD7-B387FA0FE476}" dt="2024-07-07T01:51:33.988" v="1153" actId="478"/>
          <ac:spMkLst>
            <pc:docMk/>
            <pc:sldMk cId="3305538495" sldId="263"/>
            <ac:spMk id="8" creationId="{10DFC7B0-D339-B724-3178-CA73814C85F4}"/>
          </ac:spMkLst>
        </pc:spChg>
        <pc:spChg chg="del">
          <ac:chgData name="Alberto Ribeiro Vallim" userId="33aa48ca-3315-4e79-a76b-72967c170fb9" providerId="ADAL" clId="{9ACFD368-177B-4E96-BFD7-B387FA0FE476}" dt="2024-07-07T01:50:03.315" v="1114" actId="478"/>
          <ac:spMkLst>
            <pc:docMk/>
            <pc:sldMk cId="3305538495" sldId="263"/>
            <ac:spMk id="9" creationId="{00000000-0000-0000-0000-000000000000}"/>
          </ac:spMkLst>
        </pc:spChg>
        <pc:spChg chg="add mod ord">
          <ac:chgData name="Alberto Ribeiro Vallim" userId="33aa48ca-3315-4e79-a76b-72967c170fb9" providerId="ADAL" clId="{9ACFD368-177B-4E96-BFD7-B387FA0FE476}" dt="2024-07-07T01:52:07.680" v="1222" actId="1037"/>
          <ac:spMkLst>
            <pc:docMk/>
            <pc:sldMk cId="3305538495" sldId="263"/>
            <ac:spMk id="10" creationId="{E1F4D19D-A825-9B82-25E2-6D23EBCE4DFF}"/>
          </ac:spMkLst>
        </pc:spChg>
        <pc:spChg chg="mod">
          <ac:chgData name="Alberto Ribeiro Vallim" userId="33aa48ca-3315-4e79-a76b-72967c170fb9" providerId="ADAL" clId="{9ACFD368-177B-4E96-BFD7-B387FA0FE476}" dt="2024-07-07T02:08:07.558" v="1232" actId="1036"/>
          <ac:spMkLst>
            <pc:docMk/>
            <pc:sldMk cId="3305538495" sldId="263"/>
            <ac:spMk id="65" creationId="{00000000-0000-0000-0000-000000000000}"/>
          </ac:spMkLst>
        </pc:spChg>
        <pc:graphicFrameChg chg="add mod">
          <ac:chgData name="Alberto Ribeiro Vallim" userId="33aa48ca-3315-4e79-a76b-72967c170fb9" providerId="ADAL" clId="{9ACFD368-177B-4E96-BFD7-B387FA0FE476}" dt="2024-07-07T01:50:15.236" v="1117"/>
          <ac:graphicFrameMkLst>
            <pc:docMk/>
            <pc:sldMk cId="3305538495" sldId="263"/>
            <ac:graphicFrameMk id="4" creationId="{1CE895FD-6EEB-4601-B36C-EE9FC243C376}"/>
          </ac:graphicFrameMkLst>
        </pc:graphicFrameChg>
        <pc:graphicFrameChg chg="del">
          <ac:chgData name="Alberto Ribeiro Vallim" userId="33aa48ca-3315-4e79-a76b-72967c170fb9" providerId="ADAL" clId="{9ACFD368-177B-4E96-BFD7-B387FA0FE476}" dt="2024-07-07T01:50:01.060" v="1113" actId="478"/>
          <ac:graphicFrameMkLst>
            <pc:docMk/>
            <pc:sldMk cId="3305538495" sldId="263"/>
            <ac:graphicFrameMk id="5" creationId="{00000000-0008-0000-0000-000002000000}"/>
          </ac:graphicFrameMkLst>
        </pc:graphicFrameChg>
        <pc:graphicFrameChg chg="add mod">
          <ac:chgData name="Alberto Ribeiro Vallim" userId="33aa48ca-3315-4e79-a76b-72967c170fb9" providerId="ADAL" clId="{9ACFD368-177B-4E96-BFD7-B387FA0FE476}" dt="2024-07-07T01:51:13.176" v="1151" actId="207"/>
          <ac:graphicFrameMkLst>
            <pc:docMk/>
            <pc:sldMk cId="3305538495" sldId="263"/>
            <ac:graphicFrameMk id="6" creationId="{1CE895FD-6EEB-4601-B36C-EE9FC243C376}"/>
          </ac:graphicFrameMkLst>
        </pc:graphicFrameChg>
      </pc:sldChg>
      <pc:sldChg chg="addSp delSp modSp mod">
        <pc:chgData name="Alberto Ribeiro Vallim" userId="33aa48ca-3315-4e79-a76b-72967c170fb9" providerId="ADAL" clId="{9ACFD368-177B-4E96-BFD7-B387FA0FE476}" dt="2024-07-07T02:10:39.307" v="1413" actId="1036"/>
        <pc:sldMkLst>
          <pc:docMk/>
          <pc:sldMk cId="4215518526" sldId="266"/>
        </pc:sldMkLst>
        <pc:spChg chg="del">
          <ac:chgData name="Alberto Ribeiro Vallim" userId="33aa48ca-3315-4e79-a76b-72967c170fb9" providerId="ADAL" clId="{9ACFD368-177B-4E96-BFD7-B387FA0FE476}" dt="2024-07-07T02:07:53.871" v="1223" actId="478"/>
          <ac:spMkLst>
            <pc:docMk/>
            <pc:sldMk cId="4215518526" sldId="266"/>
            <ac:spMk id="2" creationId="{00000000-0000-0000-0000-000000000000}"/>
          </ac:spMkLst>
        </pc:spChg>
        <pc:spChg chg="add del mod">
          <ac:chgData name="Alberto Ribeiro Vallim" userId="33aa48ca-3315-4e79-a76b-72967c170fb9" providerId="ADAL" clId="{9ACFD368-177B-4E96-BFD7-B387FA0FE476}" dt="2024-07-07T02:08:01.242" v="1226" actId="478"/>
          <ac:spMkLst>
            <pc:docMk/>
            <pc:sldMk cId="4215518526" sldId="266"/>
            <ac:spMk id="7" creationId="{906AC554-BFFD-E242-6E4F-9E2E9A76F813}"/>
          </ac:spMkLst>
        </pc:spChg>
        <pc:spChg chg="add mod">
          <ac:chgData name="Alberto Ribeiro Vallim" userId="33aa48ca-3315-4e79-a76b-72967c170fb9" providerId="ADAL" clId="{9ACFD368-177B-4E96-BFD7-B387FA0FE476}" dt="2024-07-07T02:10:39.307" v="1413" actId="1036"/>
          <ac:spMkLst>
            <pc:docMk/>
            <pc:sldMk cId="4215518526" sldId="266"/>
            <ac:spMk id="8" creationId="{751D6848-7C97-FCC1-3AF5-F96D51E34DEE}"/>
          </ac:spMkLst>
        </pc:spChg>
        <pc:spChg chg="del">
          <ac:chgData name="Alberto Ribeiro Vallim" userId="33aa48ca-3315-4e79-a76b-72967c170fb9" providerId="ADAL" clId="{9ACFD368-177B-4E96-BFD7-B387FA0FE476}" dt="2024-07-07T02:07:56.679" v="1224" actId="478"/>
          <ac:spMkLst>
            <pc:docMk/>
            <pc:sldMk cId="4215518526" sldId="266"/>
            <ac:spMk id="10" creationId="{00000000-0000-0000-0000-000000000000}"/>
          </ac:spMkLst>
        </pc:spChg>
        <pc:spChg chg="add mod">
          <ac:chgData name="Alberto Ribeiro Vallim" userId="33aa48ca-3315-4e79-a76b-72967c170fb9" providerId="ADAL" clId="{9ACFD368-177B-4E96-BFD7-B387FA0FE476}" dt="2024-07-07T02:08:41.449" v="1239"/>
          <ac:spMkLst>
            <pc:docMk/>
            <pc:sldMk cId="4215518526" sldId="266"/>
            <ac:spMk id="12" creationId="{DCE9D29A-5B86-5962-111C-DFEA78CADB2E}"/>
          </ac:spMkLst>
        </pc:spChg>
        <pc:spChg chg="add mod">
          <ac:chgData name="Alberto Ribeiro Vallim" userId="33aa48ca-3315-4e79-a76b-72967c170fb9" providerId="ADAL" clId="{9ACFD368-177B-4E96-BFD7-B387FA0FE476}" dt="2024-07-07T02:09:20.475" v="1292" actId="1037"/>
          <ac:spMkLst>
            <pc:docMk/>
            <pc:sldMk cId="4215518526" sldId="266"/>
            <ac:spMk id="13" creationId="{C3B5FE98-1CFF-1F59-BC04-B9D05EEDCDA7}"/>
          </ac:spMkLst>
        </pc:spChg>
        <pc:spChg chg="del">
          <ac:chgData name="Alberto Ribeiro Vallim" userId="33aa48ca-3315-4e79-a76b-72967c170fb9" providerId="ADAL" clId="{9ACFD368-177B-4E96-BFD7-B387FA0FE476}" dt="2024-07-07T02:07:59.454" v="1225" actId="478"/>
          <ac:spMkLst>
            <pc:docMk/>
            <pc:sldMk cId="4215518526" sldId="266"/>
            <ac:spMk id="65" creationId="{00000000-0000-0000-0000-000000000000}"/>
          </ac:spMkLst>
        </pc:spChg>
        <pc:graphicFrameChg chg="del">
          <ac:chgData name="Alberto Ribeiro Vallim" userId="33aa48ca-3315-4e79-a76b-72967c170fb9" providerId="ADAL" clId="{9ACFD368-177B-4E96-BFD7-B387FA0FE476}" dt="2024-07-07T02:07:53.871" v="1223" actId="478"/>
          <ac:graphicFrameMkLst>
            <pc:docMk/>
            <pc:sldMk cId="4215518526" sldId="266"/>
            <ac:graphicFrameMk id="5" creationId="{00000000-0008-0000-0000-000003000000}"/>
          </ac:graphicFrameMkLst>
        </pc:graphicFrameChg>
        <pc:picChg chg="add mod modCrop">
          <ac:chgData name="Alberto Ribeiro Vallim" userId="33aa48ca-3315-4e79-a76b-72967c170fb9" providerId="ADAL" clId="{9ACFD368-177B-4E96-BFD7-B387FA0FE476}" dt="2024-07-07T02:09:16.045" v="1289" actId="1037"/>
          <ac:picMkLst>
            <pc:docMk/>
            <pc:sldMk cId="4215518526" sldId="266"/>
            <ac:picMk id="11" creationId="{72819586-38D0-E0DA-11CE-AC4903D36E6E}"/>
          </ac:picMkLst>
        </pc:picChg>
        <pc:picChg chg="add mod">
          <ac:chgData name="Alberto Ribeiro Vallim" userId="33aa48ca-3315-4e79-a76b-72967c170fb9" providerId="ADAL" clId="{9ACFD368-177B-4E96-BFD7-B387FA0FE476}" dt="2024-07-07T02:08:41.449" v="1239"/>
          <ac:picMkLst>
            <pc:docMk/>
            <pc:sldMk cId="4215518526" sldId="266"/>
            <ac:picMk id="14" creationId="{EF3EE099-1A3A-7726-FEA1-57D4600F60BC}"/>
          </ac:picMkLst>
        </pc:picChg>
      </pc:sldChg>
      <pc:sldChg chg="addSp delSp modSp mod">
        <pc:chgData name="Alberto Ribeiro Vallim" userId="33aa48ca-3315-4e79-a76b-72967c170fb9" providerId="ADAL" clId="{9ACFD368-177B-4E96-BFD7-B387FA0FE476}" dt="2024-07-07T02:20:06.135" v="1434" actId="6549"/>
        <pc:sldMkLst>
          <pc:docMk/>
          <pc:sldMk cId="1822766677" sldId="272"/>
        </pc:sldMkLst>
        <pc:spChg chg="del">
          <ac:chgData name="Alberto Ribeiro Vallim" userId="33aa48ca-3315-4e79-a76b-72967c170fb9" providerId="ADAL" clId="{9ACFD368-177B-4E96-BFD7-B387FA0FE476}" dt="2024-07-07T02:13:05.875" v="1416" actId="478"/>
          <ac:spMkLst>
            <pc:docMk/>
            <pc:sldMk cId="1822766677" sldId="272"/>
            <ac:spMk id="4" creationId="{00000000-0000-0000-0000-000000000000}"/>
          </ac:spMkLst>
        </pc:spChg>
        <pc:spChg chg="add mod">
          <ac:chgData name="Alberto Ribeiro Vallim" userId="33aa48ca-3315-4e79-a76b-72967c170fb9" providerId="ADAL" clId="{9ACFD368-177B-4E96-BFD7-B387FA0FE476}" dt="2024-07-07T02:16:05.681" v="1420"/>
          <ac:spMkLst>
            <pc:docMk/>
            <pc:sldMk cId="1822766677" sldId="272"/>
            <ac:spMk id="9" creationId="{290B036F-60AF-ACB5-639B-1CB243CA3770}"/>
          </ac:spMkLst>
        </pc:spChg>
        <pc:spChg chg="add mod">
          <ac:chgData name="Alberto Ribeiro Vallim" userId="33aa48ca-3315-4e79-a76b-72967c170fb9" providerId="ADAL" clId="{9ACFD368-177B-4E96-BFD7-B387FA0FE476}" dt="2024-07-07T02:16:05.681" v="1420"/>
          <ac:spMkLst>
            <pc:docMk/>
            <pc:sldMk cId="1822766677" sldId="272"/>
            <ac:spMk id="10" creationId="{5BDA76AB-0C0B-2295-A986-4541F5412C60}"/>
          </ac:spMkLst>
        </pc:spChg>
        <pc:spChg chg="del">
          <ac:chgData name="Alberto Ribeiro Vallim" userId="33aa48ca-3315-4e79-a76b-72967c170fb9" providerId="ADAL" clId="{9ACFD368-177B-4E96-BFD7-B387FA0FE476}" dt="2024-07-07T02:13:05.875" v="1416" actId="478"/>
          <ac:spMkLst>
            <pc:docMk/>
            <pc:sldMk cId="1822766677" sldId="272"/>
            <ac:spMk id="17" creationId="{00000000-0000-0000-0000-000000000000}"/>
          </ac:spMkLst>
        </pc:spChg>
        <pc:spChg chg="mod">
          <ac:chgData name="Alberto Ribeiro Vallim" userId="33aa48ca-3315-4e79-a76b-72967c170fb9" providerId="ADAL" clId="{9ACFD368-177B-4E96-BFD7-B387FA0FE476}" dt="2024-07-07T02:20:06.135" v="1434" actId="6549"/>
          <ac:spMkLst>
            <pc:docMk/>
            <pc:sldMk cId="1822766677" sldId="272"/>
            <ac:spMk id="65" creationId="{00000000-0000-0000-0000-000000000000}"/>
          </ac:spMkLst>
        </pc:spChg>
        <pc:graphicFrameChg chg="del">
          <ac:chgData name="Alberto Ribeiro Vallim" userId="33aa48ca-3315-4e79-a76b-72967c170fb9" providerId="ADAL" clId="{9ACFD368-177B-4E96-BFD7-B387FA0FE476}" dt="2024-07-07T02:13:03.584" v="1415" actId="478"/>
          <ac:graphicFrameMkLst>
            <pc:docMk/>
            <pc:sldMk cId="1822766677" sldId="272"/>
            <ac:graphicFrameMk id="5" creationId="{00000000-0008-0000-0100-000007000000}"/>
          </ac:graphicFrameMkLst>
        </pc:graphicFrameChg>
        <pc:picChg chg="add mod modCrop">
          <ac:chgData name="Alberto Ribeiro Vallim" userId="33aa48ca-3315-4e79-a76b-72967c170fb9" providerId="ADAL" clId="{9ACFD368-177B-4E96-BFD7-B387FA0FE476}" dt="2024-07-07T02:16:45.285" v="1433" actId="1035"/>
          <ac:picMkLst>
            <pc:docMk/>
            <pc:sldMk cId="1822766677" sldId="272"/>
            <ac:picMk id="6" creationId="{7D02716F-E8E5-6503-A7D1-74B4AC346A81}"/>
          </ac:picMkLst>
        </pc:picChg>
        <pc:picChg chg="add mod">
          <ac:chgData name="Alberto Ribeiro Vallim" userId="33aa48ca-3315-4e79-a76b-72967c170fb9" providerId="ADAL" clId="{9ACFD368-177B-4E96-BFD7-B387FA0FE476}" dt="2024-07-07T02:16:05.681" v="1420"/>
          <ac:picMkLst>
            <pc:docMk/>
            <pc:sldMk cId="1822766677" sldId="272"/>
            <ac:picMk id="8" creationId="{7C572A01-A983-5235-B3B8-405F2D8BED62}"/>
          </ac:picMkLst>
        </pc:picChg>
      </pc:sldChg>
      <pc:sldChg chg="addSp delSp modSp mod">
        <pc:chgData name="Alberto Ribeiro Vallim" userId="33aa48ca-3315-4e79-a76b-72967c170fb9" providerId="ADAL" clId="{9ACFD368-177B-4E96-BFD7-B387FA0FE476}" dt="2024-07-07T12:58:29.457" v="2062" actId="20577"/>
        <pc:sldMkLst>
          <pc:docMk/>
          <pc:sldMk cId="2085625548" sldId="273"/>
        </pc:sldMkLst>
        <pc:spChg chg="del">
          <ac:chgData name="Alberto Ribeiro Vallim" userId="33aa48ca-3315-4e79-a76b-72967c170fb9" providerId="ADAL" clId="{9ACFD368-177B-4E96-BFD7-B387FA0FE476}" dt="2024-07-07T02:21:56.786" v="1436" actId="478"/>
          <ac:spMkLst>
            <pc:docMk/>
            <pc:sldMk cId="2085625548" sldId="273"/>
            <ac:spMk id="2" creationId="{00000000-0000-0000-0000-000000000000}"/>
          </ac:spMkLst>
        </pc:spChg>
        <pc:spChg chg="del">
          <ac:chgData name="Alberto Ribeiro Vallim" userId="33aa48ca-3315-4e79-a76b-72967c170fb9" providerId="ADAL" clId="{9ACFD368-177B-4E96-BFD7-B387FA0FE476}" dt="2024-07-07T02:21:53.325" v="1435" actId="478"/>
          <ac:spMkLst>
            <pc:docMk/>
            <pc:sldMk cId="2085625548" sldId="273"/>
            <ac:spMk id="8" creationId="{00000000-0000-0000-0000-000000000000}"/>
          </ac:spMkLst>
        </pc:spChg>
        <pc:spChg chg="add mod ord">
          <ac:chgData name="Alberto Ribeiro Vallim" userId="33aa48ca-3315-4e79-a76b-72967c170fb9" providerId="ADAL" clId="{9ACFD368-177B-4E96-BFD7-B387FA0FE476}" dt="2024-07-07T02:36:19.629" v="1568" actId="1037"/>
          <ac:spMkLst>
            <pc:docMk/>
            <pc:sldMk cId="2085625548" sldId="273"/>
            <ac:spMk id="10" creationId="{FCE0587E-AEA0-AC0D-74B7-3B3923DE0A82}"/>
          </ac:spMkLst>
        </pc:spChg>
        <pc:spChg chg="del">
          <ac:chgData name="Alberto Ribeiro Vallim" userId="33aa48ca-3315-4e79-a76b-72967c170fb9" providerId="ADAL" clId="{9ACFD368-177B-4E96-BFD7-B387FA0FE476}" dt="2024-07-07T02:21:56.786" v="1436" actId="478"/>
          <ac:spMkLst>
            <pc:docMk/>
            <pc:sldMk cId="2085625548" sldId="273"/>
            <ac:spMk id="11" creationId="{00000000-0000-0000-0000-000000000000}"/>
          </ac:spMkLst>
        </pc:spChg>
        <pc:spChg chg="mod">
          <ac:chgData name="Alberto Ribeiro Vallim" userId="33aa48ca-3315-4e79-a76b-72967c170fb9" providerId="ADAL" clId="{9ACFD368-177B-4E96-BFD7-B387FA0FE476}" dt="2024-07-07T12:58:29.457" v="2062" actId="20577"/>
          <ac:spMkLst>
            <pc:docMk/>
            <pc:sldMk cId="2085625548" sldId="273"/>
            <ac:spMk id="65" creationId="{00000000-0000-0000-0000-000000000000}"/>
          </ac:spMkLst>
        </pc:spChg>
        <pc:graphicFrameChg chg="del">
          <ac:chgData name="Alberto Ribeiro Vallim" userId="33aa48ca-3315-4e79-a76b-72967c170fb9" providerId="ADAL" clId="{9ACFD368-177B-4E96-BFD7-B387FA0FE476}" dt="2024-07-07T02:21:53.325" v="1435" actId="478"/>
          <ac:graphicFrameMkLst>
            <pc:docMk/>
            <pc:sldMk cId="2085625548" sldId="273"/>
            <ac:graphicFrameMk id="4" creationId="{00000000-0008-0000-0200-000004000000}"/>
          </ac:graphicFrameMkLst>
        </pc:graphicFrameChg>
        <pc:graphicFrameChg chg="add mod">
          <ac:chgData name="Alberto Ribeiro Vallim" userId="33aa48ca-3315-4e79-a76b-72967c170fb9" providerId="ADAL" clId="{9ACFD368-177B-4E96-BFD7-B387FA0FE476}" dt="2024-07-07T02:22:03.589" v="1439"/>
          <ac:graphicFrameMkLst>
            <pc:docMk/>
            <pc:sldMk cId="2085625548" sldId="273"/>
            <ac:graphicFrameMk id="5" creationId="{4F5B8F0D-9509-411E-AA70-E72F6C020BFA}"/>
          </ac:graphicFrameMkLst>
        </pc:graphicFrameChg>
        <pc:graphicFrameChg chg="add mod">
          <ac:chgData name="Alberto Ribeiro Vallim" userId="33aa48ca-3315-4e79-a76b-72967c170fb9" providerId="ADAL" clId="{9ACFD368-177B-4E96-BFD7-B387FA0FE476}" dt="2024-07-07T02:22:32.988" v="1450" actId="14100"/>
          <ac:graphicFrameMkLst>
            <pc:docMk/>
            <pc:sldMk cId="2085625548" sldId="273"/>
            <ac:graphicFrameMk id="6" creationId="{4F5B8F0D-9509-411E-AA70-E72F6C020BFA}"/>
          </ac:graphicFrameMkLst>
        </pc:graphicFrameChg>
        <pc:graphicFrameChg chg="del">
          <ac:chgData name="Alberto Ribeiro Vallim" userId="33aa48ca-3315-4e79-a76b-72967c170fb9" providerId="ADAL" clId="{9ACFD368-177B-4E96-BFD7-B387FA0FE476}" dt="2024-07-07T02:21:53.325" v="1435" actId="478"/>
          <ac:graphicFrameMkLst>
            <pc:docMk/>
            <pc:sldMk cId="2085625548" sldId="273"/>
            <ac:graphicFrameMk id="7" creationId="{046E0DE2-79B2-F687-04C7-6DEAFF67F443}"/>
          </ac:graphicFrameMkLst>
        </pc:graphicFrameChg>
        <pc:cxnChg chg="del">
          <ac:chgData name="Alberto Ribeiro Vallim" userId="33aa48ca-3315-4e79-a76b-72967c170fb9" providerId="ADAL" clId="{9ACFD368-177B-4E96-BFD7-B387FA0FE476}" dt="2024-07-07T02:21:56.786" v="1436" actId="478"/>
          <ac:cxnSpMkLst>
            <pc:docMk/>
            <pc:sldMk cId="2085625548" sldId="273"/>
            <ac:cxnSpMk id="12" creationId="{06877C76-911C-FE10-5D7B-94CEF344F89E}"/>
          </ac:cxnSpMkLst>
        </pc:cxnChg>
        <pc:cxnChg chg="del">
          <ac:chgData name="Alberto Ribeiro Vallim" userId="33aa48ca-3315-4e79-a76b-72967c170fb9" providerId="ADAL" clId="{9ACFD368-177B-4E96-BFD7-B387FA0FE476}" dt="2024-07-07T02:21:56.786" v="1436" actId="478"/>
          <ac:cxnSpMkLst>
            <pc:docMk/>
            <pc:sldMk cId="2085625548" sldId="273"/>
            <ac:cxnSpMk id="14" creationId="{AAD6A723-EA4D-C8F2-06F5-94DB6B65B5F9}"/>
          </ac:cxnSpMkLst>
        </pc:cxnChg>
      </pc:sldChg>
      <pc:sldChg chg="addSp delSp modSp mod">
        <pc:chgData name="Alberto Ribeiro Vallim" userId="33aa48ca-3315-4e79-a76b-72967c170fb9" providerId="ADAL" clId="{9ACFD368-177B-4E96-BFD7-B387FA0FE476}" dt="2024-07-07T13:08:00.857" v="2546" actId="1036"/>
        <pc:sldMkLst>
          <pc:docMk/>
          <pc:sldMk cId="2291705888" sldId="276"/>
        </pc:sldMkLst>
        <pc:spChg chg="del">
          <ac:chgData name="Alberto Ribeiro Vallim" userId="33aa48ca-3315-4e79-a76b-72967c170fb9" providerId="ADAL" clId="{9ACFD368-177B-4E96-BFD7-B387FA0FE476}" dt="2024-07-07T02:40:07.151" v="1641" actId="478"/>
          <ac:spMkLst>
            <pc:docMk/>
            <pc:sldMk cId="2291705888" sldId="276"/>
            <ac:spMk id="2" creationId="{00000000-0000-0000-0000-000000000000}"/>
          </ac:spMkLst>
        </pc:spChg>
        <pc:spChg chg="add mod">
          <ac:chgData name="Alberto Ribeiro Vallim" userId="33aa48ca-3315-4e79-a76b-72967c170fb9" providerId="ADAL" clId="{9ACFD368-177B-4E96-BFD7-B387FA0FE476}" dt="2024-07-07T13:06:43.082" v="2333"/>
          <ac:spMkLst>
            <pc:docMk/>
            <pc:sldMk cId="2291705888" sldId="276"/>
            <ac:spMk id="2" creationId="{EA14EB5C-678F-BFD3-4AC1-82609AD9184A}"/>
          </ac:spMkLst>
        </pc:spChg>
        <pc:spChg chg="add mod">
          <ac:chgData name="Alberto Ribeiro Vallim" userId="33aa48ca-3315-4e79-a76b-72967c170fb9" providerId="ADAL" clId="{9ACFD368-177B-4E96-BFD7-B387FA0FE476}" dt="2024-07-07T13:06:43.082" v="2333"/>
          <ac:spMkLst>
            <pc:docMk/>
            <pc:sldMk cId="2291705888" sldId="276"/>
            <ac:spMk id="4" creationId="{298AC175-786C-CA1B-D147-6C7D784B3637}"/>
          </ac:spMkLst>
        </pc:spChg>
        <pc:spChg chg="add mod">
          <ac:chgData name="Alberto Ribeiro Vallim" userId="33aa48ca-3315-4e79-a76b-72967c170fb9" providerId="ADAL" clId="{9ACFD368-177B-4E96-BFD7-B387FA0FE476}" dt="2024-07-07T13:06:59.648" v="2371" actId="1036"/>
          <ac:spMkLst>
            <pc:docMk/>
            <pc:sldMk cId="2291705888" sldId="276"/>
            <ac:spMk id="6" creationId="{E1B6521D-46DA-BF60-15BB-2D9858C85365}"/>
          </ac:spMkLst>
        </pc:spChg>
        <pc:spChg chg="add mod">
          <ac:chgData name="Alberto Ribeiro Vallim" userId="33aa48ca-3315-4e79-a76b-72967c170fb9" providerId="ADAL" clId="{9ACFD368-177B-4E96-BFD7-B387FA0FE476}" dt="2024-07-07T13:06:55.744" v="2363" actId="1037"/>
          <ac:spMkLst>
            <pc:docMk/>
            <pc:sldMk cId="2291705888" sldId="276"/>
            <ac:spMk id="7" creationId="{2325D3BD-023E-2293-E13A-8AAAF294F255}"/>
          </ac:spMkLst>
        </pc:spChg>
        <pc:spChg chg="add mod">
          <ac:chgData name="Alberto Ribeiro Vallim" userId="33aa48ca-3315-4e79-a76b-72967c170fb9" providerId="ADAL" clId="{9ACFD368-177B-4E96-BFD7-B387FA0FE476}" dt="2024-07-07T13:06:43.082" v="2333"/>
          <ac:spMkLst>
            <pc:docMk/>
            <pc:sldMk cId="2291705888" sldId="276"/>
            <ac:spMk id="8" creationId="{26B912C5-315F-C7FE-C9FF-3A529C50C22D}"/>
          </ac:spMkLst>
        </pc:spChg>
        <pc:spChg chg="del">
          <ac:chgData name="Alberto Ribeiro Vallim" userId="33aa48ca-3315-4e79-a76b-72967c170fb9" providerId="ADAL" clId="{9ACFD368-177B-4E96-BFD7-B387FA0FE476}" dt="2024-07-07T02:40:07.151" v="1641" actId="478"/>
          <ac:spMkLst>
            <pc:docMk/>
            <pc:sldMk cId="2291705888" sldId="276"/>
            <ac:spMk id="13" creationId="{00000000-0000-0000-0000-000000000000}"/>
          </ac:spMkLst>
        </pc:spChg>
        <pc:spChg chg="del">
          <ac:chgData name="Alberto Ribeiro Vallim" userId="33aa48ca-3315-4e79-a76b-72967c170fb9" providerId="ADAL" clId="{9ACFD368-177B-4E96-BFD7-B387FA0FE476}" dt="2024-07-07T02:40:07.151" v="1641" actId="478"/>
          <ac:spMkLst>
            <pc:docMk/>
            <pc:sldMk cId="2291705888" sldId="276"/>
            <ac:spMk id="14" creationId="{00000000-0000-0000-0000-000000000000}"/>
          </ac:spMkLst>
        </pc:spChg>
        <pc:spChg chg="mod">
          <ac:chgData name="Alberto Ribeiro Vallim" userId="33aa48ca-3315-4e79-a76b-72967c170fb9" providerId="ADAL" clId="{9ACFD368-177B-4E96-BFD7-B387FA0FE476}" dt="2024-07-07T13:08:00.857" v="2546" actId="1036"/>
          <ac:spMkLst>
            <pc:docMk/>
            <pc:sldMk cId="2291705888" sldId="276"/>
            <ac:spMk id="65" creationId="{00000000-0000-0000-0000-000000000000}"/>
          </ac:spMkLst>
        </pc:spChg>
        <pc:graphicFrameChg chg="del">
          <ac:chgData name="Alberto Ribeiro Vallim" userId="33aa48ca-3315-4e79-a76b-72967c170fb9" providerId="ADAL" clId="{9ACFD368-177B-4E96-BFD7-B387FA0FE476}" dt="2024-07-07T02:40:04.745" v="1640" actId="478"/>
          <ac:graphicFrameMkLst>
            <pc:docMk/>
            <pc:sldMk cId="2291705888" sldId="276"/>
            <ac:graphicFrameMk id="6" creationId="{4D3C5156-903E-334E-747B-E8ED9273666C}"/>
          </ac:graphicFrameMkLst>
        </pc:graphicFrameChg>
        <pc:graphicFrameChg chg="del">
          <ac:chgData name="Alberto Ribeiro Vallim" userId="33aa48ca-3315-4e79-a76b-72967c170fb9" providerId="ADAL" clId="{9ACFD368-177B-4E96-BFD7-B387FA0FE476}" dt="2024-07-07T02:40:04.745" v="1640" actId="478"/>
          <ac:graphicFrameMkLst>
            <pc:docMk/>
            <pc:sldMk cId="2291705888" sldId="276"/>
            <ac:graphicFrameMk id="8" creationId="{C1D82802-F253-497B-8451-7BAB38A5C949}"/>
          </ac:graphicFrameMkLst>
        </pc:graphicFrameChg>
        <pc:picChg chg="add mod">
          <ac:chgData name="Alberto Ribeiro Vallim" userId="33aa48ca-3315-4e79-a76b-72967c170fb9" providerId="ADAL" clId="{9ACFD368-177B-4E96-BFD7-B387FA0FE476}" dt="2024-07-07T13:06:47.704" v="2338" actId="1035"/>
          <ac:picMkLst>
            <pc:docMk/>
            <pc:sldMk cId="2291705888" sldId="276"/>
            <ac:picMk id="5" creationId="{229634B6-9C8C-7296-301B-924B64F171C3}"/>
          </ac:picMkLst>
        </pc:picChg>
        <pc:picChg chg="add mod">
          <ac:chgData name="Alberto Ribeiro Vallim" userId="33aa48ca-3315-4e79-a76b-72967c170fb9" providerId="ADAL" clId="{9ACFD368-177B-4E96-BFD7-B387FA0FE476}" dt="2024-07-07T13:07:01.696" v="2379" actId="1035"/>
          <ac:picMkLst>
            <pc:docMk/>
            <pc:sldMk cId="2291705888" sldId="276"/>
            <ac:picMk id="10" creationId="{4516EE27-456A-BD47-3593-A38485803535}"/>
          </ac:picMkLst>
        </pc:picChg>
      </pc:sldChg>
      <pc:sldChg chg="addSp delSp modSp mod">
        <pc:chgData name="Alberto Ribeiro Vallim" userId="33aa48ca-3315-4e79-a76b-72967c170fb9" providerId="ADAL" clId="{9ACFD368-177B-4E96-BFD7-B387FA0FE476}" dt="2024-07-07T13:06:14.897" v="2331" actId="1036"/>
        <pc:sldMkLst>
          <pc:docMk/>
          <pc:sldMk cId="1506124264" sldId="278"/>
        </pc:sldMkLst>
        <pc:spChg chg="del">
          <ac:chgData name="Alberto Ribeiro Vallim" userId="33aa48ca-3315-4e79-a76b-72967c170fb9" providerId="ADAL" clId="{9ACFD368-177B-4E96-BFD7-B387FA0FE476}" dt="2024-07-07T02:27:20.862" v="1478" actId="478"/>
          <ac:spMkLst>
            <pc:docMk/>
            <pc:sldMk cId="1506124264" sldId="278"/>
            <ac:spMk id="3" creationId="{00000000-0000-0000-0000-000000000000}"/>
          </ac:spMkLst>
        </pc:spChg>
        <pc:spChg chg="del">
          <ac:chgData name="Alberto Ribeiro Vallim" userId="33aa48ca-3315-4e79-a76b-72967c170fb9" providerId="ADAL" clId="{9ACFD368-177B-4E96-BFD7-B387FA0FE476}" dt="2024-07-07T02:27:18.207" v="1477" actId="478"/>
          <ac:spMkLst>
            <pc:docMk/>
            <pc:sldMk cId="1506124264" sldId="278"/>
            <ac:spMk id="11" creationId="{00000000-0000-0000-0000-000000000000}"/>
          </ac:spMkLst>
        </pc:spChg>
        <pc:spChg chg="add mod ord">
          <ac:chgData name="Alberto Ribeiro Vallim" userId="33aa48ca-3315-4e79-a76b-72967c170fb9" providerId="ADAL" clId="{9ACFD368-177B-4E96-BFD7-B387FA0FE476}" dt="2024-07-07T02:36:02.516" v="1563" actId="1036"/>
          <ac:spMkLst>
            <pc:docMk/>
            <pc:sldMk cId="1506124264" sldId="278"/>
            <ac:spMk id="12" creationId="{A721C27D-570E-5FFB-3344-C8024E998A66}"/>
          </ac:spMkLst>
        </pc:spChg>
        <pc:spChg chg="add mod ord">
          <ac:chgData name="Alberto Ribeiro Vallim" userId="33aa48ca-3315-4e79-a76b-72967c170fb9" providerId="ADAL" clId="{9ACFD368-177B-4E96-BFD7-B387FA0FE476}" dt="2024-07-07T02:35:56.634" v="1560" actId="1038"/>
          <ac:spMkLst>
            <pc:docMk/>
            <pc:sldMk cId="1506124264" sldId="278"/>
            <ac:spMk id="13" creationId="{F6AA72F5-4957-B335-A717-1DDCE6649BF5}"/>
          </ac:spMkLst>
        </pc:spChg>
        <pc:spChg chg="mod">
          <ac:chgData name="Alberto Ribeiro Vallim" userId="33aa48ca-3315-4e79-a76b-72967c170fb9" providerId="ADAL" clId="{9ACFD368-177B-4E96-BFD7-B387FA0FE476}" dt="2024-07-07T13:06:14.897" v="2331" actId="1036"/>
          <ac:spMkLst>
            <pc:docMk/>
            <pc:sldMk cId="1506124264" sldId="278"/>
            <ac:spMk id="65" creationId="{00000000-0000-0000-0000-000000000000}"/>
          </ac:spMkLst>
        </pc:spChg>
        <pc:graphicFrameChg chg="add mod">
          <ac:chgData name="Alberto Ribeiro Vallim" userId="33aa48ca-3315-4e79-a76b-72967c170fb9" providerId="ADAL" clId="{9ACFD368-177B-4E96-BFD7-B387FA0FE476}" dt="2024-07-07T02:28:00.833" v="1481"/>
          <ac:graphicFrameMkLst>
            <pc:docMk/>
            <pc:sldMk cId="1506124264" sldId="278"/>
            <ac:graphicFrameMk id="4" creationId="{DE41B19A-9E84-4861-BF50-4BC35B30A00D}"/>
          </ac:graphicFrameMkLst>
        </pc:graphicFrameChg>
        <pc:graphicFrameChg chg="add mod">
          <ac:chgData name="Alberto Ribeiro Vallim" userId="33aa48ca-3315-4e79-a76b-72967c170fb9" providerId="ADAL" clId="{9ACFD368-177B-4E96-BFD7-B387FA0FE476}" dt="2024-07-07T02:32:24.727" v="1522" actId="1036"/>
          <ac:graphicFrameMkLst>
            <pc:docMk/>
            <pc:sldMk cId="1506124264" sldId="278"/>
            <ac:graphicFrameMk id="5" creationId="{DE41B19A-9E84-4861-BF50-4BC35B30A00D}"/>
          </ac:graphicFrameMkLst>
        </pc:graphicFrameChg>
        <pc:graphicFrameChg chg="add mod">
          <ac:chgData name="Alberto Ribeiro Vallim" userId="33aa48ca-3315-4e79-a76b-72967c170fb9" providerId="ADAL" clId="{9ACFD368-177B-4E96-BFD7-B387FA0FE476}" dt="2024-07-07T02:32:14.327" v="1515"/>
          <ac:graphicFrameMkLst>
            <pc:docMk/>
            <pc:sldMk cId="1506124264" sldId="278"/>
            <ac:graphicFrameMk id="6" creationId="{FECC6123-8C58-421D-A0BC-18AAE2426CA4}"/>
          </ac:graphicFrameMkLst>
        </pc:graphicFrameChg>
        <pc:graphicFrameChg chg="del">
          <ac:chgData name="Alberto Ribeiro Vallim" userId="33aa48ca-3315-4e79-a76b-72967c170fb9" providerId="ADAL" clId="{9ACFD368-177B-4E96-BFD7-B387FA0FE476}" dt="2024-07-07T02:27:18.207" v="1477" actId="478"/>
          <ac:graphicFrameMkLst>
            <pc:docMk/>
            <pc:sldMk cId="1506124264" sldId="278"/>
            <ac:graphicFrameMk id="7" creationId="{546C7A3B-9CC1-DA27-37C9-685A097A11CF}"/>
          </ac:graphicFrameMkLst>
        </pc:graphicFrameChg>
        <pc:graphicFrameChg chg="del">
          <ac:chgData name="Alberto Ribeiro Vallim" userId="33aa48ca-3315-4e79-a76b-72967c170fb9" providerId="ADAL" clId="{9ACFD368-177B-4E96-BFD7-B387FA0FE476}" dt="2024-07-07T02:27:18.207" v="1477" actId="478"/>
          <ac:graphicFrameMkLst>
            <pc:docMk/>
            <pc:sldMk cId="1506124264" sldId="278"/>
            <ac:graphicFrameMk id="8" creationId="{8CF7CBC0-8647-83E6-07DC-678384C8601D}"/>
          </ac:graphicFrameMkLst>
        </pc:graphicFrameChg>
        <pc:graphicFrameChg chg="add mod">
          <ac:chgData name="Alberto Ribeiro Vallim" userId="33aa48ca-3315-4e79-a76b-72967c170fb9" providerId="ADAL" clId="{9ACFD368-177B-4E96-BFD7-B387FA0FE476}" dt="2024-07-07T02:33:53.041" v="1547"/>
          <ac:graphicFrameMkLst>
            <pc:docMk/>
            <pc:sldMk cId="1506124264" sldId="278"/>
            <ac:graphicFrameMk id="10" creationId="{FECC6123-8C58-421D-A0BC-18AAE2426CA4}"/>
          </ac:graphicFrameMkLst>
        </pc:graphicFrameChg>
        <pc:cxnChg chg="del">
          <ac:chgData name="Alberto Ribeiro Vallim" userId="33aa48ca-3315-4e79-a76b-72967c170fb9" providerId="ADAL" clId="{9ACFD368-177B-4E96-BFD7-B387FA0FE476}" dt="2024-07-07T02:27:20.862" v="1478" actId="478"/>
          <ac:cxnSpMkLst>
            <pc:docMk/>
            <pc:sldMk cId="1506124264" sldId="278"/>
            <ac:cxnSpMk id="14" creationId="{5807D381-55A0-7A3D-AFE5-CE95AD98927E}"/>
          </ac:cxnSpMkLst>
        </pc:cxnChg>
        <pc:cxnChg chg="del">
          <ac:chgData name="Alberto Ribeiro Vallim" userId="33aa48ca-3315-4e79-a76b-72967c170fb9" providerId="ADAL" clId="{9ACFD368-177B-4E96-BFD7-B387FA0FE476}" dt="2024-07-07T02:27:20.862" v="1478" actId="478"/>
          <ac:cxnSpMkLst>
            <pc:docMk/>
            <pc:sldMk cId="1506124264" sldId="278"/>
            <ac:cxnSpMk id="17" creationId="{E5AE51EC-64BD-AFE6-9846-EDA90282F3A1}"/>
          </ac:cxnSpMkLst>
        </pc:cxnChg>
      </pc:sldChg>
      <pc:sldChg chg="addSp delSp modSp mod ord">
        <pc:chgData name="Alberto Ribeiro Vallim" userId="33aa48ca-3315-4e79-a76b-72967c170fb9" providerId="ADAL" clId="{9ACFD368-177B-4E96-BFD7-B387FA0FE476}" dt="2024-07-07T13:03:22.449" v="2309" actId="20577"/>
        <pc:sldMkLst>
          <pc:docMk/>
          <pc:sldMk cId="130619462" sldId="282"/>
        </pc:sldMkLst>
        <pc:spChg chg="add mod">
          <ac:chgData name="Alberto Ribeiro Vallim" userId="33aa48ca-3315-4e79-a76b-72967c170fb9" providerId="ADAL" clId="{9ACFD368-177B-4E96-BFD7-B387FA0FE476}" dt="2024-07-07T12:59:34.322" v="2085"/>
          <ac:spMkLst>
            <pc:docMk/>
            <pc:sldMk cId="130619462" sldId="282"/>
            <ac:spMk id="3" creationId="{32EC867D-689C-89EE-9E0C-116BCA7316BF}"/>
          </ac:spMkLst>
        </pc:spChg>
        <pc:spChg chg="del">
          <ac:chgData name="Alberto Ribeiro Vallim" userId="33aa48ca-3315-4e79-a76b-72967c170fb9" providerId="ADAL" clId="{9ACFD368-177B-4E96-BFD7-B387FA0FE476}" dt="2024-07-07T02:23:54.745" v="1451" actId="478"/>
          <ac:spMkLst>
            <pc:docMk/>
            <pc:sldMk cId="130619462" sldId="282"/>
            <ac:spMk id="6" creationId="{00000000-0000-0000-0000-000000000000}"/>
          </ac:spMkLst>
        </pc:spChg>
        <pc:spChg chg="del">
          <ac:chgData name="Alberto Ribeiro Vallim" userId="33aa48ca-3315-4e79-a76b-72967c170fb9" providerId="ADAL" clId="{9ACFD368-177B-4E96-BFD7-B387FA0FE476}" dt="2024-07-07T02:23:54.745" v="1451" actId="478"/>
          <ac:spMkLst>
            <pc:docMk/>
            <pc:sldMk cId="130619462" sldId="282"/>
            <ac:spMk id="8" creationId="{00000000-0000-0000-0000-000000000000}"/>
          </ac:spMkLst>
        </pc:spChg>
        <pc:spChg chg="mod">
          <ac:chgData name="Alberto Ribeiro Vallim" userId="33aa48ca-3315-4e79-a76b-72967c170fb9" providerId="ADAL" clId="{9ACFD368-177B-4E96-BFD7-B387FA0FE476}" dt="2024-07-07T13:03:22.449" v="2309" actId="20577"/>
          <ac:spMkLst>
            <pc:docMk/>
            <pc:sldMk cId="130619462" sldId="282"/>
            <ac:spMk id="65" creationId="{00000000-0000-0000-0000-000000000000}"/>
          </ac:spMkLst>
        </pc:spChg>
        <pc:graphicFrameChg chg="add mod">
          <ac:chgData name="Alberto Ribeiro Vallim" userId="33aa48ca-3315-4e79-a76b-72967c170fb9" providerId="ADAL" clId="{9ACFD368-177B-4E96-BFD7-B387FA0FE476}" dt="2024-07-07T02:23:59.455" v="1453"/>
          <ac:graphicFrameMkLst>
            <pc:docMk/>
            <pc:sldMk cId="130619462" sldId="282"/>
            <ac:graphicFrameMk id="3" creationId="{7EA7135F-1E70-3838-7D0C-A998CBF07A84}"/>
          </ac:graphicFrameMkLst>
        </pc:graphicFrameChg>
        <pc:graphicFrameChg chg="add mod modGraphic">
          <ac:chgData name="Alberto Ribeiro Vallim" userId="33aa48ca-3315-4e79-a76b-72967c170fb9" providerId="ADAL" clId="{9ACFD368-177B-4E96-BFD7-B387FA0FE476}" dt="2024-07-07T12:59:42.945" v="2103" actId="1036"/>
          <ac:graphicFrameMkLst>
            <pc:docMk/>
            <pc:sldMk cId="130619462" sldId="282"/>
            <ac:graphicFrameMk id="4" creationId="{E67D9F43-A2D2-1327-9F3A-851835662B46}"/>
          </ac:graphicFrameMkLst>
        </pc:graphicFrameChg>
        <pc:graphicFrameChg chg="del">
          <ac:chgData name="Alberto Ribeiro Vallim" userId="33aa48ca-3315-4e79-a76b-72967c170fb9" providerId="ADAL" clId="{9ACFD368-177B-4E96-BFD7-B387FA0FE476}" dt="2024-07-07T02:23:54.745" v="1451" actId="478"/>
          <ac:graphicFrameMkLst>
            <pc:docMk/>
            <pc:sldMk cId="130619462" sldId="282"/>
            <ac:graphicFrameMk id="7" creationId="{280E0861-EB33-4013-B5A8-E8F14F62371D}"/>
          </ac:graphicFrameMkLst>
        </pc:graphicFrameChg>
        <pc:cxnChg chg="del">
          <ac:chgData name="Alberto Ribeiro Vallim" userId="33aa48ca-3315-4e79-a76b-72967c170fb9" providerId="ADAL" clId="{9ACFD368-177B-4E96-BFD7-B387FA0FE476}" dt="2024-07-07T02:23:57.414" v="1452" actId="478"/>
          <ac:cxnSpMkLst>
            <pc:docMk/>
            <pc:sldMk cId="130619462" sldId="282"/>
            <ac:cxnSpMk id="5" creationId="{887BEED1-2517-0A48-BCE1-06A639BFC716}"/>
          </ac:cxnSpMkLst>
        </pc:cxnChg>
        <pc:cxnChg chg="del">
          <ac:chgData name="Alberto Ribeiro Vallim" userId="33aa48ca-3315-4e79-a76b-72967c170fb9" providerId="ADAL" clId="{9ACFD368-177B-4E96-BFD7-B387FA0FE476}" dt="2024-07-07T02:23:57.414" v="1452" actId="478"/>
          <ac:cxnSpMkLst>
            <pc:docMk/>
            <pc:sldMk cId="130619462" sldId="282"/>
            <ac:cxnSpMk id="10" creationId="{2387B519-3903-F3F3-4443-F2E6EDAC3A4F}"/>
          </ac:cxnSpMkLst>
        </pc:cxnChg>
      </pc:sldChg>
      <pc:sldChg chg="addSp delSp modSp mod">
        <pc:chgData name="Alberto Ribeiro Vallim" userId="33aa48ca-3315-4e79-a76b-72967c170fb9" providerId="ADAL" clId="{9ACFD368-177B-4E96-BFD7-B387FA0FE476}" dt="2024-07-07T13:11:03.112" v="2854" actId="1036"/>
        <pc:sldMkLst>
          <pc:docMk/>
          <pc:sldMk cId="2574414171" sldId="286"/>
        </pc:sldMkLst>
        <pc:spChg chg="del">
          <ac:chgData name="Alberto Ribeiro Vallim" userId="33aa48ca-3315-4e79-a76b-72967c170fb9" providerId="ADAL" clId="{9ACFD368-177B-4E96-BFD7-B387FA0FE476}" dt="2024-07-07T02:42:59.474" v="1764" actId="478"/>
          <ac:spMkLst>
            <pc:docMk/>
            <pc:sldMk cId="2574414171" sldId="286"/>
            <ac:spMk id="2" creationId="{00000000-0000-0000-0000-000000000000}"/>
          </ac:spMkLst>
        </pc:spChg>
        <pc:spChg chg="add mod">
          <ac:chgData name="Alberto Ribeiro Vallim" userId="33aa48ca-3315-4e79-a76b-72967c170fb9" providerId="ADAL" clId="{9ACFD368-177B-4E96-BFD7-B387FA0FE476}" dt="2024-07-07T02:44:34.394" v="1783"/>
          <ac:spMkLst>
            <pc:docMk/>
            <pc:sldMk cId="2574414171" sldId="286"/>
            <ac:spMk id="6" creationId="{EF3EB261-BD03-3CA6-C306-0C01EAA420A0}"/>
          </ac:spMkLst>
        </pc:spChg>
        <pc:spChg chg="del">
          <ac:chgData name="Alberto Ribeiro Vallim" userId="33aa48ca-3315-4e79-a76b-72967c170fb9" providerId="ADAL" clId="{9ACFD368-177B-4E96-BFD7-B387FA0FE476}" dt="2024-07-07T02:42:59.474" v="1764" actId="478"/>
          <ac:spMkLst>
            <pc:docMk/>
            <pc:sldMk cId="2574414171" sldId="286"/>
            <ac:spMk id="9" creationId="{00000000-0000-0000-0000-000000000000}"/>
          </ac:spMkLst>
        </pc:spChg>
        <pc:spChg chg="del">
          <ac:chgData name="Alberto Ribeiro Vallim" userId="33aa48ca-3315-4e79-a76b-72967c170fb9" providerId="ADAL" clId="{9ACFD368-177B-4E96-BFD7-B387FA0FE476}" dt="2024-07-07T02:42:59.474" v="1764" actId="478"/>
          <ac:spMkLst>
            <pc:docMk/>
            <pc:sldMk cId="2574414171" sldId="286"/>
            <ac:spMk id="10" creationId="{00000000-0000-0000-0000-000000000000}"/>
          </ac:spMkLst>
        </pc:spChg>
        <pc:spChg chg="del">
          <ac:chgData name="Alberto Ribeiro Vallim" userId="33aa48ca-3315-4e79-a76b-72967c170fb9" providerId="ADAL" clId="{9ACFD368-177B-4E96-BFD7-B387FA0FE476}" dt="2024-07-07T02:42:59.474" v="1764" actId="478"/>
          <ac:spMkLst>
            <pc:docMk/>
            <pc:sldMk cId="2574414171" sldId="286"/>
            <ac:spMk id="11" creationId="{00000000-0000-0000-0000-000000000000}"/>
          </ac:spMkLst>
        </pc:spChg>
        <pc:spChg chg="del">
          <ac:chgData name="Alberto Ribeiro Vallim" userId="33aa48ca-3315-4e79-a76b-72967c170fb9" providerId="ADAL" clId="{9ACFD368-177B-4E96-BFD7-B387FA0FE476}" dt="2024-07-07T02:42:59.474" v="1764" actId="478"/>
          <ac:spMkLst>
            <pc:docMk/>
            <pc:sldMk cId="2574414171" sldId="286"/>
            <ac:spMk id="12" creationId="{00000000-0000-0000-0000-000000000000}"/>
          </ac:spMkLst>
        </pc:spChg>
        <pc:spChg chg="add mod">
          <ac:chgData name="Alberto Ribeiro Vallim" userId="33aa48ca-3315-4e79-a76b-72967c170fb9" providerId="ADAL" clId="{9ACFD368-177B-4E96-BFD7-B387FA0FE476}" dt="2024-07-07T02:44:34.394" v="1783"/>
          <ac:spMkLst>
            <pc:docMk/>
            <pc:sldMk cId="2574414171" sldId="286"/>
            <ac:spMk id="13" creationId="{332C495A-079F-30BF-91F6-C648074D16A6}"/>
          </ac:spMkLst>
        </pc:spChg>
        <pc:spChg chg="del">
          <ac:chgData name="Alberto Ribeiro Vallim" userId="33aa48ca-3315-4e79-a76b-72967c170fb9" providerId="ADAL" clId="{9ACFD368-177B-4E96-BFD7-B387FA0FE476}" dt="2024-07-07T02:42:59.474" v="1764" actId="478"/>
          <ac:spMkLst>
            <pc:docMk/>
            <pc:sldMk cId="2574414171" sldId="286"/>
            <ac:spMk id="14" creationId="{00000000-0000-0000-0000-000000000000}"/>
          </ac:spMkLst>
        </pc:spChg>
        <pc:spChg chg="del">
          <ac:chgData name="Alberto Ribeiro Vallim" userId="33aa48ca-3315-4e79-a76b-72967c170fb9" providerId="ADAL" clId="{9ACFD368-177B-4E96-BFD7-B387FA0FE476}" dt="2024-07-07T02:42:59.474" v="1764" actId="478"/>
          <ac:spMkLst>
            <pc:docMk/>
            <pc:sldMk cId="2574414171" sldId="286"/>
            <ac:spMk id="16" creationId="{00000000-0000-0000-0000-000000000000}"/>
          </ac:spMkLst>
        </pc:spChg>
        <pc:spChg chg="del">
          <ac:chgData name="Alberto Ribeiro Vallim" userId="33aa48ca-3315-4e79-a76b-72967c170fb9" providerId="ADAL" clId="{9ACFD368-177B-4E96-BFD7-B387FA0FE476}" dt="2024-07-07T02:42:59.474" v="1764" actId="478"/>
          <ac:spMkLst>
            <pc:docMk/>
            <pc:sldMk cId="2574414171" sldId="286"/>
            <ac:spMk id="17" creationId="{00000000-0000-0000-0000-000000000000}"/>
          </ac:spMkLst>
        </pc:spChg>
        <pc:spChg chg="del">
          <ac:chgData name="Alberto Ribeiro Vallim" userId="33aa48ca-3315-4e79-a76b-72967c170fb9" providerId="ADAL" clId="{9ACFD368-177B-4E96-BFD7-B387FA0FE476}" dt="2024-07-07T02:42:59.474" v="1764" actId="478"/>
          <ac:spMkLst>
            <pc:docMk/>
            <pc:sldMk cId="2574414171" sldId="286"/>
            <ac:spMk id="18" creationId="{00000000-0000-0000-0000-000000000000}"/>
          </ac:spMkLst>
        </pc:spChg>
        <pc:spChg chg="add mod">
          <ac:chgData name="Alberto Ribeiro Vallim" userId="33aa48ca-3315-4e79-a76b-72967c170fb9" providerId="ADAL" clId="{9ACFD368-177B-4E96-BFD7-B387FA0FE476}" dt="2024-07-07T02:44:34.394" v="1783"/>
          <ac:spMkLst>
            <pc:docMk/>
            <pc:sldMk cId="2574414171" sldId="286"/>
            <ac:spMk id="21" creationId="{54DC7555-B705-E290-C144-EA2F6D669651}"/>
          </ac:spMkLst>
        </pc:spChg>
        <pc:spChg chg="del">
          <ac:chgData name="Alberto Ribeiro Vallim" userId="33aa48ca-3315-4e79-a76b-72967c170fb9" providerId="ADAL" clId="{9ACFD368-177B-4E96-BFD7-B387FA0FE476}" dt="2024-07-07T02:42:59.474" v="1764" actId="478"/>
          <ac:spMkLst>
            <pc:docMk/>
            <pc:sldMk cId="2574414171" sldId="286"/>
            <ac:spMk id="23" creationId="{AB696566-F88C-47C1-BD9F-7FD7B3B4C578}"/>
          </ac:spMkLst>
        </pc:spChg>
        <pc:spChg chg="del">
          <ac:chgData name="Alberto Ribeiro Vallim" userId="33aa48ca-3315-4e79-a76b-72967c170fb9" providerId="ADAL" clId="{9ACFD368-177B-4E96-BFD7-B387FA0FE476}" dt="2024-07-07T02:42:59.474" v="1764" actId="478"/>
          <ac:spMkLst>
            <pc:docMk/>
            <pc:sldMk cId="2574414171" sldId="286"/>
            <ac:spMk id="24" creationId="{7EBFB36E-B406-41F4-A4CB-E3046B1F2288}"/>
          </ac:spMkLst>
        </pc:spChg>
        <pc:spChg chg="add mod">
          <ac:chgData name="Alberto Ribeiro Vallim" userId="33aa48ca-3315-4e79-a76b-72967c170fb9" providerId="ADAL" clId="{9ACFD368-177B-4E96-BFD7-B387FA0FE476}" dt="2024-07-07T02:44:34.394" v="1783"/>
          <ac:spMkLst>
            <pc:docMk/>
            <pc:sldMk cId="2574414171" sldId="286"/>
            <ac:spMk id="26" creationId="{476E3DB4-F6D4-3C1F-A0F6-68997BE5DD09}"/>
          </ac:spMkLst>
        </pc:spChg>
        <pc:spChg chg="add mod">
          <ac:chgData name="Alberto Ribeiro Vallim" userId="33aa48ca-3315-4e79-a76b-72967c170fb9" providerId="ADAL" clId="{9ACFD368-177B-4E96-BFD7-B387FA0FE476}" dt="2024-07-07T02:44:34.394" v="1783"/>
          <ac:spMkLst>
            <pc:docMk/>
            <pc:sldMk cId="2574414171" sldId="286"/>
            <ac:spMk id="27" creationId="{E85BD723-567C-7856-E17F-6C5BF6B9E73D}"/>
          </ac:spMkLst>
        </pc:spChg>
        <pc:spChg chg="add mod ord">
          <ac:chgData name="Alberto Ribeiro Vallim" userId="33aa48ca-3315-4e79-a76b-72967c170fb9" providerId="ADAL" clId="{9ACFD368-177B-4E96-BFD7-B387FA0FE476}" dt="2024-07-07T02:46:28.467" v="1831" actId="1038"/>
          <ac:spMkLst>
            <pc:docMk/>
            <pc:sldMk cId="2574414171" sldId="286"/>
            <ac:spMk id="64" creationId="{07867EBB-B0BC-E486-9C68-39F2FF3F53B1}"/>
          </ac:spMkLst>
        </pc:spChg>
        <pc:spChg chg="mod">
          <ac:chgData name="Alberto Ribeiro Vallim" userId="33aa48ca-3315-4e79-a76b-72967c170fb9" providerId="ADAL" clId="{9ACFD368-177B-4E96-BFD7-B387FA0FE476}" dt="2024-07-07T13:11:03.112" v="2854" actId="1036"/>
          <ac:spMkLst>
            <pc:docMk/>
            <pc:sldMk cId="2574414171" sldId="286"/>
            <ac:spMk id="65" creationId="{00000000-0000-0000-0000-000000000000}"/>
          </ac:spMkLst>
        </pc:spChg>
        <pc:graphicFrameChg chg="add mod">
          <ac:chgData name="Alberto Ribeiro Vallim" userId="33aa48ca-3315-4e79-a76b-72967c170fb9" providerId="ADAL" clId="{9ACFD368-177B-4E96-BFD7-B387FA0FE476}" dt="2024-07-07T02:43:02.927" v="1767"/>
          <ac:graphicFrameMkLst>
            <pc:docMk/>
            <pc:sldMk cId="2574414171" sldId="286"/>
            <ac:graphicFrameMk id="4" creationId="{39CB030B-9B8F-48EA-B2DA-EB5B12A62B77}"/>
          </ac:graphicFrameMkLst>
        </pc:graphicFrameChg>
        <pc:graphicFrameChg chg="add mod">
          <ac:chgData name="Alberto Ribeiro Vallim" userId="33aa48ca-3315-4e79-a76b-72967c170fb9" providerId="ADAL" clId="{9ACFD368-177B-4E96-BFD7-B387FA0FE476}" dt="2024-07-07T02:45:03.201" v="1790"/>
          <ac:graphicFrameMkLst>
            <pc:docMk/>
            <pc:sldMk cId="2574414171" sldId="286"/>
            <ac:graphicFrameMk id="5" creationId="{39CB030B-9B8F-48EA-B2DA-EB5B12A62B77}"/>
          </ac:graphicFrameMkLst>
        </pc:graphicFrameChg>
        <pc:graphicFrameChg chg="del">
          <ac:chgData name="Alberto Ribeiro Vallim" userId="33aa48ca-3315-4e79-a76b-72967c170fb9" providerId="ADAL" clId="{9ACFD368-177B-4E96-BFD7-B387FA0FE476}" dt="2024-07-07T02:42:59.474" v="1764" actId="478"/>
          <ac:graphicFrameMkLst>
            <pc:docMk/>
            <pc:sldMk cId="2574414171" sldId="286"/>
            <ac:graphicFrameMk id="7" creationId="{00000000-0008-0000-0400-000002000000}"/>
          </ac:graphicFrameMkLst>
        </pc:graphicFrameChg>
        <pc:cxnChg chg="del">
          <ac:chgData name="Alberto Ribeiro Vallim" userId="33aa48ca-3315-4e79-a76b-72967c170fb9" providerId="ADAL" clId="{9ACFD368-177B-4E96-BFD7-B387FA0FE476}" dt="2024-07-07T02:42:59.474" v="1764" actId="478"/>
          <ac:cxnSpMkLst>
            <pc:docMk/>
            <pc:sldMk cId="2574414171" sldId="286"/>
            <ac:cxnSpMk id="15" creationId="{00000000-0000-0000-0000-000000000000}"/>
          </ac:cxnSpMkLst>
        </pc:cxnChg>
        <pc:cxnChg chg="del">
          <ac:chgData name="Alberto Ribeiro Vallim" userId="33aa48ca-3315-4e79-a76b-72967c170fb9" providerId="ADAL" clId="{9ACFD368-177B-4E96-BFD7-B387FA0FE476}" dt="2024-07-07T02:42:59.474" v="1764" actId="478"/>
          <ac:cxnSpMkLst>
            <pc:docMk/>
            <pc:sldMk cId="2574414171" sldId="286"/>
            <ac:cxnSpMk id="19" creationId="{00000000-0000-0000-0000-000000000000}"/>
          </ac:cxnSpMkLst>
        </pc:cxnChg>
        <pc:cxnChg chg="del">
          <ac:chgData name="Alberto Ribeiro Vallim" userId="33aa48ca-3315-4e79-a76b-72967c170fb9" providerId="ADAL" clId="{9ACFD368-177B-4E96-BFD7-B387FA0FE476}" dt="2024-07-07T02:42:59.474" v="1764" actId="478"/>
          <ac:cxnSpMkLst>
            <pc:docMk/>
            <pc:sldMk cId="2574414171" sldId="286"/>
            <ac:cxnSpMk id="20" creationId="{00000000-0000-0000-0000-000000000000}"/>
          </ac:cxnSpMkLst>
        </pc:cxnChg>
        <pc:cxnChg chg="del">
          <ac:chgData name="Alberto Ribeiro Vallim" userId="33aa48ca-3315-4e79-a76b-72967c170fb9" providerId="ADAL" clId="{9ACFD368-177B-4E96-BFD7-B387FA0FE476}" dt="2024-07-07T02:42:59.474" v="1764" actId="478"/>
          <ac:cxnSpMkLst>
            <pc:docMk/>
            <pc:sldMk cId="2574414171" sldId="286"/>
            <ac:cxnSpMk id="22" creationId="{00000000-0000-0000-0000-000000000000}"/>
          </ac:cxnSpMkLst>
        </pc:cxnChg>
        <pc:cxnChg chg="del">
          <ac:chgData name="Alberto Ribeiro Vallim" userId="33aa48ca-3315-4e79-a76b-72967c170fb9" providerId="ADAL" clId="{9ACFD368-177B-4E96-BFD7-B387FA0FE476}" dt="2024-07-07T02:42:59.474" v="1764" actId="478"/>
          <ac:cxnSpMkLst>
            <pc:docMk/>
            <pc:sldMk cId="2574414171" sldId="286"/>
            <ac:cxnSpMk id="25" creationId="{00000000-0000-0000-0000-000000000000}"/>
          </ac:cxnSpMkLst>
        </pc:cxnChg>
        <pc:cxnChg chg="add mod">
          <ac:chgData name="Alberto Ribeiro Vallim" userId="33aa48ca-3315-4e79-a76b-72967c170fb9" providerId="ADAL" clId="{9ACFD368-177B-4E96-BFD7-B387FA0FE476}" dt="2024-07-07T02:44:34.394" v="1783"/>
          <ac:cxnSpMkLst>
            <pc:docMk/>
            <pc:sldMk cId="2574414171" sldId="286"/>
            <ac:cxnSpMk id="28" creationId="{B22F173D-9602-5988-0639-B1B08F0A7218}"/>
          </ac:cxnSpMkLst>
        </pc:cxnChg>
        <pc:cxnChg chg="add mod">
          <ac:chgData name="Alberto Ribeiro Vallim" userId="33aa48ca-3315-4e79-a76b-72967c170fb9" providerId="ADAL" clId="{9ACFD368-177B-4E96-BFD7-B387FA0FE476}" dt="2024-07-07T02:44:34.394" v="1783"/>
          <ac:cxnSpMkLst>
            <pc:docMk/>
            <pc:sldMk cId="2574414171" sldId="286"/>
            <ac:cxnSpMk id="29" creationId="{1CEDBD02-EA27-1D4E-C558-C95C01E1CE13}"/>
          </ac:cxnSpMkLst>
        </pc:cxnChg>
        <pc:cxnChg chg="add mod">
          <ac:chgData name="Alberto Ribeiro Vallim" userId="33aa48ca-3315-4e79-a76b-72967c170fb9" providerId="ADAL" clId="{9ACFD368-177B-4E96-BFD7-B387FA0FE476}" dt="2024-07-07T02:44:34.394" v="1783"/>
          <ac:cxnSpMkLst>
            <pc:docMk/>
            <pc:sldMk cId="2574414171" sldId="286"/>
            <ac:cxnSpMk id="30" creationId="{71BB854A-B857-4528-68E4-67AA70ADBC81}"/>
          </ac:cxnSpMkLst>
        </pc:cxnChg>
        <pc:cxnChg chg="add mod">
          <ac:chgData name="Alberto Ribeiro Vallim" userId="33aa48ca-3315-4e79-a76b-72967c170fb9" providerId="ADAL" clId="{9ACFD368-177B-4E96-BFD7-B387FA0FE476}" dt="2024-07-07T02:44:34.394" v="1783"/>
          <ac:cxnSpMkLst>
            <pc:docMk/>
            <pc:sldMk cId="2574414171" sldId="286"/>
            <ac:cxnSpMk id="31" creationId="{3907E0B8-57FD-3211-5DCA-04F38AEC86E2}"/>
          </ac:cxnSpMkLst>
        </pc:cxnChg>
      </pc:sldChg>
      <pc:sldChg chg="addSp delSp modSp mod">
        <pc:chgData name="Alberto Ribeiro Vallim" userId="33aa48ca-3315-4e79-a76b-72967c170fb9" providerId="ADAL" clId="{9ACFD368-177B-4E96-BFD7-B387FA0FE476}" dt="2024-07-07T01:26:03.492" v="713" actId="20577"/>
        <pc:sldMkLst>
          <pc:docMk/>
          <pc:sldMk cId="3268937683" sldId="312"/>
        </pc:sldMkLst>
        <pc:spChg chg="add del">
          <ac:chgData name="Alberto Ribeiro Vallim" userId="33aa48ca-3315-4e79-a76b-72967c170fb9" providerId="ADAL" clId="{9ACFD368-177B-4E96-BFD7-B387FA0FE476}" dt="2024-07-06T20:41:23.087" v="6" actId="478"/>
          <ac:spMkLst>
            <pc:docMk/>
            <pc:sldMk cId="3268937683" sldId="312"/>
            <ac:spMk id="9" creationId="{9CA160B6-A4FB-4105-A742-D43452268509}"/>
          </ac:spMkLst>
        </pc:spChg>
        <pc:spChg chg="add mod">
          <ac:chgData name="Alberto Ribeiro Vallim" userId="33aa48ca-3315-4e79-a76b-72967c170fb9" providerId="ADAL" clId="{9ACFD368-177B-4E96-BFD7-B387FA0FE476}" dt="2024-07-07T01:21:47.088" v="251" actId="1076"/>
          <ac:spMkLst>
            <pc:docMk/>
            <pc:sldMk cId="3268937683" sldId="312"/>
            <ac:spMk id="16" creationId="{5382C341-379B-6289-3472-5440258FC25C}"/>
          </ac:spMkLst>
        </pc:spChg>
        <pc:spChg chg="add del mod">
          <ac:chgData name="Alberto Ribeiro Vallim" userId="33aa48ca-3315-4e79-a76b-72967c170fb9" providerId="ADAL" clId="{9ACFD368-177B-4E96-BFD7-B387FA0FE476}" dt="2024-07-07T01:21:44.101" v="250" actId="1076"/>
          <ac:spMkLst>
            <pc:docMk/>
            <pc:sldMk cId="3268937683" sldId="312"/>
            <ac:spMk id="18" creationId="{B1485CA5-92B7-CC1D-EBA0-4906F5D3C3DB}"/>
          </ac:spMkLst>
        </pc:spChg>
        <pc:spChg chg="add mod">
          <ac:chgData name="Alberto Ribeiro Vallim" userId="33aa48ca-3315-4e79-a76b-72967c170fb9" providerId="ADAL" clId="{9ACFD368-177B-4E96-BFD7-B387FA0FE476}" dt="2024-07-07T01:19:30.204" v="155" actId="1076"/>
          <ac:spMkLst>
            <pc:docMk/>
            <pc:sldMk cId="3268937683" sldId="312"/>
            <ac:spMk id="19" creationId="{C6157D22-7D27-7544-A362-CAE086ECCB49}"/>
          </ac:spMkLst>
        </pc:spChg>
        <pc:spChg chg="mod">
          <ac:chgData name="Alberto Ribeiro Vallim" userId="33aa48ca-3315-4e79-a76b-72967c170fb9" providerId="ADAL" clId="{9ACFD368-177B-4E96-BFD7-B387FA0FE476}" dt="2024-07-07T01:26:03.492" v="713" actId="20577"/>
          <ac:spMkLst>
            <pc:docMk/>
            <pc:sldMk cId="3268937683" sldId="312"/>
            <ac:spMk id="65" creationId="{00000000-0000-0000-0000-000000000000}"/>
          </ac:spMkLst>
        </pc:spChg>
        <pc:graphicFrameChg chg="del">
          <ac:chgData name="Alberto Ribeiro Vallim" userId="33aa48ca-3315-4e79-a76b-72967c170fb9" providerId="ADAL" clId="{9ACFD368-177B-4E96-BFD7-B387FA0FE476}" dt="2024-07-06T20:40:58.853" v="0" actId="478"/>
          <ac:graphicFrameMkLst>
            <pc:docMk/>
            <pc:sldMk cId="3268937683" sldId="312"/>
            <ac:graphicFrameMk id="3" creationId="{5CA68FEA-84E1-B6FD-DC3D-3D9D911394B4}"/>
          </ac:graphicFrameMkLst>
        </pc:graphicFrameChg>
        <pc:graphicFrameChg chg="add mod">
          <ac:chgData name="Alberto Ribeiro Vallim" userId="33aa48ca-3315-4e79-a76b-72967c170fb9" providerId="ADAL" clId="{9ACFD368-177B-4E96-BFD7-B387FA0FE476}" dt="2024-07-06T20:41:21.994" v="5"/>
          <ac:graphicFrameMkLst>
            <pc:docMk/>
            <pc:sldMk cId="3268937683" sldId="312"/>
            <ac:graphicFrameMk id="5" creationId="{6CCABCE0-F5DE-447E-968B-CD62682C5039}"/>
          </ac:graphicFrameMkLst>
        </pc:graphicFrameChg>
        <pc:graphicFrameChg chg="del">
          <ac:chgData name="Alberto Ribeiro Vallim" userId="33aa48ca-3315-4e79-a76b-72967c170fb9" providerId="ADAL" clId="{9ACFD368-177B-4E96-BFD7-B387FA0FE476}" dt="2024-07-06T20:40:58.853" v="0" actId="478"/>
          <ac:graphicFrameMkLst>
            <pc:docMk/>
            <pc:sldMk cId="3268937683" sldId="312"/>
            <ac:graphicFrameMk id="6" creationId="{B9D7E29A-01AC-4964-B961-89672A0CD3B8}"/>
          </ac:graphicFrameMkLst>
        </pc:graphicFrameChg>
        <pc:graphicFrameChg chg="add mod">
          <ac:chgData name="Alberto Ribeiro Vallim" userId="33aa48ca-3315-4e79-a76b-72967c170fb9" providerId="ADAL" clId="{9ACFD368-177B-4E96-BFD7-B387FA0FE476}" dt="2024-07-06T20:41:25.371" v="9"/>
          <ac:graphicFrameMkLst>
            <pc:docMk/>
            <pc:sldMk cId="3268937683" sldId="312"/>
            <ac:graphicFrameMk id="8" creationId="{6CCABCE0-F5DE-447E-968B-CD62682C5039}"/>
          </ac:graphicFrameMkLst>
        </pc:graphicFrameChg>
        <pc:graphicFrameChg chg="add del mod">
          <ac:chgData name="Alberto Ribeiro Vallim" userId="33aa48ca-3315-4e79-a76b-72967c170fb9" providerId="ADAL" clId="{9ACFD368-177B-4E96-BFD7-B387FA0FE476}" dt="2024-07-07T01:11:49.472" v="15" actId="478"/>
          <ac:graphicFrameMkLst>
            <pc:docMk/>
            <pc:sldMk cId="3268937683" sldId="312"/>
            <ac:graphicFrameMk id="10" creationId="{6CCABCE0-F5DE-447E-968B-CD62682C5039}"/>
          </ac:graphicFrameMkLst>
        </pc:graphicFrameChg>
        <pc:graphicFrameChg chg="add mod">
          <ac:chgData name="Alberto Ribeiro Vallim" userId="33aa48ca-3315-4e79-a76b-72967c170fb9" providerId="ADAL" clId="{9ACFD368-177B-4E96-BFD7-B387FA0FE476}" dt="2024-07-07T01:12:15.258" v="18"/>
          <ac:graphicFrameMkLst>
            <pc:docMk/>
            <pc:sldMk cId="3268937683" sldId="312"/>
            <ac:graphicFrameMk id="11" creationId="{6CCABCE0-F5DE-447E-968B-CD62682C5039}"/>
          </ac:graphicFrameMkLst>
        </pc:graphicFrameChg>
        <pc:graphicFrameChg chg="add mod">
          <ac:chgData name="Alberto Ribeiro Vallim" userId="33aa48ca-3315-4e79-a76b-72967c170fb9" providerId="ADAL" clId="{9ACFD368-177B-4E96-BFD7-B387FA0FE476}" dt="2024-07-07T01:16:12.256" v="98"/>
          <ac:graphicFrameMkLst>
            <pc:docMk/>
            <pc:sldMk cId="3268937683" sldId="312"/>
            <ac:graphicFrameMk id="12" creationId="{6CCABCE0-F5DE-447E-968B-CD62682C5039}"/>
          </ac:graphicFrameMkLst>
        </pc:graphicFrameChg>
        <pc:graphicFrameChg chg="add mod">
          <ac:chgData name="Alberto Ribeiro Vallim" userId="33aa48ca-3315-4e79-a76b-72967c170fb9" providerId="ADAL" clId="{9ACFD368-177B-4E96-BFD7-B387FA0FE476}" dt="2024-07-07T01:12:23.070" v="26"/>
          <ac:graphicFrameMkLst>
            <pc:docMk/>
            <pc:sldMk cId="3268937683" sldId="312"/>
            <ac:graphicFrameMk id="13" creationId="{B4E403AE-64A9-4C68-B4CA-D74F5DEE4AED}"/>
          </ac:graphicFrameMkLst>
        </pc:graphicFrameChg>
        <pc:graphicFrameChg chg="add mod">
          <ac:chgData name="Alberto Ribeiro Vallim" userId="33aa48ca-3315-4e79-a76b-72967c170fb9" providerId="ADAL" clId="{9ACFD368-177B-4E96-BFD7-B387FA0FE476}" dt="2024-07-07T01:16:17.916" v="99"/>
          <ac:graphicFrameMkLst>
            <pc:docMk/>
            <pc:sldMk cId="3268937683" sldId="312"/>
            <ac:graphicFrameMk id="14" creationId="{B4E403AE-64A9-4C68-B4CA-D74F5DEE4AED}"/>
          </ac:graphicFrameMkLst>
        </pc:graphicFrameChg>
        <pc:picChg chg="mod">
          <ac:chgData name="Alberto Ribeiro Vallim" userId="33aa48ca-3315-4e79-a76b-72967c170fb9" providerId="ADAL" clId="{9ACFD368-177B-4E96-BFD7-B387FA0FE476}" dt="2024-07-07T01:24:45.859" v="583" actId="1036"/>
          <ac:picMkLst>
            <pc:docMk/>
            <pc:sldMk cId="3268937683" sldId="312"/>
            <ac:picMk id="4" creationId="{1C8DDF34-F039-2979-AF0A-AF5847893B1A}"/>
          </ac:picMkLst>
        </pc:picChg>
      </pc:sldChg>
      <pc:sldChg chg="del">
        <pc:chgData name="Alberto Ribeiro Vallim" userId="33aa48ca-3315-4e79-a76b-72967c170fb9" providerId="ADAL" clId="{9ACFD368-177B-4E96-BFD7-B387FA0FE476}" dt="2024-07-07T01:36:45.315" v="714" actId="47"/>
        <pc:sldMkLst>
          <pc:docMk/>
          <pc:sldMk cId="4090358020" sldId="313"/>
        </pc:sldMkLst>
      </pc:sldChg>
      <pc:sldChg chg="delSp modSp del mod ord">
        <pc:chgData name="Alberto Ribeiro Vallim" userId="33aa48ca-3315-4e79-a76b-72967c170fb9" providerId="ADAL" clId="{9ACFD368-177B-4E96-BFD7-B387FA0FE476}" dt="2024-07-07T01:45:30.244" v="1080" actId="47"/>
        <pc:sldMkLst>
          <pc:docMk/>
          <pc:sldMk cId="2782411545" sldId="314"/>
        </pc:sldMkLst>
        <pc:graphicFrameChg chg="del">
          <ac:chgData name="Alberto Ribeiro Vallim" userId="33aa48ca-3315-4e79-a76b-72967c170fb9" providerId="ADAL" clId="{9ACFD368-177B-4E96-BFD7-B387FA0FE476}" dt="2024-07-07T01:37:20.266" v="717" actId="478"/>
          <ac:graphicFrameMkLst>
            <pc:docMk/>
            <pc:sldMk cId="2782411545" sldId="314"/>
            <ac:graphicFrameMk id="5" creationId="{1F7A10C1-700A-EC93-4834-A1B1074927B7}"/>
          </ac:graphicFrameMkLst>
        </pc:graphicFrameChg>
        <pc:picChg chg="mod">
          <ac:chgData name="Alberto Ribeiro Vallim" userId="33aa48ca-3315-4e79-a76b-72967c170fb9" providerId="ADAL" clId="{9ACFD368-177B-4E96-BFD7-B387FA0FE476}" dt="2024-07-07T01:37:25.861" v="727" actId="1035"/>
          <ac:picMkLst>
            <pc:docMk/>
            <pc:sldMk cId="2782411545" sldId="314"/>
            <ac:picMk id="4" creationId="{F9680ADD-0AF5-CB23-3B32-DA8796645720}"/>
          </ac:picMkLst>
        </pc:picChg>
      </pc:sldChg>
      <pc:sldChg chg="del">
        <pc:chgData name="Alberto Ribeiro Vallim" userId="33aa48ca-3315-4e79-a76b-72967c170fb9" providerId="ADAL" clId="{9ACFD368-177B-4E96-BFD7-B387FA0FE476}" dt="2024-07-07T01:48:41.698" v="1110" actId="47"/>
        <pc:sldMkLst>
          <pc:docMk/>
          <pc:sldMk cId="1979385582" sldId="316"/>
        </pc:sldMkLst>
      </pc:sldChg>
      <pc:sldChg chg="addSp delSp modSp mod">
        <pc:chgData name="Alberto Ribeiro Vallim" userId="33aa48ca-3315-4e79-a76b-72967c170fb9" providerId="ADAL" clId="{9ACFD368-177B-4E96-BFD7-B387FA0FE476}" dt="2024-07-07T01:48:31.927" v="1109" actId="14100"/>
        <pc:sldMkLst>
          <pc:docMk/>
          <pc:sldMk cId="589499054" sldId="317"/>
        </pc:sldMkLst>
        <pc:spChg chg="del">
          <ac:chgData name="Alberto Ribeiro Vallim" userId="33aa48ca-3315-4e79-a76b-72967c170fb9" providerId="ADAL" clId="{9ACFD368-177B-4E96-BFD7-B387FA0FE476}" dt="2024-07-07T01:47:54.505" v="1093" actId="478"/>
          <ac:spMkLst>
            <pc:docMk/>
            <pc:sldMk cId="589499054" sldId="317"/>
            <ac:spMk id="5" creationId="{C468B8F0-3A10-14CA-0E09-013B064618FA}"/>
          </ac:spMkLst>
        </pc:spChg>
        <pc:spChg chg="del">
          <ac:chgData name="Alberto Ribeiro Vallim" userId="33aa48ca-3315-4e79-a76b-72967c170fb9" providerId="ADAL" clId="{9ACFD368-177B-4E96-BFD7-B387FA0FE476}" dt="2024-07-07T01:47:54.505" v="1093" actId="478"/>
          <ac:spMkLst>
            <pc:docMk/>
            <pc:sldMk cId="589499054" sldId="317"/>
            <ac:spMk id="6" creationId="{68C10C6C-4D15-2556-7072-17D271BB0589}"/>
          </ac:spMkLst>
        </pc:spChg>
        <pc:graphicFrameChg chg="del">
          <ac:chgData name="Alberto Ribeiro Vallim" userId="33aa48ca-3315-4e79-a76b-72967c170fb9" providerId="ADAL" clId="{9ACFD368-177B-4E96-BFD7-B387FA0FE476}" dt="2024-07-07T01:47:10.073" v="1081" actId="478"/>
          <ac:graphicFrameMkLst>
            <pc:docMk/>
            <pc:sldMk cId="589499054" sldId="317"/>
            <ac:graphicFrameMk id="3" creationId="{23797A82-718D-48FF-BB05-942F1831300F}"/>
          </ac:graphicFrameMkLst>
        </pc:graphicFrameChg>
        <pc:graphicFrameChg chg="add mod">
          <ac:chgData name="Alberto Ribeiro Vallim" userId="33aa48ca-3315-4e79-a76b-72967c170fb9" providerId="ADAL" clId="{9ACFD368-177B-4E96-BFD7-B387FA0FE476}" dt="2024-07-07T01:47:25.432" v="1086"/>
          <ac:graphicFrameMkLst>
            <pc:docMk/>
            <pc:sldMk cId="589499054" sldId="317"/>
            <ac:graphicFrameMk id="8" creationId="{24F8D330-3AB3-44A3-AD9D-0EA100902C3B}"/>
          </ac:graphicFrameMkLst>
        </pc:graphicFrameChg>
        <pc:graphicFrameChg chg="add mod">
          <ac:chgData name="Alberto Ribeiro Vallim" userId="33aa48ca-3315-4e79-a76b-72967c170fb9" providerId="ADAL" clId="{9ACFD368-177B-4E96-BFD7-B387FA0FE476}" dt="2024-07-07T01:48:31.927" v="1109" actId="14100"/>
          <ac:graphicFrameMkLst>
            <pc:docMk/>
            <pc:sldMk cId="589499054" sldId="317"/>
            <ac:graphicFrameMk id="9" creationId="{24F8D330-3AB3-44A3-AD9D-0EA100902C3B}"/>
          </ac:graphicFrameMkLst>
        </pc:graphicFrameChg>
      </pc:sldChg>
      <pc:sldChg chg="del">
        <pc:chgData name="Alberto Ribeiro Vallim" userId="33aa48ca-3315-4e79-a76b-72967c170fb9" providerId="ADAL" clId="{9ACFD368-177B-4E96-BFD7-B387FA0FE476}" dt="2024-07-07T01:48:45.206" v="1111" actId="47"/>
        <pc:sldMkLst>
          <pc:docMk/>
          <pc:sldMk cId="825408917" sldId="318"/>
        </pc:sldMkLst>
      </pc:sldChg>
      <pc:sldChg chg="del">
        <pc:chgData name="Alberto Ribeiro Vallim" userId="33aa48ca-3315-4e79-a76b-72967c170fb9" providerId="ADAL" clId="{9ACFD368-177B-4E96-BFD7-B387FA0FE476}" dt="2024-07-07T01:48:48.053" v="1112" actId="47"/>
        <pc:sldMkLst>
          <pc:docMk/>
          <pc:sldMk cId="1180961055" sldId="319"/>
        </pc:sldMkLst>
      </pc:sldChg>
      <pc:sldChg chg="addSp delSp modSp mod">
        <pc:chgData name="Alberto Ribeiro Vallim" userId="33aa48ca-3315-4e79-a76b-72967c170fb9" providerId="ADAL" clId="{9ACFD368-177B-4E96-BFD7-B387FA0FE476}" dt="2024-07-07T01:45:17.853" v="1079" actId="1076"/>
        <pc:sldMkLst>
          <pc:docMk/>
          <pc:sldMk cId="3734355876" sldId="320"/>
        </pc:sldMkLst>
        <pc:spChg chg="add mod">
          <ac:chgData name="Alberto Ribeiro Vallim" userId="33aa48ca-3315-4e79-a76b-72967c170fb9" providerId="ADAL" clId="{9ACFD368-177B-4E96-BFD7-B387FA0FE476}" dt="2024-07-07T01:45:17.853" v="1079" actId="1076"/>
          <ac:spMkLst>
            <pc:docMk/>
            <pc:sldMk cId="3734355876" sldId="320"/>
            <ac:spMk id="10" creationId="{0C341580-AB91-2AC4-6D8B-88711EBB8990}"/>
          </ac:spMkLst>
        </pc:spChg>
        <pc:graphicFrameChg chg="add mod">
          <ac:chgData name="Alberto Ribeiro Vallim" userId="33aa48ca-3315-4e79-a76b-72967c170fb9" providerId="ADAL" clId="{9ACFD368-177B-4E96-BFD7-B387FA0FE476}" dt="2024-07-07T01:41:10.410" v="783"/>
          <ac:graphicFrameMkLst>
            <pc:docMk/>
            <pc:sldMk cId="3734355876" sldId="320"/>
            <ac:graphicFrameMk id="3" creationId="{822ECC48-5FDE-32D0-193A-7153E6DBD3B8}"/>
          </ac:graphicFrameMkLst>
        </pc:graphicFrameChg>
        <pc:graphicFrameChg chg="add mod modGraphic">
          <ac:chgData name="Alberto Ribeiro Vallim" userId="33aa48ca-3315-4e79-a76b-72967c170fb9" providerId="ADAL" clId="{9ACFD368-177B-4E96-BFD7-B387FA0FE476}" dt="2024-07-07T01:45:17.853" v="1079" actId="1076"/>
          <ac:graphicFrameMkLst>
            <pc:docMk/>
            <pc:sldMk cId="3734355876" sldId="320"/>
            <ac:graphicFrameMk id="5" creationId="{7C6842FC-1EC5-6895-33A7-7150C4871669}"/>
          </ac:graphicFrameMkLst>
        </pc:graphicFrameChg>
        <pc:graphicFrameChg chg="mod">
          <ac:chgData name="Alberto Ribeiro Vallim" userId="33aa48ca-3315-4e79-a76b-72967c170fb9" providerId="ADAL" clId="{9ACFD368-177B-4E96-BFD7-B387FA0FE476}" dt="2024-07-07T01:43:47.360" v="833" actId="207"/>
          <ac:graphicFrameMkLst>
            <pc:docMk/>
            <pc:sldMk cId="3734355876" sldId="320"/>
            <ac:graphicFrameMk id="8" creationId="{3D3C0ABC-B317-4705-B409-FA81B6C5D273}"/>
          </ac:graphicFrameMkLst>
        </pc:graphicFrameChg>
        <pc:picChg chg="mod">
          <ac:chgData name="Alberto Ribeiro Vallim" userId="33aa48ca-3315-4e79-a76b-72967c170fb9" providerId="ADAL" clId="{9ACFD368-177B-4E96-BFD7-B387FA0FE476}" dt="2024-07-07T01:39:19.255" v="737" actId="1035"/>
          <ac:picMkLst>
            <pc:docMk/>
            <pc:sldMk cId="3734355876" sldId="320"/>
            <ac:picMk id="4" creationId="{F9680ADD-0AF5-CB23-3B32-DA8796645720}"/>
          </ac:picMkLst>
        </pc:picChg>
        <pc:picChg chg="add del mod">
          <ac:chgData name="Alberto Ribeiro Vallim" userId="33aa48ca-3315-4e79-a76b-72967c170fb9" providerId="ADAL" clId="{9ACFD368-177B-4E96-BFD7-B387FA0FE476}" dt="2024-07-07T01:44:03.028" v="836" actId="478"/>
          <ac:picMkLst>
            <pc:docMk/>
            <pc:sldMk cId="3734355876" sldId="320"/>
            <ac:picMk id="9" creationId="{615A5DD9-85B5-7328-8BB0-71EF3F59D7E3}"/>
          </ac:picMkLst>
        </pc:picChg>
      </pc:sldChg>
      <pc:sldChg chg="modSp">
        <pc:chgData name="Alberto Ribeiro Vallim" userId="33aa48ca-3315-4e79-a76b-72967c170fb9" providerId="ADAL" clId="{9ACFD368-177B-4E96-BFD7-B387FA0FE476}" dt="2024-07-07T01:48:23.734" v="1107"/>
        <pc:sldMkLst>
          <pc:docMk/>
          <pc:sldMk cId="3635610359" sldId="321"/>
        </pc:sldMkLst>
        <pc:graphicFrameChg chg="mod">
          <ac:chgData name="Alberto Ribeiro Vallim" userId="33aa48ca-3315-4e79-a76b-72967c170fb9" providerId="ADAL" clId="{9ACFD368-177B-4E96-BFD7-B387FA0FE476}" dt="2024-07-07T01:48:23.734" v="1107"/>
          <ac:graphicFrameMkLst>
            <pc:docMk/>
            <pc:sldMk cId="3635610359" sldId="321"/>
            <ac:graphicFrameMk id="3" creationId="{1E5F47FB-7903-4D9F-F1CE-9301D0532A82}"/>
          </ac:graphicFrameMkLst>
        </pc:graphicFrameChg>
      </pc:sldChg>
      <pc:sldChg chg="addSp delSp modSp add mod">
        <pc:chgData name="Alberto Ribeiro Vallim" userId="33aa48ca-3315-4e79-a76b-72967c170fb9" providerId="ADAL" clId="{9ACFD368-177B-4E96-BFD7-B387FA0FE476}" dt="2024-07-07T13:06:16.850" v="2332"/>
        <pc:sldMkLst>
          <pc:docMk/>
          <pc:sldMk cId="2246567727" sldId="325"/>
        </pc:sldMkLst>
        <pc:spChg chg="add mod">
          <ac:chgData name="Alberto Ribeiro Vallim" userId="33aa48ca-3315-4e79-a76b-72967c170fb9" providerId="ADAL" clId="{9ACFD368-177B-4E96-BFD7-B387FA0FE476}" dt="2024-07-07T13:06:04.073" v="2313"/>
          <ac:spMkLst>
            <pc:docMk/>
            <pc:sldMk cId="2246567727" sldId="325"/>
            <ac:spMk id="3" creationId="{E99FB29D-9C34-D0F9-EA28-FD7F0117CC87}"/>
          </ac:spMkLst>
        </pc:spChg>
        <pc:spChg chg="add mod">
          <ac:chgData name="Alberto Ribeiro Vallim" userId="33aa48ca-3315-4e79-a76b-72967c170fb9" providerId="ADAL" clId="{9ACFD368-177B-4E96-BFD7-B387FA0FE476}" dt="2024-07-07T13:06:10.513" v="2328" actId="1038"/>
          <ac:spMkLst>
            <pc:docMk/>
            <pc:sldMk cId="2246567727" sldId="325"/>
            <ac:spMk id="5" creationId="{257AD9BB-6A1D-7720-EB72-9A723F755512}"/>
          </ac:spMkLst>
        </pc:spChg>
        <pc:spChg chg="add mod">
          <ac:chgData name="Alberto Ribeiro Vallim" userId="33aa48ca-3315-4e79-a76b-72967c170fb9" providerId="ADAL" clId="{9ACFD368-177B-4E96-BFD7-B387FA0FE476}" dt="2024-07-07T13:06:16.850" v="2332"/>
          <ac:spMkLst>
            <pc:docMk/>
            <pc:sldMk cId="2246567727" sldId="325"/>
            <ac:spMk id="6" creationId="{98CDC8D4-9D72-4DBB-CD6E-5531EC833AC9}"/>
          </ac:spMkLst>
        </pc:spChg>
        <pc:spChg chg="add del mod">
          <ac:chgData name="Alberto Ribeiro Vallim" userId="33aa48ca-3315-4e79-a76b-72967c170fb9" providerId="ADAL" clId="{9ACFD368-177B-4E96-BFD7-B387FA0FE476}" dt="2024-07-07T02:38:41.197" v="1587" actId="478"/>
          <ac:spMkLst>
            <pc:docMk/>
            <pc:sldMk cId="2246567727" sldId="325"/>
            <ac:spMk id="7" creationId="{20F44189-F647-7E88-B2EF-8CDAC538441F}"/>
          </ac:spMkLst>
        </pc:spChg>
        <pc:spChg chg="del">
          <ac:chgData name="Alberto Ribeiro Vallim" userId="33aa48ca-3315-4e79-a76b-72967c170fb9" providerId="ADAL" clId="{9ACFD368-177B-4E96-BFD7-B387FA0FE476}" dt="2024-07-07T02:37:14.429" v="1570" actId="478"/>
          <ac:spMkLst>
            <pc:docMk/>
            <pc:sldMk cId="2246567727" sldId="325"/>
            <ac:spMk id="12" creationId="{A721C27D-570E-5FFB-3344-C8024E998A66}"/>
          </ac:spMkLst>
        </pc:spChg>
        <pc:spChg chg="del">
          <ac:chgData name="Alberto Ribeiro Vallim" userId="33aa48ca-3315-4e79-a76b-72967c170fb9" providerId="ADAL" clId="{9ACFD368-177B-4E96-BFD7-B387FA0FE476}" dt="2024-07-07T02:37:14.429" v="1570" actId="478"/>
          <ac:spMkLst>
            <pc:docMk/>
            <pc:sldMk cId="2246567727" sldId="325"/>
            <ac:spMk id="13" creationId="{F6AA72F5-4957-B335-A717-1DDCE6649BF5}"/>
          </ac:spMkLst>
        </pc:spChg>
        <pc:spChg chg="del">
          <ac:chgData name="Alberto Ribeiro Vallim" userId="33aa48ca-3315-4e79-a76b-72967c170fb9" providerId="ADAL" clId="{9ACFD368-177B-4E96-BFD7-B387FA0FE476}" dt="2024-07-07T02:38:39.477" v="1586" actId="478"/>
          <ac:spMkLst>
            <pc:docMk/>
            <pc:sldMk cId="2246567727" sldId="325"/>
            <ac:spMk id="65" creationId="{00000000-0000-0000-0000-000000000000}"/>
          </ac:spMkLst>
        </pc:spChg>
        <pc:graphicFrameChg chg="del">
          <ac:chgData name="Alberto Ribeiro Vallim" userId="33aa48ca-3315-4e79-a76b-72967c170fb9" providerId="ADAL" clId="{9ACFD368-177B-4E96-BFD7-B387FA0FE476}" dt="2024-07-07T02:37:14.429" v="1570" actId="478"/>
          <ac:graphicFrameMkLst>
            <pc:docMk/>
            <pc:sldMk cId="2246567727" sldId="325"/>
            <ac:graphicFrameMk id="5" creationId="{DE41B19A-9E84-4861-BF50-4BC35B30A00D}"/>
          </ac:graphicFrameMkLst>
        </pc:graphicFrameChg>
        <pc:graphicFrameChg chg="del">
          <ac:chgData name="Alberto Ribeiro Vallim" userId="33aa48ca-3315-4e79-a76b-72967c170fb9" providerId="ADAL" clId="{9ACFD368-177B-4E96-BFD7-B387FA0FE476}" dt="2024-07-07T02:37:14.429" v="1570" actId="478"/>
          <ac:graphicFrameMkLst>
            <pc:docMk/>
            <pc:sldMk cId="2246567727" sldId="325"/>
            <ac:graphicFrameMk id="10" creationId="{FECC6123-8C58-421D-A0BC-18AAE2426CA4}"/>
          </ac:graphicFrameMkLst>
        </pc:graphicFrameChg>
        <pc:picChg chg="add mod">
          <ac:chgData name="Alberto Ribeiro Vallim" userId="33aa48ca-3315-4e79-a76b-72967c170fb9" providerId="ADAL" clId="{9ACFD368-177B-4E96-BFD7-B387FA0FE476}" dt="2024-07-07T13:06:05.822" v="2323" actId="1036"/>
          <ac:picMkLst>
            <pc:docMk/>
            <pc:sldMk cId="2246567727" sldId="325"/>
            <ac:picMk id="4" creationId="{3BA3448A-6057-F5A0-2ECB-272C547E942C}"/>
          </ac:picMkLst>
        </pc:picChg>
      </pc:sldChg>
      <pc:sldChg chg="addSp delSp modSp add mod">
        <pc:chgData name="Alberto Ribeiro Vallim" userId="33aa48ca-3315-4e79-a76b-72967c170fb9" providerId="ADAL" clId="{9ACFD368-177B-4E96-BFD7-B387FA0FE476}" dt="2024-07-07T13:03:38.905" v="2312" actId="478"/>
        <pc:sldMkLst>
          <pc:docMk/>
          <pc:sldMk cId="1573522478" sldId="326"/>
        </pc:sldMkLst>
        <pc:spChg chg="add del mod">
          <ac:chgData name="Alberto Ribeiro Vallim" userId="33aa48ca-3315-4e79-a76b-72967c170fb9" providerId="ADAL" clId="{9ACFD368-177B-4E96-BFD7-B387FA0FE476}" dt="2024-07-07T13:01:21.753" v="2131" actId="478"/>
          <ac:spMkLst>
            <pc:docMk/>
            <pc:sldMk cId="1573522478" sldId="326"/>
            <ac:spMk id="3" creationId="{9C4F46BF-4B26-D71D-4E73-E42EACB90A13}"/>
          </ac:spMkLst>
        </pc:spChg>
        <pc:spChg chg="add del mod">
          <ac:chgData name="Alberto Ribeiro Vallim" userId="33aa48ca-3315-4e79-a76b-72967c170fb9" providerId="ADAL" clId="{9ACFD368-177B-4E96-BFD7-B387FA0FE476}" dt="2024-07-07T13:01:48.019" v="2133" actId="478"/>
          <ac:spMkLst>
            <pc:docMk/>
            <pc:sldMk cId="1573522478" sldId="326"/>
            <ac:spMk id="6" creationId="{0F42233F-633E-C887-5280-48EF92B3FF2B}"/>
          </ac:spMkLst>
        </pc:spChg>
        <pc:spChg chg="add mod">
          <ac:chgData name="Alberto Ribeiro Vallim" userId="33aa48ca-3315-4e79-a76b-72967c170fb9" providerId="ADAL" clId="{9ACFD368-177B-4E96-BFD7-B387FA0FE476}" dt="2024-07-07T13:01:51.116" v="2135" actId="1076"/>
          <ac:spMkLst>
            <pc:docMk/>
            <pc:sldMk cId="1573522478" sldId="326"/>
            <ac:spMk id="7" creationId="{C34FF1FB-B33D-59DA-96DD-D9FCBD646B3E}"/>
          </ac:spMkLst>
        </pc:spChg>
        <pc:spChg chg="add mod">
          <ac:chgData name="Alberto Ribeiro Vallim" userId="33aa48ca-3315-4e79-a76b-72967c170fb9" providerId="ADAL" clId="{9ACFD368-177B-4E96-BFD7-B387FA0FE476}" dt="2024-07-07T13:01:55.600" v="2152" actId="1037"/>
          <ac:spMkLst>
            <pc:docMk/>
            <pc:sldMk cId="1573522478" sldId="326"/>
            <ac:spMk id="8" creationId="{63E83FFE-284B-5DA8-67FA-02A03CE3ED06}"/>
          </ac:spMkLst>
        </pc:spChg>
        <pc:spChg chg="add del mod">
          <ac:chgData name="Alberto Ribeiro Vallim" userId="33aa48ca-3315-4e79-a76b-72967c170fb9" providerId="ADAL" clId="{9ACFD368-177B-4E96-BFD7-B387FA0FE476}" dt="2024-07-07T13:03:38.905" v="2312" actId="478"/>
          <ac:spMkLst>
            <pc:docMk/>
            <pc:sldMk cId="1573522478" sldId="326"/>
            <ac:spMk id="12" creationId="{FD48E381-22DE-8E5F-C094-BC1B8AAA46A6}"/>
          </ac:spMkLst>
        </pc:spChg>
        <pc:spChg chg="add mod">
          <ac:chgData name="Alberto Ribeiro Vallim" userId="33aa48ca-3315-4e79-a76b-72967c170fb9" providerId="ADAL" clId="{9ACFD368-177B-4E96-BFD7-B387FA0FE476}" dt="2024-07-07T13:03:34.332" v="2311"/>
          <ac:spMkLst>
            <pc:docMk/>
            <pc:sldMk cId="1573522478" sldId="326"/>
            <ac:spMk id="13" creationId="{4CFD384F-E072-F237-329A-C26C45DBB6BB}"/>
          </ac:spMkLst>
        </pc:spChg>
        <pc:spChg chg="del">
          <ac:chgData name="Alberto Ribeiro Vallim" userId="33aa48ca-3315-4e79-a76b-72967c170fb9" providerId="ADAL" clId="{9ACFD368-177B-4E96-BFD7-B387FA0FE476}" dt="2024-07-07T13:03:33.901" v="2310" actId="478"/>
          <ac:spMkLst>
            <pc:docMk/>
            <pc:sldMk cId="1573522478" sldId="326"/>
            <ac:spMk id="65" creationId="{00000000-0000-0000-0000-000000000000}"/>
          </ac:spMkLst>
        </pc:spChg>
        <pc:graphicFrameChg chg="del">
          <ac:chgData name="Alberto Ribeiro Vallim" userId="33aa48ca-3315-4e79-a76b-72967c170fb9" providerId="ADAL" clId="{9ACFD368-177B-4E96-BFD7-B387FA0FE476}" dt="2024-07-07T02:39:36.266" v="1589" actId="478"/>
          <ac:graphicFrameMkLst>
            <pc:docMk/>
            <pc:sldMk cId="1573522478" sldId="326"/>
            <ac:graphicFrameMk id="4" creationId="{E67D9F43-A2D2-1327-9F3A-851835662B46}"/>
          </ac:graphicFrameMkLst>
        </pc:graphicFrameChg>
        <pc:picChg chg="add del mod">
          <ac:chgData name="Alberto Ribeiro Vallim" userId="33aa48ca-3315-4e79-a76b-72967c170fb9" providerId="ADAL" clId="{9ACFD368-177B-4E96-BFD7-B387FA0FE476}" dt="2024-07-07T13:02:01.483" v="2154" actId="478"/>
          <ac:picMkLst>
            <pc:docMk/>
            <pc:sldMk cId="1573522478" sldId="326"/>
            <ac:picMk id="5" creationId="{1A2052D1-B5FE-FD62-4E11-E7423C895486}"/>
          </ac:picMkLst>
        </pc:picChg>
        <pc:picChg chg="add mod">
          <ac:chgData name="Alberto Ribeiro Vallim" userId="33aa48ca-3315-4e79-a76b-72967c170fb9" providerId="ADAL" clId="{9ACFD368-177B-4E96-BFD7-B387FA0FE476}" dt="2024-07-07T13:02:35.770" v="2185" actId="1076"/>
          <ac:picMkLst>
            <pc:docMk/>
            <pc:sldMk cId="1573522478" sldId="326"/>
            <ac:picMk id="10" creationId="{1638CEA7-851F-3E5C-E2A7-EC9F446FDB23}"/>
          </ac:picMkLst>
        </pc:picChg>
      </pc:sldChg>
      <pc:sldChg chg="addSp delSp modSp add mod">
        <pc:chgData name="Alberto Ribeiro Vallim" userId="33aa48ca-3315-4e79-a76b-72967c170fb9" providerId="ADAL" clId="{9ACFD368-177B-4E96-BFD7-B387FA0FE476}" dt="2024-07-07T13:09:20.969" v="2711" actId="20577"/>
        <pc:sldMkLst>
          <pc:docMk/>
          <pc:sldMk cId="1881358097" sldId="327"/>
        </pc:sldMkLst>
        <pc:spChg chg="add mod ord">
          <ac:chgData name="Alberto Ribeiro Vallim" userId="33aa48ca-3315-4e79-a76b-72967c170fb9" providerId="ADAL" clId="{9ACFD368-177B-4E96-BFD7-B387FA0FE476}" dt="2024-07-07T02:45:46.539" v="1812" actId="1038"/>
          <ac:spMkLst>
            <pc:docMk/>
            <pc:sldMk cId="1881358097" sldId="327"/>
            <ac:spMk id="6" creationId="{8C600997-BB18-0DB5-FFA0-6FD575055022}"/>
          </ac:spMkLst>
        </pc:spChg>
        <pc:spChg chg="mod">
          <ac:chgData name="Alberto Ribeiro Vallim" userId="33aa48ca-3315-4e79-a76b-72967c170fb9" providerId="ADAL" clId="{9ACFD368-177B-4E96-BFD7-B387FA0FE476}" dt="2024-07-07T13:09:20.969" v="2711" actId="20577"/>
          <ac:spMkLst>
            <pc:docMk/>
            <pc:sldMk cId="1881358097" sldId="327"/>
            <ac:spMk id="65" creationId="{00000000-0000-0000-0000-000000000000}"/>
          </ac:spMkLst>
        </pc:spChg>
        <pc:graphicFrameChg chg="add mod">
          <ac:chgData name="Alberto Ribeiro Vallim" userId="33aa48ca-3315-4e79-a76b-72967c170fb9" providerId="ADAL" clId="{9ACFD368-177B-4E96-BFD7-B387FA0FE476}" dt="2024-07-07T02:41:55.347" v="1750"/>
          <ac:graphicFrameMkLst>
            <pc:docMk/>
            <pc:sldMk cId="1881358097" sldId="327"/>
            <ac:graphicFrameMk id="2" creationId="{771748F4-CF41-4205-BA6F-1EB37020E472}"/>
          </ac:graphicFrameMkLst>
        </pc:graphicFrameChg>
        <pc:graphicFrameChg chg="add mod">
          <ac:chgData name="Alberto Ribeiro Vallim" userId="33aa48ca-3315-4e79-a76b-72967c170fb9" providerId="ADAL" clId="{9ACFD368-177B-4E96-BFD7-B387FA0FE476}" dt="2024-07-07T02:42:32.259" v="1763" actId="1036"/>
          <ac:graphicFrameMkLst>
            <pc:docMk/>
            <pc:sldMk cId="1881358097" sldId="327"/>
            <ac:graphicFrameMk id="4" creationId="{771748F4-CF41-4205-BA6F-1EB37020E472}"/>
          </ac:graphicFrameMkLst>
        </pc:graphicFrameChg>
        <pc:picChg chg="del">
          <ac:chgData name="Alberto Ribeiro Vallim" userId="33aa48ca-3315-4e79-a76b-72967c170fb9" providerId="ADAL" clId="{9ACFD368-177B-4E96-BFD7-B387FA0FE476}" dt="2024-07-07T02:41:46.180" v="1747" actId="478"/>
          <ac:picMkLst>
            <pc:docMk/>
            <pc:sldMk cId="1881358097" sldId="327"/>
            <ac:picMk id="5" creationId="{229634B6-9C8C-7296-301B-924B64F171C3}"/>
          </ac:picMkLst>
        </pc:picChg>
        <pc:picChg chg="del">
          <ac:chgData name="Alberto Ribeiro Vallim" userId="33aa48ca-3315-4e79-a76b-72967c170fb9" providerId="ADAL" clId="{9ACFD368-177B-4E96-BFD7-B387FA0FE476}" dt="2024-07-07T02:41:46.180" v="1747" actId="478"/>
          <ac:picMkLst>
            <pc:docMk/>
            <pc:sldMk cId="1881358097" sldId="327"/>
            <ac:picMk id="10" creationId="{4516EE27-456A-BD47-3593-A38485803535}"/>
          </ac:picMkLst>
        </pc:picChg>
      </pc:sldChg>
      <pc:sldChg chg="del">
        <pc:chgData name="Alberto Ribeiro Vallim" userId="33aa48ca-3315-4e79-a76b-72967c170fb9" providerId="ADAL" clId="{9ACFD368-177B-4E96-BFD7-B387FA0FE476}" dt="2024-07-07T12:52:59.482" v="1832"/>
        <pc:sldMkLst>
          <pc:docMk/>
          <pc:sldMk cId="563554718" sldId="328"/>
        </pc:sldMkLst>
      </pc:sldChg>
      <pc:sldChg chg="modSp add mod">
        <pc:chgData name="Alberto Ribeiro Vallim" userId="33aa48ca-3315-4e79-a76b-72967c170fb9" providerId="ADAL" clId="{9ACFD368-177B-4E96-BFD7-B387FA0FE476}" dt="2024-07-07T12:53:20.380" v="1858" actId="404"/>
        <pc:sldMkLst>
          <pc:docMk/>
          <pc:sldMk cId="3477835985" sldId="328"/>
        </pc:sldMkLst>
        <pc:graphicFrameChg chg="mod">
          <ac:chgData name="Alberto Ribeiro Vallim" userId="33aa48ca-3315-4e79-a76b-72967c170fb9" providerId="ADAL" clId="{9ACFD368-177B-4E96-BFD7-B387FA0FE476}" dt="2024-07-07T12:53:20.380" v="1858" actId="404"/>
          <ac:graphicFrameMkLst>
            <pc:docMk/>
            <pc:sldMk cId="3477835985" sldId="328"/>
            <ac:graphicFrameMk id="5" creationId="{7E9E2AFD-43AB-C259-90B7-CBEC42A5988A}"/>
          </ac:graphicFrameMkLst>
        </pc:graphicFrameChg>
        <pc:graphicFrameChg chg="mod">
          <ac:chgData name="Alberto Ribeiro Vallim" userId="33aa48ca-3315-4e79-a76b-72967c170fb9" providerId="ADAL" clId="{9ACFD368-177B-4E96-BFD7-B387FA0FE476}" dt="2024-07-07T12:53:12.384" v="1857" actId="1038"/>
          <ac:graphicFrameMkLst>
            <pc:docMk/>
            <pc:sldMk cId="3477835985" sldId="328"/>
            <ac:graphicFrameMk id="8" creationId="{5EB42B39-55D4-428C-8867-A62C8658C372}"/>
          </ac:graphicFrameMkLst>
        </pc:graphicFrameChg>
        <pc:picChg chg="mod">
          <ac:chgData name="Alberto Ribeiro Vallim" userId="33aa48ca-3315-4e79-a76b-72967c170fb9" providerId="ADAL" clId="{9ACFD368-177B-4E96-BFD7-B387FA0FE476}" dt="2024-07-07T12:53:04.769" v="1841" actId="1035"/>
          <ac:picMkLst>
            <pc:docMk/>
            <pc:sldMk cId="3477835985" sldId="328"/>
            <ac:picMk id="4" creationId="{1C8DDF34-F039-2979-AF0A-AF5847893B1A}"/>
          </ac:picMkLst>
        </pc:picChg>
      </pc:sldChg>
      <pc:sldChg chg="addSp delSp modSp add mod">
        <pc:chgData name="Alberto Ribeiro Vallim" userId="33aa48ca-3315-4e79-a76b-72967c170fb9" providerId="ADAL" clId="{9ACFD368-177B-4E96-BFD7-B387FA0FE476}" dt="2024-07-07T12:58:50.513" v="2084" actId="20577"/>
        <pc:sldMkLst>
          <pc:docMk/>
          <pc:sldMk cId="2394780566" sldId="329"/>
        </pc:sldMkLst>
        <pc:spChg chg="add mod">
          <ac:chgData name="Alberto Ribeiro Vallim" userId="33aa48ca-3315-4e79-a76b-72967c170fb9" providerId="ADAL" clId="{9ACFD368-177B-4E96-BFD7-B387FA0FE476}" dt="2024-07-07T12:57:12.474" v="1918" actId="404"/>
          <ac:spMkLst>
            <pc:docMk/>
            <pc:sldMk cId="2394780566" sldId="329"/>
            <ac:spMk id="5" creationId="{4926445F-08A6-CF95-CCB4-9093A82EE88F}"/>
          </ac:spMkLst>
        </pc:spChg>
        <pc:spChg chg="del mod">
          <ac:chgData name="Alberto Ribeiro Vallim" userId="33aa48ca-3315-4e79-a76b-72967c170fb9" providerId="ADAL" clId="{9ACFD368-177B-4E96-BFD7-B387FA0FE476}" dt="2024-07-07T12:57:05.497" v="1915" actId="478"/>
          <ac:spMkLst>
            <pc:docMk/>
            <pc:sldMk cId="2394780566" sldId="329"/>
            <ac:spMk id="10" creationId="{FCE0587E-AEA0-AC0D-74B7-3B3923DE0A82}"/>
          </ac:spMkLst>
        </pc:spChg>
        <pc:spChg chg="add mod">
          <ac:chgData name="Alberto Ribeiro Vallim" userId="33aa48ca-3315-4e79-a76b-72967c170fb9" providerId="ADAL" clId="{9ACFD368-177B-4E96-BFD7-B387FA0FE476}" dt="2024-07-07T12:57:42.247" v="1930" actId="1076"/>
          <ac:spMkLst>
            <pc:docMk/>
            <pc:sldMk cId="2394780566" sldId="329"/>
            <ac:spMk id="11" creationId="{CD41FC6C-1E73-9D3B-4780-6E6751596B5A}"/>
          </ac:spMkLst>
        </pc:spChg>
        <pc:spChg chg="mod">
          <ac:chgData name="Alberto Ribeiro Vallim" userId="33aa48ca-3315-4e79-a76b-72967c170fb9" providerId="ADAL" clId="{9ACFD368-177B-4E96-BFD7-B387FA0FE476}" dt="2024-07-07T12:58:50.513" v="2084" actId="20577"/>
          <ac:spMkLst>
            <pc:docMk/>
            <pc:sldMk cId="2394780566" sldId="329"/>
            <ac:spMk id="65" creationId="{00000000-0000-0000-0000-000000000000}"/>
          </ac:spMkLst>
        </pc:spChg>
        <pc:graphicFrameChg chg="del">
          <ac:chgData name="Alberto Ribeiro Vallim" userId="33aa48ca-3315-4e79-a76b-72967c170fb9" providerId="ADAL" clId="{9ACFD368-177B-4E96-BFD7-B387FA0FE476}" dt="2024-07-07T12:56:13.062" v="1860" actId="478"/>
          <ac:graphicFrameMkLst>
            <pc:docMk/>
            <pc:sldMk cId="2394780566" sldId="329"/>
            <ac:graphicFrameMk id="6" creationId="{4F5B8F0D-9509-411E-AA70-E72F6C020BFA}"/>
          </ac:graphicFrameMkLst>
        </pc:graphicFrameChg>
        <pc:graphicFrameChg chg="add mod">
          <ac:chgData name="Alberto Ribeiro Vallim" userId="33aa48ca-3315-4e79-a76b-72967c170fb9" providerId="ADAL" clId="{9ACFD368-177B-4E96-BFD7-B387FA0FE476}" dt="2024-07-07T12:57:20.771" v="1919"/>
          <ac:graphicFrameMkLst>
            <pc:docMk/>
            <pc:sldMk cId="2394780566" sldId="329"/>
            <ac:graphicFrameMk id="7" creationId="{A12F897C-2FA3-AA53-30AA-0D425F03484F}"/>
          </ac:graphicFrameMkLst>
        </pc:graphicFrameChg>
        <pc:picChg chg="add mod">
          <ac:chgData name="Alberto Ribeiro Vallim" userId="33aa48ca-3315-4e79-a76b-72967c170fb9" providerId="ADAL" clId="{9ACFD368-177B-4E96-BFD7-B387FA0FE476}" dt="2024-07-07T12:56:56.991" v="1914" actId="1036"/>
          <ac:picMkLst>
            <pc:docMk/>
            <pc:sldMk cId="2394780566" sldId="329"/>
            <ac:picMk id="4" creationId="{1F47DCF8-D9D3-6C17-884E-251085AC09B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sebraepr-my.sharepoint.com/personal/alberto_vallim_sebrae_com_br/Documents/N&#250;cleo%20de%20Intelig&#234;ncia/Pesquisa%20Pulso/Pesquisa%20Pulso%20-%207&#170;%20ed/Pulso-7aEdicao%20mpe%20only%20v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sebraepr-my.sharepoint.com/personal/alberto_vallim_sebrae_com_br/Documents/N&#250;cleo%20de%20Intelig&#234;ncia/Pesquisa%20Pulso/Pesquisa%20Pulso%20-%207&#170;%20ed/Pulso-7aEdicao%20mpe%20only%20v5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sebraepr-my.sharepoint.com/personal/alberto_vallim_sebrae_com_br/Documents/N&#250;cleo%20de%20Intelig&#234;ncia/Pesquisa%20Pulso/Pesquisa%20Pulso%20-%207&#170;%20ed/Pulso-7aEdicao%20mpe%20only%20v5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sebraepr-my.sharepoint.com/personal/alberto_vallim_sebrae_com_br/Documents/N&#250;cleo%20de%20Intelig&#234;ncia/Pesquisa%20Pulso/Pesquisa%20Pulso%20-%207&#170;%20ed/Pulso-7aEdicao%20mpe%20only%20v5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https://sebraepr-my.sharepoint.com/personal/alberto_vallim_sebrae_com_br/Documents/N&#250;cleo%20de%20Intelig&#234;ncia/Pesquisa%20Pulso/Pesquisa%20Pulso%20-%207&#170;%20ed/Pulso-7aEdicao%20mpe%20only%20v5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https://sebraepr-my.sharepoint.com/personal/alberto_vallim_sebrae_com_br/Documents/N&#250;cleo%20de%20Intelig&#234;ncia/Pesquisa%20Pulso/Pesquisa%20Pulso%20-%207&#170;%20ed/Pulso-7aEdicao%20mpe%20only%20v5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https://sebraepr-my.sharepoint.com/personal/alberto_vallim_sebrae_com_br/Documents/N&#250;cleo%20de%20Intelig&#234;ncia/Pesquisa%20Pulso/Pesquisa%20Pulso%20-%207&#170;%20ed/Pulso-7aEdicao%20mpe%20only%20v5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https://sebraepr-my.sharepoint.com/personal/alberto_vallim_sebrae_com_br/Documents/N&#250;cleo%20de%20Intelig&#234;ncia/Pesquisa%20Pulso/Pesquisa%20Pulso%20-%207&#170;%20ed/Pulso-7aEdicao%20mpe%20only%20v5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https://sebraepr-my.sharepoint.com/personal/alberto_vallim_sebrae_com_br/Documents/N&#250;cleo%20de%20Intelig&#234;ncia/Pesquisa%20Pulso/Pesquisa%20Pulso%20-%207&#170;%20ed/Pulso-7aEdicao%20mpe%20only%20v5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https://sebraepr-my.sharepoint.com/personal/alberto_vallim_sebrae_com_br/Documents/N&#250;cleo%20de%20Intelig&#234;ncia/Pesquisa%20Pulso/Pesquisa%20Pulso%20-%207&#170;%20ed/Pulso-7aEdicao%20mpe%20only%20v5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porte%207a%20pulso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porte%207a%20pulso%20v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sebraepr-my.sharepoint.com/personal/alberto_vallim_sebrae_com_br/Documents/N&#250;cleo%20de%20Intelig&#234;ncia/Pesquisa%20Pulso/Pesquisa%20Pulso%20-%207&#170;%20ed/Pulso-7aEdicao%20mpe%20only%20v5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sebraepr-my.sharepoint.com/personal/alberto_vallim_sebrae_com_br/Documents/N&#250;cleo%20de%20Intelig&#234;ncia/Pesquisa%20Pulso/Pesquisa%20Pulso%20-%207&#170;%20ed/Pulso-7aEdicao%20mpe%20only%20v5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alberto_vallim_sebrae_com_br/Documents/N&#250;cleo%20de%20Intelig&#234;ncia/Pesquisa%20Pulso/Pesquisa%20Pulso%20-%207&#170;%20ed/Pulso-7aEdicao%20mpe%20only%20v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alberto_vallim_sebrae_com_br/Documents/N&#250;cleo%20de%20Intelig&#234;ncia/Pesquisa%20Pulso/Pesquisa%20Pulso%20-%207&#170;%20ed/Pulso-7aEdicao%20mpe%20only%20v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sebraepr-my.sharepoint.com/personal/alberto_vallim_sebrae_com_br/Documents/N&#250;cleo%20de%20Intelig&#234;ncia/Pesquisa%20Pulso/Pesquisa%20Pulso%20-%207&#170;%20ed/Pulso-7aEdicao%20mpe%20only%20v5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sebraepr-my.sharepoint.com/personal/alberto_vallim_sebrae_com_br/Documents/N&#250;cleo%20de%20Intelig&#234;ncia/Pesquisa%20Pulso/Pesquisa%20Pulso%20-%207&#170;%20ed/Pulso-7aEdicao%20mpe%20only%20v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t-BR" sz="1600" b="1"/>
              <a:t>Quantidade de respondentes por segmento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respondentes!$A$260:$A$280</c:f>
              <c:strCache>
                <c:ptCount val="21"/>
                <c:pt idx="0">
                  <c:v>Serviços empresariais</c:v>
                </c:pt>
                <c:pt idx="1">
                  <c:v>Comércio varejista</c:v>
                </c:pt>
                <c:pt idx="2">
                  <c:v>Serviços de alimentação</c:v>
                </c:pt>
                <c:pt idx="3">
                  <c:v>Casa e Construção</c:v>
                </c:pt>
                <c:pt idx="4">
                  <c:v>Moda</c:v>
                </c:pt>
                <c:pt idx="5">
                  <c:v>Beleza</c:v>
                </c:pt>
                <c:pt idx="6">
                  <c:v>Artesanato</c:v>
                </c:pt>
                <c:pt idx="7">
                  <c:v>Saúde</c:v>
                </c:pt>
                <c:pt idx="8">
                  <c:v>Oficinas e peças auto</c:v>
                </c:pt>
                <c:pt idx="9">
                  <c:v>Educação</c:v>
                </c:pt>
                <c:pt idx="10">
                  <c:v>Economia criativa</c:v>
                </c:pt>
                <c:pt idx="11">
                  <c:v>Serviços pessoais</c:v>
                </c:pt>
                <c:pt idx="12">
                  <c:v>Indústria - Outros</c:v>
                </c:pt>
                <c:pt idx="13">
                  <c:v>Indústria alimentícia</c:v>
                </c:pt>
                <c:pt idx="14">
                  <c:v>Logística e transporte</c:v>
                </c:pt>
                <c:pt idx="15">
                  <c:v>Turismo</c:v>
                </c:pt>
                <c:pt idx="16">
                  <c:v>Agronegócio</c:v>
                </c:pt>
                <c:pt idx="17">
                  <c:v>Pet shops e serv. vet.</c:v>
                </c:pt>
                <c:pt idx="18">
                  <c:v>Energia</c:v>
                </c:pt>
                <c:pt idx="19">
                  <c:v>Indústria de base tecno</c:v>
                </c:pt>
                <c:pt idx="20">
                  <c:v>Academias e ativ. físicas</c:v>
                </c:pt>
              </c:strCache>
            </c:strRef>
          </c:cat>
          <c:val>
            <c:numRef>
              <c:f>respondentes!$B$260:$B$280</c:f>
              <c:numCache>
                <c:formatCode>General</c:formatCode>
                <c:ptCount val="21"/>
                <c:pt idx="0">
                  <c:v>823</c:v>
                </c:pt>
                <c:pt idx="1">
                  <c:v>780</c:v>
                </c:pt>
                <c:pt idx="2">
                  <c:v>590</c:v>
                </c:pt>
                <c:pt idx="3">
                  <c:v>581</c:v>
                </c:pt>
                <c:pt idx="4">
                  <c:v>577</c:v>
                </c:pt>
                <c:pt idx="5">
                  <c:v>360</c:v>
                </c:pt>
                <c:pt idx="6">
                  <c:v>238</c:v>
                </c:pt>
                <c:pt idx="7">
                  <c:v>233</c:v>
                </c:pt>
                <c:pt idx="8">
                  <c:v>228</c:v>
                </c:pt>
                <c:pt idx="9">
                  <c:v>189</c:v>
                </c:pt>
                <c:pt idx="10">
                  <c:v>161</c:v>
                </c:pt>
                <c:pt idx="11">
                  <c:v>151</c:v>
                </c:pt>
                <c:pt idx="12">
                  <c:v>146</c:v>
                </c:pt>
                <c:pt idx="13">
                  <c:v>134</c:v>
                </c:pt>
                <c:pt idx="14">
                  <c:v>134</c:v>
                </c:pt>
                <c:pt idx="15">
                  <c:v>127</c:v>
                </c:pt>
                <c:pt idx="16">
                  <c:v>111</c:v>
                </c:pt>
                <c:pt idx="17">
                  <c:v>81</c:v>
                </c:pt>
                <c:pt idx="18">
                  <c:v>65</c:v>
                </c:pt>
                <c:pt idx="19">
                  <c:v>60</c:v>
                </c:pt>
                <c:pt idx="2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8-46B7-8F12-9B2BC8364A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159148176"/>
        <c:axId val="1159375616"/>
      </c:barChart>
      <c:catAx>
        <c:axId val="1159148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1159375616"/>
        <c:crosses val="autoZero"/>
        <c:auto val="1"/>
        <c:lblAlgn val="ctr"/>
        <c:lblOffset val="100"/>
        <c:noMultiLvlLbl val="0"/>
      </c:catAx>
      <c:valAx>
        <c:axId val="115937561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15914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t-BR" sz="1000" b="1"/>
              <a:t>Legenda: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9195011337868479E-2"/>
          <c:y val="0.56167685185185179"/>
          <c:w val="0.84160997732426301"/>
          <c:h val="0.41872438271604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fatur_evol!$C$1</c:f>
              <c:strCache>
                <c:ptCount val="1"/>
                <c:pt idx="0">
                  <c:v>abr/22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fatur_evol!$A$22</c:f>
              <c:strCache>
                <c:ptCount val="1"/>
                <c:pt idx="0">
                  <c:v>Média geral</c:v>
                </c:pt>
              </c:strCache>
            </c:strRef>
          </c:cat>
          <c:val>
            <c:numRef>
              <c:f>fatur_evol!$C$22</c:f>
              <c:numCache>
                <c:formatCode>0%</c:formatCode>
                <c:ptCount val="1"/>
                <c:pt idx="0">
                  <c:v>-6.5004106791553204E-2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5-4EB8-9E4C-91828F0A31E6}"/>
            </c:ext>
          </c:extLst>
        </c:ser>
        <c:ser>
          <c:idx val="1"/>
          <c:order val="1"/>
          <c:tx>
            <c:strRef>
              <c:f>fatur_evol!$D$1</c:f>
              <c:strCache>
                <c:ptCount val="1"/>
                <c:pt idx="0">
                  <c:v>ago/22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fatur_evol!$A$22</c:f>
              <c:strCache>
                <c:ptCount val="1"/>
                <c:pt idx="0">
                  <c:v>Média geral</c:v>
                </c:pt>
              </c:strCache>
            </c:strRef>
          </c:cat>
          <c:val>
            <c:numRef>
              <c:f>fatur_evol!$D$22</c:f>
              <c:numCache>
                <c:formatCode>0%</c:formatCode>
                <c:ptCount val="1"/>
                <c:pt idx="0">
                  <c:v>2.6440041708867795E-2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B5-4EB8-9E4C-91828F0A31E6}"/>
            </c:ext>
          </c:extLst>
        </c:ser>
        <c:ser>
          <c:idx val="2"/>
          <c:order val="2"/>
          <c:tx>
            <c:strRef>
              <c:f>fatur_evol!$E$1</c:f>
              <c:strCache>
                <c:ptCount val="1"/>
                <c:pt idx="0">
                  <c:v>jan/23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fatur_evol!$A$22</c:f>
              <c:strCache>
                <c:ptCount val="1"/>
                <c:pt idx="0">
                  <c:v>Média geral</c:v>
                </c:pt>
              </c:strCache>
            </c:strRef>
          </c:cat>
          <c:val>
            <c:numRef>
              <c:f>fatur_evol!$E$22</c:f>
              <c:numCache>
                <c:formatCode>0%</c:formatCode>
                <c:ptCount val="1"/>
                <c:pt idx="0">
                  <c:v>-0.100181352532231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B5-4EB8-9E4C-91828F0A31E6}"/>
            </c:ext>
          </c:extLst>
        </c:ser>
        <c:ser>
          <c:idx val="3"/>
          <c:order val="3"/>
          <c:tx>
            <c:strRef>
              <c:f>fatur_evol!$F$1</c:f>
              <c:strCache>
                <c:ptCount val="1"/>
                <c:pt idx="0">
                  <c:v>abr/23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fatur_evol!$A$22</c:f>
              <c:strCache>
                <c:ptCount val="1"/>
                <c:pt idx="0">
                  <c:v>Média geral</c:v>
                </c:pt>
              </c:strCache>
            </c:strRef>
          </c:cat>
          <c:val>
            <c:numRef>
              <c:f>fatur_evol!$F$22</c:f>
              <c:numCache>
                <c:formatCode>0%</c:formatCode>
                <c:ptCount val="1"/>
                <c:pt idx="0">
                  <c:v>-9.5944713882070862E-2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B5-4EB8-9E4C-91828F0A31E6}"/>
            </c:ext>
          </c:extLst>
        </c:ser>
        <c:ser>
          <c:idx val="4"/>
          <c:order val="4"/>
          <c:tx>
            <c:strRef>
              <c:f>fatur_evol!$G$1</c:f>
              <c:strCache>
                <c:ptCount val="1"/>
                <c:pt idx="0">
                  <c:v>jul/23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fatur_evol!$A$22</c:f>
              <c:strCache>
                <c:ptCount val="1"/>
                <c:pt idx="0">
                  <c:v>Média geral</c:v>
                </c:pt>
              </c:strCache>
            </c:strRef>
          </c:cat>
          <c:val>
            <c:numRef>
              <c:f>fatur_evol!$G$22</c:f>
              <c:numCache>
                <c:formatCode>0%</c:formatCode>
                <c:ptCount val="1"/>
                <c:pt idx="0">
                  <c:v>-4.2458011837592589E-2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B5-4EB8-9E4C-91828F0A31E6}"/>
            </c:ext>
          </c:extLst>
        </c:ser>
        <c:ser>
          <c:idx val="5"/>
          <c:order val="5"/>
          <c:tx>
            <c:strRef>
              <c:f>fatur_evol!$H$1</c:f>
              <c:strCache>
                <c:ptCount val="1"/>
                <c:pt idx="0">
                  <c:v>nov/23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fatur_evol!$A$22</c:f>
              <c:strCache>
                <c:ptCount val="1"/>
                <c:pt idx="0">
                  <c:v>Média geral</c:v>
                </c:pt>
              </c:strCache>
            </c:strRef>
          </c:cat>
          <c:val>
            <c:numRef>
              <c:f>fatur_evol!$H$22</c:f>
              <c:numCache>
                <c:formatCode>0%</c:formatCode>
                <c:ptCount val="1"/>
                <c:pt idx="0">
                  <c:v>-4.9849717364805722E-2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B5-4EB8-9E4C-91828F0A31E6}"/>
            </c:ext>
          </c:extLst>
        </c:ser>
        <c:ser>
          <c:idx val="6"/>
          <c:order val="6"/>
          <c:tx>
            <c:strRef>
              <c:f>fatur_evol!$I$1</c:f>
              <c:strCache>
                <c:ptCount val="1"/>
                <c:pt idx="0">
                  <c:v>fev/24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fatur_evol!$A$22</c:f>
              <c:strCache>
                <c:ptCount val="1"/>
                <c:pt idx="0">
                  <c:v>Média geral</c:v>
                </c:pt>
              </c:strCache>
            </c:strRef>
          </c:cat>
          <c:val>
            <c:numRef>
              <c:f>fatur_evol!$I$22</c:f>
              <c:numCache>
                <c:formatCode>0%</c:formatCode>
                <c:ptCount val="1"/>
                <c:pt idx="0">
                  <c:v>-9.6261124866282632E-2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B5-4EB8-9E4C-91828F0A31E6}"/>
            </c:ext>
          </c:extLst>
        </c:ser>
        <c:ser>
          <c:idx val="7"/>
          <c:order val="7"/>
          <c:tx>
            <c:strRef>
              <c:f>fatur_evol!$J$1</c:f>
              <c:strCache>
                <c:ptCount val="1"/>
                <c:pt idx="0">
                  <c:v>mai/24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fatur_evol!$A$22</c:f>
              <c:strCache>
                <c:ptCount val="1"/>
                <c:pt idx="0">
                  <c:v>Média geral</c:v>
                </c:pt>
              </c:strCache>
            </c:strRef>
          </c:cat>
          <c:val>
            <c:numRef>
              <c:f>fatur_evol!$J$22</c:f>
              <c:numCache>
                <c:formatCode>0%</c:formatCode>
                <c:ptCount val="1"/>
                <c:pt idx="0">
                  <c:v>-7.9479366283493474E-2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0B5-4EB8-9E4C-91828F0A31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0785808"/>
        <c:axId val="650783840"/>
      </c:barChart>
      <c:catAx>
        <c:axId val="65078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650783840"/>
        <c:crosses val="autoZero"/>
        <c:auto val="1"/>
        <c:lblAlgn val="ctr"/>
        <c:lblOffset val="100"/>
        <c:noMultiLvlLbl val="0"/>
      </c:catAx>
      <c:valAx>
        <c:axId val="650783840"/>
        <c:scaling>
          <c:orientation val="minMax"/>
          <c:max val="0.30000000000000004"/>
          <c:min val="-0.2"/>
        </c:scaling>
        <c:delete val="1"/>
        <c:axPos val="l"/>
        <c:numFmt formatCode="0%" sourceLinked="1"/>
        <c:majorTickMark val="none"/>
        <c:minorTickMark val="none"/>
        <c:tickLblPos val="nextTo"/>
        <c:crossAx val="6507858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fatur_evol!$C$1</c:f>
              <c:strCache>
                <c:ptCount val="1"/>
                <c:pt idx="0">
                  <c:v>abr/22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fatur_evol!$A$2:$A$8</c:f>
              <c:strCache>
                <c:ptCount val="7"/>
                <c:pt idx="0">
                  <c:v>Academias e ativ. físicas</c:v>
                </c:pt>
                <c:pt idx="1">
                  <c:v>Agronegócio</c:v>
                </c:pt>
                <c:pt idx="2">
                  <c:v>Artesanato</c:v>
                </c:pt>
                <c:pt idx="3">
                  <c:v>Beleza</c:v>
                </c:pt>
                <c:pt idx="4">
                  <c:v>Casa e Construção</c:v>
                </c:pt>
                <c:pt idx="5">
                  <c:v>Comércio varejista</c:v>
                </c:pt>
                <c:pt idx="6">
                  <c:v>Economia Criativa</c:v>
                </c:pt>
              </c:strCache>
            </c:strRef>
          </c:cat>
          <c:val>
            <c:numRef>
              <c:f>fatur_evol!$C$2:$C$8</c:f>
              <c:numCache>
                <c:formatCode>0%</c:formatCode>
                <c:ptCount val="7"/>
                <c:pt idx="0">
                  <c:v>9.5252203374652053E-2</c:v>
                </c:pt>
                <c:pt idx="1">
                  <c:v>-5.6539033488481508E-2</c:v>
                </c:pt>
                <c:pt idx="2">
                  <c:v>-0.10481630566925715</c:v>
                </c:pt>
                <c:pt idx="3">
                  <c:v>-0.11065995030948858</c:v>
                </c:pt>
                <c:pt idx="4">
                  <c:v>-0.13256919881764373</c:v>
                </c:pt>
                <c:pt idx="5">
                  <c:v>-0.11473845577847513</c:v>
                </c:pt>
                <c:pt idx="6">
                  <c:v>3.6486876960976453E-2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6-4BA5-B13F-76242BE9B457}"/>
            </c:ext>
          </c:extLst>
        </c:ser>
        <c:ser>
          <c:idx val="1"/>
          <c:order val="1"/>
          <c:tx>
            <c:strRef>
              <c:f>fatur_evol!$D$1</c:f>
              <c:strCache>
                <c:ptCount val="1"/>
                <c:pt idx="0">
                  <c:v>ago/22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fatur_evol!$A$2:$A$8</c:f>
              <c:strCache>
                <c:ptCount val="7"/>
                <c:pt idx="0">
                  <c:v>Academias e ativ. físicas</c:v>
                </c:pt>
                <c:pt idx="1">
                  <c:v>Agronegócio</c:v>
                </c:pt>
                <c:pt idx="2">
                  <c:v>Artesanato</c:v>
                </c:pt>
                <c:pt idx="3">
                  <c:v>Beleza</c:v>
                </c:pt>
                <c:pt idx="4">
                  <c:v>Casa e Construção</c:v>
                </c:pt>
                <c:pt idx="5">
                  <c:v>Comércio varejista</c:v>
                </c:pt>
                <c:pt idx="6">
                  <c:v>Economia Criativa</c:v>
                </c:pt>
              </c:strCache>
            </c:strRef>
          </c:cat>
          <c:val>
            <c:numRef>
              <c:f>fatur_evol!$D$2:$D$8</c:f>
              <c:numCache>
                <c:formatCode>0%</c:formatCode>
                <c:ptCount val="7"/>
                <c:pt idx="0">
                  <c:v>0.12162204582491608</c:v>
                </c:pt>
                <c:pt idx="1">
                  <c:v>0.11632909915446067</c:v>
                </c:pt>
                <c:pt idx="2">
                  <c:v>-4.3244806124032344E-2</c:v>
                </c:pt>
                <c:pt idx="3">
                  <c:v>-7.1563234196450878E-3</c:v>
                </c:pt>
                <c:pt idx="4">
                  <c:v>2.4855831830588441E-3</c:v>
                </c:pt>
                <c:pt idx="5">
                  <c:v>-1.0587069038200461E-2</c:v>
                </c:pt>
                <c:pt idx="6">
                  <c:v>5.7826274354396558E-2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6-4BA5-B13F-76242BE9B457}"/>
            </c:ext>
          </c:extLst>
        </c:ser>
        <c:ser>
          <c:idx val="2"/>
          <c:order val="2"/>
          <c:tx>
            <c:strRef>
              <c:f>fatur_evol!$E$1</c:f>
              <c:strCache>
                <c:ptCount val="1"/>
                <c:pt idx="0">
                  <c:v>jan/23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fatur_evol!$A$2:$A$8</c:f>
              <c:strCache>
                <c:ptCount val="7"/>
                <c:pt idx="0">
                  <c:v>Academias e ativ. físicas</c:v>
                </c:pt>
                <c:pt idx="1">
                  <c:v>Agronegócio</c:v>
                </c:pt>
                <c:pt idx="2">
                  <c:v>Artesanato</c:v>
                </c:pt>
                <c:pt idx="3">
                  <c:v>Beleza</c:v>
                </c:pt>
                <c:pt idx="4">
                  <c:v>Casa e Construção</c:v>
                </c:pt>
                <c:pt idx="5">
                  <c:v>Comércio varejista</c:v>
                </c:pt>
                <c:pt idx="6">
                  <c:v>Economia Criativa</c:v>
                </c:pt>
              </c:strCache>
            </c:strRef>
          </c:cat>
          <c:val>
            <c:numRef>
              <c:f>fatur_evol!$E$2:$E$8</c:f>
              <c:numCache>
                <c:formatCode>0%</c:formatCode>
                <c:ptCount val="7"/>
                <c:pt idx="0">
                  <c:v>8.1491187939786075E-2</c:v>
                </c:pt>
                <c:pt idx="1">
                  <c:v>5.0226114806602613E-2</c:v>
                </c:pt>
                <c:pt idx="2">
                  <c:v>-0.17837104669288847</c:v>
                </c:pt>
                <c:pt idx="3">
                  <c:v>-0.13776055447604157</c:v>
                </c:pt>
                <c:pt idx="4">
                  <c:v>-0.11675666875275675</c:v>
                </c:pt>
                <c:pt idx="5">
                  <c:v>-0.12677441262912401</c:v>
                </c:pt>
                <c:pt idx="6">
                  <c:v>-0.11894078956995069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56-4BA5-B13F-76242BE9B457}"/>
            </c:ext>
          </c:extLst>
        </c:ser>
        <c:ser>
          <c:idx val="3"/>
          <c:order val="3"/>
          <c:tx>
            <c:strRef>
              <c:f>fatur_evol!$F$1</c:f>
              <c:strCache>
                <c:ptCount val="1"/>
                <c:pt idx="0">
                  <c:v>abr/23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fatur_evol!$A$2:$A$8</c:f>
              <c:strCache>
                <c:ptCount val="7"/>
                <c:pt idx="0">
                  <c:v>Academias e ativ. físicas</c:v>
                </c:pt>
                <c:pt idx="1">
                  <c:v>Agronegócio</c:v>
                </c:pt>
                <c:pt idx="2">
                  <c:v>Artesanato</c:v>
                </c:pt>
                <c:pt idx="3">
                  <c:v>Beleza</c:v>
                </c:pt>
                <c:pt idx="4">
                  <c:v>Casa e Construção</c:v>
                </c:pt>
                <c:pt idx="5">
                  <c:v>Comércio varejista</c:v>
                </c:pt>
                <c:pt idx="6">
                  <c:v>Economia Criativa</c:v>
                </c:pt>
              </c:strCache>
            </c:strRef>
          </c:cat>
          <c:val>
            <c:numRef>
              <c:f>fatur_evol!$F$2:$F$8</c:f>
              <c:numCache>
                <c:formatCode>0%</c:formatCode>
                <c:ptCount val="7"/>
                <c:pt idx="0">
                  <c:v>-1.3988478883100303E-2</c:v>
                </c:pt>
                <c:pt idx="1">
                  <c:v>-9.7717602259816572E-2</c:v>
                </c:pt>
                <c:pt idx="2">
                  <c:v>-0.12720755201714937</c:v>
                </c:pt>
                <c:pt idx="3">
                  <c:v>-0.13770024506931439</c:v>
                </c:pt>
                <c:pt idx="4">
                  <c:v>-0.13818137414088053</c:v>
                </c:pt>
                <c:pt idx="5">
                  <c:v>-0.14304407253930926</c:v>
                </c:pt>
                <c:pt idx="6">
                  <c:v>-3.9986952380463799E-2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56-4BA5-B13F-76242BE9B457}"/>
            </c:ext>
          </c:extLst>
        </c:ser>
        <c:ser>
          <c:idx val="4"/>
          <c:order val="4"/>
          <c:tx>
            <c:strRef>
              <c:f>fatur_evol!$G$1</c:f>
              <c:strCache>
                <c:ptCount val="1"/>
                <c:pt idx="0">
                  <c:v>jul/23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fatur_evol!$A$2:$A$8</c:f>
              <c:strCache>
                <c:ptCount val="7"/>
                <c:pt idx="0">
                  <c:v>Academias e ativ. físicas</c:v>
                </c:pt>
                <c:pt idx="1">
                  <c:v>Agronegócio</c:v>
                </c:pt>
                <c:pt idx="2">
                  <c:v>Artesanato</c:v>
                </c:pt>
                <c:pt idx="3">
                  <c:v>Beleza</c:v>
                </c:pt>
                <c:pt idx="4">
                  <c:v>Casa e Construção</c:v>
                </c:pt>
                <c:pt idx="5">
                  <c:v>Comércio varejista</c:v>
                </c:pt>
                <c:pt idx="6">
                  <c:v>Economia Criativa</c:v>
                </c:pt>
              </c:strCache>
            </c:strRef>
          </c:cat>
          <c:val>
            <c:numRef>
              <c:f>fatur_evol!$G$2:$G$8</c:f>
              <c:numCache>
                <c:formatCode>0%</c:formatCode>
                <c:ptCount val="7"/>
                <c:pt idx="0">
                  <c:v>8.4329608242283249E-2</c:v>
                </c:pt>
                <c:pt idx="1">
                  <c:v>-4.6286475792713085E-3</c:v>
                </c:pt>
                <c:pt idx="2">
                  <c:v>-6.9906302279933566E-2</c:v>
                </c:pt>
                <c:pt idx="3">
                  <c:v>-2.2385962968385813E-3</c:v>
                </c:pt>
                <c:pt idx="4">
                  <c:v>-9.7106920752371609E-2</c:v>
                </c:pt>
                <c:pt idx="5">
                  <c:v>-8.1898012266061818E-2</c:v>
                </c:pt>
                <c:pt idx="6">
                  <c:v>-6.4172421763198748E-2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56-4BA5-B13F-76242BE9B457}"/>
            </c:ext>
          </c:extLst>
        </c:ser>
        <c:ser>
          <c:idx val="5"/>
          <c:order val="5"/>
          <c:tx>
            <c:strRef>
              <c:f>fatur_evol!$H$1</c:f>
              <c:strCache>
                <c:ptCount val="1"/>
                <c:pt idx="0">
                  <c:v>nov/23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fatur_evol!$A$2:$A$8</c:f>
              <c:strCache>
                <c:ptCount val="7"/>
                <c:pt idx="0">
                  <c:v>Academias e ativ. físicas</c:v>
                </c:pt>
                <c:pt idx="1">
                  <c:v>Agronegócio</c:v>
                </c:pt>
                <c:pt idx="2">
                  <c:v>Artesanato</c:v>
                </c:pt>
                <c:pt idx="3">
                  <c:v>Beleza</c:v>
                </c:pt>
                <c:pt idx="4">
                  <c:v>Casa e Construção</c:v>
                </c:pt>
                <c:pt idx="5">
                  <c:v>Comércio varejista</c:v>
                </c:pt>
                <c:pt idx="6">
                  <c:v>Economia Criativa</c:v>
                </c:pt>
              </c:strCache>
            </c:strRef>
          </c:cat>
          <c:val>
            <c:numRef>
              <c:f>fatur_evol!$H$2:$H$8</c:f>
              <c:numCache>
                <c:formatCode>0%</c:formatCode>
                <c:ptCount val="7"/>
                <c:pt idx="0">
                  <c:v>7.816429253294653E-2</c:v>
                </c:pt>
                <c:pt idx="1">
                  <c:v>-6.9433596652514848E-2</c:v>
                </c:pt>
                <c:pt idx="2">
                  <c:v>-5.1257761055979865E-2</c:v>
                </c:pt>
                <c:pt idx="3">
                  <c:v>-5.7497938416879245E-2</c:v>
                </c:pt>
                <c:pt idx="4">
                  <c:v>-9.2304553242540152E-2</c:v>
                </c:pt>
                <c:pt idx="5">
                  <c:v>-7.1535326152286777E-2</c:v>
                </c:pt>
                <c:pt idx="6">
                  <c:v>6.028976319986913E-3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56-4BA5-B13F-76242BE9B457}"/>
            </c:ext>
          </c:extLst>
        </c:ser>
        <c:ser>
          <c:idx val="6"/>
          <c:order val="6"/>
          <c:tx>
            <c:strRef>
              <c:f>fatur_evol!$I$1</c:f>
              <c:strCache>
                <c:ptCount val="1"/>
                <c:pt idx="0">
                  <c:v>fev/24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fatur_evol!$A$2:$A$8</c:f>
              <c:strCache>
                <c:ptCount val="7"/>
                <c:pt idx="0">
                  <c:v>Academias e ativ. físicas</c:v>
                </c:pt>
                <c:pt idx="1">
                  <c:v>Agronegócio</c:v>
                </c:pt>
                <c:pt idx="2">
                  <c:v>Artesanato</c:v>
                </c:pt>
                <c:pt idx="3">
                  <c:v>Beleza</c:v>
                </c:pt>
                <c:pt idx="4">
                  <c:v>Casa e Construção</c:v>
                </c:pt>
                <c:pt idx="5">
                  <c:v>Comércio varejista</c:v>
                </c:pt>
                <c:pt idx="6">
                  <c:v>Economia Criativa</c:v>
                </c:pt>
              </c:strCache>
            </c:strRef>
          </c:cat>
          <c:val>
            <c:numRef>
              <c:f>fatur_evol!$I$2:$I$8</c:f>
              <c:numCache>
                <c:formatCode>0%</c:formatCode>
                <c:ptCount val="7"/>
                <c:pt idx="0">
                  <c:v>2.0731905621412427E-2</c:v>
                </c:pt>
                <c:pt idx="1">
                  <c:v>-8.4222784243352819E-2</c:v>
                </c:pt>
                <c:pt idx="2">
                  <c:v>-6.8784708793407312E-2</c:v>
                </c:pt>
                <c:pt idx="3">
                  <c:v>-0.15082456068293978</c:v>
                </c:pt>
                <c:pt idx="4">
                  <c:v>-0.1232720901274246</c:v>
                </c:pt>
                <c:pt idx="5">
                  <c:v>-9.5559329178540153E-2</c:v>
                </c:pt>
                <c:pt idx="6">
                  <c:v>-0.11138447571493418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56-4BA5-B13F-76242BE9B457}"/>
            </c:ext>
          </c:extLst>
        </c:ser>
        <c:ser>
          <c:idx val="7"/>
          <c:order val="7"/>
          <c:tx>
            <c:strRef>
              <c:f>fatur_evol!$J$1</c:f>
              <c:strCache>
                <c:ptCount val="1"/>
                <c:pt idx="0">
                  <c:v>mai/24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fatur_evol!$A$2:$A$8</c:f>
              <c:strCache>
                <c:ptCount val="7"/>
                <c:pt idx="0">
                  <c:v>Academias e ativ. físicas</c:v>
                </c:pt>
                <c:pt idx="1">
                  <c:v>Agronegócio</c:v>
                </c:pt>
                <c:pt idx="2">
                  <c:v>Artesanato</c:v>
                </c:pt>
                <c:pt idx="3">
                  <c:v>Beleza</c:v>
                </c:pt>
                <c:pt idx="4">
                  <c:v>Casa e Construção</c:v>
                </c:pt>
                <c:pt idx="5">
                  <c:v>Comércio varejista</c:v>
                </c:pt>
                <c:pt idx="6">
                  <c:v>Economia Criativa</c:v>
                </c:pt>
              </c:strCache>
            </c:strRef>
          </c:cat>
          <c:val>
            <c:numRef>
              <c:f>fatur_evol!$J$2:$J$8</c:f>
              <c:numCache>
                <c:formatCode>0%</c:formatCode>
                <c:ptCount val="7"/>
                <c:pt idx="0">
                  <c:v>8.2032494794688868E-2</c:v>
                </c:pt>
                <c:pt idx="1">
                  <c:v>-8.9707907307372936E-2</c:v>
                </c:pt>
                <c:pt idx="2">
                  <c:v>-8.025827624306596E-2</c:v>
                </c:pt>
                <c:pt idx="3">
                  <c:v>-0.15964194435392434</c:v>
                </c:pt>
                <c:pt idx="4">
                  <c:v>-9.8639717554197801E-2</c:v>
                </c:pt>
                <c:pt idx="5">
                  <c:v>-6.5029782614627885E-2</c:v>
                </c:pt>
                <c:pt idx="6">
                  <c:v>-0.10737129629810348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56-4BA5-B13F-76242BE9B4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0785808"/>
        <c:axId val="650783840"/>
      </c:barChart>
      <c:catAx>
        <c:axId val="65078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650783840"/>
        <c:crosses val="autoZero"/>
        <c:auto val="1"/>
        <c:lblAlgn val="ctr"/>
        <c:lblOffset val="100"/>
        <c:noMultiLvlLbl val="0"/>
      </c:catAx>
      <c:valAx>
        <c:axId val="650783840"/>
        <c:scaling>
          <c:orientation val="minMax"/>
          <c:max val="0.30000000000000004"/>
          <c:min val="-0.30000000000000004"/>
        </c:scaling>
        <c:delete val="1"/>
        <c:axPos val="l"/>
        <c:numFmt formatCode="0%" sourceLinked="1"/>
        <c:majorTickMark val="out"/>
        <c:minorTickMark val="none"/>
        <c:tickLblPos val="nextTo"/>
        <c:crossAx val="650785808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fatur_evol!$C$1</c:f>
              <c:strCache>
                <c:ptCount val="1"/>
                <c:pt idx="0">
                  <c:v>abr/22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fatur_evol!$A$9:$A$15</c:f>
              <c:strCache>
                <c:ptCount val="7"/>
                <c:pt idx="0">
                  <c:v>Educação</c:v>
                </c:pt>
                <c:pt idx="1">
                  <c:v>Energia</c:v>
                </c:pt>
                <c:pt idx="2">
                  <c:v>Indústria alimentícia</c:v>
                </c:pt>
                <c:pt idx="3">
                  <c:v>Indústria de base tecno</c:v>
                </c:pt>
                <c:pt idx="4">
                  <c:v>Logística e transporte</c:v>
                </c:pt>
                <c:pt idx="5">
                  <c:v>Moda</c:v>
                </c:pt>
                <c:pt idx="6">
                  <c:v>Oficinas e peças auto</c:v>
                </c:pt>
              </c:strCache>
            </c:strRef>
          </c:cat>
          <c:val>
            <c:numRef>
              <c:f>fatur_evol!$C$9:$C$15</c:f>
              <c:numCache>
                <c:formatCode>0%</c:formatCode>
                <c:ptCount val="7"/>
                <c:pt idx="0">
                  <c:v>6.7234192692351728E-3</c:v>
                </c:pt>
                <c:pt idx="1">
                  <c:v>-1.2665527730322096E-3</c:v>
                </c:pt>
                <c:pt idx="2">
                  <c:v>4.2863646321975361E-2</c:v>
                </c:pt>
                <c:pt idx="3">
                  <c:v>-3.7257398189158464E-2</c:v>
                </c:pt>
                <c:pt idx="4">
                  <c:v>-6.8376501745314053E-2</c:v>
                </c:pt>
                <c:pt idx="5">
                  <c:v>-7.7683562970795442E-2</c:v>
                </c:pt>
                <c:pt idx="6">
                  <c:v>-6.1606551845905529E-2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C-4B54-B14D-4300E6BC4B31}"/>
            </c:ext>
          </c:extLst>
        </c:ser>
        <c:ser>
          <c:idx val="1"/>
          <c:order val="1"/>
          <c:tx>
            <c:strRef>
              <c:f>fatur_evol!$D$1</c:f>
              <c:strCache>
                <c:ptCount val="1"/>
                <c:pt idx="0">
                  <c:v>ago/22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fatur_evol!$A$9:$A$15</c:f>
              <c:strCache>
                <c:ptCount val="7"/>
                <c:pt idx="0">
                  <c:v>Educação</c:v>
                </c:pt>
                <c:pt idx="1">
                  <c:v>Energia</c:v>
                </c:pt>
                <c:pt idx="2">
                  <c:v>Indústria alimentícia</c:v>
                </c:pt>
                <c:pt idx="3">
                  <c:v>Indústria de base tecno</c:v>
                </c:pt>
                <c:pt idx="4">
                  <c:v>Logística e transporte</c:v>
                </c:pt>
                <c:pt idx="5">
                  <c:v>Moda</c:v>
                </c:pt>
                <c:pt idx="6">
                  <c:v>Oficinas e peças auto</c:v>
                </c:pt>
              </c:strCache>
            </c:strRef>
          </c:cat>
          <c:val>
            <c:numRef>
              <c:f>fatur_evol!$D$9:$D$15</c:f>
              <c:numCache>
                <c:formatCode>0%</c:formatCode>
                <c:ptCount val="7"/>
                <c:pt idx="0">
                  <c:v>7.734604112566848E-2</c:v>
                </c:pt>
                <c:pt idx="1">
                  <c:v>0.16688856275065336</c:v>
                </c:pt>
                <c:pt idx="2">
                  <c:v>6.7398773680348828E-2</c:v>
                </c:pt>
                <c:pt idx="3">
                  <c:v>0.13890437759843483</c:v>
                </c:pt>
                <c:pt idx="4">
                  <c:v>-3.7319424099660846E-2</c:v>
                </c:pt>
                <c:pt idx="5">
                  <c:v>2.7656087882924837E-2</c:v>
                </c:pt>
                <c:pt idx="6">
                  <c:v>8.9248892218714987E-3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7C-4B54-B14D-4300E6BC4B31}"/>
            </c:ext>
          </c:extLst>
        </c:ser>
        <c:ser>
          <c:idx val="2"/>
          <c:order val="2"/>
          <c:tx>
            <c:strRef>
              <c:f>fatur_evol!$E$1</c:f>
              <c:strCache>
                <c:ptCount val="1"/>
                <c:pt idx="0">
                  <c:v>jan/23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fatur_evol!$A$9:$A$15</c:f>
              <c:strCache>
                <c:ptCount val="7"/>
                <c:pt idx="0">
                  <c:v>Educação</c:v>
                </c:pt>
                <c:pt idx="1">
                  <c:v>Energia</c:v>
                </c:pt>
                <c:pt idx="2">
                  <c:v>Indústria alimentícia</c:v>
                </c:pt>
                <c:pt idx="3">
                  <c:v>Indústria de base tecno</c:v>
                </c:pt>
                <c:pt idx="4">
                  <c:v>Logística e transporte</c:v>
                </c:pt>
                <c:pt idx="5">
                  <c:v>Moda</c:v>
                </c:pt>
                <c:pt idx="6">
                  <c:v>Oficinas e peças auto</c:v>
                </c:pt>
              </c:strCache>
            </c:strRef>
          </c:cat>
          <c:val>
            <c:numRef>
              <c:f>fatur_evol!$E$9:$E$15</c:f>
              <c:numCache>
                <c:formatCode>0%</c:formatCode>
                <c:ptCount val="7"/>
                <c:pt idx="0">
                  <c:v>-7.8391240299593157E-2</c:v>
                </c:pt>
                <c:pt idx="1">
                  <c:v>-3.2479854175903836E-2</c:v>
                </c:pt>
                <c:pt idx="2">
                  <c:v>-6.3268245026065234E-2</c:v>
                </c:pt>
                <c:pt idx="3">
                  <c:v>-0.12634420789132508</c:v>
                </c:pt>
                <c:pt idx="4">
                  <c:v>-0.16015983892539395</c:v>
                </c:pt>
                <c:pt idx="5">
                  <c:v>-0.13013181409758745</c:v>
                </c:pt>
                <c:pt idx="6">
                  <c:v>-7.4903616091541753E-2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7C-4B54-B14D-4300E6BC4B31}"/>
            </c:ext>
          </c:extLst>
        </c:ser>
        <c:ser>
          <c:idx val="3"/>
          <c:order val="3"/>
          <c:tx>
            <c:strRef>
              <c:f>fatur_evol!$F$1</c:f>
              <c:strCache>
                <c:ptCount val="1"/>
                <c:pt idx="0">
                  <c:v>abr/23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fatur_evol!$A$9:$A$15</c:f>
              <c:strCache>
                <c:ptCount val="7"/>
                <c:pt idx="0">
                  <c:v>Educação</c:v>
                </c:pt>
                <c:pt idx="1">
                  <c:v>Energia</c:v>
                </c:pt>
                <c:pt idx="2">
                  <c:v>Indústria alimentícia</c:v>
                </c:pt>
                <c:pt idx="3">
                  <c:v>Indústria de base tecno</c:v>
                </c:pt>
                <c:pt idx="4">
                  <c:v>Logística e transporte</c:v>
                </c:pt>
                <c:pt idx="5">
                  <c:v>Moda</c:v>
                </c:pt>
                <c:pt idx="6">
                  <c:v>Oficinas e peças auto</c:v>
                </c:pt>
              </c:strCache>
            </c:strRef>
          </c:cat>
          <c:val>
            <c:numRef>
              <c:f>fatur_evol!$F$9:$F$15</c:f>
              <c:numCache>
                <c:formatCode>0%</c:formatCode>
                <c:ptCount val="7"/>
                <c:pt idx="0">
                  <c:v>-3.1155768789193922E-2</c:v>
                </c:pt>
                <c:pt idx="1">
                  <c:v>-0.27650026454648152</c:v>
                </c:pt>
                <c:pt idx="2">
                  <c:v>2.2445147598822383E-2</c:v>
                </c:pt>
                <c:pt idx="3">
                  <c:v>-6.2744626801167935E-2</c:v>
                </c:pt>
                <c:pt idx="4">
                  <c:v>-0.1035020083152673</c:v>
                </c:pt>
                <c:pt idx="5">
                  <c:v>-0.16066180312314787</c:v>
                </c:pt>
                <c:pt idx="6">
                  <c:v>-9.1915815260298142E-2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7C-4B54-B14D-4300E6BC4B31}"/>
            </c:ext>
          </c:extLst>
        </c:ser>
        <c:ser>
          <c:idx val="4"/>
          <c:order val="4"/>
          <c:tx>
            <c:strRef>
              <c:f>fatur_evol!$G$1</c:f>
              <c:strCache>
                <c:ptCount val="1"/>
                <c:pt idx="0">
                  <c:v>jul/23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fatur_evol!$A$9:$A$15</c:f>
              <c:strCache>
                <c:ptCount val="7"/>
                <c:pt idx="0">
                  <c:v>Educação</c:v>
                </c:pt>
                <c:pt idx="1">
                  <c:v>Energia</c:v>
                </c:pt>
                <c:pt idx="2">
                  <c:v>Indústria alimentícia</c:v>
                </c:pt>
                <c:pt idx="3">
                  <c:v>Indústria de base tecno</c:v>
                </c:pt>
                <c:pt idx="4">
                  <c:v>Logística e transporte</c:v>
                </c:pt>
                <c:pt idx="5">
                  <c:v>Moda</c:v>
                </c:pt>
                <c:pt idx="6">
                  <c:v>Oficinas e peças auto</c:v>
                </c:pt>
              </c:strCache>
            </c:strRef>
          </c:cat>
          <c:val>
            <c:numRef>
              <c:f>fatur_evol!$G$9:$G$15</c:f>
              <c:numCache>
                <c:formatCode>0%</c:formatCode>
                <c:ptCount val="7"/>
                <c:pt idx="0">
                  <c:v>3.8071317684995533E-2</c:v>
                </c:pt>
                <c:pt idx="1">
                  <c:v>-0.18488802923343314</c:v>
                </c:pt>
                <c:pt idx="2">
                  <c:v>7.4395912691707103E-2</c:v>
                </c:pt>
                <c:pt idx="3">
                  <c:v>-2.4641030840819277E-2</c:v>
                </c:pt>
                <c:pt idx="4">
                  <c:v>-0.14607630567242846</c:v>
                </c:pt>
                <c:pt idx="5">
                  <c:v>-8.1394240706308588E-2</c:v>
                </c:pt>
                <c:pt idx="6">
                  <c:v>-3.3163355027990969E-2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7C-4B54-B14D-4300E6BC4B31}"/>
            </c:ext>
          </c:extLst>
        </c:ser>
        <c:ser>
          <c:idx val="5"/>
          <c:order val="5"/>
          <c:tx>
            <c:strRef>
              <c:f>fatur_evol!$H$1</c:f>
              <c:strCache>
                <c:ptCount val="1"/>
                <c:pt idx="0">
                  <c:v>nov/23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fatur_evol!$A$9:$A$15</c:f>
              <c:strCache>
                <c:ptCount val="7"/>
                <c:pt idx="0">
                  <c:v>Educação</c:v>
                </c:pt>
                <c:pt idx="1">
                  <c:v>Energia</c:v>
                </c:pt>
                <c:pt idx="2">
                  <c:v>Indústria alimentícia</c:v>
                </c:pt>
                <c:pt idx="3">
                  <c:v>Indústria de base tecno</c:v>
                </c:pt>
                <c:pt idx="4">
                  <c:v>Logística e transporte</c:v>
                </c:pt>
                <c:pt idx="5">
                  <c:v>Moda</c:v>
                </c:pt>
                <c:pt idx="6">
                  <c:v>Oficinas e peças auto</c:v>
                </c:pt>
              </c:strCache>
            </c:strRef>
          </c:cat>
          <c:val>
            <c:numRef>
              <c:f>fatur_evol!$H$9:$H$15</c:f>
              <c:numCache>
                <c:formatCode>0%</c:formatCode>
                <c:ptCount val="7"/>
                <c:pt idx="0">
                  <c:v>-3.1309699265617309E-2</c:v>
                </c:pt>
                <c:pt idx="1">
                  <c:v>-0.13136048832954306</c:v>
                </c:pt>
                <c:pt idx="2">
                  <c:v>3.4926192876918345E-2</c:v>
                </c:pt>
                <c:pt idx="3">
                  <c:v>-2.1118210674124158E-2</c:v>
                </c:pt>
                <c:pt idx="4">
                  <c:v>-0.10215244756649276</c:v>
                </c:pt>
                <c:pt idx="5">
                  <c:v>-9.9558095040988392E-2</c:v>
                </c:pt>
                <c:pt idx="6">
                  <c:v>-0.11956092471029585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7C-4B54-B14D-4300E6BC4B31}"/>
            </c:ext>
          </c:extLst>
        </c:ser>
        <c:ser>
          <c:idx val="6"/>
          <c:order val="6"/>
          <c:tx>
            <c:strRef>
              <c:f>fatur_evol!$I$1</c:f>
              <c:strCache>
                <c:ptCount val="1"/>
                <c:pt idx="0">
                  <c:v>fev/24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fatur_evol!$A$9:$A$15</c:f>
              <c:strCache>
                <c:ptCount val="7"/>
                <c:pt idx="0">
                  <c:v>Educação</c:v>
                </c:pt>
                <c:pt idx="1">
                  <c:v>Energia</c:v>
                </c:pt>
                <c:pt idx="2">
                  <c:v>Indústria alimentícia</c:v>
                </c:pt>
                <c:pt idx="3">
                  <c:v>Indústria de base tecno</c:v>
                </c:pt>
                <c:pt idx="4">
                  <c:v>Logística e transporte</c:v>
                </c:pt>
                <c:pt idx="5">
                  <c:v>Moda</c:v>
                </c:pt>
                <c:pt idx="6">
                  <c:v>Oficinas e peças auto</c:v>
                </c:pt>
              </c:strCache>
            </c:strRef>
          </c:cat>
          <c:val>
            <c:numRef>
              <c:f>fatur_evol!$I$9:$I$15</c:f>
              <c:numCache>
                <c:formatCode>0%</c:formatCode>
                <c:ptCount val="7"/>
                <c:pt idx="0">
                  <c:v>-5.5570613798282473E-2</c:v>
                </c:pt>
                <c:pt idx="1">
                  <c:v>-0.15463117538202062</c:v>
                </c:pt>
                <c:pt idx="2">
                  <c:v>2.5276627006308394E-2</c:v>
                </c:pt>
                <c:pt idx="3">
                  <c:v>-8.4038899078308929E-2</c:v>
                </c:pt>
                <c:pt idx="4">
                  <c:v>-0.14379866636614544</c:v>
                </c:pt>
                <c:pt idx="5">
                  <c:v>-0.13518513047708866</c:v>
                </c:pt>
                <c:pt idx="6">
                  <c:v>-0.10462258554367007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7C-4B54-B14D-4300E6BC4B31}"/>
            </c:ext>
          </c:extLst>
        </c:ser>
        <c:ser>
          <c:idx val="7"/>
          <c:order val="7"/>
          <c:tx>
            <c:strRef>
              <c:f>fatur_evol!$J$1</c:f>
              <c:strCache>
                <c:ptCount val="1"/>
                <c:pt idx="0">
                  <c:v>mai/24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fatur_evol!$A$9:$A$15</c:f>
              <c:strCache>
                <c:ptCount val="7"/>
                <c:pt idx="0">
                  <c:v>Educação</c:v>
                </c:pt>
                <c:pt idx="1">
                  <c:v>Energia</c:v>
                </c:pt>
                <c:pt idx="2">
                  <c:v>Indústria alimentícia</c:v>
                </c:pt>
                <c:pt idx="3">
                  <c:v>Indústria de base tecno</c:v>
                </c:pt>
                <c:pt idx="4">
                  <c:v>Logística e transporte</c:v>
                </c:pt>
                <c:pt idx="5">
                  <c:v>Moda</c:v>
                </c:pt>
                <c:pt idx="6">
                  <c:v>Oficinas e peças auto</c:v>
                </c:pt>
              </c:strCache>
            </c:strRef>
          </c:cat>
          <c:val>
            <c:numRef>
              <c:f>fatur_evol!$J$9:$J$15</c:f>
              <c:numCache>
                <c:formatCode>0%</c:formatCode>
                <c:ptCount val="7"/>
                <c:pt idx="0">
                  <c:v>-4.1907591642868086E-2</c:v>
                </c:pt>
                <c:pt idx="1">
                  <c:v>-8.9217347901445837E-2</c:v>
                </c:pt>
                <c:pt idx="2">
                  <c:v>-5.075964343451677E-2</c:v>
                </c:pt>
                <c:pt idx="3">
                  <c:v>-0.10078816503800217</c:v>
                </c:pt>
                <c:pt idx="4">
                  <c:v>-8.4796177024438271E-2</c:v>
                </c:pt>
                <c:pt idx="5">
                  <c:v>-0.1299881448617069</c:v>
                </c:pt>
                <c:pt idx="6">
                  <c:v>-8.6582305176063107E-2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7C-4B54-B14D-4300E6BC4B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0785808"/>
        <c:axId val="650783840"/>
      </c:barChart>
      <c:catAx>
        <c:axId val="65078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650783840"/>
        <c:crosses val="autoZero"/>
        <c:auto val="1"/>
        <c:lblAlgn val="ctr"/>
        <c:lblOffset val="100"/>
        <c:noMultiLvlLbl val="0"/>
      </c:catAx>
      <c:valAx>
        <c:axId val="650783840"/>
        <c:scaling>
          <c:orientation val="minMax"/>
          <c:max val="0.30000000000000004"/>
          <c:min val="-0.2"/>
        </c:scaling>
        <c:delete val="1"/>
        <c:axPos val="l"/>
        <c:numFmt formatCode="0%" sourceLinked="1"/>
        <c:majorTickMark val="none"/>
        <c:minorTickMark val="none"/>
        <c:tickLblPos val="nextTo"/>
        <c:crossAx val="6507858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fatur_evol!$C$1</c:f>
              <c:strCache>
                <c:ptCount val="1"/>
                <c:pt idx="0">
                  <c:v>abr/22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fatur_evol!$A$15:$A$21</c:f>
              <c:strCache>
                <c:ptCount val="7"/>
                <c:pt idx="0">
                  <c:v>Oficinas e peças auto</c:v>
                </c:pt>
                <c:pt idx="1">
                  <c:v>Pet shops e serv. vet.</c:v>
                </c:pt>
                <c:pt idx="2">
                  <c:v>Saúde</c:v>
                </c:pt>
                <c:pt idx="3">
                  <c:v>Serviços de alimentação</c:v>
                </c:pt>
                <c:pt idx="4">
                  <c:v>Serviços empresariais</c:v>
                </c:pt>
                <c:pt idx="5">
                  <c:v>Serviços pessoais</c:v>
                </c:pt>
                <c:pt idx="6">
                  <c:v>Turismo</c:v>
                </c:pt>
              </c:strCache>
            </c:strRef>
          </c:cat>
          <c:val>
            <c:numRef>
              <c:f>fatur_evol!$C$15:$C$21</c:f>
              <c:numCache>
                <c:formatCode>0%</c:formatCode>
                <c:ptCount val="7"/>
                <c:pt idx="0">
                  <c:v>-6.1606551845905529E-2</c:v>
                </c:pt>
                <c:pt idx="1">
                  <c:v>-0.10550206103925111</c:v>
                </c:pt>
                <c:pt idx="2">
                  <c:v>6.3132164815317381E-3</c:v>
                </c:pt>
                <c:pt idx="3">
                  <c:v>-6.4780371564568798E-2</c:v>
                </c:pt>
                <c:pt idx="4">
                  <c:v>5.6396870301047711E-3</c:v>
                </c:pt>
                <c:pt idx="5">
                  <c:v>-0.11034106203544583</c:v>
                </c:pt>
                <c:pt idx="6">
                  <c:v>6.8092739194489924E-2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3-41EF-9C8E-D44D87DE8DBD}"/>
            </c:ext>
          </c:extLst>
        </c:ser>
        <c:ser>
          <c:idx val="1"/>
          <c:order val="1"/>
          <c:tx>
            <c:strRef>
              <c:f>fatur_evol!$D$1</c:f>
              <c:strCache>
                <c:ptCount val="1"/>
                <c:pt idx="0">
                  <c:v>ago/22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fatur_evol!$A$15:$A$21</c:f>
              <c:strCache>
                <c:ptCount val="7"/>
                <c:pt idx="0">
                  <c:v>Oficinas e peças auto</c:v>
                </c:pt>
                <c:pt idx="1">
                  <c:v>Pet shops e serv. vet.</c:v>
                </c:pt>
                <c:pt idx="2">
                  <c:v>Saúde</c:v>
                </c:pt>
                <c:pt idx="3">
                  <c:v>Serviços de alimentação</c:v>
                </c:pt>
                <c:pt idx="4">
                  <c:v>Serviços empresariais</c:v>
                </c:pt>
                <c:pt idx="5">
                  <c:v>Serviços pessoais</c:v>
                </c:pt>
                <c:pt idx="6">
                  <c:v>Turismo</c:v>
                </c:pt>
              </c:strCache>
            </c:strRef>
          </c:cat>
          <c:val>
            <c:numRef>
              <c:f>fatur_evol!$D$15:$D$21</c:f>
              <c:numCache>
                <c:formatCode>0%</c:formatCode>
                <c:ptCount val="7"/>
                <c:pt idx="0">
                  <c:v>8.9248892218714987E-3</c:v>
                </c:pt>
                <c:pt idx="1">
                  <c:v>-1.9133336300742699E-2</c:v>
                </c:pt>
                <c:pt idx="2">
                  <c:v>6.9069045898675074E-2</c:v>
                </c:pt>
                <c:pt idx="3">
                  <c:v>1.0969407069578021E-2</c:v>
                </c:pt>
                <c:pt idx="4">
                  <c:v>0.1091602766842764</c:v>
                </c:pt>
                <c:pt idx="5">
                  <c:v>-9.0815390938695506E-3</c:v>
                </c:pt>
                <c:pt idx="6">
                  <c:v>3.9178688793454292E-2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E3-41EF-9C8E-D44D87DE8DBD}"/>
            </c:ext>
          </c:extLst>
        </c:ser>
        <c:ser>
          <c:idx val="2"/>
          <c:order val="2"/>
          <c:tx>
            <c:strRef>
              <c:f>fatur_evol!$E$1</c:f>
              <c:strCache>
                <c:ptCount val="1"/>
                <c:pt idx="0">
                  <c:v>jan/23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fatur_evol!$A$15:$A$21</c:f>
              <c:strCache>
                <c:ptCount val="7"/>
                <c:pt idx="0">
                  <c:v>Oficinas e peças auto</c:v>
                </c:pt>
                <c:pt idx="1">
                  <c:v>Pet shops e serv. vet.</c:v>
                </c:pt>
                <c:pt idx="2">
                  <c:v>Saúde</c:v>
                </c:pt>
                <c:pt idx="3">
                  <c:v>Serviços de alimentação</c:v>
                </c:pt>
                <c:pt idx="4">
                  <c:v>Serviços empresariais</c:v>
                </c:pt>
                <c:pt idx="5">
                  <c:v>Serviços pessoais</c:v>
                </c:pt>
                <c:pt idx="6">
                  <c:v>Turismo</c:v>
                </c:pt>
              </c:strCache>
            </c:strRef>
          </c:cat>
          <c:val>
            <c:numRef>
              <c:f>fatur_evol!$E$15:$E$21</c:f>
              <c:numCache>
                <c:formatCode>0%</c:formatCode>
                <c:ptCount val="7"/>
                <c:pt idx="0">
                  <c:v>-7.4903616091541753E-2</c:v>
                </c:pt>
                <c:pt idx="1">
                  <c:v>-5.2743381875521751E-2</c:v>
                </c:pt>
                <c:pt idx="2">
                  <c:v>-7.9877072435788732E-2</c:v>
                </c:pt>
                <c:pt idx="3">
                  <c:v>-0.10335481414466882</c:v>
                </c:pt>
                <c:pt idx="4">
                  <c:v>-3.8271629191990425E-2</c:v>
                </c:pt>
                <c:pt idx="5">
                  <c:v>-0.15543280652159197</c:v>
                </c:pt>
                <c:pt idx="6">
                  <c:v>-2.8805524992805996E-2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E3-41EF-9C8E-D44D87DE8DBD}"/>
            </c:ext>
          </c:extLst>
        </c:ser>
        <c:ser>
          <c:idx val="3"/>
          <c:order val="3"/>
          <c:tx>
            <c:strRef>
              <c:f>fatur_evol!$F$1</c:f>
              <c:strCache>
                <c:ptCount val="1"/>
                <c:pt idx="0">
                  <c:v>abr/23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fatur_evol!$A$15:$A$21</c:f>
              <c:strCache>
                <c:ptCount val="7"/>
                <c:pt idx="0">
                  <c:v>Oficinas e peças auto</c:v>
                </c:pt>
                <c:pt idx="1">
                  <c:v>Pet shops e serv. vet.</c:v>
                </c:pt>
                <c:pt idx="2">
                  <c:v>Saúde</c:v>
                </c:pt>
                <c:pt idx="3">
                  <c:v>Serviços de alimentação</c:v>
                </c:pt>
                <c:pt idx="4">
                  <c:v>Serviços empresariais</c:v>
                </c:pt>
                <c:pt idx="5">
                  <c:v>Serviços pessoais</c:v>
                </c:pt>
                <c:pt idx="6">
                  <c:v>Turismo</c:v>
                </c:pt>
              </c:strCache>
            </c:strRef>
          </c:cat>
          <c:val>
            <c:numRef>
              <c:f>fatur_evol!$F$15:$F$21</c:f>
              <c:numCache>
                <c:formatCode>0%</c:formatCode>
                <c:ptCount val="7"/>
                <c:pt idx="0">
                  <c:v>-9.1915815260298142E-2</c:v>
                </c:pt>
                <c:pt idx="1">
                  <c:v>-4.1612035400650171E-2</c:v>
                </c:pt>
                <c:pt idx="2">
                  <c:v>-1.8566041292159326E-2</c:v>
                </c:pt>
                <c:pt idx="3">
                  <c:v>-0.11917257103184338</c:v>
                </c:pt>
                <c:pt idx="4">
                  <c:v>3.4536561661885228E-3</c:v>
                </c:pt>
                <c:pt idx="5">
                  <c:v>-0.11980243325780711</c:v>
                </c:pt>
                <c:pt idx="6">
                  <c:v>-5.1867256637168138E-2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E3-41EF-9C8E-D44D87DE8DBD}"/>
            </c:ext>
          </c:extLst>
        </c:ser>
        <c:ser>
          <c:idx val="4"/>
          <c:order val="4"/>
          <c:tx>
            <c:strRef>
              <c:f>fatur_evol!$G$1</c:f>
              <c:strCache>
                <c:ptCount val="1"/>
                <c:pt idx="0">
                  <c:v>jul/23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fatur_evol!$A$15:$A$21</c:f>
              <c:strCache>
                <c:ptCount val="7"/>
                <c:pt idx="0">
                  <c:v>Oficinas e peças auto</c:v>
                </c:pt>
                <c:pt idx="1">
                  <c:v>Pet shops e serv. vet.</c:v>
                </c:pt>
                <c:pt idx="2">
                  <c:v>Saúde</c:v>
                </c:pt>
                <c:pt idx="3">
                  <c:v>Serviços de alimentação</c:v>
                </c:pt>
                <c:pt idx="4">
                  <c:v>Serviços empresariais</c:v>
                </c:pt>
                <c:pt idx="5">
                  <c:v>Serviços pessoais</c:v>
                </c:pt>
                <c:pt idx="6">
                  <c:v>Turismo</c:v>
                </c:pt>
              </c:strCache>
            </c:strRef>
          </c:cat>
          <c:val>
            <c:numRef>
              <c:f>fatur_evol!$G$15:$G$21</c:f>
              <c:numCache>
                <c:formatCode>0%</c:formatCode>
                <c:ptCount val="7"/>
                <c:pt idx="0">
                  <c:v>-3.3163355027990969E-2</c:v>
                </c:pt>
                <c:pt idx="1">
                  <c:v>-2.0989576541304129E-2</c:v>
                </c:pt>
                <c:pt idx="2">
                  <c:v>1.4866665650669797E-2</c:v>
                </c:pt>
                <c:pt idx="3">
                  <c:v>-4.4305540352816274E-2</c:v>
                </c:pt>
                <c:pt idx="4">
                  <c:v>2.4090068332327033E-2</c:v>
                </c:pt>
                <c:pt idx="5">
                  <c:v>6.2470998231889681E-2</c:v>
                </c:pt>
                <c:pt idx="6">
                  <c:v>-8.5728954219494551E-3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E3-41EF-9C8E-D44D87DE8DBD}"/>
            </c:ext>
          </c:extLst>
        </c:ser>
        <c:ser>
          <c:idx val="5"/>
          <c:order val="5"/>
          <c:tx>
            <c:strRef>
              <c:f>fatur_evol!$H$1</c:f>
              <c:strCache>
                <c:ptCount val="1"/>
                <c:pt idx="0">
                  <c:v>nov/23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fatur_evol!$A$15:$A$21</c:f>
              <c:strCache>
                <c:ptCount val="7"/>
                <c:pt idx="0">
                  <c:v>Oficinas e peças auto</c:v>
                </c:pt>
                <c:pt idx="1">
                  <c:v>Pet shops e serv. vet.</c:v>
                </c:pt>
                <c:pt idx="2">
                  <c:v>Saúde</c:v>
                </c:pt>
                <c:pt idx="3">
                  <c:v>Serviços de alimentação</c:v>
                </c:pt>
                <c:pt idx="4">
                  <c:v>Serviços empresariais</c:v>
                </c:pt>
                <c:pt idx="5">
                  <c:v>Serviços pessoais</c:v>
                </c:pt>
                <c:pt idx="6">
                  <c:v>Turismo</c:v>
                </c:pt>
              </c:strCache>
            </c:strRef>
          </c:cat>
          <c:val>
            <c:numRef>
              <c:f>fatur_evol!$H$15:$H$21</c:f>
              <c:numCache>
                <c:formatCode>0%</c:formatCode>
                <c:ptCount val="7"/>
                <c:pt idx="0">
                  <c:v>-0.11956092471029585</c:v>
                </c:pt>
                <c:pt idx="1">
                  <c:v>-6.6939403769861391E-2</c:v>
                </c:pt>
                <c:pt idx="2">
                  <c:v>-2.5455556390191165E-2</c:v>
                </c:pt>
                <c:pt idx="3">
                  <c:v>-5.5807101246138434E-2</c:v>
                </c:pt>
                <c:pt idx="4">
                  <c:v>1.7216813411754538E-2</c:v>
                </c:pt>
                <c:pt idx="5">
                  <c:v>3.5526926670271281E-3</c:v>
                </c:pt>
                <c:pt idx="6">
                  <c:v>-6.3257516027372382E-2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E3-41EF-9C8E-D44D87DE8DBD}"/>
            </c:ext>
          </c:extLst>
        </c:ser>
        <c:ser>
          <c:idx val="6"/>
          <c:order val="6"/>
          <c:tx>
            <c:strRef>
              <c:f>fatur_evol!$I$1</c:f>
              <c:strCache>
                <c:ptCount val="1"/>
                <c:pt idx="0">
                  <c:v>fev/24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fatur_evol!$A$15:$A$21</c:f>
              <c:strCache>
                <c:ptCount val="7"/>
                <c:pt idx="0">
                  <c:v>Oficinas e peças auto</c:v>
                </c:pt>
                <c:pt idx="1">
                  <c:v>Pet shops e serv. vet.</c:v>
                </c:pt>
                <c:pt idx="2">
                  <c:v>Saúde</c:v>
                </c:pt>
                <c:pt idx="3">
                  <c:v>Serviços de alimentação</c:v>
                </c:pt>
                <c:pt idx="4">
                  <c:v>Serviços empresariais</c:v>
                </c:pt>
                <c:pt idx="5">
                  <c:v>Serviços pessoais</c:v>
                </c:pt>
                <c:pt idx="6">
                  <c:v>Turismo</c:v>
                </c:pt>
              </c:strCache>
            </c:strRef>
          </c:cat>
          <c:val>
            <c:numRef>
              <c:f>fatur_evol!$I$15:$I$21</c:f>
              <c:numCache>
                <c:formatCode>0%</c:formatCode>
                <c:ptCount val="7"/>
                <c:pt idx="0">
                  <c:v>-0.10462258554367007</c:v>
                </c:pt>
                <c:pt idx="1">
                  <c:v>-6.7214610274380041E-2</c:v>
                </c:pt>
                <c:pt idx="2">
                  <c:v>-8.3822413902848336E-2</c:v>
                </c:pt>
                <c:pt idx="3">
                  <c:v>-0.11165075550540832</c:v>
                </c:pt>
                <c:pt idx="4">
                  <c:v>-6.6638410404884954E-2</c:v>
                </c:pt>
                <c:pt idx="5">
                  <c:v>-9.1224461966502801E-2</c:v>
                </c:pt>
                <c:pt idx="6">
                  <c:v>-4.2940755287774177E-2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E3-41EF-9C8E-D44D87DE8DBD}"/>
            </c:ext>
          </c:extLst>
        </c:ser>
        <c:ser>
          <c:idx val="7"/>
          <c:order val="7"/>
          <c:tx>
            <c:strRef>
              <c:f>fatur_evol!$J$1</c:f>
              <c:strCache>
                <c:ptCount val="1"/>
                <c:pt idx="0">
                  <c:v>mai/24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fatur_evol!$A$15:$A$21</c:f>
              <c:strCache>
                <c:ptCount val="7"/>
                <c:pt idx="0">
                  <c:v>Oficinas e peças auto</c:v>
                </c:pt>
                <c:pt idx="1">
                  <c:v>Pet shops e serv. vet.</c:v>
                </c:pt>
                <c:pt idx="2">
                  <c:v>Saúde</c:v>
                </c:pt>
                <c:pt idx="3">
                  <c:v>Serviços de alimentação</c:v>
                </c:pt>
                <c:pt idx="4">
                  <c:v>Serviços empresariais</c:v>
                </c:pt>
                <c:pt idx="5">
                  <c:v>Serviços pessoais</c:v>
                </c:pt>
                <c:pt idx="6">
                  <c:v>Turismo</c:v>
                </c:pt>
              </c:strCache>
            </c:strRef>
          </c:cat>
          <c:val>
            <c:numRef>
              <c:f>fatur_evol!$J$15:$J$21</c:f>
              <c:numCache>
                <c:formatCode>0%</c:formatCode>
                <c:ptCount val="7"/>
                <c:pt idx="0">
                  <c:v>-8.6582305176063107E-2</c:v>
                </c:pt>
                <c:pt idx="1">
                  <c:v>-7.6397140921279902E-2</c:v>
                </c:pt>
                <c:pt idx="2">
                  <c:v>-2.7855253559205973E-2</c:v>
                </c:pt>
                <c:pt idx="3">
                  <c:v>-6.9982513083074821E-2</c:v>
                </c:pt>
                <c:pt idx="4">
                  <c:v>-4.6048319644914883E-2</c:v>
                </c:pt>
                <c:pt idx="5">
                  <c:v>-3.3978636560224901E-2</c:v>
                </c:pt>
                <c:pt idx="6">
                  <c:v>-7.4643669362851522E-2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E3-41EF-9C8E-D44D87DE8D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0785808"/>
        <c:axId val="650783840"/>
      </c:barChart>
      <c:catAx>
        <c:axId val="65078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650783840"/>
        <c:crosses val="autoZero"/>
        <c:auto val="1"/>
        <c:lblAlgn val="ctr"/>
        <c:lblOffset val="100"/>
        <c:noMultiLvlLbl val="0"/>
      </c:catAx>
      <c:valAx>
        <c:axId val="650783840"/>
        <c:scaling>
          <c:orientation val="minMax"/>
          <c:max val="0.30000000000000004"/>
          <c:min val="-0.2"/>
        </c:scaling>
        <c:delete val="1"/>
        <c:axPos val="l"/>
        <c:numFmt formatCode="0%" sourceLinked="1"/>
        <c:majorTickMark val="none"/>
        <c:minorTickMark val="none"/>
        <c:tickLblPos val="nextTo"/>
        <c:crossAx val="6507858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t-BR" b="1"/>
              <a:t>Quanto o pagamento dessas dívidas representa dos custos mensais da sua empresa?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div_custo!$C$3</c:f>
              <c:strCache>
                <c:ptCount val="1"/>
                <c:pt idx="0">
                  <c:v>Menos de 30%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div_custo!$B$158:$B$179</c:f>
              <c:strCache>
                <c:ptCount val="22"/>
                <c:pt idx="0">
                  <c:v>Beleza</c:v>
                </c:pt>
                <c:pt idx="1">
                  <c:v>Economia criativa</c:v>
                </c:pt>
                <c:pt idx="2">
                  <c:v>Logística e transporte</c:v>
                </c:pt>
                <c:pt idx="3">
                  <c:v>Energia</c:v>
                </c:pt>
                <c:pt idx="4">
                  <c:v>Agronegócio</c:v>
                </c:pt>
                <c:pt idx="5">
                  <c:v>Saúde</c:v>
                </c:pt>
                <c:pt idx="6">
                  <c:v>Serviços de alimentação</c:v>
                </c:pt>
                <c:pt idx="7">
                  <c:v>Oficinas e peças auto</c:v>
                </c:pt>
                <c:pt idx="8">
                  <c:v>Indústria alimentícia</c:v>
                </c:pt>
                <c:pt idx="9">
                  <c:v>| Média Geral |</c:v>
                </c:pt>
                <c:pt idx="10">
                  <c:v>Moda</c:v>
                </c:pt>
                <c:pt idx="11">
                  <c:v>Comércio varejista</c:v>
                </c:pt>
                <c:pt idx="12">
                  <c:v>Casa e Construção</c:v>
                </c:pt>
                <c:pt idx="13">
                  <c:v>Turismo</c:v>
                </c:pt>
                <c:pt idx="14">
                  <c:v>Serviços pessoais</c:v>
                </c:pt>
                <c:pt idx="15">
                  <c:v>Serviços empresariais</c:v>
                </c:pt>
                <c:pt idx="16">
                  <c:v>Artesanato</c:v>
                </c:pt>
                <c:pt idx="17">
                  <c:v>Educação</c:v>
                </c:pt>
                <c:pt idx="18">
                  <c:v>Indústria - Outros</c:v>
                </c:pt>
                <c:pt idx="19">
                  <c:v>Academias e ativ. físicas</c:v>
                </c:pt>
                <c:pt idx="20">
                  <c:v>Indústria de base tecno</c:v>
                </c:pt>
                <c:pt idx="21">
                  <c:v>Pet shops e vet.</c:v>
                </c:pt>
              </c:strCache>
            </c:strRef>
          </c:cat>
          <c:val>
            <c:numRef>
              <c:f>div_custo!$C$158:$C$179</c:f>
              <c:numCache>
                <c:formatCode>0%</c:formatCode>
                <c:ptCount val="22"/>
                <c:pt idx="0">
                  <c:v>0.29365920497816</c:v>
                </c:pt>
                <c:pt idx="1">
                  <c:v>0.30626235679657665</c:v>
                </c:pt>
                <c:pt idx="2">
                  <c:v>0.3470821768611882</c:v>
                </c:pt>
                <c:pt idx="3">
                  <c:v>0.3554691317008345</c:v>
                </c:pt>
                <c:pt idx="4">
                  <c:v>0.35957813422649876</c:v>
                </c:pt>
                <c:pt idx="5">
                  <c:v>0.35965695278990117</c:v>
                </c:pt>
                <c:pt idx="6">
                  <c:v>0.37764451406468269</c:v>
                </c:pt>
                <c:pt idx="7">
                  <c:v>0.38118998151389727</c:v>
                </c:pt>
                <c:pt idx="8">
                  <c:v>0.39853472918993621</c:v>
                </c:pt>
                <c:pt idx="9">
                  <c:v>0.4058837119407413</c:v>
                </c:pt>
                <c:pt idx="10">
                  <c:v>0.41069703330490526</c:v>
                </c:pt>
                <c:pt idx="11">
                  <c:v>0.41422587100144204</c:v>
                </c:pt>
                <c:pt idx="12">
                  <c:v>0.41618410175197457</c:v>
                </c:pt>
                <c:pt idx="13">
                  <c:v>0.41640722705622524</c:v>
                </c:pt>
                <c:pt idx="14">
                  <c:v>0.42683118653547025</c:v>
                </c:pt>
                <c:pt idx="15">
                  <c:v>0.43013374423570616</c:v>
                </c:pt>
                <c:pt idx="16">
                  <c:v>0.48717489025692401</c:v>
                </c:pt>
                <c:pt idx="17">
                  <c:v>0.4893652546069131</c:v>
                </c:pt>
                <c:pt idx="18">
                  <c:v>0.53243532134369709</c:v>
                </c:pt>
                <c:pt idx="19">
                  <c:v>0.53558112018136084</c:v>
                </c:pt>
                <c:pt idx="20">
                  <c:v>0.55776720795491508</c:v>
                </c:pt>
                <c:pt idx="21">
                  <c:v>0.56402956976904361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E3-4E58-BC23-502E6822CC52}"/>
            </c:ext>
          </c:extLst>
        </c:ser>
        <c:ser>
          <c:idx val="4"/>
          <c:order val="1"/>
          <c:tx>
            <c:strRef>
              <c:f>div_custo!$G$3</c:f>
              <c:strCache>
                <c:ptCount val="1"/>
                <c:pt idx="0">
                  <c:v>Acima de 30%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div_custo!$B$158:$B$179</c:f>
              <c:strCache>
                <c:ptCount val="22"/>
                <c:pt idx="0">
                  <c:v>Beleza</c:v>
                </c:pt>
                <c:pt idx="1">
                  <c:v>Economia criativa</c:v>
                </c:pt>
                <c:pt idx="2">
                  <c:v>Logística e transporte</c:v>
                </c:pt>
                <c:pt idx="3">
                  <c:v>Energia</c:v>
                </c:pt>
                <c:pt idx="4">
                  <c:v>Agronegócio</c:v>
                </c:pt>
                <c:pt idx="5">
                  <c:v>Saúde</c:v>
                </c:pt>
                <c:pt idx="6">
                  <c:v>Serviços de alimentação</c:v>
                </c:pt>
                <c:pt idx="7">
                  <c:v>Oficinas e peças auto</c:v>
                </c:pt>
                <c:pt idx="8">
                  <c:v>Indústria alimentícia</c:v>
                </c:pt>
                <c:pt idx="9">
                  <c:v>| Média Geral |</c:v>
                </c:pt>
                <c:pt idx="10">
                  <c:v>Moda</c:v>
                </c:pt>
                <c:pt idx="11">
                  <c:v>Comércio varejista</c:v>
                </c:pt>
                <c:pt idx="12">
                  <c:v>Casa e Construção</c:v>
                </c:pt>
                <c:pt idx="13">
                  <c:v>Turismo</c:v>
                </c:pt>
                <c:pt idx="14">
                  <c:v>Serviços pessoais</c:v>
                </c:pt>
                <c:pt idx="15">
                  <c:v>Serviços empresariais</c:v>
                </c:pt>
                <c:pt idx="16">
                  <c:v>Artesanato</c:v>
                </c:pt>
                <c:pt idx="17">
                  <c:v>Educação</c:v>
                </c:pt>
                <c:pt idx="18">
                  <c:v>Indústria - Outros</c:v>
                </c:pt>
                <c:pt idx="19">
                  <c:v>Academias e ativ. físicas</c:v>
                </c:pt>
                <c:pt idx="20">
                  <c:v>Indústria de base tecno</c:v>
                </c:pt>
                <c:pt idx="21">
                  <c:v>Pet shops e vet.</c:v>
                </c:pt>
              </c:strCache>
            </c:strRef>
          </c:cat>
          <c:val>
            <c:numRef>
              <c:f>div_custo!$G$158:$G$179</c:f>
              <c:numCache>
                <c:formatCode>0%</c:formatCode>
                <c:ptCount val="22"/>
                <c:pt idx="0">
                  <c:v>0.6647615010181912</c:v>
                </c:pt>
                <c:pt idx="1">
                  <c:v>0.6533055277198494</c:v>
                </c:pt>
                <c:pt idx="2">
                  <c:v>0.61732385514137267</c:v>
                </c:pt>
                <c:pt idx="3">
                  <c:v>0.56445308682991657</c:v>
                </c:pt>
                <c:pt idx="4">
                  <c:v>0.53400675682216392</c:v>
                </c:pt>
                <c:pt idx="5">
                  <c:v>0.56707085038312099</c:v>
                </c:pt>
                <c:pt idx="6">
                  <c:v>0.5465804491374715</c:v>
                </c:pt>
                <c:pt idx="7">
                  <c:v>0.57767318159616154</c:v>
                </c:pt>
                <c:pt idx="8">
                  <c:v>0.55968801469057039</c:v>
                </c:pt>
                <c:pt idx="9">
                  <c:v>0.53350428349259715</c:v>
                </c:pt>
                <c:pt idx="10">
                  <c:v>0.52574655165360129</c:v>
                </c:pt>
                <c:pt idx="11">
                  <c:v>0.5274258534494729</c:v>
                </c:pt>
                <c:pt idx="12">
                  <c:v>0.51824981822890215</c:v>
                </c:pt>
                <c:pt idx="13">
                  <c:v>0.53758991689062741</c:v>
                </c:pt>
                <c:pt idx="14">
                  <c:v>0.465364314801545</c:v>
                </c:pt>
                <c:pt idx="15">
                  <c:v>0.50301727220085612</c:v>
                </c:pt>
                <c:pt idx="16">
                  <c:v>0.44101820482737708</c:v>
                </c:pt>
                <c:pt idx="17">
                  <c:v>0.44966129647802855</c:v>
                </c:pt>
                <c:pt idx="18">
                  <c:v>0.44207372969008901</c:v>
                </c:pt>
                <c:pt idx="19">
                  <c:v>0.40727630676225235</c:v>
                </c:pt>
                <c:pt idx="20">
                  <c:v>0.44223279204508487</c:v>
                </c:pt>
                <c:pt idx="21">
                  <c:v>0.39829652417466366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E3-4E58-BC23-502E6822CC52}"/>
            </c:ext>
          </c:extLst>
        </c:ser>
        <c:ser>
          <c:idx val="3"/>
          <c:order val="2"/>
          <c:tx>
            <c:strRef>
              <c:f>div_custo!$F$3</c:f>
              <c:strCache>
                <c:ptCount val="1"/>
                <c:pt idx="0">
                  <c:v>Não sei/não quero responder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div_custo!$B$158:$B$179</c:f>
              <c:strCache>
                <c:ptCount val="22"/>
                <c:pt idx="0">
                  <c:v>Beleza</c:v>
                </c:pt>
                <c:pt idx="1">
                  <c:v>Economia criativa</c:v>
                </c:pt>
                <c:pt idx="2">
                  <c:v>Logística e transporte</c:v>
                </c:pt>
                <c:pt idx="3">
                  <c:v>Energia</c:v>
                </c:pt>
                <c:pt idx="4">
                  <c:v>Agronegócio</c:v>
                </c:pt>
                <c:pt idx="5">
                  <c:v>Saúde</c:v>
                </c:pt>
                <c:pt idx="6">
                  <c:v>Serviços de alimentação</c:v>
                </c:pt>
                <c:pt idx="7">
                  <c:v>Oficinas e peças auto</c:v>
                </c:pt>
                <c:pt idx="8">
                  <c:v>Indústria alimentícia</c:v>
                </c:pt>
                <c:pt idx="9">
                  <c:v>| Média Geral |</c:v>
                </c:pt>
                <c:pt idx="10">
                  <c:v>Moda</c:v>
                </c:pt>
                <c:pt idx="11">
                  <c:v>Comércio varejista</c:v>
                </c:pt>
                <c:pt idx="12">
                  <c:v>Casa e Construção</c:v>
                </c:pt>
                <c:pt idx="13">
                  <c:v>Turismo</c:v>
                </c:pt>
                <c:pt idx="14">
                  <c:v>Serviços pessoais</c:v>
                </c:pt>
                <c:pt idx="15">
                  <c:v>Serviços empresariais</c:v>
                </c:pt>
                <c:pt idx="16">
                  <c:v>Artesanato</c:v>
                </c:pt>
                <c:pt idx="17">
                  <c:v>Educação</c:v>
                </c:pt>
                <c:pt idx="18">
                  <c:v>Indústria - Outros</c:v>
                </c:pt>
                <c:pt idx="19">
                  <c:v>Academias e ativ. físicas</c:v>
                </c:pt>
                <c:pt idx="20">
                  <c:v>Indústria de base tecno</c:v>
                </c:pt>
                <c:pt idx="21">
                  <c:v>Pet shops e vet.</c:v>
                </c:pt>
              </c:strCache>
            </c:strRef>
          </c:cat>
          <c:val>
            <c:numRef>
              <c:f>div_custo!$F$158:$F$179</c:f>
              <c:numCache>
                <c:formatCode>0%</c:formatCode>
                <c:ptCount val="22"/>
                <c:pt idx="0">
                  <c:v>4.1579294003648834E-2</c:v>
                </c:pt>
                <c:pt idx="1">
                  <c:v>4.0432115483573922E-2</c:v>
                </c:pt>
                <c:pt idx="2">
                  <c:v>3.559396799743917E-2</c:v>
                </c:pt>
                <c:pt idx="3">
                  <c:v>8.007778146924896E-2</c:v>
                </c:pt>
                <c:pt idx="4">
                  <c:v>0.10641510895133732</c:v>
                </c:pt>
                <c:pt idx="5">
                  <c:v>7.3272196826977734E-2</c:v>
                </c:pt>
                <c:pt idx="6">
                  <c:v>7.5775036797845752E-2</c:v>
                </c:pt>
                <c:pt idx="7">
                  <c:v>4.1136836889941082E-2</c:v>
                </c:pt>
                <c:pt idx="8">
                  <c:v>4.17772561194934E-2</c:v>
                </c:pt>
                <c:pt idx="9">
                  <c:v>6.0612004566661576E-2</c:v>
                </c:pt>
                <c:pt idx="10">
                  <c:v>6.3556415041493453E-2</c:v>
                </c:pt>
                <c:pt idx="11">
                  <c:v>5.8348275549085102E-2</c:v>
                </c:pt>
                <c:pt idx="12">
                  <c:v>6.5566080019123313E-2</c:v>
                </c:pt>
                <c:pt idx="13">
                  <c:v>4.6002856053147426E-2</c:v>
                </c:pt>
                <c:pt idx="14">
                  <c:v>0.10780449866298478</c:v>
                </c:pt>
                <c:pt idx="15">
                  <c:v>6.6848983563437728E-2</c:v>
                </c:pt>
                <c:pt idx="16">
                  <c:v>7.1806904915698869E-2</c:v>
                </c:pt>
                <c:pt idx="17">
                  <c:v>6.0973448915058334E-2</c:v>
                </c:pt>
                <c:pt idx="18">
                  <c:v>2.5490948966213855E-2</c:v>
                </c:pt>
                <c:pt idx="19">
                  <c:v>5.7142573056386904E-2</c:v>
                </c:pt>
                <c:pt idx="20">
                  <c:v>0</c:v>
                </c:pt>
                <c:pt idx="21">
                  <c:v>3.7673906056292762E-2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E3-4E58-BC23-502E6822CC5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21221984"/>
        <c:axId val="521218376"/>
      </c:barChart>
      <c:catAx>
        <c:axId val="521221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521218376"/>
        <c:crosses val="autoZero"/>
        <c:auto val="1"/>
        <c:lblAlgn val="ctr"/>
        <c:lblOffset val="100"/>
        <c:noMultiLvlLbl val="0"/>
      </c:catAx>
      <c:valAx>
        <c:axId val="5212183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212219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t-BR" sz="1200" b="1" dirty="0"/>
              <a:t>Nos últimos 30 dias, sua empresa teve aumento dos custos?</a:t>
            </a:r>
          </a:p>
          <a:p>
            <a:pPr>
              <a:defRPr/>
            </a:pPr>
            <a:r>
              <a:rPr lang="pt-BR" i="1" dirty="0"/>
              <a:t>(valor dos Insumos/mercadoria, Combustíveis, Aluguel, Energia)</a:t>
            </a:r>
          </a:p>
          <a:p>
            <a:pPr>
              <a:defRPr/>
            </a:pPr>
            <a:r>
              <a:rPr lang="pt-BR" i="1" dirty="0"/>
              <a:t>Respostas "Sim"</a:t>
            </a:r>
          </a:p>
        </c:rich>
      </c:tx>
      <c:layout>
        <c:manualLayout>
          <c:xMode val="edge"/>
          <c:yMode val="edge"/>
          <c:x val="0.11535294618085093"/>
          <c:y val="1.8664119332794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1696940108840804"/>
          <c:y val="0.1424857965714019"/>
          <c:w val="0.55310009620493072"/>
          <c:h val="0.832028939001192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aum_custos!$B$138:$B$159</c:f>
              <c:strCache>
                <c:ptCount val="22"/>
                <c:pt idx="0">
                  <c:v>Economia criativa</c:v>
                </c:pt>
                <c:pt idx="1">
                  <c:v>Energia</c:v>
                </c:pt>
                <c:pt idx="2">
                  <c:v>Serviços empresariais</c:v>
                </c:pt>
                <c:pt idx="3">
                  <c:v>Turismo</c:v>
                </c:pt>
                <c:pt idx="4">
                  <c:v>Moda</c:v>
                </c:pt>
                <c:pt idx="5">
                  <c:v>Educação</c:v>
                </c:pt>
                <c:pt idx="6">
                  <c:v>Serviços pessoais</c:v>
                </c:pt>
                <c:pt idx="7">
                  <c:v>| Média Geral |</c:v>
                </c:pt>
                <c:pt idx="8">
                  <c:v>Artesanato</c:v>
                </c:pt>
                <c:pt idx="9">
                  <c:v>Casa e Construção</c:v>
                </c:pt>
                <c:pt idx="10">
                  <c:v>Pet shops e vet.</c:v>
                </c:pt>
                <c:pt idx="11">
                  <c:v>Beleza</c:v>
                </c:pt>
                <c:pt idx="12">
                  <c:v>Comércio varejista</c:v>
                </c:pt>
                <c:pt idx="13">
                  <c:v>Oficinas e peças auto</c:v>
                </c:pt>
                <c:pt idx="14">
                  <c:v>Agronegócio</c:v>
                </c:pt>
                <c:pt idx="15">
                  <c:v>Saúde</c:v>
                </c:pt>
                <c:pt idx="16">
                  <c:v>Indústria - Outros</c:v>
                </c:pt>
                <c:pt idx="17">
                  <c:v>Academias e ativ. físicas</c:v>
                </c:pt>
                <c:pt idx="18">
                  <c:v>Indústria alimentícia</c:v>
                </c:pt>
                <c:pt idx="19">
                  <c:v>Indústria de base tecno</c:v>
                </c:pt>
                <c:pt idx="20">
                  <c:v>Serviços de alimentação</c:v>
                </c:pt>
                <c:pt idx="21">
                  <c:v>Logística e transporte</c:v>
                </c:pt>
              </c:strCache>
            </c:strRef>
          </c:cat>
          <c:val>
            <c:numRef>
              <c:f>aum_custos!$C$138:$C$159</c:f>
              <c:numCache>
                <c:formatCode>0%</c:formatCode>
                <c:ptCount val="22"/>
                <c:pt idx="0">
                  <c:v>0.53160353966508056</c:v>
                </c:pt>
                <c:pt idx="1">
                  <c:v>0.58237185357019317</c:v>
                </c:pt>
                <c:pt idx="2">
                  <c:v>0.58971682029107175</c:v>
                </c:pt>
                <c:pt idx="3">
                  <c:v>0.61941021227768212</c:v>
                </c:pt>
                <c:pt idx="4">
                  <c:v>0.62507082256126423</c:v>
                </c:pt>
                <c:pt idx="5">
                  <c:v>0.64536723451768185</c:v>
                </c:pt>
                <c:pt idx="6">
                  <c:v>0.67465867658485701</c:v>
                </c:pt>
                <c:pt idx="7">
                  <c:v>0.68768693745663867</c:v>
                </c:pt>
                <c:pt idx="8">
                  <c:v>0.69112127869242002</c:v>
                </c:pt>
                <c:pt idx="9">
                  <c:v>0.6974642184796096</c:v>
                </c:pt>
                <c:pt idx="10">
                  <c:v>0.71460472015970589</c:v>
                </c:pt>
                <c:pt idx="11">
                  <c:v>0.71618660734743755</c:v>
                </c:pt>
                <c:pt idx="12">
                  <c:v>0.7190589210878634</c:v>
                </c:pt>
                <c:pt idx="13">
                  <c:v>0.7233188366592449</c:v>
                </c:pt>
                <c:pt idx="14">
                  <c:v>0.72339685650813179</c:v>
                </c:pt>
                <c:pt idx="15">
                  <c:v>0.73807147445173038</c:v>
                </c:pt>
                <c:pt idx="16">
                  <c:v>0.74390640671523744</c:v>
                </c:pt>
                <c:pt idx="17">
                  <c:v>0.75079139017245777</c:v>
                </c:pt>
                <c:pt idx="18">
                  <c:v>0.75520405136246138</c:v>
                </c:pt>
                <c:pt idx="19">
                  <c:v>0.78690335106785347</c:v>
                </c:pt>
                <c:pt idx="20">
                  <c:v>0.79920932962534785</c:v>
                </c:pt>
                <c:pt idx="21">
                  <c:v>0.80467736579966798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FF-40FF-A919-8F71E2806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09446847"/>
        <c:axId val="158002975"/>
      </c:barChart>
      <c:catAx>
        <c:axId val="109446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158002975"/>
        <c:crosses val="autoZero"/>
        <c:auto val="1"/>
        <c:lblAlgn val="ctr"/>
        <c:lblOffset val="400"/>
        <c:noMultiLvlLbl val="0"/>
      </c:catAx>
      <c:valAx>
        <c:axId val="15800297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9446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t-BR" sz="1200" b="1" dirty="0"/>
              <a:t>O aumento de custos que a sua empresa sofreu, nos últimos 30 dias, foram repassados em que medida para os seus clientes?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8647932481493704"/>
          <c:y val="0.11893650793650794"/>
          <c:w val="0.4540317789617615"/>
          <c:h val="0.8558650793650793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aum_custos!$Q$5</c:f>
              <c:strCache>
                <c:ptCount val="1"/>
                <c:pt idx="0">
                  <c:v>Não foram repassados aos clientes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aum_custos!$P$138:$P$159</c:f>
              <c:strCache>
                <c:ptCount val="22"/>
                <c:pt idx="0">
                  <c:v>Comércio varejista</c:v>
                </c:pt>
                <c:pt idx="1">
                  <c:v>Artesanato</c:v>
                </c:pt>
                <c:pt idx="2">
                  <c:v>Indústria alimentícia</c:v>
                </c:pt>
                <c:pt idx="3">
                  <c:v>Oficinas e peças auto</c:v>
                </c:pt>
                <c:pt idx="4">
                  <c:v>Indústria - Outros</c:v>
                </c:pt>
                <c:pt idx="5">
                  <c:v>Casa e Construção</c:v>
                </c:pt>
                <c:pt idx="6">
                  <c:v>Moda</c:v>
                </c:pt>
                <c:pt idx="7">
                  <c:v>| Média Geral |</c:v>
                </c:pt>
                <c:pt idx="8">
                  <c:v>Agronegócio</c:v>
                </c:pt>
                <c:pt idx="9">
                  <c:v>Pet shops e vet.</c:v>
                </c:pt>
                <c:pt idx="10">
                  <c:v>Indústria de base tecno</c:v>
                </c:pt>
                <c:pt idx="11">
                  <c:v>Turismo</c:v>
                </c:pt>
                <c:pt idx="12">
                  <c:v>Serviços de alimentação</c:v>
                </c:pt>
                <c:pt idx="13">
                  <c:v>Logística e transporte</c:v>
                </c:pt>
                <c:pt idx="14">
                  <c:v>Saúde</c:v>
                </c:pt>
                <c:pt idx="15">
                  <c:v>Beleza</c:v>
                </c:pt>
                <c:pt idx="16">
                  <c:v>Academias e ativ. físicas</c:v>
                </c:pt>
                <c:pt idx="17">
                  <c:v>Serviços pessoais</c:v>
                </c:pt>
                <c:pt idx="18">
                  <c:v>Serviços empresariais</c:v>
                </c:pt>
                <c:pt idx="19">
                  <c:v>Economia criativa</c:v>
                </c:pt>
                <c:pt idx="20">
                  <c:v>Energia</c:v>
                </c:pt>
                <c:pt idx="21">
                  <c:v>Educação</c:v>
                </c:pt>
              </c:strCache>
            </c:strRef>
          </c:cat>
          <c:val>
            <c:numRef>
              <c:f>aum_custos!$Q$138:$Q$159</c:f>
              <c:numCache>
                <c:formatCode>0%</c:formatCode>
                <c:ptCount val="22"/>
                <c:pt idx="0">
                  <c:v>0.41354614007112361</c:v>
                </c:pt>
                <c:pt idx="1">
                  <c:v>0.42690985945402971</c:v>
                </c:pt>
                <c:pt idx="2">
                  <c:v>0.43951785999870935</c:v>
                </c:pt>
                <c:pt idx="3">
                  <c:v>0.47363101448385908</c:v>
                </c:pt>
                <c:pt idx="4">
                  <c:v>0.4815843686564778</c:v>
                </c:pt>
                <c:pt idx="5">
                  <c:v>0.48531696051301915</c:v>
                </c:pt>
                <c:pt idx="6">
                  <c:v>0.49867880827107963</c:v>
                </c:pt>
                <c:pt idx="7">
                  <c:v>0.53900710119066175</c:v>
                </c:pt>
                <c:pt idx="8">
                  <c:v>0.55096122140073334</c:v>
                </c:pt>
                <c:pt idx="9">
                  <c:v>0.55493352767103932</c:v>
                </c:pt>
                <c:pt idx="10">
                  <c:v>0.55659802997968455</c:v>
                </c:pt>
                <c:pt idx="11">
                  <c:v>0.55783081642633792</c:v>
                </c:pt>
                <c:pt idx="12">
                  <c:v>0.55955194162451094</c:v>
                </c:pt>
                <c:pt idx="13">
                  <c:v>0.56262086912985232</c:v>
                </c:pt>
                <c:pt idx="14">
                  <c:v>0.56984759689685249</c:v>
                </c:pt>
                <c:pt idx="15">
                  <c:v>0.62160420797716054</c:v>
                </c:pt>
                <c:pt idx="16">
                  <c:v>0.62366428654263517</c:v>
                </c:pt>
                <c:pt idx="17">
                  <c:v>0.6418934173937646</c:v>
                </c:pt>
                <c:pt idx="18">
                  <c:v>0.64757973152750936</c:v>
                </c:pt>
                <c:pt idx="19">
                  <c:v>0.68247681576237651</c:v>
                </c:pt>
                <c:pt idx="20">
                  <c:v>0.6829958594664477</c:v>
                </c:pt>
                <c:pt idx="21">
                  <c:v>0.72786639674175746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EB-4969-B44D-44A98E039D18}"/>
            </c:ext>
          </c:extLst>
        </c:ser>
        <c:ser>
          <c:idx val="1"/>
          <c:order val="1"/>
          <c:tx>
            <c:strRef>
              <c:f>aum_custos!$R$5</c:f>
              <c:strCache>
                <c:ptCount val="1"/>
                <c:pt idx="0">
                  <c:v>Foram repassados só parcialmente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aum_custos!$P$138:$P$159</c:f>
              <c:strCache>
                <c:ptCount val="22"/>
                <c:pt idx="0">
                  <c:v>Comércio varejista</c:v>
                </c:pt>
                <c:pt idx="1">
                  <c:v>Artesanato</c:v>
                </c:pt>
                <c:pt idx="2">
                  <c:v>Indústria alimentícia</c:v>
                </c:pt>
                <c:pt idx="3">
                  <c:v>Oficinas e peças auto</c:v>
                </c:pt>
                <c:pt idx="4">
                  <c:v>Indústria - Outros</c:v>
                </c:pt>
                <c:pt idx="5">
                  <c:v>Casa e Construção</c:v>
                </c:pt>
                <c:pt idx="6">
                  <c:v>Moda</c:v>
                </c:pt>
                <c:pt idx="7">
                  <c:v>| Média Geral |</c:v>
                </c:pt>
                <c:pt idx="8">
                  <c:v>Agronegócio</c:v>
                </c:pt>
                <c:pt idx="9">
                  <c:v>Pet shops e vet.</c:v>
                </c:pt>
                <c:pt idx="10">
                  <c:v>Indústria de base tecno</c:v>
                </c:pt>
                <c:pt idx="11">
                  <c:v>Turismo</c:v>
                </c:pt>
                <c:pt idx="12">
                  <c:v>Serviços de alimentação</c:v>
                </c:pt>
                <c:pt idx="13">
                  <c:v>Logística e transporte</c:v>
                </c:pt>
                <c:pt idx="14">
                  <c:v>Saúde</c:v>
                </c:pt>
                <c:pt idx="15">
                  <c:v>Beleza</c:v>
                </c:pt>
                <c:pt idx="16">
                  <c:v>Academias e ativ. físicas</c:v>
                </c:pt>
                <c:pt idx="17">
                  <c:v>Serviços pessoais</c:v>
                </c:pt>
                <c:pt idx="18">
                  <c:v>Serviços empresariais</c:v>
                </c:pt>
                <c:pt idx="19">
                  <c:v>Economia criativa</c:v>
                </c:pt>
                <c:pt idx="20">
                  <c:v>Energia</c:v>
                </c:pt>
                <c:pt idx="21">
                  <c:v>Educação</c:v>
                </c:pt>
              </c:strCache>
            </c:strRef>
          </c:cat>
          <c:val>
            <c:numRef>
              <c:f>aum_custos!$R$138:$R$159</c:f>
              <c:numCache>
                <c:formatCode>0%</c:formatCode>
                <c:ptCount val="22"/>
                <c:pt idx="0">
                  <c:v>0.44495789330167496</c:v>
                </c:pt>
                <c:pt idx="1">
                  <c:v>0.46308203374519025</c:v>
                </c:pt>
                <c:pt idx="2">
                  <c:v>0.39015911405652465</c:v>
                </c:pt>
                <c:pt idx="3">
                  <c:v>0.39987687185467041</c:v>
                </c:pt>
                <c:pt idx="4">
                  <c:v>0.41532670364572494</c:v>
                </c:pt>
                <c:pt idx="5">
                  <c:v>0.40011659526366533</c:v>
                </c:pt>
                <c:pt idx="6">
                  <c:v>0.3685239468913547</c:v>
                </c:pt>
                <c:pt idx="7">
                  <c:v>0.35952755386378488</c:v>
                </c:pt>
                <c:pt idx="8">
                  <c:v>0.33689032263190721</c:v>
                </c:pt>
                <c:pt idx="9">
                  <c:v>0.40099266816836709</c:v>
                </c:pt>
                <c:pt idx="10">
                  <c:v>0.38149436999724429</c:v>
                </c:pt>
                <c:pt idx="11">
                  <c:v>0.29011366836107116</c:v>
                </c:pt>
                <c:pt idx="12">
                  <c:v>0.36430921785965881</c:v>
                </c:pt>
                <c:pt idx="13">
                  <c:v>0.32250841097842442</c:v>
                </c:pt>
                <c:pt idx="14">
                  <c:v>0.3373028017076492</c:v>
                </c:pt>
                <c:pt idx="15">
                  <c:v>0.2964990918634296</c:v>
                </c:pt>
                <c:pt idx="16">
                  <c:v>0.35346498566955487</c:v>
                </c:pt>
                <c:pt idx="17">
                  <c:v>0.26469604780698869</c:v>
                </c:pt>
                <c:pt idx="18">
                  <c:v>0.28959975330806692</c:v>
                </c:pt>
                <c:pt idx="19">
                  <c:v>0.27072862902314709</c:v>
                </c:pt>
                <c:pt idx="20">
                  <c:v>0.26799035622565032</c:v>
                </c:pt>
                <c:pt idx="21">
                  <c:v>0.21582267273519123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EB-4969-B44D-44A98E039D18}"/>
            </c:ext>
          </c:extLst>
        </c:ser>
        <c:ser>
          <c:idx val="2"/>
          <c:order val="2"/>
          <c:tx>
            <c:strRef>
              <c:f>aum_custos!$S$5</c:f>
              <c:strCache>
                <c:ptCount val="1"/>
                <c:pt idx="0">
                  <c:v>Foram repassados totalmente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aum_custos!$P$138:$P$159</c:f>
              <c:strCache>
                <c:ptCount val="22"/>
                <c:pt idx="0">
                  <c:v>Comércio varejista</c:v>
                </c:pt>
                <c:pt idx="1">
                  <c:v>Artesanato</c:v>
                </c:pt>
                <c:pt idx="2">
                  <c:v>Indústria alimentícia</c:v>
                </c:pt>
                <c:pt idx="3">
                  <c:v>Oficinas e peças auto</c:v>
                </c:pt>
                <c:pt idx="4">
                  <c:v>Indústria - Outros</c:v>
                </c:pt>
                <c:pt idx="5">
                  <c:v>Casa e Construção</c:v>
                </c:pt>
                <c:pt idx="6">
                  <c:v>Moda</c:v>
                </c:pt>
                <c:pt idx="7">
                  <c:v>| Média Geral |</c:v>
                </c:pt>
                <c:pt idx="8">
                  <c:v>Agronegócio</c:v>
                </c:pt>
                <c:pt idx="9">
                  <c:v>Pet shops e vet.</c:v>
                </c:pt>
                <c:pt idx="10">
                  <c:v>Indústria de base tecno</c:v>
                </c:pt>
                <c:pt idx="11">
                  <c:v>Turismo</c:v>
                </c:pt>
                <c:pt idx="12">
                  <c:v>Serviços de alimentação</c:v>
                </c:pt>
                <c:pt idx="13">
                  <c:v>Logística e transporte</c:v>
                </c:pt>
                <c:pt idx="14">
                  <c:v>Saúde</c:v>
                </c:pt>
                <c:pt idx="15">
                  <c:v>Beleza</c:v>
                </c:pt>
                <c:pt idx="16">
                  <c:v>Academias e ativ. físicas</c:v>
                </c:pt>
                <c:pt idx="17">
                  <c:v>Serviços pessoais</c:v>
                </c:pt>
                <c:pt idx="18">
                  <c:v>Serviços empresariais</c:v>
                </c:pt>
                <c:pt idx="19">
                  <c:v>Economia criativa</c:v>
                </c:pt>
                <c:pt idx="20">
                  <c:v>Energia</c:v>
                </c:pt>
                <c:pt idx="21">
                  <c:v>Educação</c:v>
                </c:pt>
              </c:strCache>
            </c:strRef>
          </c:cat>
          <c:val>
            <c:numRef>
              <c:f>aum_custos!$S$138:$S$159</c:f>
              <c:numCache>
                <c:formatCode>0%</c:formatCode>
                <c:ptCount val="22"/>
                <c:pt idx="0">
                  <c:v>0.11898894345517969</c:v>
                </c:pt>
                <c:pt idx="1">
                  <c:v>0.10086983781342224</c:v>
                </c:pt>
                <c:pt idx="2">
                  <c:v>0.14211963154897014</c:v>
                </c:pt>
                <c:pt idx="3">
                  <c:v>0.10030724499815884</c:v>
                </c:pt>
                <c:pt idx="4">
                  <c:v>8.4738145436886764E-2</c:v>
                </c:pt>
                <c:pt idx="5">
                  <c:v>8.8416786315983986E-2</c:v>
                </c:pt>
                <c:pt idx="6">
                  <c:v>0.11401705976198355</c:v>
                </c:pt>
                <c:pt idx="7">
                  <c:v>8.2087911448643192E-2</c:v>
                </c:pt>
                <c:pt idx="8">
                  <c:v>8.6281489485958096E-2</c:v>
                </c:pt>
                <c:pt idx="9">
                  <c:v>3.7150523386776199E-2</c:v>
                </c:pt>
                <c:pt idx="10">
                  <c:v>3.6862579226988122E-2</c:v>
                </c:pt>
                <c:pt idx="11">
                  <c:v>0.13782844524801044</c:v>
                </c:pt>
                <c:pt idx="12">
                  <c:v>6.2767918449604901E-2</c:v>
                </c:pt>
                <c:pt idx="13">
                  <c:v>7.2267016585376584E-2</c:v>
                </c:pt>
                <c:pt idx="14">
                  <c:v>9.1103315838599611E-2</c:v>
                </c:pt>
                <c:pt idx="15">
                  <c:v>4.9468170785218757E-2</c:v>
                </c:pt>
                <c:pt idx="16">
                  <c:v>2.2870727787810009E-2</c:v>
                </c:pt>
                <c:pt idx="17">
                  <c:v>5.5060344605852414E-2</c:v>
                </c:pt>
                <c:pt idx="18">
                  <c:v>4.9697333131006945E-2</c:v>
                </c:pt>
                <c:pt idx="19">
                  <c:v>4.679455521447639E-2</c:v>
                </c:pt>
                <c:pt idx="20">
                  <c:v>4.9013784307901952E-2</c:v>
                </c:pt>
                <c:pt idx="21">
                  <c:v>3.7669839720120411E-2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EB-4969-B44D-44A98E039D18}"/>
            </c:ext>
          </c:extLst>
        </c:ser>
        <c:ser>
          <c:idx val="3"/>
          <c:order val="3"/>
          <c:tx>
            <c:strRef>
              <c:f>aum_custos!$T$5</c:f>
              <c:strCache>
                <c:ptCount val="1"/>
                <c:pt idx="0">
                  <c:v>Não sei dizer/Não quero responder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aum_custos!$P$138:$P$159</c:f>
              <c:strCache>
                <c:ptCount val="22"/>
                <c:pt idx="0">
                  <c:v>Comércio varejista</c:v>
                </c:pt>
                <c:pt idx="1">
                  <c:v>Artesanato</c:v>
                </c:pt>
                <c:pt idx="2">
                  <c:v>Indústria alimentícia</c:v>
                </c:pt>
                <c:pt idx="3">
                  <c:v>Oficinas e peças auto</c:v>
                </c:pt>
                <c:pt idx="4">
                  <c:v>Indústria - Outros</c:v>
                </c:pt>
                <c:pt idx="5">
                  <c:v>Casa e Construção</c:v>
                </c:pt>
                <c:pt idx="6">
                  <c:v>Moda</c:v>
                </c:pt>
                <c:pt idx="7">
                  <c:v>| Média Geral |</c:v>
                </c:pt>
                <c:pt idx="8">
                  <c:v>Agronegócio</c:v>
                </c:pt>
                <c:pt idx="9">
                  <c:v>Pet shops e vet.</c:v>
                </c:pt>
                <c:pt idx="10">
                  <c:v>Indústria de base tecno</c:v>
                </c:pt>
                <c:pt idx="11">
                  <c:v>Turismo</c:v>
                </c:pt>
                <c:pt idx="12">
                  <c:v>Serviços de alimentação</c:v>
                </c:pt>
                <c:pt idx="13">
                  <c:v>Logística e transporte</c:v>
                </c:pt>
                <c:pt idx="14">
                  <c:v>Saúde</c:v>
                </c:pt>
                <c:pt idx="15">
                  <c:v>Beleza</c:v>
                </c:pt>
                <c:pt idx="16">
                  <c:v>Academias e ativ. físicas</c:v>
                </c:pt>
                <c:pt idx="17">
                  <c:v>Serviços pessoais</c:v>
                </c:pt>
                <c:pt idx="18">
                  <c:v>Serviços empresariais</c:v>
                </c:pt>
                <c:pt idx="19">
                  <c:v>Economia criativa</c:v>
                </c:pt>
                <c:pt idx="20">
                  <c:v>Energia</c:v>
                </c:pt>
                <c:pt idx="21">
                  <c:v>Educação</c:v>
                </c:pt>
              </c:strCache>
            </c:strRef>
          </c:cat>
          <c:val>
            <c:numRef>
              <c:f>aum_custos!$T$138:$T$159</c:f>
              <c:numCache>
                <c:formatCode>0%</c:formatCode>
                <c:ptCount val="22"/>
                <c:pt idx="0">
                  <c:v>2.2507023172021773E-2</c:v>
                </c:pt>
                <c:pt idx="1">
                  <c:v>9.1382689873577734E-3</c:v>
                </c:pt>
                <c:pt idx="2">
                  <c:v>2.8203394395795865E-2</c:v>
                </c:pt>
                <c:pt idx="3">
                  <c:v>2.6184868663311649E-2</c:v>
                </c:pt>
                <c:pt idx="4">
                  <c:v>1.835078226091048E-2</c:v>
                </c:pt>
                <c:pt idx="5">
                  <c:v>2.6149657907331508E-2</c:v>
                </c:pt>
                <c:pt idx="6">
                  <c:v>1.8780185075582108E-2</c:v>
                </c:pt>
                <c:pt idx="7">
                  <c:v>1.9377433496910169E-2</c:v>
                </c:pt>
                <c:pt idx="8">
                  <c:v>2.5866966481401289E-2</c:v>
                </c:pt>
                <c:pt idx="9">
                  <c:v>6.9232807738174107E-3</c:v>
                </c:pt>
                <c:pt idx="10">
                  <c:v>2.5045020796083031E-2</c:v>
                </c:pt>
                <c:pt idx="11">
                  <c:v>1.4227069964580523E-2</c:v>
                </c:pt>
                <c:pt idx="12">
                  <c:v>1.33709220662253E-2</c:v>
                </c:pt>
                <c:pt idx="13">
                  <c:v>4.2603703306346677E-2</c:v>
                </c:pt>
                <c:pt idx="14">
                  <c:v>1.7462855568986886E-3</c:v>
                </c:pt>
                <c:pt idx="15">
                  <c:v>3.2428529374191148E-2</c:v>
                </c:pt>
                <c:pt idx="16">
                  <c:v>0</c:v>
                </c:pt>
                <c:pt idx="17">
                  <c:v>3.8350190193394244E-2</c:v>
                </c:pt>
                <c:pt idx="18">
                  <c:v>1.3123182033416763E-2</c:v>
                </c:pt>
                <c:pt idx="19">
                  <c:v>0</c:v>
                </c:pt>
                <c:pt idx="20">
                  <c:v>0</c:v>
                </c:pt>
                <c:pt idx="21">
                  <c:v>1.8641090802930887E-2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EB-4969-B44D-44A98E039D1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09446847"/>
        <c:axId val="158002975"/>
      </c:barChart>
      <c:catAx>
        <c:axId val="109446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158002975"/>
        <c:crosses val="autoZero"/>
        <c:auto val="1"/>
        <c:lblAlgn val="ctr"/>
        <c:lblOffset val="400"/>
        <c:noMultiLvlLbl val="0"/>
      </c:catAx>
      <c:valAx>
        <c:axId val="15800297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9446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24871516808902"/>
          <c:y val="0.298775974025974"/>
          <c:w val="0.2355368004149182"/>
          <c:h val="0.454952380952380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t-BR" b="1"/>
              <a:t>E o que aconteceu com o seu pedido de empréstimo?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cred_result!$B$164</c:f>
              <c:strCache>
                <c:ptCount val="1"/>
                <c:pt idx="0">
                  <c:v>Consegui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cred_result!$A$165:$A$178</c:f>
              <c:strCache>
                <c:ptCount val="14"/>
                <c:pt idx="0">
                  <c:v>Economia criativa</c:v>
                </c:pt>
                <c:pt idx="1">
                  <c:v>Serviços de alimentação</c:v>
                </c:pt>
                <c:pt idx="2">
                  <c:v>Logística e transporte</c:v>
                </c:pt>
                <c:pt idx="3">
                  <c:v>Artesanato</c:v>
                </c:pt>
                <c:pt idx="4">
                  <c:v>Educação</c:v>
                </c:pt>
                <c:pt idx="5">
                  <c:v>Serviços empresariais</c:v>
                </c:pt>
                <c:pt idx="6">
                  <c:v>Total Geral</c:v>
                </c:pt>
                <c:pt idx="7">
                  <c:v>Comércio varejista</c:v>
                </c:pt>
                <c:pt idx="8">
                  <c:v>Casa e Construção</c:v>
                </c:pt>
                <c:pt idx="9">
                  <c:v>Beleza</c:v>
                </c:pt>
                <c:pt idx="10">
                  <c:v>Saúde</c:v>
                </c:pt>
                <c:pt idx="11">
                  <c:v>Moda</c:v>
                </c:pt>
                <c:pt idx="12">
                  <c:v>Oficinas e peças auto</c:v>
                </c:pt>
                <c:pt idx="13">
                  <c:v>Indústria alimentícia</c:v>
                </c:pt>
              </c:strCache>
            </c:strRef>
          </c:cat>
          <c:val>
            <c:numRef>
              <c:f>cred_result!$B$165:$B$178</c:f>
              <c:numCache>
                <c:formatCode>0%</c:formatCode>
                <c:ptCount val="14"/>
                <c:pt idx="0">
                  <c:v>0.30808624111755883</c:v>
                </c:pt>
                <c:pt idx="1">
                  <c:v>0.31137670610376972</c:v>
                </c:pt>
                <c:pt idx="2">
                  <c:v>0.31273985222967243</c:v>
                </c:pt>
                <c:pt idx="3">
                  <c:v>0.31758185538881312</c:v>
                </c:pt>
                <c:pt idx="4">
                  <c:v>0.35423317940800458</c:v>
                </c:pt>
                <c:pt idx="5">
                  <c:v>0.38962201952094833</c:v>
                </c:pt>
                <c:pt idx="6">
                  <c:v>0.40204054808987022</c:v>
                </c:pt>
                <c:pt idx="7">
                  <c:v>0.42518215814885163</c:v>
                </c:pt>
                <c:pt idx="8">
                  <c:v>0.42624077893602391</c:v>
                </c:pt>
                <c:pt idx="9">
                  <c:v>0.43053476027860343</c:v>
                </c:pt>
                <c:pt idx="10">
                  <c:v>0.44549865742013234</c:v>
                </c:pt>
                <c:pt idx="11">
                  <c:v>0.447070373801012</c:v>
                </c:pt>
                <c:pt idx="12">
                  <c:v>0.44943954015771898</c:v>
                </c:pt>
                <c:pt idx="13">
                  <c:v>0.54648523375176494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D4-48BD-8D54-F22777FA4B31}"/>
            </c:ext>
          </c:extLst>
        </c:ser>
        <c:ser>
          <c:idx val="1"/>
          <c:order val="1"/>
          <c:tx>
            <c:strRef>
              <c:f>cred_result!$C$164</c:f>
              <c:strCache>
                <c:ptCount val="1"/>
                <c:pt idx="0">
                  <c:v>Estou aguardando resposta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cred_result!$A$165:$A$178</c:f>
              <c:strCache>
                <c:ptCount val="14"/>
                <c:pt idx="0">
                  <c:v>Economia criativa</c:v>
                </c:pt>
                <c:pt idx="1">
                  <c:v>Serviços de alimentação</c:v>
                </c:pt>
                <c:pt idx="2">
                  <c:v>Logística e transporte</c:v>
                </c:pt>
                <c:pt idx="3">
                  <c:v>Artesanato</c:v>
                </c:pt>
                <c:pt idx="4">
                  <c:v>Educação</c:v>
                </c:pt>
                <c:pt idx="5">
                  <c:v>Serviços empresariais</c:v>
                </c:pt>
                <c:pt idx="6">
                  <c:v>Total Geral</c:v>
                </c:pt>
                <c:pt idx="7">
                  <c:v>Comércio varejista</c:v>
                </c:pt>
                <c:pt idx="8">
                  <c:v>Casa e Construção</c:v>
                </c:pt>
                <c:pt idx="9">
                  <c:v>Beleza</c:v>
                </c:pt>
                <c:pt idx="10">
                  <c:v>Saúde</c:v>
                </c:pt>
                <c:pt idx="11">
                  <c:v>Moda</c:v>
                </c:pt>
                <c:pt idx="12">
                  <c:v>Oficinas e peças auto</c:v>
                </c:pt>
                <c:pt idx="13">
                  <c:v>Indústria alimentícia</c:v>
                </c:pt>
              </c:strCache>
            </c:strRef>
          </c:cat>
          <c:val>
            <c:numRef>
              <c:f>cred_result!$C$165:$C$178</c:f>
              <c:numCache>
                <c:formatCode>0%</c:formatCode>
                <c:ptCount val="14"/>
                <c:pt idx="0">
                  <c:v>0.11145285677489734</c:v>
                </c:pt>
                <c:pt idx="1">
                  <c:v>0.13255048941149977</c:v>
                </c:pt>
                <c:pt idx="2">
                  <c:v>4.7845371957804313E-2</c:v>
                </c:pt>
                <c:pt idx="3">
                  <c:v>0.1094474761255116</c:v>
                </c:pt>
                <c:pt idx="4">
                  <c:v>0.15503377741139979</c:v>
                </c:pt>
                <c:pt idx="5">
                  <c:v>0.13600772137788533</c:v>
                </c:pt>
                <c:pt idx="6">
                  <c:v>0.11207835637710747</c:v>
                </c:pt>
                <c:pt idx="7">
                  <c:v>0.12149862091810161</c:v>
                </c:pt>
                <c:pt idx="8">
                  <c:v>0.10217775052492707</c:v>
                </c:pt>
                <c:pt idx="9">
                  <c:v>4.0317841978841674E-2</c:v>
                </c:pt>
                <c:pt idx="10">
                  <c:v>5.975537560521809E-2</c:v>
                </c:pt>
                <c:pt idx="11">
                  <c:v>0.11771133957483293</c:v>
                </c:pt>
                <c:pt idx="12">
                  <c:v>0.1408645857576627</c:v>
                </c:pt>
                <c:pt idx="13">
                  <c:v>6.4403124236665096E-2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D4-48BD-8D54-F22777FA4B31}"/>
            </c:ext>
          </c:extLst>
        </c:ser>
        <c:ser>
          <c:idx val="2"/>
          <c:order val="2"/>
          <c:tx>
            <c:strRef>
              <c:f>cred_result!$D$164</c:f>
              <c:strCache>
                <c:ptCount val="1"/>
                <c:pt idx="0">
                  <c:v>Não consegui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cred_result!$A$165:$A$178</c:f>
              <c:strCache>
                <c:ptCount val="14"/>
                <c:pt idx="0">
                  <c:v>Economia criativa</c:v>
                </c:pt>
                <c:pt idx="1">
                  <c:v>Serviços de alimentação</c:v>
                </c:pt>
                <c:pt idx="2">
                  <c:v>Logística e transporte</c:v>
                </c:pt>
                <c:pt idx="3">
                  <c:v>Artesanato</c:v>
                </c:pt>
                <c:pt idx="4">
                  <c:v>Educação</c:v>
                </c:pt>
                <c:pt idx="5">
                  <c:v>Serviços empresariais</c:v>
                </c:pt>
                <c:pt idx="6">
                  <c:v>Total Geral</c:v>
                </c:pt>
                <c:pt idx="7">
                  <c:v>Comércio varejista</c:v>
                </c:pt>
                <c:pt idx="8">
                  <c:v>Casa e Construção</c:v>
                </c:pt>
                <c:pt idx="9">
                  <c:v>Beleza</c:v>
                </c:pt>
                <c:pt idx="10">
                  <c:v>Saúde</c:v>
                </c:pt>
                <c:pt idx="11">
                  <c:v>Moda</c:v>
                </c:pt>
                <c:pt idx="12">
                  <c:v>Oficinas e peças auto</c:v>
                </c:pt>
                <c:pt idx="13">
                  <c:v>Indústria alimentícia</c:v>
                </c:pt>
              </c:strCache>
            </c:strRef>
          </c:cat>
          <c:val>
            <c:numRef>
              <c:f>cred_result!$D$165:$D$178</c:f>
              <c:numCache>
                <c:formatCode>0%</c:formatCode>
                <c:ptCount val="14"/>
                <c:pt idx="0">
                  <c:v>0.58046090210754386</c:v>
                </c:pt>
                <c:pt idx="1">
                  <c:v>0.55607280448473051</c:v>
                </c:pt>
                <c:pt idx="2">
                  <c:v>0.63941477581252326</c:v>
                </c:pt>
                <c:pt idx="3">
                  <c:v>0.57297066848567535</c:v>
                </c:pt>
                <c:pt idx="4">
                  <c:v>0.49073304318059563</c:v>
                </c:pt>
                <c:pt idx="5">
                  <c:v>0.47437025910116637</c:v>
                </c:pt>
                <c:pt idx="6">
                  <c:v>0.48588109553302228</c:v>
                </c:pt>
                <c:pt idx="7">
                  <c:v>0.45331922093304677</c:v>
                </c:pt>
                <c:pt idx="8">
                  <c:v>0.47158147053904897</c:v>
                </c:pt>
                <c:pt idx="9">
                  <c:v>0.52914739774255493</c:v>
                </c:pt>
                <c:pt idx="10">
                  <c:v>0.49474596697464956</c:v>
                </c:pt>
                <c:pt idx="11">
                  <c:v>0.43521828662415507</c:v>
                </c:pt>
                <c:pt idx="12">
                  <c:v>0.40969587408461833</c:v>
                </c:pt>
                <c:pt idx="13">
                  <c:v>0.38911164201156995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D4-48BD-8D54-F22777FA4B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265366352"/>
        <c:axId val="1265367336"/>
      </c:barChart>
      <c:catAx>
        <c:axId val="126536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1265367336"/>
        <c:crosses val="autoZero"/>
        <c:auto val="1"/>
        <c:lblAlgn val="ctr"/>
        <c:lblOffset val="100"/>
        <c:noMultiLvlLbl val="0"/>
      </c:catAx>
      <c:valAx>
        <c:axId val="1265367336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26536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t-BR" sz="1200" b="1" dirty="0"/>
              <a:t>Qual das seguintes frases representam melhor a situação que você vive agora?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9277457704618201"/>
          <c:y val="8.1844444444444442E-2"/>
          <c:w val="0.50505544124371282"/>
          <c:h val="0.8931197132616487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sentimento!$B$364</c:f>
              <c:strCache>
                <c:ptCount val="1"/>
                <c:pt idx="0">
                  <c:v>Ainda tenho muitas dificuldades para manter meu negócio</c:v>
                </c:pt>
              </c:strCache>
            </c:strRef>
          </c:tx>
          <c:spPr>
            <a:solidFill>
              <a:srgbClr val="EAB2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sentimento!$A$365:$A$386</c:f>
              <c:strCache>
                <c:ptCount val="22"/>
                <c:pt idx="0">
                  <c:v>Academias e ativ. físicas</c:v>
                </c:pt>
                <c:pt idx="1">
                  <c:v>Serviços empresariais</c:v>
                </c:pt>
                <c:pt idx="2">
                  <c:v>Pet shops e vet.</c:v>
                </c:pt>
                <c:pt idx="3">
                  <c:v>Turismo</c:v>
                </c:pt>
                <c:pt idx="4">
                  <c:v>Serviços pessoais</c:v>
                </c:pt>
                <c:pt idx="5">
                  <c:v>Agronegócio</c:v>
                </c:pt>
                <c:pt idx="6">
                  <c:v>Artesanato</c:v>
                </c:pt>
                <c:pt idx="7">
                  <c:v>Economia criativa</c:v>
                </c:pt>
                <c:pt idx="8">
                  <c:v>Casa e Construção</c:v>
                </c:pt>
                <c:pt idx="9">
                  <c:v>Logística e transporte</c:v>
                </c:pt>
                <c:pt idx="10">
                  <c:v>Saúde</c:v>
                </c:pt>
                <c:pt idx="11">
                  <c:v>| Média geral |</c:v>
                </c:pt>
                <c:pt idx="12">
                  <c:v>Oficinas e peças auto</c:v>
                </c:pt>
                <c:pt idx="13">
                  <c:v>Indústria - Outros</c:v>
                </c:pt>
                <c:pt idx="14">
                  <c:v>Indústria de base tecno</c:v>
                </c:pt>
                <c:pt idx="15">
                  <c:v>Serviços de alimentação</c:v>
                </c:pt>
                <c:pt idx="16">
                  <c:v>Educação</c:v>
                </c:pt>
                <c:pt idx="17">
                  <c:v>Comércio varejista</c:v>
                </c:pt>
                <c:pt idx="18">
                  <c:v>Beleza</c:v>
                </c:pt>
                <c:pt idx="19">
                  <c:v>Moda</c:v>
                </c:pt>
                <c:pt idx="20">
                  <c:v>Indústria alimentícia</c:v>
                </c:pt>
                <c:pt idx="21">
                  <c:v>Energia</c:v>
                </c:pt>
              </c:strCache>
            </c:strRef>
          </c:cat>
          <c:val>
            <c:numRef>
              <c:f>sentimento!$B$365:$B$386</c:f>
              <c:numCache>
                <c:formatCode>0%</c:formatCode>
                <c:ptCount val="22"/>
                <c:pt idx="0">
                  <c:v>0.30802335922583696</c:v>
                </c:pt>
                <c:pt idx="1">
                  <c:v>0.34825900327182607</c:v>
                </c:pt>
                <c:pt idx="2">
                  <c:v>0.36055723450087979</c:v>
                </c:pt>
                <c:pt idx="3">
                  <c:v>0.37644291451520367</c:v>
                </c:pt>
                <c:pt idx="4">
                  <c:v>0.40496063766405793</c:v>
                </c:pt>
                <c:pt idx="5">
                  <c:v>0.41603703905942402</c:v>
                </c:pt>
                <c:pt idx="6">
                  <c:v>0.41733274937041498</c:v>
                </c:pt>
                <c:pt idx="7">
                  <c:v>0.42004265855822309</c:v>
                </c:pt>
                <c:pt idx="8">
                  <c:v>0.42456099858766733</c:v>
                </c:pt>
                <c:pt idx="9">
                  <c:v>0.42767902600996127</c:v>
                </c:pt>
                <c:pt idx="10">
                  <c:v>0.43380037127751936</c:v>
                </c:pt>
                <c:pt idx="11">
                  <c:v>0.44457224432448944</c:v>
                </c:pt>
                <c:pt idx="12">
                  <c:v>0.44883783840023306</c:v>
                </c:pt>
                <c:pt idx="13">
                  <c:v>0.45436003527249802</c:v>
                </c:pt>
                <c:pt idx="14">
                  <c:v>0.4581154340754936</c:v>
                </c:pt>
                <c:pt idx="15">
                  <c:v>0.46526461648261641</c:v>
                </c:pt>
                <c:pt idx="16">
                  <c:v>0.47534087276399978</c:v>
                </c:pt>
                <c:pt idx="17">
                  <c:v>0.48718213011812894</c:v>
                </c:pt>
                <c:pt idx="18">
                  <c:v>0.50876820311107718</c:v>
                </c:pt>
                <c:pt idx="19">
                  <c:v>0.51097403779630779</c:v>
                </c:pt>
                <c:pt idx="20">
                  <c:v>0.53808958765944825</c:v>
                </c:pt>
                <c:pt idx="21">
                  <c:v>0.54228984799462787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7-495B-9F65-576CF5288BE2}"/>
            </c:ext>
          </c:extLst>
        </c:ser>
        <c:ser>
          <c:idx val="1"/>
          <c:order val="1"/>
          <c:tx>
            <c:strRef>
              <c:f>sentimento!$C$364</c:f>
              <c:strCache>
                <c:ptCount val="1"/>
                <c:pt idx="0">
                  <c:v>O pior já passou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sentimento!$A$365:$A$386</c:f>
              <c:strCache>
                <c:ptCount val="22"/>
                <c:pt idx="0">
                  <c:v>Academias e ativ. físicas</c:v>
                </c:pt>
                <c:pt idx="1">
                  <c:v>Serviços empresariais</c:v>
                </c:pt>
                <c:pt idx="2">
                  <c:v>Pet shops e vet.</c:v>
                </c:pt>
                <c:pt idx="3">
                  <c:v>Turismo</c:v>
                </c:pt>
                <c:pt idx="4">
                  <c:v>Serviços pessoais</c:v>
                </c:pt>
                <c:pt idx="5">
                  <c:v>Agronegócio</c:v>
                </c:pt>
                <c:pt idx="6">
                  <c:v>Artesanato</c:v>
                </c:pt>
                <c:pt idx="7">
                  <c:v>Economia criativa</c:v>
                </c:pt>
                <c:pt idx="8">
                  <c:v>Casa e Construção</c:v>
                </c:pt>
                <c:pt idx="9">
                  <c:v>Logística e transporte</c:v>
                </c:pt>
                <c:pt idx="10">
                  <c:v>Saúde</c:v>
                </c:pt>
                <c:pt idx="11">
                  <c:v>| Média geral |</c:v>
                </c:pt>
                <c:pt idx="12">
                  <c:v>Oficinas e peças auto</c:v>
                </c:pt>
                <c:pt idx="13">
                  <c:v>Indústria - Outros</c:v>
                </c:pt>
                <c:pt idx="14">
                  <c:v>Indústria de base tecno</c:v>
                </c:pt>
                <c:pt idx="15">
                  <c:v>Serviços de alimentação</c:v>
                </c:pt>
                <c:pt idx="16">
                  <c:v>Educação</c:v>
                </c:pt>
                <c:pt idx="17">
                  <c:v>Comércio varejista</c:v>
                </c:pt>
                <c:pt idx="18">
                  <c:v>Beleza</c:v>
                </c:pt>
                <c:pt idx="19">
                  <c:v>Moda</c:v>
                </c:pt>
                <c:pt idx="20">
                  <c:v>Indústria alimentícia</c:v>
                </c:pt>
                <c:pt idx="21">
                  <c:v>Energia</c:v>
                </c:pt>
              </c:strCache>
            </c:strRef>
          </c:cat>
          <c:val>
            <c:numRef>
              <c:f>sentimento!$C$365:$C$386</c:f>
              <c:numCache>
                <c:formatCode>0%</c:formatCode>
                <c:ptCount val="22"/>
                <c:pt idx="0">
                  <c:v>0.10218728427232529</c:v>
                </c:pt>
                <c:pt idx="1">
                  <c:v>6.6595532721135761E-2</c:v>
                </c:pt>
                <c:pt idx="2">
                  <c:v>6.6809749631114232E-2</c:v>
                </c:pt>
                <c:pt idx="3">
                  <c:v>6.5948364888123931E-2</c:v>
                </c:pt>
                <c:pt idx="4">
                  <c:v>6.3986210167687602E-2</c:v>
                </c:pt>
                <c:pt idx="5">
                  <c:v>3.4803150964055903E-2</c:v>
                </c:pt>
                <c:pt idx="6">
                  <c:v>6.1375512229441515E-2</c:v>
                </c:pt>
                <c:pt idx="7">
                  <c:v>0.10411708281354298</c:v>
                </c:pt>
                <c:pt idx="8">
                  <c:v>9.1503408957931465E-2</c:v>
                </c:pt>
                <c:pt idx="9">
                  <c:v>3.7356945213060322E-2</c:v>
                </c:pt>
                <c:pt idx="10">
                  <c:v>7.2852272486641778E-2</c:v>
                </c:pt>
                <c:pt idx="11">
                  <c:v>7.2229476429718137E-2</c:v>
                </c:pt>
                <c:pt idx="12">
                  <c:v>0.11296585304950371</c:v>
                </c:pt>
                <c:pt idx="13">
                  <c:v>5.9018607813351942E-2</c:v>
                </c:pt>
                <c:pt idx="14">
                  <c:v>1.0085983005118636E-2</c:v>
                </c:pt>
                <c:pt idx="15">
                  <c:v>8.1591969900361896E-2</c:v>
                </c:pt>
                <c:pt idx="16">
                  <c:v>4.4475228136500448E-2</c:v>
                </c:pt>
                <c:pt idx="17">
                  <c:v>8.7638215879301956E-2</c:v>
                </c:pt>
                <c:pt idx="18">
                  <c:v>7.5661453957585473E-2</c:v>
                </c:pt>
                <c:pt idx="19">
                  <c:v>5.270606513005377E-2</c:v>
                </c:pt>
                <c:pt idx="20">
                  <c:v>6.4656524134423868E-2</c:v>
                </c:pt>
                <c:pt idx="21">
                  <c:v>2.4962863480048024E-2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97-495B-9F65-576CF5288BE2}"/>
            </c:ext>
          </c:extLst>
        </c:ser>
        <c:ser>
          <c:idx val="2"/>
          <c:order val="2"/>
          <c:tx>
            <c:strRef>
              <c:f>sentimento!$D$364</c:f>
              <c:strCache>
                <c:ptCount val="1"/>
                <c:pt idx="0">
                  <c:v>Os desafios provocaram mudanças que foram valiosas para o meu negócio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sentimento!$A$365:$A$386</c:f>
              <c:strCache>
                <c:ptCount val="22"/>
                <c:pt idx="0">
                  <c:v>Academias e ativ. físicas</c:v>
                </c:pt>
                <c:pt idx="1">
                  <c:v>Serviços empresariais</c:v>
                </c:pt>
                <c:pt idx="2">
                  <c:v>Pet shops e vet.</c:v>
                </c:pt>
                <c:pt idx="3">
                  <c:v>Turismo</c:v>
                </c:pt>
                <c:pt idx="4">
                  <c:v>Serviços pessoais</c:v>
                </c:pt>
                <c:pt idx="5">
                  <c:v>Agronegócio</c:v>
                </c:pt>
                <c:pt idx="6">
                  <c:v>Artesanato</c:v>
                </c:pt>
                <c:pt idx="7">
                  <c:v>Economia criativa</c:v>
                </c:pt>
                <c:pt idx="8">
                  <c:v>Casa e Construção</c:v>
                </c:pt>
                <c:pt idx="9">
                  <c:v>Logística e transporte</c:v>
                </c:pt>
                <c:pt idx="10">
                  <c:v>Saúde</c:v>
                </c:pt>
                <c:pt idx="11">
                  <c:v>| Média geral |</c:v>
                </c:pt>
                <c:pt idx="12">
                  <c:v>Oficinas e peças auto</c:v>
                </c:pt>
                <c:pt idx="13">
                  <c:v>Indústria - Outros</c:v>
                </c:pt>
                <c:pt idx="14">
                  <c:v>Indústria de base tecno</c:v>
                </c:pt>
                <c:pt idx="15">
                  <c:v>Serviços de alimentação</c:v>
                </c:pt>
                <c:pt idx="16">
                  <c:v>Educação</c:v>
                </c:pt>
                <c:pt idx="17">
                  <c:v>Comércio varejista</c:v>
                </c:pt>
                <c:pt idx="18">
                  <c:v>Beleza</c:v>
                </c:pt>
                <c:pt idx="19">
                  <c:v>Moda</c:v>
                </c:pt>
                <c:pt idx="20">
                  <c:v>Indústria alimentícia</c:v>
                </c:pt>
                <c:pt idx="21">
                  <c:v>Energia</c:v>
                </c:pt>
              </c:strCache>
            </c:strRef>
          </c:cat>
          <c:val>
            <c:numRef>
              <c:f>sentimento!$D$365:$D$386</c:f>
              <c:numCache>
                <c:formatCode>0%</c:formatCode>
                <c:ptCount val="22"/>
                <c:pt idx="0">
                  <c:v>0.31398133003302381</c:v>
                </c:pt>
                <c:pt idx="1">
                  <c:v>0.27878732555531915</c:v>
                </c:pt>
                <c:pt idx="2">
                  <c:v>0.321786748518539</c:v>
                </c:pt>
                <c:pt idx="3">
                  <c:v>0.24321514629948365</c:v>
                </c:pt>
                <c:pt idx="4">
                  <c:v>0.33692925576938282</c:v>
                </c:pt>
                <c:pt idx="5">
                  <c:v>0.27833036840759057</c:v>
                </c:pt>
                <c:pt idx="6">
                  <c:v>0.30325730167198212</c:v>
                </c:pt>
                <c:pt idx="7">
                  <c:v>0.21767361569889854</c:v>
                </c:pt>
                <c:pt idx="8">
                  <c:v>0.2712018416947129</c:v>
                </c:pt>
                <c:pt idx="9">
                  <c:v>0.30295074709463199</c:v>
                </c:pt>
                <c:pt idx="10">
                  <c:v>0.25405405405405407</c:v>
                </c:pt>
                <c:pt idx="11">
                  <c:v>0.25658411436093564</c:v>
                </c:pt>
                <c:pt idx="12">
                  <c:v>0.27003488912471996</c:v>
                </c:pt>
                <c:pt idx="13">
                  <c:v>0.28253674779490795</c:v>
                </c:pt>
                <c:pt idx="14">
                  <c:v>0.30915555107289644</c:v>
                </c:pt>
                <c:pt idx="15">
                  <c:v>0.2604880144613469</c:v>
                </c:pt>
                <c:pt idx="16">
                  <c:v>0.25240877242563653</c:v>
                </c:pt>
                <c:pt idx="17">
                  <c:v>0.21289595083418744</c:v>
                </c:pt>
                <c:pt idx="18">
                  <c:v>0.22208193309401972</c:v>
                </c:pt>
                <c:pt idx="19">
                  <c:v>0.23589071356613139</c:v>
                </c:pt>
                <c:pt idx="20">
                  <c:v>0.22242869856337669</c:v>
                </c:pt>
                <c:pt idx="21">
                  <c:v>0.17314266528294975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97-495B-9F65-576CF5288BE2}"/>
            </c:ext>
          </c:extLst>
        </c:ser>
        <c:ser>
          <c:idx val="3"/>
          <c:order val="3"/>
          <c:tx>
            <c:strRef>
              <c:f>sentimento!$E$364</c:f>
              <c:strCache>
                <c:ptCount val="1"/>
                <c:pt idx="0">
                  <c:v>Animado com as novas oportunidades</c:v>
                </c:pt>
              </c:strCache>
            </c:strRef>
          </c:tx>
          <c:spPr>
            <a:solidFill>
              <a:srgbClr val="0097A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sentimento!$A$365:$A$386</c:f>
              <c:strCache>
                <c:ptCount val="22"/>
                <c:pt idx="0">
                  <c:v>Academias e ativ. físicas</c:v>
                </c:pt>
                <c:pt idx="1">
                  <c:v>Serviços empresariais</c:v>
                </c:pt>
                <c:pt idx="2">
                  <c:v>Pet shops e vet.</c:v>
                </c:pt>
                <c:pt idx="3">
                  <c:v>Turismo</c:v>
                </c:pt>
                <c:pt idx="4">
                  <c:v>Serviços pessoais</c:v>
                </c:pt>
                <c:pt idx="5">
                  <c:v>Agronegócio</c:v>
                </c:pt>
                <c:pt idx="6">
                  <c:v>Artesanato</c:v>
                </c:pt>
                <c:pt idx="7">
                  <c:v>Economia criativa</c:v>
                </c:pt>
                <c:pt idx="8">
                  <c:v>Casa e Construção</c:v>
                </c:pt>
                <c:pt idx="9">
                  <c:v>Logística e transporte</c:v>
                </c:pt>
                <c:pt idx="10">
                  <c:v>Saúde</c:v>
                </c:pt>
                <c:pt idx="11">
                  <c:v>| Média geral |</c:v>
                </c:pt>
                <c:pt idx="12">
                  <c:v>Oficinas e peças auto</c:v>
                </c:pt>
                <c:pt idx="13">
                  <c:v>Indústria - Outros</c:v>
                </c:pt>
                <c:pt idx="14">
                  <c:v>Indústria de base tecno</c:v>
                </c:pt>
                <c:pt idx="15">
                  <c:v>Serviços de alimentação</c:v>
                </c:pt>
                <c:pt idx="16">
                  <c:v>Educação</c:v>
                </c:pt>
                <c:pt idx="17">
                  <c:v>Comércio varejista</c:v>
                </c:pt>
                <c:pt idx="18">
                  <c:v>Beleza</c:v>
                </c:pt>
                <c:pt idx="19">
                  <c:v>Moda</c:v>
                </c:pt>
                <c:pt idx="20">
                  <c:v>Indústria alimentícia</c:v>
                </c:pt>
                <c:pt idx="21">
                  <c:v>Energia</c:v>
                </c:pt>
              </c:strCache>
            </c:strRef>
          </c:cat>
          <c:val>
            <c:numRef>
              <c:f>sentimento!$E$365:$E$386</c:f>
              <c:numCache>
                <c:formatCode>0%</c:formatCode>
                <c:ptCount val="22"/>
                <c:pt idx="0">
                  <c:v>0.27580802646881392</c:v>
                </c:pt>
                <c:pt idx="1">
                  <c:v>0.306358138451719</c:v>
                </c:pt>
                <c:pt idx="2">
                  <c:v>0.25084626734946697</c:v>
                </c:pt>
                <c:pt idx="3">
                  <c:v>0.31439357429718878</c:v>
                </c:pt>
                <c:pt idx="4">
                  <c:v>0.19412389639887168</c:v>
                </c:pt>
                <c:pt idx="5">
                  <c:v>0.27082944156892952</c:v>
                </c:pt>
                <c:pt idx="6">
                  <c:v>0.21803443672816139</c:v>
                </c:pt>
                <c:pt idx="7">
                  <c:v>0.25816664292933539</c:v>
                </c:pt>
                <c:pt idx="8">
                  <c:v>0.21273375075968828</c:v>
                </c:pt>
                <c:pt idx="9">
                  <c:v>0.23201328168234642</c:v>
                </c:pt>
                <c:pt idx="10">
                  <c:v>0.23929330218178482</c:v>
                </c:pt>
                <c:pt idx="11">
                  <c:v>0.22661416488485675</c:v>
                </c:pt>
                <c:pt idx="12">
                  <c:v>0.16816141942554327</c:v>
                </c:pt>
                <c:pt idx="13">
                  <c:v>0.20408460911924214</c:v>
                </c:pt>
                <c:pt idx="14">
                  <c:v>0.22264303184649134</c:v>
                </c:pt>
                <c:pt idx="15">
                  <c:v>0.19265539915567481</c:v>
                </c:pt>
                <c:pt idx="16">
                  <c:v>0.22777512667386327</c:v>
                </c:pt>
                <c:pt idx="17">
                  <c:v>0.21228370316838166</c:v>
                </c:pt>
                <c:pt idx="18">
                  <c:v>0.19348840983731766</c:v>
                </c:pt>
                <c:pt idx="19">
                  <c:v>0.20042918350750707</c:v>
                </c:pt>
                <c:pt idx="20">
                  <c:v>0.17482518964275121</c:v>
                </c:pt>
                <c:pt idx="21">
                  <c:v>0.25960462324237432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97-495B-9F65-576CF5288B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617338528"/>
        <c:axId val="617341480"/>
      </c:barChart>
      <c:catAx>
        <c:axId val="617338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617341480"/>
        <c:crosses val="autoZero"/>
        <c:auto val="1"/>
        <c:lblAlgn val="ctr"/>
        <c:lblOffset val="100"/>
        <c:noMultiLvlLbl val="0"/>
      </c:catAx>
      <c:valAx>
        <c:axId val="6173414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61733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880395518975763"/>
          <c:y val="0.10582724014336918"/>
          <c:w val="0.23248548239597619"/>
          <c:h val="0.799634408602150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Atualmente no seu negócio, você tem algum sócio que seja seu parente (pai, mãe, irmão, avô, filho(a), sobrinhos, netos, cunhados)?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Sheet1!$B$29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Sheet1!$C$28:$E$28</c:f>
              <c:strCache>
                <c:ptCount val="3"/>
                <c:pt idx="0">
                  <c:v>MEI</c:v>
                </c:pt>
                <c:pt idx="1">
                  <c:v>MPE</c:v>
                </c:pt>
                <c:pt idx="2">
                  <c:v>Peq Neg</c:v>
                </c:pt>
              </c:strCache>
            </c:strRef>
          </c:cat>
          <c:val>
            <c:numRef>
              <c:f>Sheet1!$C$29:$E$29</c:f>
              <c:numCache>
                <c:formatCode>###0%</c:formatCode>
                <c:ptCount val="3"/>
                <c:pt idx="0">
                  <c:v>9.4837291444770266E-2</c:v>
                </c:pt>
                <c:pt idx="1">
                  <c:v>0.35225492632466548</c:v>
                </c:pt>
                <c:pt idx="2">
                  <c:v>0.19934053159687362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08-47B3-B9D8-BEE341F79D05}"/>
            </c:ext>
          </c:extLst>
        </c:ser>
        <c:ser>
          <c:idx val="1"/>
          <c:order val="1"/>
          <c:tx>
            <c:strRef>
              <c:f>Sheet1!$B$30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Sheet1!$C$28:$E$28</c:f>
              <c:strCache>
                <c:ptCount val="3"/>
                <c:pt idx="0">
                  <c:v>MEI</c:v>
                </c:pt>
                <c:pt idx="1">
                  <c:v>MPE</c:v>
                </c:pt>
                <c:pt idx="2">
                  <c:v>Peq Neg</c:v>
                </c:pt>
              </c:strCache>
            </c:strRef>
          </c:cat>
          <c:val>
            <c:numRef>
              <c:f>Sheet1!$C$30:$E$30</c:f>
              <c:numCache>
                <c:formatCode>###0%</c:formatCode>
                <c:ptCount val="3"/>
                <c:pt idx="0">
                  <c:v>0.49210581363443878</c:v>
                </c:pt>
                <c:pt idx="1">
                  <c:v>0.41601447137131325</c:v>
                </c:pt>
                <c:pt idx="2">
                  <c:v>0.46121518790971172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08-47B3-B9D8-BEE341F79D05}"/>
            </c:ext>
          </c:extLst>
        </c:ser>
        <c:ser>
          <c:idx val="2"/>
          <c:order val="2"/>
          <c:tx>
            <c:strRef>
              <c:f>Sheet1!$B$31</c:f>
              <c:strCache>
                <c:ptCount val="1"/>
                <c:pt idx="0">
                  <c:v>Não tenho sócios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Sheet1!$C$28:$E$28</c:f>
              <c:strCache>
                <c:ptCount val="3"/>
                <c:pt idx="0">
                  <c:v>MEI</c:v>
                </c:pt>
                <c:pt idx="1">
                  <c:v>MPE</c:v>
                </c:pt>
                <c:pt idx="2">
                  <c:v>Peq Neg</c:v>
                </c:pt>
              </c:strCache>
            </c:strRef>
          </c:cat>
          <c:val>
            <c:numRef>
              <c:f>Sheet1!$C$31:$E$31</c:f>
              <c:numCache>
                <c:formatCode>###0%</c:formatCode>
                <c:ptCount val="3"/>
                <c:pt idx="0">
                  <c:v>0.41305689492079095</c:v>
                </c:pt>
                <c:pt idx="1">
                  <c:v>0.23173060230402129</c:v>
                </c:pt>
                <c:pt idx="2">
                  <c:v>0.33944428049341469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08-47B3-B9D8-BEE341F79D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741937784"/>
        <c:axId val="741938144"/>
      </c:barChart>
      <c:catAx>
        <c:axId val="74193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1938144"/>
        <c:crosses val="autoZero"/>
        <c:auto val="1"/>
        <c:lblAlgn val="ctr"/>
        <c:lblOffset val="100"/>
        <c:noMultiLvlLbl val="0"/>
      </c:catAx>
      <c:valAx>
        <c:axId val="741938144"/>
        <c:scaling>
          <c:orientation val="minMax"/>
          <c:max val="1"/>
        </c:scaling>
        <c:delete val="0"/>
        <c:axPos val="l"/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1937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148010250538911"/>
          <c:y val="0.50012937604546648"/>
          <c:w val="0.19995130842166906"/>
          <c:h val="0.120069281287902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Atualmente no seu negócio, existe algum empregado/colaborador (com ou sem carteira) que seja seu parente ou parente ou parente do seu sócio?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Sheet1!$B$61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Sheet1!$C$60:$E$60</c:f>
              <c:strCache>
                <c:ptCount val="3"/>
                <c:pt idx="0">
                  <c:v>MEI</c:v>
                </c:pt>
                <c:pt idx="1">
                  <c:v>MPE</c:v>
                </c:pt>
                <c:pt idx="2">
                  <c:v>Peq Neg</c:v>
                </c:pt>
              </c:strCache>
            </c:strRef>
          </c:cat>
          <c:val>
            <c:numRef>
              <c:f>Sheet1!$C$61:$E$61</c:f>
              <c:numCache>
                <c:formatCode>###0%</c:formatCode>
                <c:ptCount val="3"/>
                <c:pt idx="0">
                  <c:v>0.13473213876862267</c:v>
                </c:pt>
                <c:pt idx="1">
                  <c:v>0.31340475421575098</c:v>
                </c:pt>
                <c:pt idx="2">
                  <c:v>0.20732481470776518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CA-4F7F-82E7-4BEB4DF40FE1}"/>
            </c:ext>
          </c:extLst>
        </c:ser>
        <c:ser>
          <c:idx val="1"/>
          <c:order val="1"/>
          <c:tx>
            <c:strRef>
              <c:f>Sheet1!$B$62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Sheet1!$C$60:$E$60</c:f>
              <c:strCache>
                <c:ptCount val="3"/>
                <c:pt idx="0">
                  <c:v>MEI</c:v>
                </c:pt>
                <c:pt idx="1">
                  <c:v>MPE</c:v>
                </c:pt>
                <c:pt idx="2">
                  <c:v>Peq Neg</c:v>
                </c:pt>
              </c:strCache>
            </c:strRef>
          </c:cat>
          <c:val>
            <c:numRef>
              <c:f>Sheet1!$C$62:$E$62</c:f>
              <c:numCache>
                <c:formatCode>###0%</c:formatCode>
                <c:ptCount val="3"/>
                <c:pt idx="0">
                  <c:v>0.49344312657278183</c:v>
                </c:pt>
                <c:pt idx="1">
                  <c:v>0.55075769103934957</c:v>
                </c:pt>
                <c:pt idx="2">
                  <c:v>0.5167293900804979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CA-4F7F-82E7-4BEB4DF40FE1}"/>
            </c:ext>
          </c:extLst>
        </c:ser>
        <c:ser>
          <c:idx val="2"/>
          <c:order val="2"/>
          <c:tx>
            <c:strRef>
              <c:f>Sheet1!$B$63</c:f>
              <c:strCache>
                <c:ptCount val="1"/>
                <c:pt idx="0">
                  <c:v>Não tenho empregado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Sheet1!$C$60:$E$60</c:f>
              <c:strCache>
                <c:ptCount val="3"/>
                <c:pt idx="0">
                  <c:v>MEI</c:v>
                </c:pt>
                <c:pt idx="1">
                  <c:v>MPE</c:v>
                </c:pt>
                <c:pt idx="2">
                  <c:v>Peq Neg</c:v>
                </c:pt>
              </c:strCache>
            </c:strRef>
          </c:cat>
          <c:val>
            <c:numRef>
              <c:f>Sheet1!$C$63:$E$63</c:f>
              <c:numCache>
                <c:formatCode>###0%</c:formatCode>
                <c:ptCount val="3"/>
                <c:pt idx="0">
                  <c:v>0.3718247346585955</c:v>
                </c:pt>
                <c:pt idx="1">
                  <c:v>0.1358375547448995</c:v>
                </c:pt>
                <c:pt idx="2">
                  <c:v>0.27594579521173701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CA-4F7F-82E7-4BEB4DF40FE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741937784"/>
        <c:axId val="741938144"/>
      </c:barChart>
      <c:catAx>
        <c:axId val="74193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1938144"/>
        <c:crosses val="autoZero"/>
        <c:auto val="1"/>
        <c:lblAlgn val="ctr"/>
        <c:lblOffset val="100"/>
        <c:noMultiLvlLbl val="0"/>
      </c:catAx>
      <c:valAx>
        <c:axId val="741938144"/>
        <c:scaling>
          <c:orientation val="minMax"/>
          <c:max val="1"/>
        </c:scaling>
        <c:delete val="0"/>
        <c:axPos val="l"/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1937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familiares!$L$3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A4-49DB-B033-F3A0EA2314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familiares!$I$4:$I$25</c:f>
              <c:strCache>
                <c:ptCount val="22"/>
                <c:pt idx="0">
                  <c:v>Indústria alimentícia</c:v>
                </c:pt>
                <c:pt idx="1">
                  <c:v>Turismo</c:v>
                </c:pt>
                <c:pt idx="2">
                  <c:v>Serviços de alimentação</c:v>
                </c:pt>
                <c:pt idx="3">
                  <c:v>Comércio varejista</c:v>
                </c:pt>
                <c:pt idx="4">
                  <c:v>Pet shops e vet.</c:v>
                </c:pt>
                <c:pt idx="5">
                  <c:v>Beleza</c:v>
                </c:pt>
                <c:pt idx="6">
                  <c:v>Logística e transporte</c:v>
                </c:pt>
                <c:pt idx="7">
                  <c:v>Saúde</c:v>
                </c:pt>
                <c:pt idx="8">
                  <c:v>Oficinas e peças auto</c:v>
                </c:pt>
                <c:pt idx="9">
                  <c:v>Indústria - Outros</c:v>
                </c:pt>
                <c:pt idx="10">
                  <c:v>Moda</c:v>
                </c:pt>
                <c:pt idx="11">
                  <c:v>Casa e Construção</c:v>
                </c:pt>
                <c:pt idx="12">
                  <c:v>Média Geral</c:v>
                </c:pt>
                <c:pt idx="13">
                  <c:v>Academias e ativ. físicas</c:v>
                </c:pt>
                <c:pt idx="14">
                  <c:v>Serviços pessoais</c:v>
                </c:pt>
                <c:pt idx="15">
                  <c:v>Artesanato</c:v>
                </c:pt>
                <c:pt idx="16">
                  <c:v>Economia criativa</c:v>
                </c:pt>
                <c:pt idx="17">
                  <c:v>Agronegócio</c:v>
                </c:pt>
                <c:pt idx="18">
                  <c:v>Serviços empresariais</c:v>
                </c:pt>
                <c:pt idx="19">
                  <c:v>Indústria de base tecno</c:v>
                </c:pt>
                <c:pt idx="20">
                  <c:v>Educação</c:v>
                </c:pt>
                <c:pt idx="21">
                  <c:v>Energia</c:v>
                </c:pt>
              </c:strCache>
            </c:strRef>
          </c:cat>
          <c:val>
            <c:numRef>
              <c:f>familiares!$L$4:$L$25</c:f>
              <c:numCache>
                <c:formatCode>0%</c:formatCode>
                <c:ptCount val="22"/>
                <c:pt idx="0">
                  <c:v>0.49956680532087522</c:v>
                </c:pt>
                <c:pt idx="1">
                  <c:v>0.41080164954678633</c:v>
                </c:pt>
                <c:pt idx="2">
                  <c:v>0.40215212258246696</c:v>
                </c:pt>
                <c:pt idx="3">
                  <c:v>0.39980700479087228</c:v>
                </c:pt>
                <c:pt idx="4">
                  <c:v>0.39543718538711725</c:v>
                </c:pt>
                <c:pt idx="5">
                  <c:v>0.39411525439264866</c:v>
                </c:pt>
                <c:pt idx="6">
                  <c:v>0.38876318031495344</c:v>
                </c:pt>
                <c:pt idx="7">
                  <c:v>0.38603181247383844</c:v>
                </c:pt>
                <c:pt idx="8">
                  <c:v>0.37343991949130967</c:v>
                </c:pt>
                <c:pt idx="9">
                  <c:v>0.3723309524260624</c:v>
                </c:pt>
                <c:pt idx="10">
                  <c:v>0.3639728038700426</c:v>
                </c:pt>
                <c:pt idx="11">
                  <c:v>0.36013564792802016</c:v>
                </c:pt>
                <c:pt idx="12">
                  <c:v>0.35225492632466548</c:v>
                </c:pt>
                <c:pt idx="13">
                  <c:v>0.35097642295784709</c:v>
                </c:pt>
                <c:pt idx="14">
                  <c:v>0.31959256220946131</c:v>
                </c:pt>
                <c:pt idx="15">
                  <c:v>0.31240413565869452</c:v>
                </c:pt>
                <c:pt idx="16">
                  <c:v>0.29952101311077123</c:v>
                </c:pt>
                <c:pt idx="17">
                  <c:v>0.29592748698031601</c:v>
                </c:pt>
                <c:pt idx="18">
                  <c:v>0.29169942902672241</c:v>
                </c:pt>
                <c:pt idx="19">
                  <c:v>0.27567314032452128</c:v>
                </c:pt>
                <c:pt idx="20">
                  <c:v>0.2649704170975104</c:v>
                </c:pt>
                <c:pt idx="21">
                  <c:v>0.24087060012158262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4-49DB-B033-F3A0EA2314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642833696"/>
        <c:axId val="642832256"/>
      </c:barChart>
      <c:catAx>
        <c:axId val="642833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642832256"/>
        <c:crosses val="autoZero"/>
        <c:auto val="1"/>
        <c:lblAlgn val="ctr"/>
        <c:lblOffset val="100"/>
        <c:noMultiLvlLbl val="0"/>
      </c:catAx>
      <c:valAx>
        <c:axId val="6428322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283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familiares!$L$30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6D-450E-98F3-978231B758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familiares!$I$31:$I$52</c:f>
              <c:strCache>
                <c:ptCount val="22"/>
                <c:pt idx="0">
                  <c:v>Oficinas e peças auto</c:v>
                </c:pt>
                <c:pt idx="1">
                  <c:v>Serviços de alimentação</c:v>
                </c:pt>
                <c:pt idx="2">
                  <c:v>Energia</c:v>
                </c:pt>
                <c:pt idx="3">
                  <c:v>Indústria - Outros</c:v>
                </c:pt>
                <c:pt idx="4">
                  <c:v>Academias e ativ. físicas</c:v>
                </c:pt>
                <c:pt idx="5">
                  <c:v>Beleza</c:v>
                </c:pt>
                <c:pt idx="6">
                  <c:v>Casa e Construção</c:v>
                </c:pt>
                <c:pt idx="7">
                  <c:v>Comércio varejista</c:v>
                </c:pt>
                <c:pt idx="8">
                  <c:v>Agronegócio</c:v>
                </c:pt>
                <c:pt idx="9">
                  <c:v>Indústria de base tecno</c:v>
                </c:pt>
                <c:pt idx="10">
                  <c:v>Pet shops e vet.</c:v>
                </c:pt>
                <c:pt idx="11">
                  <c:v>Média Geral</c:v>
                </c:pt>
                <c:pt idx="12">
                  <c:v>Serviços pessoais</c:v>
                </c:pt>
                <c:pt idx="13">
                  <c:v>Saúde</c:v>
                </c:pt>
                <c:pt idx="14">
                  <c:v>Turismo</c:v>
                </c:pt>
                <c:pt idx="15">
                  <c:v>Moda</c:v>
                </c:pt>
                <c:pt idx="16">
                  <c:v>Indústria alimentícia</c:v>
                </c:pt>
                <c:pt idx="17">
                  <c:v>Economia criativa</c:v>
                </c:pt>
                <c:pt idx="18">
                  <c:v>Artesanato</c:v>
                </c:pt>
                <c:pt idx="19">
                  <c:v>Educação</c:v>
                </c:pt>
                <c:pt idx="20">
                  <c:v>Logística e transporte</c:v>
                </c:pt>
                <c:pt idx="21">
                  <c:v>Serviços empresariais</c:v>
                </c:pt>
              </c:strCache>
            </c:strRef>
          </c:cat>
          <c:val>
            <c:numRef>
              <c:f>familiares!$L$31:$L$52</c:f>
              <c:numCache>
                <c:formatCode>0%</c:formatCode>
                <c:ptCount val="22"/>
                <c:pt idx="0">
                  <c:v>0.49153430754439509</c:v>
                </c:pt>
                <c:pt idx="1">
                  <c:v>0.48438762425786952</c:v>
                </c:pt>
                <c:pt idx="2">
                  <c:v>0.41682292603152588</c:v>
                </c:pt>
                <c:pt idx="3">
                  <c:v>0.39723101115931869</c:v>
                </c:pt>
                <c:pt idx="4">
                  <c:v>0.37524807493847739</c:v>
                </c:pt>
                <c:pt idx="5">
                  <c:v>0.37111937348541701</c:v>
                </c:pt>
                <c:pt idx="6">
                  <c:v>0.36611707946737954</c:v>
                </c:pt>
                <c:pt idx="7">
                  <c:v>0.35222135785307707</c:v>
                </c:pt>
                <c:pt idx="8">
                  <c:v>0.34586569864948363</c:v>
                </c:pt>
                <c:pt idx="9">
                  <c:v>0.33530919250351782</c:v>
                </c:pt>
                <c:pt idx="10">
                  <c:v>0.33262932023374137</c:v>
                </c:pt>
                <c:pt idx="11">
                  <c:v>0.31289121076902399</c:v>
                </c:pt>
                <c:pt idx="12">
                  <c:v>0.30597874916988943</c:v>
                </c:pt>
                <c:pt idx="13">
                  <c:v>0.30567786888011605</c:v>
                </c:pt>
                <c:pt idx="14">
                  <c:v>0.30547493086861949</c:v>
                </c:pt>
                <c:pt idx="15">
                  <c:v>0.29581589206474679</c:v>
                </c:pt>
                <c:pt idx="16">
                  <c:v>0.29029787519206562</c:v>
                </c:pt>
                <c:pt idx="17">
                  <c:v>0.27003279266350699</c:v>
                </c:pt>
                <c:pt idx="18">
                  <c:v>0.25518377549281374</c:v>
                </c:pt>
                <c:pt idx="19">
                  <c:v>0.22144041507840845</c:v>
                </c:pt>
                <c:pt idx="20">
                  <c:v>0.20852151448804038</c:v>
                </c:pt>
                <c:pt idx="21">
                  <c:v>0.17527092192106419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D-450E-98F3-978231B758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642833696"/>
        <c:axId val="642832256"/>
      </c:barChart>
      <c:catAx>
        <c:axId val="642833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642832256"/>
        <c:crosses val="autoZero"/>
        <c:auto val="1"/>
        <c:lblAlgn val="ctr"/>
        <c:lblOffset val="100"/>
        <c:noMultiLvlLbl val="0"/>
      </c:catAx>
      <c:valAx>
        <c:axId val="6428322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283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Empresas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familiares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Sócio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ou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Colaborador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en-US" sz="1200" b="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Apenas</a:t>
            </a:r>
            <a:r>
              <a:rPr lang="en-US" sz="12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ME e EPP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7285436730688911"/>
          <c:y val="0.11666202811990128"/>
          <c:w val="0.58903477122988179"/>
          <c:h val="0.857623488422776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familiares!$C$80</c:f>
              <c:strCache>
                <c:ptCount val="1"/>
                <c:pt idx="0">
                  <c:v>Empresa Familiar (Sócio ou Colaborador)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5D-4626-A31D-613F258F4D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familiares!$B$81:$B$102</c:f>
              <c:strCache>
                <c:ptCount val="22"/>
                <c:pt idx="0">
                  <c:v>Academias e ativ. físicas</c:v>
                </c:pt>
                <c:pt idx="1">
                  <c:v>Serviços de alimentação</c:v>
                </c:pt>
                <c:pt idx="2">
                  <c:v>Indústria alimentícia</c:v>
                </c:pt>
                <c:pt idx="3">
                  <c:v>Oficinas e peças auto</c:v>
                </c:pt>
                <c:pt idx="4">
                  <c:v>Beleza</c:v>
                </c:pt>
                <c:pt idx="5">
                  <c:v>Comércio varejista</c:v>
                </c:pt>
                <c:pt idx="6">
                  <c:v>Casa e Construção</c:v>
                </c:pt>
                <c:pt idx="7">
                  <c:v>Indústria - Outros</c:v>
                </c:pt>
                <c:pt idx="8">
                  <c:v>Pet shops e vet.</c:v>
                </c:pt>
                <c:pt idx="9">
                  <c:v>Moda</c:v>
                </c:pt>
                <c:pt idx="10">
                  <c:v>Turismo</c:v>
                </c:pt>
                <c:pt idx="11">
                  <c:v>Agronegócio</c:v>
                </c:pt>
                <c:pt idx="12">
                  <c:v>Média Geral</c:v>
                </c:pt>
                <c:pt idx="13">
                  <c:v>Saúde</c:v>
                </c:pt>
                <c:pt idx="14">
                  <c:v>Energia</c:v>
                </c:pt>
                <c:pt idx="15">
                  <c:v>Serviços pessoais</c:v>
                </c:pt>
                <c:pt idx="16">
                  <c:v>Artesanato</c:v>
                </c:pt>
                <c:pt idx="17">
                  <c:v>Logística e transporte</c:v>
                </c:pt>
                <c:pt idx="18">
                  <c:v>Economia criativa</c:v>
                </c:pt>
                <c:pt idx="19">
                  <c:v>Indústria de base tecno</c:v>
                </c:pt>
                <c:pt idx="20">
                  <c:v>Serviços empresariais</c:v>
                </c:pt>
                <c:pt idx="21">
                  <c:v>Educação</c:v>
                </c:pt>
              </c:strCache>
            </c:strRef>
          </c:cat>
          <c:val>
            <c:numRef>
              <c:f>familiares!$C$81:$C$102</c:f>
              <c:numCache>
                <c:formatCode>0%</c:formatCode>
                <c:ptCount val="22"/>
                <c:pt idx="0">
                  <c:v>0.68744542351353499</c:v>
                </c:pt>
                <c:pt idx="1">
                  <c:v>0.68658437586215793</c:v>
                </c:pt>
                <c:pt idx="2">
                  <c:v>0.66646403048158798</c:v>
                </c:pt>
                <c:pt idx="3">
                  <c:v>0.66452316272160106</c:v>
                </c:pt>
                <c:pt idx="4">
                  <c:v>0.62269912290249951</c:v>
                </c:pt>
                <c:pt idx="5">
                  <c:v>0.60789835018853167</c:v>
                </c:pt>
                <c:pt idx="6">
                  <c:v>0.57001046962437363</c:v>
                </c:pt>
                <c:pt idx="7">
                  <c:v>0.56718800325874841</c:v>
                </c:pt>
                <c:pt idx="8">
                  <c:v>0.55110730239274486</c:v>
                </c:pt>
                <c:pt idx="9">
                  <c:v>0.5476201753082266</c:v>
                </c:pt>
                <c:pt idx="10">
                  <c:v>0.54457001310580022</c:v>
                </c:pt>
                <c:pt idx="11">
                  <c:v>0.53888834704205812</c:v>
                </c:pt>
                <c:pt idx="12">
                  <c:v>0.53629447410657061</c:v>
                </c:pt>
                <c:pt idx="13">
                  <c:v>0.53500902587981236</c:v>
                </c:pt>
                <c:pt idx="14">
                  <c:v>0.52588768162475485</c:v>
                </c:pt>
                <c:pt idx="15">
                  <c:v>0.47529688659713271</c:v>
                </c:pt>
                <c:pt idx="16">
                  <c:v>0.47493325001420211</c:v>
                </c:pt>
                <c:pt idx="17">
                  <c:v>0.4478146556857428</c:v>
                </c:pt>
                <c:pt idx="18">
                  <c:v>0.43915104137162708</c:v>
                </c:pt>
                <c:pt idx="19">
                  <c:v>0.43598964033471782</c:v>
                </c:pt>
                <c:pt idx="20">
                  <c:v>0.41600294625854162</c:v>
                </c:pt>
                <c:pt idx="21">
                  <c:v>0.37227650683129487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D-4626-A31D-613F258F4D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642833696"/>
        <c:axId val="642832256"/>
      </c:barChart>
      <c:catAx>
        <c:axId val="642833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2832256"/>
        <c:crosses val="autoZero"/>
        <c:auto val="1"/>
        <c:lblAlgn val="ctr"/>
        <c:lblOffset val="100"/>
        <c:noMultiLvlLbl val="0"/>
      </c:catAx>
      <c:valAx>
        <c:axId val="6428322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283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Nos </a:t>
            </a:r>
            <a:r>
              <a:rPr lang="en-US" b="1" dirty="0" err="1"/>
              <a:t>últimos</a:t>
            </a:r>
            <a:r>
              <a:rPr lang="en-US" b="1" dirty="0"/>
              <a:t> 12 meses </a:t>
            </a:r>
            <a:r>
              <a:rPr lang="en-US" b="1" dirty="0" err="1"/>
              <a:t>seu</a:t>
            </a:r>
            <a:r>
              <a:rPr lang="en-US" b="1" dirty="0"/>
              <a:t> </a:t>
            </a:r>
            <a:r>
              <a:rPr lang="en-US" b="1" dirty="0" err="1"/>
              <a:t>negócio</a:t>
            </a:r>
            <a:r>
              <a:rPr lang="en-US" b="1" dirty="0"/>
              <a:t> </a:t>
            </a:r>
            <a:r>
              <a:rPr lang="en-US" b="1" dirty="0" err="1"/>
              <a:t>foi</a:t>
            </a:r>
            <a:r>
              <a:rPr lang="en-US" b="1" dirty="0"/>
              <a:t> </a:t>
            </a:r>
            <a:r>
              <a:rPr lang="en-US" b="1" dirty="0" err="1"/>
              <a:t>afetado</a:t>
            </a:r>
            <a:r>
              <a:rPr lang="en-US" b="1" dirty="0"/>
              <a:t> </a:t>
            </a:r>
            <a:r>
              <a:rPr lang="en-US" b="1" dirty="0" err="1"/>
              <a:t>por</a:t>
            </a:r>
            <a:r>
              <a:rPr lang="en-US" b="1" dirty="0"/>
              <a:t> </a:t>
            </a:r>
            <a:r>
              <a:rPr lang="en-US" b="1" dirty="0" err="1"/>
              <a:t>algum</a:t>
            </a:r>
            <a:r>
              <a:rPr lang="en-US" b="1" dirty="0"/>
              <a:t> </a:t>
            </a:r>
            <a:r>
              <a:rPr lang="en-US" b="1" dirty="0" err="1"/>
              <a:t>evento</a:t>
            </a:r>
            <a:r>
              <a:rPr lang="en-US" b="1" dirty="0"/>
              <a:t> </a:t>
            </a:r>
            <a:r>
              <a:rPr lang="en-US" b="1" dirty="0" err="1"/>
              <a:t>climático</a:t>
            </a:r>
            <a:r>
              <a:rPr lang="en-US" b="1" dirty="0"/>
              <a:t>/</a:t>
            </a:r>
            <a:r>
              <a:rPr lang="en-US" b="1" dirty="0" err="1"/>
              <a:t>ambiental</a:t>
            </a:r>
            <a:r>
              <a:rPr lang="en-US" b="1" dirty="0"/>
              <a:t>?</a:t>
            </a:r>
          </a:p>
          <a:p>
            <a:pPr>
              <a:defRPr/>
            </a:pPr>
            <a:r>
              <a:rPr lang="en-US" sz="1200" i="1" dirty="0"/>
              <a:t>(Ex.: </a:t>
            </a:r>
            <a:r>
              <a:rPr lang="en-US" sz="1200" i="1" dirty="0" err="1"/>
              <a:t>seca</a:t>
            </a:r>
            <a:r>
              <a:rPr lang="en-US" sz="1200" i="1" dirty="0"/>
              <a:t>, </a:t>
            </a:r>
            <a:r>
              <a:rPr lang="en-US" sz="1200" i="1" dirty="0" err="1"/>
              <a:t>chuva</a:t>
            </a:r>
            <a:r>
              <a:rPr lang="en-US" sz="1200" i="1" dirty="0"/>
              <a:t>/</a:t>
            </a:r>
            <a:r>
              <a:rPr lang="en-US" sz="1200" i="1" dirty="0" err="1"/>
              <a:t>enchente</a:t>
            </a:r>
            <a:r>
              <a:rPr lang="en-US" sz="1200" i="1" dirty="0"/>
              <a:t>, </a:t>
            </a:r>
            <a:r>
              <a:rPr lang="en-US" sz="1200" i="1" dirty="0" err="1"/>
              <a:t>calor</a:t>
            </a:r>
            <a:r>
              <a:rPr lang="en-US" sz="1200" i="1" dirty="0"/>
              <a:t> </a:t>
            </a:r>
            <a:r>
              <a:rPr lang="en-US" sz="1200" i="1" dirty="0" err="1"/>
              <a:t>extremo</a:t>
            </a:r>
            <a:r>
              <a:rPr lang="en-US" sz="1200" i="1" dirty="0"/>
              <a:t>, </a:t>
            </a:r>
            <a:r>
              <a:rPr lang="en-US" sz="1200" i="1" dirty="0" err="1"/>
              <a:t>queimadas</a:t>
            </a:r>
            <a:r>
              <a:rPr lang="en-US" sz="1200" i="1" dirty="0"/>
              <a:t>...)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3138855002565781"/>
          <c:y val="0.11669970550445573"/>
          <c:w val="0.38232086774683827"/>
          <c:h val="0.857577506241044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clima!$D$4</c:f>
              <c:strCache>
                <c:ptCount val="1"/>
                <c:pt idx="0">
                  <c:v>Sim (Qual?)</c:v>
                </c:pt>
              </c:strCache>
            </c:strRef>
          </c:tx>
          <c:spPr>
            <a:solidFill>
              <a:srgbClr val="0097A7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7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F4-4A89-9A1A-495B050576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clima!$B$5:$B$26</c:f>
              <c:strCache>
                <c:ptCount val="22"/>
                <c:pt idx="0">
                  <c:v>Agronegócio</c:v>
                </c:pt>
                <c:pt idx="1">
                  <c:v>Indústria alimentícia</c:v>
                </c:pt>
                <c:pt idx="2">
                  <c:v>Turismo</c:v>
                </c:pt>
                <c:pt idx="3">
                  <c:v>Logística e transporte</c:v>
                </c:pt>
                <c:pt idx="4">
                  <c:v>Energia</c:v>
                </c:pt>
                <c:pt idx="5">
                  <c:v>Economia criativa</c:v>
                </c:pt>
                <c:pt idx="6">
                  <c:v>Indústria de base tecno</c:v>
                </c:pt>
                <c:pt idx="7">
                  <c:v>Academias e ativ. físicas</c:v>
                </c:pt>
                <c:pt idx="8">
                  <c:v>Serviços de alimentação</c:v>
                </c:pt>
                <c:pt idx="9">
                  <c:v>Casa e Construção</c:v>
                </c:pt>
                <c:pt idx="10">
                  <c:v>Média Geral</c:v>
                </c:pt>
                <c:pt idx="11">
                  <c:v>Moda</c:v>
                </c:pt>
                <c:pt idx="12">
                  <c:v>Beleza</c:v>
                </c:pt>
                <c:pt idx="13">
                  <c:v>Comércio varejista</c:v>
                </c:pt>
                <c:pt idx="14">
                  <c:v>Oficinas e peças auto</c:v>
                </c:pt>
                <c:pt idx="15">
                  <c:v>Serviços empresariais</c:v>
                </c:pt>
                <c:pt idx="16">
                  <c:v>Artesanato</c:v>
                </c:pt>
                <c:pt idx="17">
                  <c:v>Saúde</c:v>
                </c:pt>
                <c:pt idx="18">
                  <c:v>Indústria - Outros</c:v>
                </c:pt>
                <c:pt idx="19">
                  <c:v>Serviços pessoais</c:v>
                </c:pt>
                <c:pt idx="20">
                  <c:v>Pet shops e vet.</c:v>
                </c:pt>
                <c:pt idx="21">
                  <c:v>Educação</c:v>
                </c:pt>
              </c:strCache>
            </c:strRef>
          </c:cat>
          <c:val>
            <c:numRef>
              <c:f>clima!$D$5:$D$26</c:f>
              <c:numCache>
                <c:formatCode>0%</c:formatCode>
                <c:ptCount val="22"/>
                <c:pt idx="0">
                  <c:v>0.43553082708495588</c:v>
                </c:pt>
                <c:pt idx="1">
                  <c:v>0.30663643683519093</c:v>
                </c:pt>
                <c:pt idx="2">
                  <c:v>0.28702237521514629</c:v>
                </c:pt>
                <c:pt idx="3">
                  <c:v>0.25640066408411732</c:v>
                </c:pt>
                <c:pt idx="4">
                  <c:v>0.2277943959465234</c:v>
                </c:pt>
                <c:pt idx="5">
                  <c:v>0.21931749738746359</c:v>
                </c:pt>
                <c:pt idx="6">
                  <c:v>0.20539600090773846</c:v>
                </c:pt>
                <c:pt idx="7">
                  <c:v>0.19071103841585144</c:v>
                </c:pt>
                <c:pt idx="8">
                  <c:v>0.175045013538423</c:v>
                </c:pt>
                <c:pt idx="9">
                  <c:v>0.17364195776591518</c:v>
                </c:pt>
                <c:pt idx="10">
                  <c:v>0.16930373165335016</c:v>
                </c:pt>
                <c:pt idx="11">
                  <c:v>0.16313779752151381</c:v>
                </c:pt>
                <c:pt idx="12">
                  <c:v>0.15787936938313094</c:v>
                </c:pt>
                <c:pt idx="13">
                  <c:v>0.15772429867611129</c:v>
                </c:pt>
                <c:pt idx="14">
                  <c:v>0.14545504990601438</c:v>
                </c:pt>
                <c:pt idx="15">
                  <c:v>0.13537755377812535</c:v>
                </c:pt>
                <c:pt idx="16">
                  <c:v>0.13521925400290272</c:v>
                </c:pt>
                <c:pt idx="17">
                  <c:v>0.12939092134704566</c:v>
                </c:pt>
                <c:pt idx="18">
                  <c:v>0.12933024885958988</c:v>
                </c:pt>
                <c:pt idx="19">
                  <c:v>0.1235936858301375</c:v>
                </c:pt>
                <c:pt idx="20">
                  <c:v>0.11596821664444146</c:v>
                </c:pt>
                <c:pt idx="21">
                  <c:v>0.1113201107595181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F4-4A89-9A1A-495B05057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42833696"/>
        <c:axId val="642832256"/>
      </c:barChart>
      <c:catAx>
        <c:axId val="642833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2832256"/>
        <c:crosses val="autoZero"/>
        <c:auto val="1"/>
        <c:lblAlgn val="ctr"/>
        <c:lblOffset val="100"/>
        <c:noMultiLvlLbl val="0"/>
      </c:catAx>
      <c:valAx>
        <c:axId val="6428322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283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Você tem receio desses eventos climáticos/ambientais possam prejudicar seu negócio nos próximos 12 meses?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7052253400858628"/>
          <c:y val="0.12660222413042227"/>
          <c:w val="0.67950245349766081"/>
          <c:h val="0.847694112794002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clima!$D$4</c:f>
              <c:strCache>
                <c:ptCount val="1"/>
                <c:pt idx="0">
                  <c:v>Sim (Qual?)</c:v>
                </c:pt>
              </c:strCache>
            </c:strRef>
          </c:tx>
          <c:spPr>
            <a:solidFill>
              <a:srgbClr val="78909C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78909C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9D-4CBD-98FC-F6663A8902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clima!$B$30:$B$51</c:f>
              <c:strCache>
                <c:ptCount val="22"/>
                <c:pt idx="0">
                  <c:v>Agronegócio</c:v>
                </c:pt>
                <c:pt idx="1">
                  <c:v>Turismo</c:v>
                </c:pt>
                <c:pt idx="2">
                  <c:v>Indústria alimentícia</c:v>
                </c:pt>
                <c:pt idx="3">
                  <c:v>Logística e transporte</c:v>
                </c:pt>
                <c:pt idx="4">
                  <c:v>Economia criativa</c:v>
                </c:pt>
                <c:pt idx="5">
                  <c:v>Serviços pessoais</c:v>
                </c:pt>
                <c:pt idx="6">
                  <c:v>Serviços de alimentação</c:v>
                </c:pt>
                <c:pt idx="7">
                  <c:v>Beleza</c:v>
                </c:pt>
                <c:pt idx="8">
                  <c:v>Oficinas e peças auto</c:v>
                </c:pt>
                <c:pt idx="9">
                  <c:v>Total Geral</c:v>
                </c:pt>
                <c:pt idx="10">
                  <c:v>Moda</c:v>
                </c:pt>
                <c:pt idx="11">
                  <c:v>Academias e ativ. físicas</c:v>
                </c:pt>
                <c:pt idx="12">
                  <c:v>Pet shops e vet.</c:v>
                </c:pt>
                <c:pt idx="13">
                  <c:v>Saúde</c:v>
                </c:pt>
                <c:pt idx="14">
                  <c:v>Artesanato</c:v>
                </c:pt>
                <c:pt idx="15">
                  <c:v>Comércio varejista</c:v>
                </c:pt>
                <c:pt idx="16">
                  <c:v>Casa e Construção</c:v>
                </c:pt>
                <c:pt idx="17">
                  <c:v>Serviços empresariais</c:v>
                </c:pt>
                <c:pt idx="18">
                  <c:v>Indústria de base tecno</c:v>
                </c:pt>
                <c:pt idx="19">
                  <c:v>Educação</c:v>
                </c:pt>
                <c:pt idx="20">
                  <c:v>Indústria - Outros</c:v>
                </c:pt>
                <c:pt idx="21">
                  <c:v>Energia</c:v>
                </c:pt>
              </c:strCache>
            </c:strRef>
          </c:cat>
          <c:val>
            <c:numRef>
              <c:f>clima!$D$30:$D$51</c:f>
              <c:numCache>
                <c:formatCode>0%</c:formatCode>
                <c:ptCount val="22"/>
                <c:pt idx="0">
                  <c:v>0.76139293073569436</c:v>
                </c:pt>
                <c:pt idx="1">
                  <c:v>0.75988259942591863</c:v>
                </c:pt>
                <c:pt idx="2">
                  <c:v>0.7079776152934929</c:v>
                </c:pt>
                <c:pt idx="3">
                  <c:v>0.65980887276470757</c:v>
                </c:pt>
                <c:pt idx="4">
                  <c:v>0.61896950239117865</c:v>
                </c:pt>
                <c:pt idx="5">
                  <c:v>0.61445348727351956</c:v>
                </c:pt>
                <c:pt idx="6">
                  <c:v>0.60918214356415634</c:v>
                </c:pt>
                <c:pt idx="7">
                  <c:v>0.60762552202467945</c:v>
                </c:pt>
                <c:pt idx="8">
                  <c:v>0.56527848374496059</c:v>
                </c:pt>
                <c:pt idx="9">
                  <c:v>0.56247759795150609</c:v>
                </c:pt>
                <c:pt idx="10">
                  <c:v>0.55990246833215107</c:v>
                </c:pt>
                <c:pt idx="11">
                  <c:v>0.54984980689457874</c:v>
                </c:pt>
                <c:pt idx="12">
                  <c:v>0.54890202236197361</c:v>
                </c:pt>
                <c:pt idx="13">
                  <c:v>0.54230968189967332</c:v>
                </c:pt>
                <c:pt idx="14">
                  <c:v>0.54043968093949524</c:v>
                </c:pt>
                <c:pt idx="15">
                  <c:v>0.52695606944034745</c:v>
                </c:pt>
                <c:pt idx="16">
                  <c:v>0.51525199694000423</c:v>
                </c:pt>
                <c:pt idx="17">
                  <c:v>0.51068427561506013</c:v>
                </c:pt>
                <c:pt idx="18">
                  <c:v>0.50320986409137902</c:v>
                </c:pt>
                <c:pt idx="19">
                  <c:v>0.49898769012661981</c:v>
                </c:pt>
                <c:pt idx="20">
                  <c:v>0.48379060848119976</c:v>
                </c:pt>
                <c:pt idx="21">
                  <c:v>0.44712878741631568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9D-4CBD-98FC-F6663A890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42833696"/>
        <c:axId val="642832256"/>
      </c:barChart>
      <c:catAx>
        <c:axId val="642833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2832256"/>
        <c:crosses val="autoZero"/>
        <c:auto val="1"/>
        <c:lblAlgn val="ctr"/>
        <c:lblOffset val="100"/>
        <c:noMultiLvlLbl val="0"/>
      </c:catAx>
      <c:valAx>
        <c:axId val="6428322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283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t-BR" b="1"/>
              <a:t>Como ficou o seu faturamento em maio/2024 em relação a maio/2023?</a:t>
            </a:r>
          </a:p>
          <a:p>
            <a:pPr>
              <a:defRPr/>
            </a:pPr>
            <a:r>
              <a:rPr lang="pt-BR" sz="1200" i="1"/>
              <a:t>Variação média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fatur_mes!$B$217</c:f>
              <c:strCache>
                <c:ptCount val="1"/>
                <c:pt idx="0">
                  <c:v>mai24/mai23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7B-4C69-BF4A-85131A09453A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7B-4C69-BF4A-85131A09453A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7B-4C69-BF4A-85131A09453A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7B-4C69-BF4A-85131A09453A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D7B-4C69-BF4A-85131A09453A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D7B-4C69-BF4A-85131A09453A}"/>
              </c:ext>
            </c:extLst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D7B-4C69-BF4A-85131A09453A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D7B-4C69-BF4A-85131A09453A}"/>
              </c:ext>
            </c:extLst>
          </c:dPt>
          <c:dPt>
            <c:idx val="1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D7B-4C69-BF4A-85131A09453A}"/>
              </c:ext>
            </c:extLst>
          </c:dPt>
          <c:dPt>
            <c:idx val="2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D7B-4C69-BF4A-85131A09453A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D7B-4C69-BF4A-85131A0945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fatur_mes!$A$218:$A$239</c:f>
              <c:strCache>
                <c:ptCount val="22"/>
                <c:pt idx="0">
                  <c:v>Beleza</c:v>
                </c:pt>
                <c:pt idx="1">
                  <c:v>Moda</c:v>
                </c:pt>
                <c:pt idx="2">
                  <c:v>Economia criativa</c:v>
                </c:pt>
                <c:pt idx="3">
                  <c:v>Indústria de base tecno</c:v>
                </c:pt>
                <c:pt idx="4">
                  <c:v>Indústria - Outros</c:v>
                </c:pt>
                <c:pt idx="5">
                  <c:v>Casa e Construção</c:v>
                </c:pt>
                <c:pt idx="6">
                  <c:v>Agronegócio</c:v>
                </c:pt>
                <c:pt idx="7">
                  <c:v>Energia</c:v>
                </c:pt>
                <c:pt idx="8">
                  <c:v>Oficinas e peças auto</c:v>
                </c:pt>
                <c:pt idx="9">
                  <c:v>Logística e transporte</c:v>
                </c:pt>
                <c:pt idx="10">
                  <c:v>Artesanato</c:v>
                </c:pt>
                <c:pt idx="11">
                  <c:v>Média Geral</c:v>
                </c:pt>
                <c:pt idx="12">
                  <c:v>Pet shops e serv. vet.</c:v>
                </c:pt>
                <c:pt idx="13">
                  <c:v>Turismo</c:v>
                </c:pt>
                <c:pt idx="14">
                  <c:v>Serviços de alimentação</c:v>
                </c:pt>
                <c:pt idx="15">
                  <c:v>Comércio varejista</c:v>
                </c:pt>
                <c:pt idx="16">
                  <c:v>Indústria alimentícia</c:v>
                </c:pt>
                <c:pt idx="17">
                  <c:v>Serviços empresariais</c:v>
                </c:pt>
                <c:pt idx="18">
                  <c:v>Educação</c:v>
                </c:pt>
                <c:pt idx="19">
                  <c:v>Serviços pessoais</c:v>
                </c:pt>
                <c:pt idx="20">
                  <c:v>Saúde</c:v>
                </c:pt>
                <c:pt idx="21">
                  <c:v>Academias e ativ. físicas</c:v>
                </c:pt>
              </c:strCache>
            </c:strRef>
          </c:cat>
          <c:val>
            <c:numRef>
              <c:f>fatur_mes!$B$218:$B$239</c:f>
              <c:numCache>
                <c:formatCode>0.0%</c:formatCode>
                <c:ptCount val="22"/>
                <c:pt idx="0">
                  <c:v>-0.15964194435392434</c:v>
                </c:pt>
                <c:pt idx="1">
                  <c:v>-0.1299881448617069</c:v>
                </c:pt>
                <c:pt idx="2">
                  <c:v>-0.10737129629810348</c:v>
                </c:pt>
                <c:pt idx="3">
                  <c:v>-0.10078816503800217</c:v>
                </c:pt>
                <c:pt idx="4">
                  <c:v>-9.9059274152499238E-2</c:v>
                </c:pt>
                <c:pt idx="5">
                  <c:v>-9.8639717554197801E-2</c:v>
                </c:pt>
                <c:pt idx="6">
                  <c:v>-8.9707907307372936E-2</c:v>
                </c:pt>
                <c:pt idx="7">
                  <c:v>-8.9217347901445837E-2</c:v>
                </c:pt>
                <c:pt idx="8">
                  <c:v>-8.6582305176063107E-2</c:v>
                </c:pt>
                <c:pt idx="9">
                  <c:v>-8.4796177024438271E-2</c:v>
                </c:pt>
                <c:pt idx="10">
                  <c:v>-8.025827624306596E-2</c:v>
                </c:pt>
                <c:pt idx="11">
                  <c:v>-7.9479366283493474E-2</c:v>
                </c:pt>
                <c:pt idx="12">
                  <c:v>-7.6397140921279902E-2</c:v>
                </c:pt>
                <c:pt idx="13">
                  <c:v>-7.4643669362851522E-2</c:v>
                </c:pt>
                <c:pt idx="14">
                  <c:v>-6.9982513083074821E-2</c:v>
                </c:pt>
                <c:pt idx="15">
                  <c:v>-6.5029782614627885E-2</c:v>
                </c:pt>
                <c:pt idx="16">
                  <c:v>-5.075964343451677E-2</c:v>
                </c:pt>
                <c:pt idx="17">
                  <c:v>-4.6048319644914883E-2</c:v>
                </c:pt>
                <c:pt idx="18">
                  <c:v>-4.1907591642868086E-2</c:v>
                </c:pt>
                <c:pt idx="19">
                  <c:v>-3.3978636560224901E-2</c:v>
                </c:pt>
                <c:pt idx="20">
                  <c:v>-2.7855253559205973E-2</c:v>
                </c:pt>
                <c:pt idx="21">
                  <c:v>8.2032494794688868E-2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D7B-4C69-BF4A-85131A0945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09446847"/>
        <c:axId val="158002975"/>
      </c:barChart>
      <c:catAx>
        <c:axId val="109446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158002975"/>
        <c:crosses val="autoZero"/>
        <c:auto val="1"/>
        <c:lblAlgn val="ctr"/>
        <c:lblOffset val="400"/>
        <c:noMultiLvlLbl val="0"/>
      </c:catAx>
      <c:valAx>
        <c:axId val="15800297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09446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11665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291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2465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8dc6e5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8dc6e53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702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450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315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9915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548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501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953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8dc6e5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8dc6e53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074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35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608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599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690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708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8dc6e5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8dc6e53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8201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291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613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8dc6e5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8dc6e53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9309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602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2869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8dc6e53d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8dc6e53d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74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31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8dc6e5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8dc6e53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987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8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8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531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8dc6e5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8dc6e53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800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43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98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89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23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0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94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08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37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5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18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37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5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928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51100" y="1833211"/>
            <a:ext cx="8447221" cy="206154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pt-BR" sz="3700" b="1" dirty="0">
                <a:solidFill>
                  <a:schemeClr val="lt1"/>
                </a:solidFill>
              </a:rPr>
              <a:t>Pesquisa </a:t>
            </a:r>
            <a:br>
              <a:rPr lang="pt-BR" sz="3700" b="1" dirty="0"/>
            </a:br>
            <a:r>
              <a:rPr lang="pt-BR" sz="3700" b="1" dirty="0">
                <a:solidFill>
                  <a:schemeClr val="lt1"/>
                </a:solidFill>
              </a:rPr>
              <a:t>Pulso dos Pequenos</a:t>
            </a:r>
            <a:br>
              <a:rPr lang="pt-BR" sz="3700" b="1" dirty="0">
                <a:solidFill>
                  <a:schemeClr val="lt1"/>
                </a:solidFill>
              </a:rPr>
            </a:br>
            <a:r>
              <a:rPr lang="pt-BR" sz="3700" b="1" dirty="0">
                <a:solidFill>
                  <a:schemeClr val="lt1"/>
                </a:solidFill>
              </a:rPr>
              <a:t>Negócios – 7ª edição</a:t>
            </a:r>
            <a:br>
              <a:rPr lang="pt-BR" sz="3700" b="1" dirty="0"/>
            </a:br>
            <a:br>
              <a:rPr lang="pt-BR" sz="3700" b="1" dirty="0"/>
            </a:br>
            <a:r>
              <a:rPr lang="pt-BR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Resultados por Segmentos Econômicos</a:t>
            </a:r>
            <a:endParaRPr sz="3733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7950134-0291-4ECA-8165-9D34E01AC588}"/>
              </a:ext>
            </a:extLst>
          </p:cNvPr>
          <p:cNvSpPr/>
          <p:nvPr/>
        </p:nvSpPr>
        <p:spPr>
          <a:xfrm>
            <a:off x="417832" y="6563786"/>
            <a:ext cx="4023539" cy="3181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400" dirty="0">
                <a:solidFill>
                  <a:srgbClr val="FFCD8C"/>
                </a:solidFill>
                <a:latin typeface="Calibri"/>
                <a:cs typeface="Calibri"/>
              </a:rPr>
              <a:t>Pesquisa Online – de 27/05/2024 a 03/06/2024 </a:t>
            </a:r>
            <a:endParaRPr lang="pt-BR" sz="1400" dirty="0">
              <a:solidFill>
                <a:srgbClr val="FFCD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9BCD88-810F-2343-B768-A3F1A54E479A}"/>
              </a:ext>
            </a:extLst>
          </p:cNvPr>
          <p:cNvSpPr txBox="1"/>
          <p:nvPr/>
        </p:nvSpPr>
        <p:spPr>
          <a:xfrm>
            <a:off x="4852893" y="6563786"/>
            <a:ext cx="489275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CD8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UGE – Unidade de Estratégica e Transformação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0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A maioria das empresas tem receio que eventos climático/ambientais possam prejudicar seu negócio.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10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012AC6-2280-0288-F53B-D0FFB428E333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680ADD-0AF5-CB23-3B32-DA8796645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4" y="794327"/>
            <a:ext cx="725115" cy="725115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4F8D330-3AB3-44A3-AD9D-0EA100902C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846039"/>
              </p:ext>
            </p:extLst>
          </p:nvPr>
        </p:nvGraphicFramePr>
        <p:xfrm>
          <a:off x="2476500" y="794327"/>
          <a:ext cx="6800850" cy="5435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89499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2147786" y="3357749"/>
            <a:ext cx="6034313" cy="192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pt-BR" b="1" dirty="0">
                <a:solidFill>
                  <a:srgbClr val="FFABAB"/>
                </a:solidFill>
              </a:rPr>
              <a:t>Pesquisa Pulso dos Pequenos Negócios – 7ª edição</a:t>
            </a:r>
            <a:endParaRPr dirty="0">
              <a:solidFill>
                <a:srgbClr val="FFABAB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147786" y="1481470"/>
            <a:ext cx="5119912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3200" b="1">
                <a:solidFill>
                  <a:srgbClr val="0041D9"/>
                </a:solidFill>
              </a:rPr>
              <a:t>Questões sobre a situação financeira dos Pequenos Negócios</a:t>
            </a:r>
            <a:endParaRPr sz="3200" b="1">
              <a:solidFill>
                <a:srgbClr val="0041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75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A74AE899-4BAA-5FC4-2A9B-69CCFC03D5B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12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13F059-87BF-67F7-7660-F250752CF48E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sp>
        <p:nvSpPr>
          <p:cNvPr id="8" name="Google Shape;65;p15">
            <a:extLst>
              <a:ext uri="{FF2B5EF4-FFF2-40B4-BE49-F238E27FC236}">
                <a16:creationId xmlns:a16="http://schemas.microsoft.com/office/drawing/2014/main" id="{751D6848-7C97-FCC1-3AF5-F96D51E34D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580" y="121925"/>
            <a:ext cx="9488020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Na maior parte dos segmentos, reduziu-se o grupo que declara </a:t>
            </a:r>
            <a:r>
              <a:rPr lang="pt-BR" sz="1600" b="1" dirty="0">
                <a:solidFill>
                  <a:srgbClr val="FF6969"/>
                </a:solidFill>
              </a:rPr>
              <a:t>diminuição no faturamento</a:t>
            </a:r>
            <a:endParaRPr sz="1600" b="1" dirty="0">
              <a:solidFill>
                <a:srgbClr val="FF6969"/>
              </a:solidFill>
            </a:endParaRPr>
          </a:p>
        </p:txBody>
      </p:sp>
      <p:pic>
        <p:nvPicPr>
          <p:cNvPr id="11" name="Imagem 10" descr="Uma imagem contendo Gráfico&#10;&#10;Descrição gerada automaticamente">
            <a:extLst>
              <a:ext uri="{FF2B5EF4-FFF2-40B4-BE49-F238E27FC236}">
                <a16:creationId xmlns:a16="http://schemas.microsoft.com/office/drawing/2014/main" id="{72819586-38D0-E0DA-11CE-AC4903D36E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4" t="13102" r="446" b="514"/>
          <a:stretch/>
        </p:blipFill>
        <p:spPr>
          <a:xfrm>
            <a:off x="413251" y="1318083"/>
            <a:ext cx="11283087" cy="4932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CE9D29A-5B86-5962-111C-DFEA78CADB2E}"/>
              </a:ext>
            </a:extLst>
          </p:cNvPr>
          <p:cNvSpPr txBox="1"/>
          <p:nvPr/>
        </p:nvSpPr>
        <p:spPr>
          <a:xfrm>
            <a:off x="556125" y="881826"/>
            <a:ext cx="65791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Como ficou o seu faturamento em relação ao mesmo mês do ano passado?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3B5FE98-1CFF-1F59-BC04-B9D05EEDCDA7}"/>
              </a:ext>
            </a:extLst>
          </p:cNvPr>
          <p:cNvSpPr/>
          <p:nvPr/>
        </p:nvSpPr>
        <p:spPr>
          <a:xfrm>
            <a:off x="869365" y="1279983"/>
            <a:ext cx="1091953" cy="2041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85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Média Geral</a:t>
            </a:r>
          </a:p>
        </p:txBody>
      </p:sp>
      <p:pic>
        <p:nvPicPr>
          <p:cNvPr id="14" name="Imagem 13" descr="Uma imagem contendo Gráfico&#10;&#10;Descrição gerada automaticamente">
            <a:extLst>
              <a:ext uri="{FF2B5EF4-FFF2-40B4-BE49-F238E27FC236}">
                <a16:creationId xmlns:a16="http://schemas.microsoft.com/office/drawing/2014/main" id="{EF3EE099-1A3A-7726-FEA1-57D4600F60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8312" y="884783"/>
            <a:ext cx="3184126" cy="3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18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5">
            <a:extLst>
              <a:ext uri="{FF2B5EF4-FFF2-40B4-BE49-F238E27FC236}">
                <a16:creationId xmlns:a16="http://schemas.microsoft.com/office/drawing/2014/main" id="{2B8E339F-7AE7-DD0B-7AC8-3CA878141F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582" y="148906"/>
            <a:ext cx="8949360" cy="6610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Todos os segmentos com variação negativa no faturamento, com exceção de Academias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7BA8306-A4EE-BF9A-9FD3-D6AB8CA4186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E3E2E33-AB13-4E68-9586-F81236DFA1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857339"/>
              </p:ext>
            </p:extLst>
          </p:nvPr>
        </p:nvGraphicFramePr>
        <p:xfrm>
          <a:off x="1776000" y="809978"/>
          <a:ext cx="8640000" cy="5490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04B84C2D-362A-6A7C-F2A1-59E68BBD89F5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Fonte: Pesquisa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Sebrae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 – Pulso dos Pequenos Negócios – 7ª edição. Coleta: 25 de maio a 03 de junho de 2024.</a:t>
            </a:r>
          </a:p>
        </p:txBody>
      </p:sp>
    </p:spTree>
    <p:extLst>
      <p:ext uri="{BB962C8B-B14F-4D97-AF65-F5344CB8AC3E}">
        <p14:creationId xmlns:p14="http://schemas.microsoft.com/office/powerpoint/2010/main" val="366597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DF9529A-0713-0534-1AAF-BEBE9C9A55FA}"/>
              </a:ext>
            </a:extLst>
          </p:cNvPr>
          <p:cNvSpPr/>
          <p:nvPr/>
        </p:nvSpPr>
        <p:spPr>
          <a:xfrm>
            <a:off x="0" y="772358"/>
            <a:ext cx="12191999" cy="5550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kumimoji="0" lang="pt-BR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120708B3-990F-4E7B-A1FB-A0C5F6591C32}"/>
              </a:ext>
            </a:extLst>
          </p:cNvPr>
          <p:cNvGraphicFramePr>
            <a:graphicFrameLocks/>
          </p:cNvGraphicFramePr>
          <p:nvPr/>
        </p:nvGraphicFramePr>
        <p:xfrm>
          <a:off x="125837" y="2542461"/>
          <a:ext cx="1764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163691"/>
            <a:ext cx="8861437" cy="50707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Praticamente todos os segmentos voltaram a apresentar variação negativa</a:t>
            </a:r>
            <a:br>
              <a:rPr lang="pt-BR" sz="1600" b="1" dirty="0">
                <a:solidFill>
                  <a:schemeClr val="bg1"/>
                </a:solidFill>
              </a:rPr>
            </a:br>
            <a:endParaRPr sz="1600" b="1" dirty="0">
              <a:solidFill>
                <a:schemeClr val="lt1"/>
              </a:solidFill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758DF15D-2644-0487-1E7E-3D5DF9C555BA}"/>
              </a:ext>
            </a:extLst>
          </p:cNvPr>
          <p:cNvCxnSpPr>
            <a:cxnSpLocks/>
          </p:cNvCxnSpPr>
          <p:nvPr/>
        </p:nvCxnSpPr>
        <p:spPr>
          <a:xfrm>
            <a:off x="3526696" y="779215"/>
            <a:ext cx="0" cy="5508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AC6B3E31-BBA0-4196-AC67-6F12AFEA364F}"/>
              </a:ext>
            </a:extLst>
          </p:cNvPr>
          <p:cNvCxnSpPr>
            <a:cxnSpLocks/>
          </p:cNvCxnSpPr>
          <p:nvPr/>
        </p:nvCxnSpPr>
        <p:spPr>
          <a:xfrm>
            <a:off x="4903899" y="779215"/>
            <a:ext cx="0" cy="5508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44047C58-0E1E-683C-9257-02FD84709F9E}"/>
              </a:ext>
            </a:extLst>
          </p:cNvPr>
          <p:cNvCxnSpPr>
            <a:cxnSpLocks/>
          </p:cNvCxnSpPr>
          <p:nvPr/>
        </p:nvCxnSpPr>
        <p:spPr>
          <a:xfrm>
            <a:off x="6281460" y="779215"/>
            <a:ext cx="0" cy="5508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CAD25C25-E6EB-38B4-E8FD-CB8954A50AD6}"/>
              </a:ext>
            </a:extLst>
          </p:cNvPr>
          <p:cNvCxnSpPr>
            <a:cxnSpLocks/>
          </p:cNvCxnSpPr>
          <p:nvPr/>
        </p:nvCxnSpPr>
        <p:spPr>
          <a:xfrm>
            <a:off x="7731477" y="779215"/>
            <a:ext cx="0" cy="5508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52D94962-2DF4-3918-EFCD-2A5FCEBF245B}"/>
              </a:ext>
            </a:extLst>
          </p:cNvPr>
          <p:cNvCxnSpPr>
            <a:cxnSpLocks/>
          </p:cNvCxnSpPr>
          <p:nvPr/>
        </p:nvCxnSpPr>
        <p:spPr>
          <a:xfrm>
            <a:off x="9125720" y="779215"/>
            <a:ext cx="0" cy="5508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EE382572-BC69-4FC7-B042-63F3E3ECC9AB}"/>
              </a:ext>
            </a:extLst>
          </p:cNvPr>
          <p:cNvCxnSpPr>
            <a:cxnSpLocks/>
          </p:cNvCxnSpPr>
          <p:nvPr/>
        </p:nvCxnSpPr>
        <p:spPr>
          <a:xfrm>
            <a:off x="10540583" y="779215"/>
            <a:ext cx="0" cy="5508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B14763-2536-AE8F-CB53-A896221CCB6F}"/>
              </a:ext>
            </a:extLst>
          </p:cNvPr>
          <p:cNvSpPr txBox="1"/>
          <p:nvPr/>
        </p:nvSpPr>
        <p:spPr>
          <a:xfrm>
            <a:off x="197837" y="1047843"/>
            <a:ext cx="1620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Como ficou o seu faturamento em relação ao mesmo mês do ano passado?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Variação média</a:t>
            </a: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BC1F4D1C-93FC-CAD6-A521-AE7F5AE7365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447CEB4C-7B2F-EDEE-8247-130788EDD96A}"/>
              </a:ext>
            </a:extLst>
          </p:cNvPr>
          <p:cNvSpPr/>
          <p:nvPr/>
        </p:nvSpPr>
        <p:spPr>
          <a:xfrm>
            <a:off x="107837" y="3706679"/>
            <a:ext cx="1800000" cy="251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8FF0E8B-0994-4181-9D81-5BEA2E67B5AE}"/>
              </a:ext>
            </a:extLst>
          </p:cNvPr>
          <p:cNvGraphicFramePr>
            <a:graphicFrameLocks/>
          </p:cNvGraphicFramePr>
          <p:nvPr/>
        </p:nvGraphicFramePr>
        <p:xfrm>
          <a:off x="2030345" y="852091"/>
          <a:ext cx="100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4C6A244-4E16-4DA6-A7A5-9051CA6BAF36}"/>
              </a:ext>
            </a:extLst>
          </p:cNvPr>
          <p:cNvGraphicFramePr>
            <a:graphicFrameLocks/>
          </p:cNvGraphicFramePr>
          <p:nvPr/>
        </p:nvGraphicFramePr>
        <p:xfrm>
          <a:off x="2030345" y="2750823"/>
          <a:ext cx="10080000" cy="160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AF19534-01DE-47C1-836A-AD7811907FA4}"/>
              </a:ext>
            </a:extLst>
          </p:cNvPr>
          <p:cNvGraphicFramePr>
            <a:graphicFrameLocks/>
          </p:cNvGraphicFramePr>
          <p:nvPr/>
        </p:nvGraphicFramePr>
        <p:xfrm>
          <a:off x="2030345" y="4459054"/>
          <a:ext cx="100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CaixaDeTexto 22">
            <a:extLst>
              <a:ext uri="{FF2B5EF4-FFF2-40B4-BE49-F238E27FC236}">
                <a16:creationId xmlns:a16="http://schemas.microsoft.com/office/drawing/2014/main" id="{D97C0EC9-2E27-0203-6DB0-05E4C9AAD9B7}"/>
              </a:ext>
            </a:extLst>
          </p:cNvPr>
          <p:cNvSpPr txBox="1"/>
          <p:nvPr/>
        </p:nvSpPr>
        <p:spPr>
          <a:xfrm>
            <a:off x="3952667" y="4217735"/>
            <a:ext cx="45101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//</a:t>
            </a: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-28%</a:t>
            </a:r>
            <a:endParaRPr kumimoji="0" lang="pt-BR" sz="11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4FAAFB2-8531-7ACC-55E8-9CEA2F47EFFF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Fonte: Pesquisa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Sebrae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 – Pulso dos Pequenos Negócios – 7ª edição. Coleta: 25 de maio a 03 de junho de 2024.</a:t>
            </a:r>
          </a:p>
        </p:txBody>
      </p:sp>
    </p:spTree>
    <p:extLst>
      <p:ext uri="{BB962C8B-B14F-4D97-AF65-F5344CB8AC3E}">
        <p14:creationId xmlns:p14="http://schemas.microsoft.com/office/powerpoint/2010/main" val="1011513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45918" y="129034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A proporção de empresas inadimplentes manteve-se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DA95C96-E564-6043-D0F9-A71DF20DEA9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15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5F2B89-5B87-604B-114C-A93BB0C876B2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pic>
        <p:nvPicPr>
          <p:cNvPr id="6" name="Imagem 5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7D02716F-E8E5-6503-A7D1-74B4AC346A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6" t="12917" r="833"/>
          <a:stretch/>
        </p:blipFill>
        <p:spPr>
          <a:xfrm>
            <a:off x="457003" y="1269530"/>
            <a:ext cx="11220845" cy="4958053"/>
          </a:xfrm>
          <a:prstGeom prst="rect">
            <a:avLst/>
          </a:prstGeom>
        </p:spPr>
      </p:pic>
      <p:pic>
        <p:nvPicPr>
          <p:cNvPr id="8" name="Imagem 7" descr="Uma imagem contendo Diagrama&#10;&#10;Descrição gerada automaticamente">
            <a:extLst>
              <a:ext uri="{FF2B5EF4-FFF2-40B4-BE49-F238E27FC236}">
                <a16:creationId xmlns:a16="http://schemas.microsoft.com/office/drawing/2014/main" id="{7C572A01-A983-5235-B3B8-405F2D8BED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923" y="794249"/>
            <a:ext cx="4494809" cy="40892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90B036F-60AF-ACB5-639B-1CB243CA3770}"/>
              </a:ext>
            </a:extLst>
          </p:cNvPr>
          <p:cNvSpPr txBox="1"/>
          <p:nvPr/>
        </p:nvSpPr>
        <p:spPr>
          <a:xfrm>
            <a:off x="454981" y="844823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t-BR" b="1" dirty="0"/>
              <a:t>Como estão as dívidas/empréstimos da sua empresa no momento?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BDA76AB-0C0B-2295-A986-4541F5412C60}"/>
              </a:ext>
            </a:extLst>
          </p:cNvPr>
          <p:cNvSpPr/>
          <p:nvPr/>
        </p:nvSpPr>
        <p:spPr>
          <a:xfrm>
            <a:off x="878890" y="1242079"/>
            <a:ext cx="1091953" cy="2041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85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Média Geral</a:t>
            </a:r>
          </a:p>
        </p:txBody>
      </p:sp>
    </p:spTree>
    <p:extLst>
      <p:ext uri="{BB962C8B-B14F-4D97-AF65-F5344CB8AC3E}">
        <p14:creationId xmlns:p14="http://schemas.microsoft.com/office/powerpoint/2010/main" val="1822766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FCE0587E-AEA0-AC0D-74B7-3B3923DE0A82}"/>
              </a:ext>
            </a:extLst>
          </p:cNvPr>
          <p:cNvSpPr/>
          <p:nvPr/>
        </p:nvSpPr>
        <p:spPr>
          <a:xfrm>
            <a:off x="2813924" y="4039962"/>
            <a:ext cx="1008000" cy="2041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85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+mj-lt"/>
              <a:cs typeface="Segoe UI" panose="020B0502040204020203" pitchFamily="34" charset="0"/>
              <a:sym typeface="Arial"/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0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Em segmentos como Beleza e Economia Criativa, o pagamento de dívidas compromete 2/3 dos custos mensais da empresa</a:t>
            </a:r>
            <a:br>
              <a:rPr lang="pt-BR" sz="1600" b="1" dirty="0">
                <a:solidFill>
                  <a:schemeClr val="bg1"/>
                </a:solidFill>
              </a:rPr>
            </a:b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9731F861-6355-BB1D-2FD8-3E0D0FA3623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16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C92D617-6275-35DA-A14E-521B0B235226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F5B8F0D-9509-411E-AA70-E72F6C020B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330772"/>
              </p:ext>
            </p:extLst>
          </p:nvPr>
        </p:nvGraphicFramePr>
        <p:xfrm>
          <a:off x="2243843" y="755393"/>
          <a:ext cx="7704314" cy="5545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5625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0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A proporção de empresas com 30% ou mais dos seus custos mensais comprometidos com pagamentos de dívidas manteve-se na média geral</a:t>
            </a:r>
            <a:br>
              <a:rPr lang="pt-BR" sz="1600" b="1" dirty="0">
                <a:solidFill>
                  <a:schemeClr val="bg1"/>
                </a:solidFill>
              </a:rPr>
            </a:b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9731F861-6355-BB1D-2FD8-3E0D0FA3623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17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C92D617-6275-35DA-A14E-521B0B235226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F47DCF8-D9D3-6C17-884E-251085AC0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00" y="1527251"/>
            <a:ext cx="11520000" cy="459093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926445F-08A6-CF95-CCB4-9093A82EE88F}"/>
              </a:ext>
            </a:extLst>
          </p:cNvPr>
          <p:cNvSpPr/>
          <p:nvPr/>
        </p:nvSpPr>
        <p:spPr>
          <a:xfrm>
            <a:off x="688295" y="1633068"/>
            <a:ext cx="1091953" cy="2041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Média Geral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41FC6C-1E73-9D3B-4780-6E6751596B5A}"/>
              </a:ext>
            </a:extLst>
          </p:cNvPr>
          <p:cNvSpPr txBox="1"/>
          <p:nvPr/>
        </p:nvSpPr>
        <p:spPr>
          <a:xfrm>
            <a:off x="336000" y="886130"/>
            <a:ext cx="90285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/>
              <a:t>Quanto o pagamento dessas dívidas representa dos custos mensais da sua empresa?</a:t>
            </a:r>
          </a:p>
          <a:p>
            <a:r>
              <a:rPr lang="pt-BR" sz="1100" i="1" dirty="0"/>
              <a:t>Evolução das respostas: "Acima de 30%"</a:t>
            </a:r>
          </a:p>
        </p:txBody>
      </p:sp>
    </p:spTree>
    <p:extLst>
      <p:ext uri="{BB962C8B-B14F-4D97-AF65-F5344CB8AC3E}">
        <p14:creationId xmlns:p14="http://schemas.microsoft.com/office/powerpoint/2010/main" val="2394780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2147786" y="3357749"/>
            <a:ext cx="6034313" cy="192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pt-BR" b="1" dirty="0">
                <a:solidFill>
                  <a:srgbClr val="FFABAB"/>
                </a:solidFill>
              </a:rPr>
              <a:t>Pesquisa Pulso dos Pequenos Negócios – 7ª edição</a:t>
            </a:r>
            <a:endParaRPr dirty="0">
              <a:solidFill>
                <a:srgbClr val="FFABAB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147786" y="1505221"/>
            <a:ext cx="5119912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3200" b="1">
                <a:solidFill>
                  <a:srgbClr val="0041D9"/>
                </a:solidFill>
              </a:rPr>
              <a:t>Questões sobre os Desafios dos Pequenos Negócios</a:t>
            </a:r>
            <a:endParaRPr sz="3200" b="1">
              <a:solidFill>
                <a:srgbClr val="0041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01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18106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Aumentos de custos deixou de ser a principal dificuldade no geral, mas para alguns segmentos ainda é a principal (Logística, Agronegócio, Oficinas).</a:t>
            </a:r>
            <a:br>
              <a:rPr lang="pt-BR" sz="1600" b="1" dirty="0">
                <a:solidFill>
                  <a:schemeClr val="bg1"/>
                </a:solidFill>
              </a:rPr>
            </a:b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559BE5E-EF7C-E5B1-3CA0-24154CE622C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19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A59A30-DDB5-E00F-47B5-6B8D0BBB33A1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67D9F43-A2D2-1327-9F3A-851835662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589088"/>
              </p:ext>
            </p:extLst>
          </p:nvPr>
        </p:nvGraphicFramePr>
        <p:xfrm>
          <a:off x="1571626" y="1208503"/>
          <a:ext cx="9048747" cy="4989413"/>
        </p:xfrm>
        <a:graphic>
          <a:graphicData uri="http://schemas.openxmlformats.org/drawingml/2006/table">
            <a:tbl>
              <a:tblPr/>
              <a:tblGrid>
                <a:gridCol w="1546492">
                  <a:extLst>
                    <a:ext uri="{9D8B030D-6E8A-4147-A177-3AD203B41FA5}">
                      <a16:colId xmlns:a16="http://schemas.microsoft.com/office/drawing/2014/main" val="150639072"/>
                    </a:ext>
                  </a:extLst>
                </a:gridCol>
                <a:gridCol w="1018205">
                  <a:extLst>
                    <a:ext uri="{9D8B030D-6E8A-4147-A177-3AD203B41FA5}">
                      <a16:colId xmlns:a16="http://schemas.microsoft.com/office/drawing/2014/main" val="2452407618"/>
                    </a:ext>
                  </a:extLst>
                </a:gridCol>
                <a:gridCol w="1230701">
                  <a:extLst>
                    <a:ext uri="{9D8B030D-6E8A-4147-A177-3AD203B41FA5}">
                      <a16:colId xmlns:a16="http://schemas.microsoft.com/office/drawing/2014/main" val="1372611683"/>
                    </a:ext>
                  </a:extLst>
                </a:gridCol>
                <a:gridCol w="1018205">
                  <a:extLst>
                    <a:ext uri="{9D8B030D-6E8A-4147-A177-3AD203B41FA5}">
                      <a16:colId xmlns:a16="http://schemas.microsoft.com/office/drawing/2014/main" val="2275003063"/>
                    </a:ext>
                  </a:extLst>
                </a:gridCol>
                <a:gridCol w="1018205">
                  <a:extLst>
                    <a:ext uri="{9D8B030D-6E8A-4147-A177-3AD203B41FA5}">
                      <a16:colId xmlns:a16="http://schemas.microsoft.com/office/drawing/2014/main" val="3634912552"/>
                    </a:ext>
                  </a:extLst>
                </a:gridCol>
                <a:gridCol w="1018205">
                  <a:extLst>
                    <a:ext uri="{9D8B030D-6E8A-4147-A177-3AD203B41FA5}">
                      <a16:colId xmlns:a16="http://schemas.microsoft.com/office/drawing/2014/main" val="3266648392"/>
                    </a:ext>
                  </a:extLst>
                </a:gridCol>
                <a:gridCol w="1180529">
                  <a:extLst>
                    <a:ext uri="{9D8B030D-6E8A-4147-A177-3AD203B41FA5}">
                      <a16:colId xmlns:a16="http://schemas.microsoft.com/office/drawing/2014/main" val="2557019535"/>
                    </a:ext>
                  </a:extLst>
                </a:gridCol>
                <a:gridCol w="1018205">
                  <a:extLst>
                    <a:ext uri="{9D8B030D-6E8A-4147-A177-3AD203B41FA5}">
                      <a16:colId xmlns:a16="http://schemas.microsoft.com/office/drawing/2014/main" val="124825664"/>
                    </a:ext>
                  </a:extLst>
                </a:gridCol>
              </a:tblGrid>
              <a:tr h="633413"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Falta de clientes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Aumento dos custos 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(Insumos/mercadoria, Combustíveis, Aluguel, Energia)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Dívidas com empréstimos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Dívidas com impostos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Dívidas com fornecedores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Funcionários afastados por problema de saúde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Outros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6201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Educação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49%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2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32660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Artesanato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6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3914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Serviços empresariais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43%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0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83079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Economia criativa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C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420834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Turismo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2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6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44034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Beleza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6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3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272923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Energia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67743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Pet shops e vet.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C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47419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Academias e ativ. físicas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1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3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39734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Saúde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36%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F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66819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Moda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3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6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E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045139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Indústria alimentícia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E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743679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Indústria de base tecno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8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5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504721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| Média Geral |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7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555592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Serviços pessoais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0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3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570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Comércio varejista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2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F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6228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Casa e Construção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6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563254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Serviços de alimentação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F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76752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Indústria - Outros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3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6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46202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Oficinas e peças auto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43%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A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064241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Agronegócio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4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711371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Logística e transporte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5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48%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B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9%</a:t>
                      </a:r>
                    </a:p>
                  </a:txBody>
                  <a:tcPr marL="8871" marR="8871" marT="88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31934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32EC867D-689C-89EE-9E0C-116BCA7316BF}"/>
              </a:ext>
            </a:extLst>
          </p:cNvPr>
          <p:cNvSpPr txBox="1"/>
          <p:nvPr/>
        </p:nvSpPr>
        <p:spPr>
          <a:xfrm>
            <a:off x="3048000" y="84200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Hoje o que mais traz dificuldades para o seu negócio?</a:t>
            </a:r>
          </a:p>
        </p:txBody>
      </p:sp>
    </p:spTree>
    <p:extLst>
      <p:ext uri="{BB962C8B-B14F-4D97-AF65-F5344CB8AC3E}">
        <p14:creationId xmlns:p14="http://schemas.microsoft.com/office/powerpoint/2010/main" val="13061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65581" y="86621"/>
            <a:ext cx="8554000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2400" b="1">
                <a:solidFill>
                  <a:schemeClr val="lt1"/>
                </a:solidFill>
              </a:rPr>
              <a:t>MÉTODO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97500" y="889469"/>
            <a:ext cx="11087100" cy="5132917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dirty="0"/>
              <a:t>Tipo de pesquisa: Quantitativa por meio de formulário online (</a:t>
            </a:r>
            <a:r>
              <a:rPr lang="pt-BR" sz="2000" i="1" dirty="0"/>
              <a:t>web </a:t>
            </a:r>
            <a:r>
              <a:rPr lang="pt-BR" sz="2000" i="1" dirty="0" err="1"/>
              <a:t>survey</a:t>
            </a:r>
            <a:r>
              <a:rPr lang="pt-BR" sz="2000" dirty="0"/>
              <a:t>).</a:t>
            </a:r>
            <a:endParaRPr lang="pt-BR" sz="20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pt-BR" sz="2000" dirty="0"/>
              <a:t>Período de Realização: 27/05/2024 a 03/06/2024.</a:t>
            </a:r>
            <a:endParaRPr lang="pt-BR" sz="20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pt-BR" sz="2000" dirty="0"/>
              <a:t>Universo: 19,5 milhões de pequenos negócios* 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Amostra: </a:t>
            </a:r>
            <a:r>
              <a:rPr lang="pt-BR" sz="2000" b="1" dirty="0"/>
              <a:t>5.817</a:t>
            </a:r>
            <a:r>
              <a:rPr lang="pt-BR" sz="2000" dirty="0"/>
              <a:t> respondentes de todos 26 Estados e DF, composta por 59% MEI, 34% ME, 6% EPP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/>
              <a:t>(*Porte declarado na pesquisa).</a:t>
            </a:r>
            <a:endParaRPr lang="pt-BR" sz="20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pt-BR" sz="2000" dirty="0"/>
              <a:t>O erro amostral é de +/- 1% para os resultados nacionais.</a:t>
            </a:r>
            <a:endParaRPr lang="pt-BR" sz="20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pt-BR" sz="2000" dirty="0"/>
              <a:t>O intervalo de confiança é de 95%.</a:t>
            </a:r>
            <a:endParaRPr lang="pt-BR" sz="20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pt-BR" sz="2000" dirty="0"/>
              <a:t>Resultados ponderados por UF e por porte levando em conta o universo de Pequenos Negócios.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416532" y="5802955"/>
            <a:ext cx="595834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i="1" dirty="0"/>
              <a:t>* Universo segundo RFB referente a dezembro de 2023.</a:t>
            </a:r>
            <a:endParaRPr lang="pt-BR" i="1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3ACABC9-602F-2220-A006-13BEEF0FCF8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2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4AA5A84-4565-215F-5B23-595C44A17C58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</p:spTree>
    <p:extLst>
      <p:ext uri="{BB962C8B-B14F-4D97-AF65-F5344CB8AC3E}">
        <p14:creationId xmlns:p14="http://schemas.microsoft.com/office/powerpoint/2010/main" val="213070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559BE5E-EF7C-E5B1-3CA0-24154CE622C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20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A59A30-DDB5-E00F-47B5-6B8D0BBB33A1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A2052D1-B5FE-FD62-4E11-E7423C895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00" y="1518806"/>
            <a:ext cx="11520000" cy="4665176"/>
          </a:xfrm>
          <a:prstGeom prst="rect">
            <a:avLst/>
          </a:prstGeom>
        </p:spPr>
      </p:pic>
      <p:sp>
        <p:nvSpPr>
          <p:cNvPr id="7" name="Google Shape;65;p15">
            <a:extLst>
              <a:ext uri="{FF2B5EF4-FFF2-40B4-BE49-F238E27FC236}">
                <a16:creationId xmlns:a16="http://schemas.microsoft.com/office/drawing/2014/main" id="{C34FF1FB-B33D-59DA-96DD-D9FCBD646B3E}"/>
              </a:ext>
            </a:extLst>
          </p:cNvPr>
          <p:cNvSpPr txBox="1">
            <a:spLocks/>
          </p:cNvSpPr>
          <p:nvPr/>
        </p:nvSpPr>
        <p:spPr>
          <a:xfrm>
            <a:off x="533900" y="923424"/>
            <a:ext cx="5204567" cy="50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Hoje o que mais traz dificuldades para o seu negócio?</a:t>
            </a:r>
          </a:p>
          <a:p>
            <a:pPr>
              <a:buSzPts val="990"/>
            </a:pPr>
            <a:r>
              <a:rPr lang="pt-BR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Evolução das categorias “Aumentos dos custos” e “Falta de clientes”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3E83FFE-284B-5DA8-67FA-02A03CE3ED06}"/>
              </a:ext>
            </a:extLst>
          </p:cNvPr>
          <p:cNvSpPr/>
          <p:nvPr/>
        </p:nvSpPr>
        <p:spPr>
          <a:xfrm>
            <a:off x="670074" y="1616387"/>
            <a:ext cx="1091953" cy="2041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85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  <a:sym typeface="Arial"/>
              </a:rPr>
              <a:t>Média Geral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638CEA7-851F-3E5C-E2A7-EC9F446FD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047" y="1029985"/>
            <a:ext cx="3024000" cy="291726"/>
          </a:xfrm>
          <a:prstGeom prst="rect">
            <a:avLst/>
          </a:prstGeom>
        </p:spPr>
      </p:pic>
      <p:sp>
        <p:nvSpPr>
          <p:cNvPr id="13" name="Google Shape;65;p15">
            <a:extLst>
              <a:ext uri="{FF2B5EF4-FFF2-40B4-BE49-F238E27FC236}">
                <a16:creationId xmlns:a16="http://schemas.microsoft.com/office/drawing/2014/main" id="{4CFD384F-E072-F237-329A-C26C45DBB6BB}"/>
              </a:ext>
            </a:extLst>
          </p:cNvPr>
          <p:cNvSpPr txBox="1">
            <a:spLocks/>
          </p:cNvSpPr>
          <p:nvPr/>
        </p:nvSpPr>
        <p:spPr>
          <a:xfrm>
            <a:off x="234751" y="18106"/>
            <a:ext cx="8861437" cy="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Aumentos de custos deixou de ser a principal dificuldade no geral, mas para alguns segmentos ainda é a principal (Logística, Agronegócio, Oficinas).</a:t>
            </a:r>
            <a:br>
              <a:rPr lang="pt-BR" sz="1600" b="1" dirty="0">
                <a:solidFill>
                  <a:schemeClr val="bg1"/>
                </a:solidFill>
              </a:rPr>
            </a:br>
            <a:endParaRPr lang="pt-BR" sz="16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22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21C27D-570E-5FFB-3344-C8024E998A66}"/>
              </a:ext>
            </a:extLst>
          </p:cNvPr>
          <p:cNvSpPr/>
          <p:nvPr/>
        </p:nvSpPr>
        <p:spPr>
          <a:xfrm>
            <a:off x="975599" y="4506687"/>
            <a:ext cx="1008000" cy="2041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85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+mj-lt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6AA72F5-4957-B335-A717-1DDCE6649BF5}"/>
              </a:ext>
            </a:extLst>
          </p:cNvPr>
          <p:cNvSpPr/>
          <p:nvPr/>
        </p:nvSpPr>
        <p:spPr>
          <a:xfrm>
            <a:off x="6124575" y="4468587"/>
            <a:ext cx="1008000" cy="2041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85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+mj-lt"/>
              <a:cs typeface="Segoe UI" panose="020B0502040204020203" pitchFamily="34" charset="0"/>
              <a:sym typeface="Arial"/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27159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7 em cada 10 pequenos negócios relataram aumentos dos custos nos últimos 30 dias. Apenas 8% conseguiram repassar integralmente esses aumentos para os clientes.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9F84562-BE99-8BB7-80D4-B2C7264F83D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21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9810006-BBEC-9B02-D83E-40EE52EF9D00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E41B19A-9E84-4861-BF50-4BC35B30A0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557206"/>
              </p:ext>
            </p:extLst>
          </p:nvPr>
        </p:nvGraphicFramePr>
        <p:xfrm>
          <a:off x="400735" y="775800"/>
          <a:ext cx="5571440" cy="55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ECC6123-8C58-421D-A0BC-18AAE2426C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617396"/>
              </p:ext>
            </p:extLst>
          </p:nvPr>
        </p:nvGraphicFramePr>
        <p:xfrm>
          <a:off x="5495925" y="775800"/>
          <a:ext cx="6362700" cy="55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06124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9F84562-BE99-8BB7-80D4-B2C7264F83D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22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9810006-BBEC-9B02-D83E-40EE52EF9D00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BA3448A-6057-F5A0-2ECB-272C547E9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588376"/>
            <a:ext cx="11484000" cy="4570887"/>
          </a:xfrm>
          <a:prstGeom prst="rect">
            <a:avLst/>
          </a:prstGeom>
        </p:spPr>
      </p:pic>
      <p:sp>
        <p:nvSpPr>
          <p:cNvPr id="3" name="Google Shape;65;p15">
            <a:extLst>
              <a:ext uri="{FF2B5EF4-FFF2-40B4-BE49-F238E27FC236}">
                <a16:creationId xmlns:a16="http://schemas.microsoft.com/office/drawing/2014/main" id="{E99FB29D-9C34-D0F9-EA28-FD7F0117CC87}"/>
              </a:ext>
            </a:extLst>
          </p:cNvPr>
          <p:cNvSpPr txBox="1">
            <a:spLocks/>
          </p:cNvSpPr>
          <p:nvPr/>
        </p:nvSpPr>
        <p:spPr>
          <a:xfrm>
            <a:off x="714970" y="938939"/>
            <a:ext cx="8686205" cy="50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0">
              <a:defRPr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t-BR" sz="1400" b="1" dirty="0"/>
              <a:t>O aumento de custos que a sua empresa sofreu foi repassado em que medida para os seus clientes?</a:t>
            </a:r>
          </a:p>
          <a:p>
            <a:pPr>
              <a:buSzPts val="990"/>
            </a:pPr>
            <a:r>
              <a:rPr lang="pt-BR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Evolução da resposta “Custos não foram repassados”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57AD9BB-6A1D-7720-EB72-9A723F755512}"/>
              </a:ext>
            </a:extLst>
          </p:cNvPr>
          <p:cNvSpPr/>
          <p:nvPr/>
        </p:nvSpPr>
        <p:spPr>
          <a:xfrm>
            <a:off x="646398" y="1672912"/>
            <a:ext cx="1091953" cy="2041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8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  <a:sym typeface="Arial"/>
              </a:rPr>
              <a:t>Média Geral</a:t>
            </a:r>
          </a:p>
        </p:txBody>
      </p:sp>
      <p:sp>
        <p:nvSpPr>
          <p:cNvPr id="6" name="Google Shape;65;p15">
            <a:extLst>
              <a:ext uri="{FF2B5EF4-FFF2-40B4-BE49-F238E27FC236}">
                <a16:creationId xmlns:a16="http://schemas.microsoft.com/office/drawing/2014/main" id="{98CDC8D4-9D72-4DBB-CD6E-5531EC833A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751" y="27159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7 em cada 10 pequenos negócios relataram aumentos dos custos nos últimos 30 dias. Apenas 8% conseguiram repassar integralmente esses aumentos para os clientes.</a:t>
            </a:r>
            <a:endParaRPr sz="16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67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2147786" y="3357749"/>
            <a:ext cx="6034313" cy="192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pt-BR" b="1" dirty="0">
                <a:solidFill>
                  <a:srgbClr val="FFABAB"/>
                </a:solidFill>
              </a:rPr>
              <a:t>Pesquisa Pulso dos Pequenos Negócios – 7ª edição</a:t>
            </a:r>
            <a:endParaRPr dirty="0">
              <a:solidFill>
                <a:srgbClr val="FFABAB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147786" y="1695226"/>
            <a:ext cx="5119912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3200" b="1">
                <a:solidFill>
                  <a:srgbClr val="0041D9"/>
                </a:solidFill>
              </a:rPr>
              <a:t>Questões sobre Crédito e Investimento</a:t>
            </a:r>
            <a:endParaRPr sz="3200" b="1">
              <a:solidFill>
                <a:srgbClr val="0041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86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27159"/>
            <a:ext cx="947961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Busca por empréstimo segue estabilizada, com variações maiores em poucos segmentos, como Beleza e Indústria Alimentícia (aumentou) e Pet Shops (diminuiu)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0C29A8D5-AF2E-8AE0-FB3B-EA1EC58ED1E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24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C69F327-8E96-1A6D-436A-206A4DD7ACB7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29634B6-9C8C-7296-301B-924B64F17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00" y="1292720"/>
            <a:ext cx="11052000" cy="178781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516EE27-456A-BD47-3593-A38485803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75" y="3310774"/>
            <a:ext cx="11520000" cy="280633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A14EB5C-678F-BFD3-4AC1-82609AD9184A}"/>
              </a:ext>
            </a:extLst>
          </p:cNvPr>
          <p:cNvSpPr/>
          <p:nvPr/>
        </p:nvSpPr>
        <p:spPr>
          <a:xfrm>
            <a:off x="308000" y="6065890"/>
            <a:ext cx="8580188" cy="215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Segmentos que não aparecem aqui não atingiram uma quantidade mínima de respondentes para esta pergunta em alguma das edições.</a:t>
            </a:r>
          </a:p>
        </p:txBody>
      </p:sp>
      <p:sp>
        <p:nvSpPr>
          <p:cNvPr id="4" name="Google Shape;65;p15">
            <a:extLst>
              <a:ext uri="{FF2B5EF4-FFF2-40B4-BE49-F238E27FC236}">
                <a16:creationId xmlns:a16="http://schemas.microsoft.com/office/drawing/2014/main" id="{298AC175-786C-CA1B-D147-6C7D784B3637}"/>
              </a:ext>
            </a:extLst>
          </p:cNvPr>
          <p:cNvSpPr txBox="1">
            <a:spLocks/>
          </p:cNvSpPr>
          <p:nvPr/>
        </p:nvSpPr>
        <p:spPr>
          <a:xfrm>
            <a:off x="1752898" y="804338"/>
            <a:ext cx="8686205" cy="34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0">
              <a:defRPr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t-BR" sz="1400" b="1" dirty="0"/>
              <a:t>Buscou empréstimo para sua empresa nos últimos 3 meses?</a:t>
            </a:r>
          </a:p>
        </p:txBody>
      </p:sp>
      <p:sp>
        <p:nvSpPr>
          <p:cNvPr id="6" name="Google Shape;65;p15">
            <a:extLst>
              <a:ext uri="{FF2B5EF4-FFF2-40B4-BE49-F238E27FC236}">
                <a16:creationId xmlns:a16="http://schemas.microsoft.com/office/drawing/2014/main" id="{E1B6521D-46DA-BF60-15BB-2D9858C85365}"/>
              </a:ext>
            </a:extLst>
          </p:cNvPr>
          <p:cNvSpPr txBox="1">
            <a:spLocks/>
          </p:cNvSpPr>
          <p:nvPr/>
        </p:nvSpPr>
        <p:spPr>
          <a:xfrm>
            <a:off x="336000" y="3147601"/>
            <a:ext cx="11520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Segmentos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325D3BD-023E-2293-E13A-8AAAF294F255}"/>
              </a:ext>
            </a:extLst>
          </p:cNvPr>
          <p:cNvSpPr/>
          <p:nvPr/>
        </p:nvSpPr>
        <p:spPr>
          <a:xfrm>
            <a:off x="10182129" y="1416304"/>
            <a:ext cx="1091953" cy="2041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85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Média Geral</a:t>
            </a:r>
          </a:p>
        </p:txBody>
      </p:sp>
      <p:sp>
        <p:nvSpPr>
          <p:cNvPr id="8" name="Google Shape;65;p15">
            <a:extLst>
              <a:ext uri="{FF2B5EF4-FFF2-40B4-BE49-F238E27FC236}">
                <a16:creationId xmlns:a16="http://schemas.microsoft.com/office/drawing/2014/main" id="{26B912C5-315F-C7FE-C9FF-3A529C50C22D}"/>
              </a:ext>
            </a:extLst>
          </p:cNvPr>
          <p:cNvSpPr txBox="1">
            <a:spLocks/>
          </p:cNvSpPr>
          <p:nvPr/>
        </p:nvSpPr>
        <p:spPr>
          <a:xfrm>
            <a:off x="336000" y="1178552"/>
            <a:ext cx="11520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Setores</a:t>
            </a:r>
          </a:p>
        </p:txBody>
      </p:sp>
    </p:spTree>
    <p:extLst>
      <p:ext uri="{BB962C8B-B14F-4D97-AF65-F5344CB8AC3E}">
        <p14:creationId xmlns:p14="http://schemas.microsoft.com/office/powerpoint/2010/main" val="2291705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C600997-BB18-0DB5-FFA0-6FD575055022}"/>
              </a:ext>
            </a:extLst>
          </p:cNvPr>
          <p:cNvSpPr/>
          <p:nvPr/>
        </p:nvSpPr>
        <p:spPr>
          <a:xfrm>
            <a:off x="2728199" y="3868512"/>
            <a:ext cx="864000" cy="21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85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+mj-lt"/>
              <a:cs typeface="Segoe UI" panose="020B0502040204020203" pitchFamily="34" charset="0"/>
              <a:sym typeface="Arial"/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27159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Logística, Economia Criativa e Artesanato são os segmentos que ficaram com menor taxa de obtenção de empréstimo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0C29A8D5-AF2E-8AE0-FB3B-EA1EC58ED1E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25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C69F327-8E96-1A6D-436A-206A4DD7ACB7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71748F4-CF41-4205-BA6F-1EB37020E4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627589"/>
              </p:ext>
            </p:extLst>
          </p:nvPr>
        </p:nvGraphicFramePr>
        <p:xfrm>
          <a:off x="1925550" y="966704"/>
          <a:ext cx="7502699" cy="504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1358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2147786" y="3357749"/>
            <a:ext cx="6034313" cy="192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pt-BR" b="1" dirty="0">
                <a:solidFill>
                  <a:srgbClr val="FFABAB"/>
                </a:solidFill>
              </a:rPr>
              <a:t>Pesquisa Pulso dos Pequenos Negócios – 7ª edição</a:t>
            </a:r>
            <a:endParaRPr dirty="0">
              <a:solidFill>
                <a:srgbClr val="FFABAB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147786" y="1754603"/>
            <a:ext cx="5119912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3200" b="1">
                <a:solidFill>
                  <a:srgbClr val="0041D9"/>
                </a:solidFill>
              </a:rPr>
              <a:t>Questões sobre o humor do empreendedor</a:t>
            </a:r>
            <a:endParaRPr sz="3200" b="1">
              <a:solidFill>
                <a:srgbClr val="0041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48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 63">
            <a:extLst>
              <a:ext uri="{FF2B5EF4-FFF2-40B4-BE49-F238E27FC236}">
                <a16:creationId xmlns:a16="http://schemas.microsoft.com/office/drawing/2014/main" id="{07867EBB-B0BC-E486-9C68-39F2FF3F53B1}"/>
              </a:ext>
            </a:extLst>
          </p:cNvPr>
          <p:cNvSpPr/>
          <p:nvPr/>
        </p:nvSpPr>
        <p:spPr>
          <a:xfrm>
            <a:off x="1118474" y="3515948"/>
            <a:ext cx="936000" cy="2041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85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+mj-lt"/>
              <a:cs typeface="Segoe UI" panose="020B0502040204020203" pitchFamily="34" charset="0"/>
              <a:sym typeface="Arial"/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27159"/>
            <a:ext cx="911130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Academias, Serviços Empresariais, Pet Shops e Turismo são os segmentos com maior proporção de respondentes nos grupos otimistas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D35214BE-76A9-6574-26C6-DA86B74BB1D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27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EF14D0-E189-348E-B2CA-E2FAF9360746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9CB030B-9B8F-48EA-B2DA-EB5B12A62B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591190"/>
              </p:ext>
            </p:extLst>
          </p:nvPr>
        </p:nvGraphicFramePr>
        <p:xfrm>
          <a:off x="423862" y="780419"/>
          <a:ext cx="8748000" cy="55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tângulo de cantos arredondados 8">
            <a:extLst>
              <a:ext uri="{FF2B5EF4-FFF2-40B4-BE49-F238E27FC236}">
                <a16:creationId xmlns:a16="http://schemas.microsoft.com/office/drawing/2014/main" id="{EF3EB261-BD03-3CA6-C306-0C01EAA420A0}"/>
              </a:ext>
            </a:extLst>
          </p:cNvPr>
          <p:cNvSpPr/>
          <p:nvPr/>
        </p:nvSpPr>
        <p:spPr>
          <a:xfrm>
            <a:off x="9823622" y="4726270"/>
            <a:ext cx="1810918" cy="818147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Animado</a:t>
            </a:r>
            <a:br>
              <a:rPr lang="pt-BR" sz="1200" dirty="0"/>
            </a:br>
            <a:r>
              <a:rPr lang="pt-BR" sz="1100" dirty="0"/>
              <a:t>“Entusiasmado com o futuro”</a:t>
            </a:r>
            <a:endParaRPr lang="pt-BR" sz="1200" dirty="0"/>
          </a:p>
        </p:txBody>
      </p:sp>
      <p:sp>
        <p:nvSpPr>
          <p:cNvPr id="13" name="Retângulo de cantos arredondados 9">
            <a:extLst>
              <a:ext uri="{FF2B5EF4-FFF2-40B4-BE49-F238E27FC236}">
                <a16:creationId xmlns:a16="http://schemas.microsoft.com/office/drawing/2014/main" id="{332C495A-079F-30BF-91F6-C648074D16A6}"/>
              </a:ext>
            </a:extLst>
          </p:cNvPr>
          <p:cNvSpPr/>
          <p:nvPr/>
        </p:nvSpPr>
        <p:spPr>
          <a:xfrm>
            <a:off x="9823622" y="3652179"/>
            <a:ext cx="1790647" cy="81814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Conformado</a:t>
            </a:r>
            <a:br>
              <a:rPr lang="pt-BR" sz="1100" dirty="0">
                <a:solidFill>
                  <a:schemeClr val="bg1"/>
                </a:solidFill>
              </a:rPr>
            </a:br>
            <a:r>
              <a:rPr lang="pt-BR" sz="1050" dirty="0">
                <a:solidFill>
                  <a:schemeClr val="bg1"/>
                </a:solidFill>
              </a:rPr>
              <a:t>“Percebendo o lado positivo da crise”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21" name="Retângulo de cantos arredondados 10">
            <a:extLst>
              <a:ext uri="{FF2B5EF4-FFF2-40B4-BE49-F238E27FC236}">
                <a16:creationId xmlns:a16="http://schemas.microsoft.com/office/drawing/2014/main" id="{54DC7555-B705-E290-C144-EA2F6D669651}"/>
              </a:ext>
            </a:extLst>
          </p:cNvPr>
          <p:cNvSpPr/>
          <p:nvPr/>
        </p:nvSpPr>
        <p:spPr>
          <a:xfrm>
            <a:off x="9823622" y="2578089"/>
            <a:ext cx="1732456" cy="81814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Aliviado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1100" dirty="0">
                <a:solidFill>
                  <a:schemeClr val="bg1"/>
                </a:solidFill>
              </a:rPr>
              <a:t>“Esperançoso com o futuro”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6" name="Retângulo de cantos arredondados 11">
            <a:extLst>
              <a:ext uri="{FF2B5EF4-FFF2-40B4-BE49-F238E27FC236}">
                <a16:creationId xmlns:a16="http://schemas.microsoft.com/office/drawing/2014/main" id="{476E3DB4-F6D4-3C1F-A0F6-68997BE5DD09}"/>
              </a:ext>
            </a:extLst>
          </p:cNvPr>
          <p:cNvSpPr/>
          <p:nvPr/>
        </p:nvSpPr>
        <p:spPr>
          <a:xfrm>
            <a:off x="9823622" y="1503999"/>
            <a:ext cx="1732456" cy="818147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Aflito</a:t>
            </a:r>
            <a:br>
              <a:rPr lang="pt-BR" sz="1200" dirty="0"/>
            </a:br>
            <a:r>
              <a:rPr lang="pt-BR" sz="1100" dirty="0"/>
              <a:t>“Preocupado com o futuro”</a:t>
            </a:r>
            <a:endParaRPr lang="pt-BR" sz="1200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85BD723-567C-7856-E17F-6C5BF6B9E73D}"/>
              </a:ext>
            </a:extLst>
          </p:cNvPr>
          <p:cNvSpPr txBox="1"/>
          <p:nvPr/>
        </p:nvSpPr>
        <p:spPr>
          <a:xfrm>
            <a:off x="9346058" y="1024844"/>
            <a:ext cx="2622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Estado de espírito do empresário</a:t>
            </a:r>
          </a:p>
        </p:txBody>
      </p:sp>
      <p:cxnSp>
        <p:nvCxnSpPr>
          <p:cNvPr id="28" name="Conector de seta reta 14">
            <a:extLst>
              <a:ext uri="{FF2B5EF4-FFF2-40B4-BE49-F238E27FC236}">
                <a16:creationId xmlns:a16="http://schemas.microsoft.com/office/drawing/2014/main" id="{B22F173D-9602-5988-0639-B1B08F0A7218}"/>
              </a:ext>
            </a:extLst>
          </p:cNvPr>
          <p:cNvCxnSpPr>
            <a:cxnSpLocks/>
          </p:cNvCxnSpPr>
          <p:nvPr/>
        </p:nvCxnSpPr>
        <p:spPr>
          <a:xfrm flipH="1">
            <a:off x="9539785" y="1922361"/>
            <a:ext cx="330887" cy="0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18">
            <a:extLst>
              <a:ext uri="{FF2B5EF4-FFF2-40B4-BE49-F238E27FC236}">
                <a16:creationId xmlns:a16="http://schemas.microsoft.com/office/drawing/2014/main" id="{1CEDBD02-EA27-1D4E-C558-C95C01E1CE13}"/>
              </a:ext>
            </a:extLst>
          </p:cNvPr>
          <p:cNvCxnSpPr>
            <a:cxnSpLocks/>
          </p:cNvCxnSpPr>
          <p:nvPr/>
        </p:nvCxnSpPr>
        <p:spPr>
          <a:xfrm flipH="1">
            <a:off x="9539785" y="2991768"/>
            <a:ext cx="330887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19">
            <a:extLst>
              <a:ext uri="{FF2B5EF4-FFF2-40B4-BE49-F238E27FC236}">
                <a16:creationId xmlns:a16="http://schemas.microsoft.com/office/drawing/2014/main" id="{71BB854A-B857-4528-68E4-67AA70ADBC81}"/>
              </a:ext>
            </a:extLst>
          </p:cNvPr>
          <p:cNvCxnSpPr>
            <a:cxnSpLocks/>
          </p:cNvCxnSpPr>
          <p:nvPr/>
        </p:nvCxnSpPr>
        <p:spPr>
          <a:xfrm flipH="1">
            <a:off x="9539785" y="4061175"/>
            <a:ext cx="330887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21">
            <a:extLst>
              <a:ext uri="{FF2B5EF4-FFF2-40B4-BE49-F238E27FC236}">
                <a16:creationId xmlns:a16="http://schemas.microsoft.com/office/drawing/2014/main" id="{3907E0B8-57FD-3211-5DCA-04F38AEC86E2}"/>
              </a:ext>
            </a:extLst>
          </p:cNvPr>
          <p:cNvCxnSpPr>
            <a:cxnSpLocks/>
          </p:cNvCxnSpPr>
          <p:nvPr/>
        </p:nvCxnSpPr>
        <p:spPr>
          <a:xfrm flipH="1">
            <a:off x="9539785" y="5130581"/>
            <a:ext cx="330887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414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apa com números&#10;&#10;Descrição gerada automaticamente com confiança média">
            <a:extLst>
              <a:ext uri="{FF2B5EF4-FFF2-40B4-BE49-F238E27FC236}">
                <a16:creationId xmlns:a16="http://schemas.microsoft.com/office/drawing/2014/main" id="{3DD04FC0-15A2-A345-E40C-7B63155A5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94" y="1081888"/>
            <a:ext cx="11448000" cy="5151600"/>
          </a:xfrm>
          <a:prstGeom prst="rect">
            <a:avLst/>
          </a:prstGeom>
        </p:spPr>
      </p:pic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26630"/>
            <a:ext cx="8861437" cy="6799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Interrupção na redução do grupo de “Aflitos”: quase todos os segmentos tiveram aumento na proporção de empresários com dificuldades.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FC4842BE-7169-3D66-40D5-CD58C459C91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1E63A9B-7699-D08B-E8B8-3B6AC1C4BEB2}"/>
              </a:ext>
            </a:extLst>
          </p:cNvPr>
          <p:cNvSpPr/>
          <p:nvPr/>
        </p:nvSpPr>
        <p:spPr>
          <a:xfrm>
            <a:off x="977596" y="1186937"/>
            <a:ext cx="1091953" cy="2041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85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Média Geral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734979B-9CAA-AC01-2C87-5EEF1035EE93}"/>
              </a:ext>
            </a:extLst>
          </p:cNvPr>
          <p:cNvSpPr txBox="1"/>
          <p:nvPr/>
        </p:nvSpPr>
        <p:spPr>
          <a:xfrm>
            <a:off x="2983914" y="774696"/>
            <a:ext cx="61122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Proporção de empresários “</a:t>
            </a: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Aflitos”, preocupados com o futuro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A86BB74-2154-251D-301A-BDE50F2CF3EC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Fonte: Pesquisa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Sebrae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 – Pulso dos Pequenos Negócios – 7ª edição. Coleta: 25 de maio a 03 de junho de 2024.</a:t>
            </a:r>
          </a:p>
        </p:txBody>
      </p:sp>
    </p:spTree>
    <p:extLst>
      <p:ext uri="{BB962C8B-B14F-4D97-AF65-F5344CB8AC3E}">
        <p14:creationId xmlns:p14="http://schemas.microsoft.com/office/powerpoint/2010/main" val="1354826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1" y="252173"/>
            <a:ext cx="8603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2667" b="1">
                <a:solidFill>
                  <a:schemeClr val="bg1"/>
                </a:solidFill>
              </a:rPr>
              <a:t>Equipe Técnica</a:t>
            </a:r>
            <a:endParaRPr sz="2667" b="1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601" y="1669149"/>
            <a:ext cx="4743254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</a:rPr>
              <a:t>A 6ª </a:t>
            </a:r>
            <a:r>
              <a:rPr lang="pt-BR" sz="2000" b="1" dirty="0">
                <a:solidFill>
                  <a:schemeClr val="bg1"/>
                </a:solidFill>
              </a:rPr>
              <a:t>Pulso dos Pequenos Negócios </a:t>
            </a:r>
            <a:r>
              <a:rPr lang="pt-BR" sz="2000" dirty="0">
                <a:solidFill>
                  <a:schemeClr val="bg1"/>
                </a:solidFill>
              </a:rPr>
              <a:t>é um produto da </a:t>
            </a:r>
            <a:r>
              <a:rPr lang="pt-BR" sz="2000" b="1" dirty="0">
                <a:solidFill>
                  <a:schemeClr val="bg1"/>
                </a:solidFill>
              </a:rPr>
              <a:t>Unidade Estratégica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b="1">
                <a:solidFill>
                  <a:schemeClr val="bg1"/>
                </a:solidFill>
              </a:rPr>
              <a:t>e Transformação </a:t>
            </a:r>
            <a:r>
              <a:rPr lang="pt-BR" sz="2000" dirty="0">
                <a:solidFill>
                  <a:schemeClr val="bg1"/>
                </a:solidFill>
              </a:rPr>
              <a:t>do Sebrae Nacional, com apoio da </a:t>
            </a:r>
            <a:r>
              <a:rPr lang="pt-BR" sz="2000" b="1" dirty="0">
                <a:solidFill>
                  <a:schemeClr val="bg1"/>
                </a:solidFill>
              </a:rPr>
              <a:t>Unidade de Competitividade e Unidade de Capitalização e Serviços Financeiros</a:t>
            </a:r>
            <a:r>
              <a:rPr lang="pt-BR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10599" y="1669149"/>
            <a:ext cx="30471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>
                <a:solidFill>
                  <a:schemeClr val="bg1"/>
                </a:solidFill>
              </a:rPr>
              <a:t>Equipe UGE</a:t>
            </a:r>
          </a:p>
          <a:p>
            <a:r>
              <a:rPr lang="pt-BR" sz="1600">
                <a:solidFill>
                  <a:schemeClr val="bg1"/>
                </a:solidFill>
              </a:rPr>
              <a:t>Kennyston Lago </a:t>
            </a:r>
            <a:r>
              <a:rPr lang="pt-BR" sz="1400">
                <a:solidFill>
                  <a:srgbClr val="FFC000"/>
                </a:solidFill>
              </a:rPr>
              <a:t>kennyston.lago@sebrae.com.br</a:t>
            </a:r>
          </a:p>
          <a:p>
            <a:r>
              <a:rPr lang="pt-BR" sz="1600">
                <a:solidFill>
                  <a:schemeClr val="bg1"/>
                </a:solidFill>
              </a:rPr>
              <a:t>Dênis Nunes</a:t>
            </a:r>
          </a:p>
          <a:p>
            <a:r>
              <a:rPr lang="pt-BR" sz="1400">
                <a:solidFill>
                  <a:srgbClr val="FFC000"/>
                </a:solidFill>
              </a:rPr>
              <a:t>denis.pedro@sebrae.com.br</a:t>
            </a:r>
          </a:p>
          <a:p>
            <a:r>
              <a:rPr lang="pt-BR" sz="1600">
                <a:solidFill>
                  <a:schemeClr val="bg1"/>
                </a:solidFill>
              </a:rPr>
              <a:t>Marco Bedê</a:t>
            </a:r>
          </a:p>
          <a:p>
            <a:r>
              <a:rPr lang="pt-BR" sz="1400">
                <a:solidFill>
                  <a:srgbClr val="FFC000"/>
                </a:solidFill>
              </a:rPr>
              <a:t>marco.bede@sebrae.com.br</a:t>
            </a:r>
          </a:p>
          <a:p>
            <a:endParaRPr lang="pt-BR" sz="1600" b="1">
              <a:solidFill>
                <a:schemeClr val="bg1"/>
              </a:solidFill>
            </a:endParaRPr>
          </a:p>
          <a:p>
            <a:r>
              <a:rPr lang="pt-BR" sz="1600" b="1">
                <a:solidFill>
                  <a:schemeClr val="bg1"/>
                </a:solidFill>
              </a:rPr>
              <a:t>Equipe Competitividade</a:t>
            </a:r>
          </a:p>
          <a:p>
            <a:r>
              <a:rPr lang="pt-BR" sz="1600">
                <a:solidFill>
                  <a:schemeClr val="bg1"/>
                </a:solidFill>
              </a:rPr>
              <a:t>Alberto Vallim</a:t>
            </a:r>
          </a:p>
          <a:p>
            <a:r>
              <a:rPr lang="pt-BR" sz="1400">
                <a:solidFill>
                  <a:srgbClr val="FFC000"/>
                </a:solidFill>
              </a:rPr>
              <a:t>alberto.vallim@sebrae.com.br</a:t>
            </a:r>
          </a:p>
          <a:p>
            <a:endParaRPr lang="pt-BR" sz="1400">
              <a:solidFill>
                <a:srgbClr val="FFC000"/>
              </a:solidFill>
            </a:endParaRPr>
          </a:p>
          <a:p>
            <a:r>
              <a:rPr lang="pt-BR" sz="1600" b="1">
                <a:solidFill>
                  <a:schemeClr val="bg1"/>
                </a:solidFill>
              </a:rPr>
              <a:t>Equipe UCSF</a:t>
            </a:r>
          </a:p>
          <a:p>
            <a:r>
              <a:rPr lang="pt-BR" sz="1600">
                <a:solidFill>
                  <a:schemeClr val="bg1"/>
                </a:solidFill>
              </a:rPr>
              <a:t>Giovanni </a:t>
            </a:r>
            <a:r>
              <a:rPr lang="pt-BR" sz="1600" err="1">
                <a:solidFill>
                  <a:schemeClr val="bg1"/>
                </a:solidFill>
              </a:rPr>
              <a:t>Beviláqua</a:t>
            </a:r>
            <a:endParaRPr lang="pt-BR" sz="1600">
              <a:solidFill>
                <a:schemeClr val="bg1"/>
              </a:solidFill>
            </a:endParaRPr>
          </a:p>
          <a:p>
            <a:r>
              <a:rPr lang="pt-BR" sz="1400">
                <a:solidFill>
                  <a:srgbClr val="FFC000"/>
                </a:solidFill>
              </a:rPr>
              <a:t>giovanni.bevilaqua@sebrae.com.br</a:t>
            </a:r>
            <a:endParaRPr lang="pt-BR" sz="1600">
              <a:solidFill>
                <a:schemeClr val="bg1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5499907" y="2019204"/>
            <a:ext cx="384819" cy="25668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38A2645-C8E5-8A32-9456-3E52B914902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3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262424-E2D2-D996-CB59-51328A571096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sp>
        <p:nvSpPr>
          <p:cNvPr id="7" name="Google Shape;65;p15">
            <a:extLst>
              <a:ext uri="{FF2B5EF4-FFF2-40B4-BE49-F238E27FC236}">
                <a16:creationId xmlns:a16="http://schemas.microsoft.com/office/drawing/2014/main" id="{C318BE0A-4DF2-3FCC-D35F-93F16D3381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581" y="86621"/>
            <a:ext cx="8554000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2400" b="1" dirty="0">
                <a:solidFill>
                  <a:schemeClr val="lt1"/>
                </a:solidFill>
              </a:rPr>
              <a:t>RESPONDENTES POR SEGMENTO ECONÔMICO</a:t>
            </a:r>
            <a:endParaRPr sz="2400" b="1" dirty="0">
              <a:solidFill>
                <a:schemeClr val="lt1"/>
              </a:solidFill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58079E9-57B3-40DC-942F-B8A6E6B520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14748"/>
              </p:ext>
            </p:extLst>
          </p:nvPr>
        </p:nvGraphicFramePr>
        <p:xfrm>
          <a:off x="2448639" y="928116"/>
          <a:ext cx="7422738" cy="5225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714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2147786" y="3357749"/>
            <a:ext cx="6034313" cy="192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pt-BR" b="1" dirty="0">
                <a:solidFill>
                  <a:srgbClr val="FFABAB"/>
                </a:solidFill>
              </a:rPr>
              <a:t>Pesquisa Pulso dos Pequenos Negócios – 7ª edição</a:t>
            </a:r>
            <a:endParaRPr dirty="0">
              <a:solidFill>
                <a:srgbClr val="FFABAB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147786" y="1481470"/>
            <a:ext cx="5119912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3200" b="1" dirty="0">
                <a:solidFill>
                  <a:srgbClr val="0041D9"/>
                </a:solidFill>
              </a:rPr>
              <a:t>Questões sobre a participação de parente nos Pequenos Negócios</a:t>
            </a:r>
            <a:endParaRPr sz="3200" b="1" dirty="0">
              <a:solidFill>
                <a:srgbClr val="0041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4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E9E2AFD-43AB-C259-90B7-CBEC42A598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706908"/>
              </p:ext>
            </p:extLst>
          </p:nvPr>
        </p:nvGraphicFramePr>
        <p:xfrm>
          <a:off x="417741" y="794327"/>
          <a:ext cx="5927103" cy="541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0"/>
            <a:ext cx="9546558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Entre as MPE há uma maior proporção de parentes envolvidos no funcionamento do negócio.</a:t>
            </a:r>
            <a:br>
              <a:rPr lang="pt-BR" sz="1600" b="1" dirty="0">
                <a:solidFill>
                  <a:schemeClr val="bg1"/>
                </a:solidFill>
              </a:rPr>
            </a:br>
            <a:r>
              <a:rPr lang="pt-BR" sz="1600" b="1" dirty="0">
                <a:solidFill>
                  <a:schemeClr val="bg1"/>
                </a:solidFill>
              </a:rPr>
              <a:t>Os parentes estão mais presentes como sócios do que como empregado/colaborador.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012AC6-2280-0288-F53B-D0FFB428E333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Fonte: Pesquisa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Sebrae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 – Pulso dos Pequenos Negócios – 7ª edição. Coleta: 25 de maio a 04 de junho de 2024.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C8DDF34-F039-2979-AF0A-AF5847893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3" y="735930"/>
            <a:ext cx="725115" cy="725115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EB42B39-55D4-428C-8867-A62C8658C3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149286"/>
              </p:ext>
            </p:extLst>
          </p:nvPr>
        </p:nvGraphicFramePr>
        <p:xfrm>
          <a:off x="6281474" y="708770"/>
          <a:ext cx="5705856" cy="5500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7783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-1"/>
            <a:ext cx="9546558" cy="76944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Indústria alimentícia e Turismo possuem maior proporção de empresas com sócios familiares, mas estão abaixo da média no caso de parentes como empregados/colaboradores.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6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012AC6-2280-0288-F53B-D0FFB428E333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C8DDF34-F039-2979-AF0A-AF5847893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6" y="746870"/>
            <a:ext cx="725115" cy="725115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6CCABCE0-F5DE-447E-968B-CD62682C50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335316"/>
              </p:ext>
            </p:extLst>
          </p:nvPr>
        </p:nvGraphicFramePr>
        <p:xfrm>
          <a:off x="452607" y="1604009"/>
          <a:ext cx="5402036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B4E403AE-64A9-4C68-B4CA-D74F5DEE4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031108"/>
              </p:ext>
            </p:extLst>
          </p:nvPr>
        </p:nvGraphicFramePr>
        <p:xfrm>
          <a:off x="6337358" y="1604009"/>
          <a:ext cx="5402036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5382C341-379B-6289-3472-5440258FC25C}"/>
              </a:ext>
            </a:extLst>
          </p:cNvPr>
          <p:cNvSpPr txBox="1"/>
          <p:nvPr/>
        </p:nvSpPr>
        <p:spPr>
          <a:xfrm>
            <a:off x="1247246" y="830355"/>
            <a:ext cx="41578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Atualmente no seu negócio você tem algum sócio que seja seu parente?</a:t>
            </a:r>
          </a:p>
          <a:p>
            <a:pPr algn="ctr"/>
            <a:r>
              <a:rPr lang="pt-BR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(pai, mãe, irmão, avô, filho(a), sobrinhos, netos, cunhados)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485CA5-92B7-CC1D-EBA0-4906F5D3C3DB}"/>
              </a:ext>
            </a:extLst>
          </p:cNvPr>
          <p:cNvSpPr txBox="1"/>
          <p:nvPr/>
        </p:nvSpPr>
        <p:spPr>
          <a:xfrm>
            <a:off x="6542358" y="849004"/>
            <a:ext cx="47078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Atualmente no seu negócio existe algum empregado/colaborador (com ou sem carteira) que seja seu parente ou parente do seu sócio?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6157D22-7D27-7544-A362-CAE086ECCB49}"/>
              </a:ext>
            </a:extLst>
          </p:cNvPr>
          <p:cNvSpPr txBox="1"/>
          <p:nvPr/>
        </p:nvSpPr>
        <p:spPr>
          <a:xfrm>
            <a:off x="5405049" y="2882801"/>
            <a:ext cx="899187" cy="1092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pt-BR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* apenas ME+EPP nesses gráficos</a:t>
            </a:r>
          </a:p>
        </p:txBody>
      </p:sp>
    </p:spTree>
    <p:extLst>
      <p:ext uri="{BB962C8B-B14F-4D97-AF65-F5344CB8AC3E}">
        <p14:creationId xmlns:p14="http://schemas.microsoft.com/office/powerpoint/2010/main" val="326893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36944"/>
            <a:ext cx="9823649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Maior ocorrência de Empresas Familiares nos segmentos de Academias, Serviços de Alimentação, Indústria Alimentícia (panificação, confeitarias) e Oficinas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012AC6-2280-0288-F53B-D0FFB428E333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Fonte: Pesquisa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Sebrae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 – Pulso dos Pequenos Negócios – 7ª edição. Coleta: 25 de maio a 03 de junho de 2024.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680ADD-0AF5-CB23-3B32-DA8796645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74" y="765752"/>
            <a:ext cx="725115" cy="725115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D3C0ABC-B317-4705-B409-FA81B6C5D2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417792"/>
              </p:ext>
            </p:extLst>
          </p:nvPr>
        </p:nvGraphicFramePr>
        <p:xfrm>
          <a:off x="520673" y="794328"/>
          <a:ext cx="7264454" cy="5432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C6842FC-1EC5-6895-33A7-7150C4871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89350"/>
              </p:ext>
            </p:extLst>
          </p:nvPr>
        </p:nvGraphicFramePr>
        <p:xfrm>
          <a:off x="7655634" y="2129571"/>
          <a:ext cx="3456000" cy="3240000"/>
        </p:xfrm>
        <a:graphic>
          <a:graphicData uri="http://schemas.openxmlformats.org/drawingml/2006/table">
            <a:tbl>
              <a:tblPr/>
              <a:tblGrid>
                <a:gridCol w="1656000">
                  <a:extLst>
                    <a:ext uri="{9D8B030D-6E8A-4147-A177-3AD203B41FA5}">
                      <a16:colId xmlns:a16="http://schemas.microsoft.com/office/drawing/2014/main" val="23706029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61511397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71921285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Masculino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Feminino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783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Serviços de alimentação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67%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DC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9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0111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Beleza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64%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61%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762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Oficinas e peças auto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62%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79%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13988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Comércio varejista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63%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0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77372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Moda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57%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52%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38574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Casa e Construção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53%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A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67%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DC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58226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Saúde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52%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55%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8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30193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Indústria alimentícia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51%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85%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4888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Média Geral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85649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Pet shops e vet.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47%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61%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18945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Economia criativa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43%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7454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Serviços empresariais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46%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28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Serviços pessoais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65%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DE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3323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Educação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44%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769510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0C341580-AB91-2AC4-6D8B-88711EBB8990}"/>
              </a:ext>
            </a:extLst>
          </p:cNvPr>
          <p:cNvSpPr txBox="1"/>
          <p:nvPr/>
        </p:nvSpPr>
        <p:spPr>
          <a:xfrm>
            <a:off x="7538714" y="1390907"/>
            <a:ext cx="36898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proporção de empresas familiares é maior, na maior parte dos segmentos, entre as respondentes do sexo feminino</a:t>
            </a:r>
          </a:p>
        </p:txBody>
      </p:sp>
    </p:spTree>
    <p:extLst>
      <p:ext uri="{BB962C8B-B14F-4D97-AF65-F5344CB8AC3E}">
        <p14:creationId xmlns:p14="http://schemas.microsoft.com/office/powerpoint/2010/main" val="373435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2147786" y="3357749"/>
            <a:ext cx="6034313" cy="192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pt-BR" b="1" dirty="0">
                <a:solidFill>
                  <a:srgbClr val="FFABAB"/>
                </a:solidFill>
              </a:rPr>
              <a:t>Pesquisa Pulso dos Pequenos Negócios – 7ª edição</a:t>
            </a:r>
            <a:endParaRPr dirty="0">
              <a:solidFill>
                <a:srgbClr val="FFABAB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147786" y="1481470"/>
            <a:ext cx="5119912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3200" b="1" dirty="0">
                <a:solidFill>
                  <a:srgbClr val="0041D9"/>
                </a:solidFill>
              </a:rPr>
              <a:t>Questões sobre Impacto de Eventos Climáticos nos Pequenos Negócios</a:t>
            </a:r>
            <a:endParaRPr sz="3200" b="1" dirty="0">
              <a:solidFill>
                <a:srgbClr val="0041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2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0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Agronegócio, Indústria Alimentícia, Turismo e Logística são os segmentos com mais empresas afetadas por eventos climáticos/ambientais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012AC6-2280-0288-F53B-D0FFB428E333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Fonte: Pesquisa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Sebrae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 – Pulso dos Pequenos Negócios – 7ª edição. Coleta: 25 de maio a 03 de junho de 2024.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680ADD-0AF5-CB23-3B32-DA8796645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4" y="794327"/>
            <a:ext cx="725115" cy="725115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E5F47FB-7903-4D9F-F1CE-9301D0532A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405964"/>
              </p:ext>
            </p:extLst>
          </p:nvPr>
        </p:nvGraphicFramePr>
        <p:xfrm>
          <a:off x="1483290" y="794327"/>
          <a:ext cx="9581873" cy="5430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3561035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2301</Words>
  <Application>Microsoft Office PowerPoint</Application>
  <PresentationFormat>Widescreen</PresentationFormat>
  <Paragraphs>382</Paragraphs>
  <Slides>29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Calibri</vt:lpstr>
      <vt:lpstr>Segoe UI</vt:lpstr>
      <vt:lpstr>Simple Light</vt:lpstr>
      <vt:lpstr>1_Simple Light</vt:lpstr>
      <vt:lpstr>Pesquisa  Pulso dos Pequenos Negócios – 7ª edição  Resultados por Segmentos Econômicos</vt:lpstr>
      <vt:lpstr>MÉTODO</vt:lpstr>
      <vt:lpstr>RESPONDENTES POR SEGMENTO ECONÔMICO</vt:lpstr>
      <vt:lpstr>Apresentação do PowerPoint</vt:lpstr>
      <vt:lpstr>Entre as MPE há uma maior proporção de parentes envolvidos no funcionamento do negócio. Os parentes estão mais presentes como sócios do que como empregado/colaborador.</vt:lpstr>
      <vt:lpstr>Indústria alimentícia e Turismo possuem maior proporção de empresas com sócios familiares, mas estão abaixo da média no caso de parentes como empregados/colaboradores.</vt:lpstr>
      <vt:lpstr>Maior ocorrência de Empresas Familiares nos segmentos de Academias, Serviços de Alimentação, Indústria Alimentícia (panificação, confeitarias) e Oficinas</vt:lpstr>
      <vt:lpstr>Apresentação do PowerPoint</vt:lpstr>
      <vt:lpstr>Agronegócio, Indústria Alimentícia, Turismo e Logística são os segmentos com mais empresas afetadas por eventos climáticos/ambientais</vt:lpstr>
      <vt:lpstr>A maioria das empresas tem receio que eventos climático/ambientais possam prejudicar seu negócio.</vt:lpstr>
      <vt:lpstr>Apresentação do PowerPoint</vt:lpstr>
      <vt:lpstr>Na maior parte dos segmentos, reduziu-se o grupo que declara diminuição no faturamento</vt:lpstr>
      <vt:lpstr>Todos os segmentos com variação negativa no faturamento, com exceção de Academias</vt:lpstr>
      <vt:lpstr>Praticamente todos os segmentos voltaram a apresentar variação negativa </vt:lpstr>
      <vt:lpstr>A proporção de empresas inadimplentes manteve-se</vt:lpstr>
      <vt:lpstr>Em segmentos como Beleza e Economia Criativa, o pagamento de dívidas compromete 2/3 dos custos mensais da empresa </vt:lpstr>
      <vt:lpstr>A proporção de empresas com 30% ou mais dos seus custos mensais comprometidos com pagamentos de dívidas manteve-se na média geral </vt:lpstr>
      <vt:lpstr>Apresentação do PowerPoint</vt:lpstr>
      <vt:lpstr>Aumentos de custos deixou de ser a principal dificuldade no geral, mas para alguns segmentos ainda é a principal (Logística, Agronegócio, Oficinas). </vt:lpstr>
      <vt:lpstr>Apresentação do PowerPoint</vt:lpstr>
      <vt:lpstr>7 em cada 10 pequenos negócios relataram aumentos dos custos nos últimos 30 dias. Apenas 8% conseguiram repassar integralmente esses aumentos para os clientes.</vt:lpstr>
      <vt:lpstr>7 em cada 10 pequenos negócios relataram aumentos dos custos nos últimos 30 dias. Apenas 8% conseguiram repassar integralmente esses aumentos para os clientes.</vt:lpstr>
      <vt:lpstr>Apresentação do PowerPoint</vt:lpstr>
      <vt:lpstr>Busca por empréstimo segue estabilizada, com variações maiores em poucos segmentos, como Beleza e Indústria Alimentícia (aumentou) e Pet Shops (diminuiu)</vt:lpstr>
      <vt:lpstr>Logística, Economia Criativa e Artesanato são os segmentos que ficaram com menor taxa de obtenção de empréstimo</vt:lpstr>
      <vt:lpstr>Apresentação do PowerPoint</vt:lpstr>
      <vt:lpstr>Academias, Serviços Empresariais, Pet Shops e Turismo são os segmentos com maior proporção de respondentes nos grupos otimistas</vt:lpstr>
      <vt:lpstr>Interrupção na redução do grupo de “Aflitos”: quase todos os segmentos tiveram aumento na proporção de empresários com dificuldades.</vt:lpstr>
      <vt:lpstr>Equipe Técnica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Pesquisa  Pulso dos Pequenos Negócios – 1ª edição  Principais Resultados</dc:title>
  <dc:creator>Kennyston Lago</dc:creator>
  <cp:lastModifiedBy>Alberto Ribeiro Vallim</cp:lastModifiedBy>
  <cp:revision>42</cp:revision>
  <dcterms:modified xsi:type="dcterms:W3CDTF">2024-07-07T13:11:39Z</dcterms:modified>
</cp:coreProperties>
</file>