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60" r:id="rId5"/>
  </p:sldMasterIdLst>
  <p:notesMasterIdLst>
    <p:notesMasterId r:id="rId29"/>
  </p:notesMasterIdLst>
  <p:sldIdLst>
    <p:sldId id="256" r:id="rId6"/>
    <p:sldId id="260" r:id="rId7"/>
    <p:sldId id="261" r:id="rId8"/>
    <p:sldId id="310" r:id="rId9"/>
    <p:sldId id="312" r:id="rId10"/>
    <p:sldId id="320" r:id="rId11"/>
    <p:sldId id="315" r:id="rId12"/>
    <p:sldId id="316" r:id="rId13"/>
    <p:sldId id="317" r:id="rId14"/>
    <p:sldId id="305" r:id="rId15"/>
    <p:sldId id="263" r:id="rId16"/>
    <p:sldId id="266" r:id="rId17"/>
    <p:sldId id="291" r:id="rId18"/>
    <p:sldId id="273" r:id="rId19"/>
    <p:sldId id="272" r:id="rId20"/>
    <p:sldId id="321" r:id="rId21"/>
    <p:sldId id="274" r:id="rId22"/>
    <p:sldId id="282" r:id="rId23"/>
    <p:sldId id="278" r:id="rId24"/>
    <p:sldId id="322" r:id="rId25"/>
    <p:sldId id="285" r:id="rId26"/>
    <p:sldId id="286" r:id="rId27"/>
    <p:sldId id="259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AEB"/>
    <a:srgbClr val="FFCD8C"/>
    <a:srgbClr val="FFB381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E97685-3E36-3D5C-42A2-C07A4DEEBEF9}" v="70" dt="2024-06-12T17:07:31.879"/>
    <p1510:client id="{650AB46F-F6F0-FFAE-2F9A-1EDD8A744FCF}" v="11" dt="2024-06-12T17:55:25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Pedro Nunes" userId="S::denis.pedro@sebrae.com.br::3dd4d3cf-08aa-4191-bfb1-fb726a51f6c5" providerId="AD" clId="Web-{650AB46F-F6F0-FFAE-2F9A-1EDD8A744FCF}"/>
    <pc:docChg chg="modSld">
      <pc:chgData name="Denis Pedro Nunes" userId="S::denis.pedro@sebrae.com.br::3dd4d3cf-08aa-4191-bfb1-fb726a51f6c5" providerId="AD" clId="Web-{650AB46F-F6F0-FFAE-2F9A-1EDD8A744FCF}" dt="2024-06-12T17:55:25.460" v="9"/>
      <pc:docMkLst>
        <pc:docMk/>
      </pc:docMkLst>
      <pc:sldChg chg="addSp delSp modSp">
        <pc:chgData name="Denis Pedro Nunes" userId="S::denis.pedro@sebrae.com.br::3dd4d3cf-08aa-4191-bfb1-fb726a51f6c5" providerId="AD" clId="Web-{650AB46F-F6F0-FFAE-2F9A-1EDD8A744FCF}" dt="2024-06-12T17:55:25.460" v="9"/>
        <pc:sldMkLst>
          <pc:docMk/>
          <pc:sldMk cId="2574414171" sldId="286"/>
        </pc:sldMkLst>
        <pc:spChg chg="add mod">
          <ac:chgData name="Denis Pedro Nunes" userId="S::denis.pedro@sebrae.com.br::3dd4d3cf-08aa-4191-bfb1-fb726a51f6c5" providerId="AD" clId="Web-{650AB46F-F6F0-FFAE-2F9A-1EDD8A744FCF}" dt="2024-06-12T17:55:25.460" v="9"/>
          <ac:spMkLst>
            <pc:docMk/>
            <pc:sldMk cId="2574414171" sldId="286"/>
            <ac:spMk id="5" creationId="{ED50B75E-1B88-4B43-E0EB-3AF8AA9E1C5C}"/>
          </ac:spMkLst>
        </pc:spChg>
        <pc:spChg chg="del mod">
          <ac:chgData name="Denis Pedro Nunes" userId="S::denis.pedro@sebrae.com.br::3dd4d3cf-08aa-4191-bfb1-fb726a51f6c5" providerId="AD" clId="Web-{650AB46F-F6F0-FFAE-2F9A-1EDD8A744FCF}" dt="2024-06-12T17:52:17.657" v="1"/>
          <ac:spMkLst>
            <pc:docMk/>
            <pc:sldMk cId="2574414171" sldId="286"/>
            <ac:spMk id="65" creationId="{00000000-0000-0000-0000-000000000000}"/>
          </ac:spMkLst>
        </pc:spChg>
      </pc:sldChg>
    </pc:docChg>
  </pc:docChgLst>
  <pc:docChgLst>
    <pc:chgData name="Denis Pedro Nunes" userId="S::denis.pedro@sebrae.com.br::3dd4d3cf-08aa-4191-bfb1-fb726a51f6c5" providerId="AD" clId="Web-{4BE97685-3E36-3D5C-42A2-C07A4DEEBEF9}"/>
    <pc:docChg chg="modSld">
      <pc:chgData name="Denis Pedro Nunes" userId="S::denis.pedro@sebrae.com.br::3dd4d3cf-08aa-4191-bfb1-fb726a51f6c5" providerId="AD" clId="Web-{4BE97685-3E36-3D5C-42A2-C07A4DEEBEF9}" dt="2024-06-12T17:07:29.629" v="23" actId="20577"/>
      <pc:docMkLst>
        <pc:docMk/>
      </pc:docMkLst>
      <pc:sldChg chg="modSp">
        <pc:chgData name="Denis Pedro Nunes" userId="S::denis.pedro@sebrae.com.br::3dd4d3cf-08aa-4191-bfb1-fb726a51f6c5" providerId="AD" clId="Web-{4BE97685-3E36-3D5C-42A2-C07A4DEEBEF9}" dt="2024-06-12T17:06:09.501" v="0" actId="20577"/>
        <pc:sldMkLst>
          <pc:docMk/>
          <pc:sldMk cId="2130708348" sldId="260"/>
        </pc:sldMkLst>
        <pc:spChg chg="mod">
          <ac:chgData name="Denis Pedro Nunes" userId="S::denis.pedro@sebrae.com.br::3dd4d3cf-08aa-4191-bfb1-fb726a51f6c5" providerId="AD" clId="Web-{4BE97685-3E36-3D5C-42A2-C07A4DEEBEF9}" dt="2024-06-12T17:06:09.501" v="0" actId="20577"/>
          <ac:spMkLst>
            <pc:docMk/>
            <pc:sldMk cId="2130708348" sldId="260"/>
            <ac:spMk id="3" creationId="{04AA5A84-4565-215F-5B23-595C44A17C58}"/>
          </ac:spMkLst>
        </pc:spChg>
      </pc:sldChg>
      <pc:sldChg chg="addSp delSp">
        <pc:chgData name="Denis Pedro Nunes" userId="S::denis.pedro@sebrae.com.br::3dd4d3cf-08aa-4191-bfb1-fb726a51f6c5" providerId="AD" clId="Web-{4BE97685-3E36-3D5C-42A2-C07A4DEEBEF9}" dt="2024-06-12T17:06:19.845" v="2"/>
        <pc:sldMkLst>
          <pc:docMk/>
          <pc:sldMk cId="4017142211" sldId="261"/>
        </pc:sldMkLst>
        <pc:spChg chg="del">
          <ac:chgData name="Denis Pedro Nunes" userId="S::denis.pedro@sebrae.com.br::3dd4d3cf-08aa-4191-bfb1-fb726a51f6c5" providerId="AD" clId="Web-{4BE97685-3E36-3D5C-42A2-C07A4DEEBEF9}" dt="2024-06-12T17:06:14.783" v="1"/>
          <ac:spMkLst>
            <pc:docMk/>
            <pc:sldMk cId="4017142211" sldId="261"/>
            <ac:spMk id="3" creationId="{A0A0240A-0993-1B5B-A019-0F219546B705}"/>
          </ac:spMkLst>
        </pc:spChg>
        <pc:spChg chg="add">
          <ac:chgData name="Denis Pedro Nunes" userId="S::denis.pedro@sebrae.com.br::3dd4d3cf-08aa-4191-bfb1-fb726a51f6c5" providerId="AD" clId="Web-{4BE97685-3E36-3D5C-42A2-C07A4DEEBEF9}" dt="2024-06-12T17:06:19.845" v="2"/>
          <ac:spMkLst>
            <pc:docMk/>
            <pc:sldMk cId="4017142211" sldId="261"/>
            <ac:spMk id="12" creationId="{6545ED7E-33A8-1724-A4BE-47E3D80479FF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6:45.237" v="8" actId="20577"/>
        <pc:sldMkLst>
          <pc:docMk/>
          <pc:sldMk cId="3305538495" sldId="263"/>
        </pc:sldMkLst>
        <pc:spChg chg="mod">
          <ac:chgData name="Denis Pedro Nunes" userId="S::denis.pedro@sebrae.com.br::3dd4d3cf-08aa-4191-bfb1-fb726a51f6c5" providerId="AD" clId="Web-{4BE97685-3E36-3D5C-42A2-C07A4DEEBEF9}" dt="2024-06-12T17:06:45.237" v="8" actId="20577"/>
          <ac:spMkLst>
            <pc:docMk/>
            <pc:sldMk cId="3305538495" sldId="263"/>
            <ac:spMk id="7" creationId="{B4012AC6-2280-0288-F53B-D0FFB428E333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6:50.252" v="9" actId="20577"/>
        <pc:sldMkLst>
          <pc:docMk/>
          <pc:sldMk cId="4215518526" sldId="266"/>
        </pc:sldMkLst>
        <pc:spChg chg="mod">
          <ac:chgData name="Denis Pedro Nunes" userId="S::denis.pedro@sebrae.com.br::3dd4d3cf-08aa-4191-bfb1-fb726a51f6c5" providerId="AD" clId="Web-{4BE97685-3E36-3D5C-42A2-C07A4DEEBEF9}" dt="2024-06-12T17:06:50.252" v="9" actId="20577"/>
          <ac:spMkLst>
            <pc:docMk/>
            <pc:sldMk cId="4215518526" sldId="266"/>
            <ac:spMk id="6" creationId="{6313F059-87BF-67F7-7660-F250752CF48E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7:05.768" v="14" actId="20577"/>
        <pc:sldMkLst>
          <pc:docMk/>
          <pc:sldMk cId="1822766677" sldId="272"/>
        </pc:sldMkLst>
        <pc:spChg chg="mod">
          <ac:chgData name="Denis Pedro Nunes" userId="S::denis.pedro@sebrae.com.br::3dd4d3cf-08aa-4191-bfb1-fb726a51f6c5" providerId="AD" clId="Web-{4BE97685-3E36-3D5C-42A2-C07A4DEEBEF9}" dt="2024-06-12T17:07:05.768" v="14" actId="20577"/>
          <ac:spMkLst>
            <pc:docMk/>
            <pc:sldMk cId="1822766677" sldId="272"/>
            <ac:spMk id="7" creationId="{835F2B89-5B87-604B-114C-A93BB0C876B2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7:01.362" v="12" actId="20577"/>
        <pc:sldMkLst>
          <pc:docMk/>
          <pc:sldMk cId="2085625548" sldId="273"/>
        </pc:sldMkLst>
        <pc:spChg chg="mod">
          <ac:chgData name="Denis Pedro Nunes" userId="S::denis.pedro@sebrae.com.br::3dd4d3cf-08aa-4191-bfb1-fb726a51f6c5" providerId="AD" clId="Web-{4BE97685-3E36-3D5C-42A2-C07A4DEEBEF9}" dt="2024-06-12T17:07:01.362" v="12" actId="20577"/>
          <ac:spMkLst>
            <pc:docMk/>
            <pc:sldMk cId="2085625548" sldId="273"/>
            <ac:spMk id="9" creationId="{2C92D617-6275-35DA-A14E-521B0B235226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7:20.394" v="19" actId="20577"/>
        <pc:sldMkLst>
          <pc:docMk/>
          <pc:sldMk cId="1506124264" sldId="278"/>
        </pc:sldMkLst>
        <pc:spChg chg="mod">
          <ac:chgData name="Denis Pedro Nunes" userId="S::denis.pedro@sebrae.com.br::3dd4d3cf-08aa-4191-bfb1-fb726a51f6c5" providerId="AD" clId="Web-{4BE97685-3E36-3D5C-42A2-C07A4DEEBEF9}" dt="2024-06-12T17:07:20.394" v="19" actId="20577"/>
          <ac:spMkLst>
            <pc:docMk/>
            <pc:sldMk cId="1506124264" sldId="278"/>
            <ac:spMk id="9" creationId="{D9810006-BBEC-9B02-D83E-40EE52EF9D00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7:16.097" v="18" actId="20577"/>
        <pc:sldMkLst>
          <pc:docMk/>
          <pc:sldMk cId="130619462" sldId="282"/>
        </pc:sldMkLst>
        <pc:spChg chg="mod">
          <ac:chgData name="Denis Pedro Nunes" userId="S::denis.pedro@sebrae.com.br::3dd4d3cf-08aa-4191-bfb1-fb726a51f6c5" providerId="AD" clId="Web-{4BE97685-3E36-3D5C-42A2-C07A4DEEBEF9}" dt="2024-06-12T17:07:16.097" v="18" actId="20577"/>
          <ac:spMkLst>
            <pc:docMk/>
            <pc:sldMk cId="130619462" sldId="282"/>
            <ac:spMk id="16" creationId="{0AA59A30-DDB5-E00F-47B5-6B8D0BBB33A1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7:29.629" v="23" actId="20577"/>
        <pc:sldMkLst>
          <pc:docMk/>
          <pc:sldMk cId="2574414171" sldId="286"/>
        </pc:sldMkLst>
        <pc:spChg chg="mod">
          <ac:chgData name="Denis Pedro Nunes" userId="S::denis.pedro@sebrae.com.br::3dd4d3cf-08aa-4191-bfb1-fb726a51f6c5" providerId="AD" clId="Web-{4BE97685-3E36-3D5C-42A2-C07A4DEEBEF9}" dt="2024-06-12T17:07:29.629" v="23" actId="20577"/>
          <ac:spMkLst>
            <pc:docMk/>
            <pc:sldMk cId="2574414171" sldId="286"/>
            <ac:spMk id="8" creationId="{EBEF14D0-E189-348E-B2CA-E2FAF9360746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6:56.924" v="10" actId="20577"/>
        <pc:sldMkLst>
          <pc:docMk/>
          <pc:sldMk cId="549485298" sldId="291"/>
        </pc:sldMkLst>
        <pc:spChg chg="mod">
          <ac:chgData name="Denis Pedro Nunes" userId="S::denis.pedro@sebrae.com.br::3dd4d3cf-08aa-4191-bfb1-fb726a51f6c5" providerId="AD" clId="Web-{4BE97685-3E36-3D5C-42A2-C07A4DEEBEF9}" dt="2024-06-12T17:06:56.924" v="10" actId="20577"/>
          <ac:spMkLst>
            <pc:docMk/>
            <pc:sldMk cId="549485298" sldId="291"/>
            <ac:spMk id="6" creationId="{EA5BED3F-61CE-0D7E-A050-BAF767C73456}"/>
          </ac:spMkLst>
        </pc:spChg>
      </pc:sldChg>
      <pc:sldChg chg="addSp delSp">
        <pc:chgData name="Denis Pedro Nunes" userId="S::denis.pedro@sebrae.com.br::3dd4d3cf-08aa-4191-bfb1-fb726a51f6c5" providerId="AD" clId="Web-{4BE97685-3E36-3D5C-42A2-C07A4DEEBEF9}" dt="2024-06-12T17:06:25.408" v="4"/>
        <pc:sldMkLst>
          <pc:docMk/>
          <pc:sldMk cId="3268937683" sldId="312"/>
        </pc:sldMkLst>
        <pc:spChg chg="add">
          <ac:chgData name="Denis Pedro Nunes" userId="S::denis.pedro@sebrae.com.br::3dd4d3cf-08aa-4191-bfb1-fb726a51f6c5" providerId="AD" clId="Web-{4BE97685-3E36-3D5C-42A2-C07A4DEEBEF9}" dt="2024-06-12T17:06:25.408" v="4"/>
          <ac:spMkLst>
            <pc:docMk/>
            <pc:sldMk cId="3268937683" sldId="312"/>
            <ac:spMk id="6" creationId="{AEA6F5A8-EF2B-D789-69F8-38B2F11AF855}"/>
          </ac:spMkLst>
        </pc:spChg>
        <pc:spChg chg="del">
          <ac:chgData name="Denis Pedro Nunes" userId="S::denis.pedro@sebrae.com.br::3dd4d3cf-08aa-4191-bfb1-fb726a51f6c5" providerId="AD" clId="Web-{4BE97685-3E36-3D5C-42A2-C07A4DEEBEF9}" dt="2024-06-12T17:06:24.970" v="3"/>
          <ac:spMkLst>
            <pc:docMk/>
            <pc:sldMk cId="3268937683" sldId="312"/>
            <ac:spMk id="7" creationId="{B4012AC6-2280-0288-F53B-D0FFB428E333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6:37.940" v="6" actId="20577"/>
        <pc:sldMkLst>
          <pc:docMk/>
          <pc:sldMk cId="1979385582" sldId="316"/>
        </pc:sldMkLst>
        <pc:spChg chg="mod">
          <ac:chgData name="Denis Pedro Nunes" userId="S::denis.pedro@sebrae.com.br::3dd4d3cf-08aa-4191-bfb1-fb726a51f6c5" providerId="AD" clId="Web-{4BE97685-3E36-3D5C-42A2-C07A4DEEBEF9}" dt="2024-06-12T17:06:37.940" v="6" actId="20577"/>
          <ac:spMkLst>
            <pc:docMk/>
            <pc:sldMk cId="1979385582" sldId="316"/>
            <ac:spMk id="7" creationId="{B4012AC6-2280-0288-F53B-D0FFB428E333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6:33.049" v="5" actId="20577"/>
        <pc:sldMkLst>
          <pc:docMk/>
          <pc:sldMk cId="1822447193" sldId="320"/>
        </pc:sldMkLst>
        <pc:spChg chg="mod">
          <ac:chgData name="Denis Pedro Nunes" userId="S::denis.pedro@sebrae.com.br::3dd4d3cf-08aa-4191-bfb1-fb726a51f6c5" providerId="AD" clId="Web-{4BE97685-3E36-3D5C-42A2-C07A4DEEBEF9}" dt="2024-06-12T17:06:33.049" v="5" actId="20577"/>
          <ac:spMkLst>
            <pc:docMk/>
            <pc:sldMk cId="1822447193" sldId="320"/>
            <ac:spMk id="7" creationId="{B4012AC6-2280-0288-F53B-D0FFB428E333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7:10.722" v="16" actId="20577"/>
        <pc:sldMkLst>
          <pc:docMk/>
          <pc:sldMk cId="2646726617" sldId="321"/>
        </pc:sldMkLst>
        <pc:spChg chg="mod">
          <ac:chgData name="Denis Pedro Nunes" userId="S::denis.pedro@sebrae.com.br::3dd4d3cf-08aa-4191-bfb1-fb726a51f6c5" providerId="AD" clId="Web-{4BE97685-3E36-3D5C-42A2-C07A4DEEBEF9}" dt="2024-06-12T17:07:10.722" v="16" actId="20577"/>
          <ac:spMkLst>
            <pc:docMk/>
            <pc:sldMk cId="2646726617" sldId="321"/>
            <ac:spMk id="7" creationId="{835F2B89-5B87-604B-114C-A93BB0C876B2}"/>
          </ac:spMkLst>
        </pc:spChg>
      </pc:sldChg>
      <pc:sldChg chg="modSp">
        <pc:chgData name="Denis Pedro Nunes" userId="S::denis.pedro@sebrae.com.br::3dd4d3cf-08aa-4191-bfb1-fb726a51f6c5" providerId="AD" clId="Web-{4BE97685-3E36-3D5C-42A2-C07A4DEEBEF9}" dt="2024-06-12T17:07:24.253" v="21" actId="20577"/>
        <pc:sldMkLst>
          <pc:docMk/>
          <pc:sldMk cId="1977125597" sldId="322"/>
        </pc:sldMkLst>
        <pc:spChg chg="mod">
          <ac:chgData name="Denis Pedro Nunes" userId="S::denis.pedro@sebrae.com.br::3dd4d3cf-08aa-4191-bfb1-fb726a51f6c5" providerId="AD" clId="Web-{4BE97685-3E36-3D5C-42A2-C07A4DEEBEF9}" dt="2024-06-12T17:07:24.253" v="21" actId="20577"/>
          <ac:spMkLst>
            <pc:docMk/>
            <pc:sldMk cId="1977125597" sldId="322"/>
            <ac:spMk id="9" creationId="{D9810006-BBEC-9B02-D83E-40EE52EF9D00}"/>
          </ac:spMkLst>
        </pc:spChg>
      </pc:sldChg>
    </pc:docChg>
  </pc:docChgLst>
  <pc:docChgLst>
    <pc:chgData name="Denis Pedro Nunes" userId="3dd4d3cf-08aa-4191-bfb1-fb726a51f6c5" providerId="ADAL" clId="{4781D9C7-638B-48CD-876E-349B4AF1DCF3}"/>
    <pc:docChg chg="custSel addSld delSld modSld sldOrd">
      <pc:chgData name="Denis Pedro Nunes" userId="3dd4d3cf-08aa-4191-bfb1-fb726a51f6c5" providerId="ADAL" clId="{4781D9C7-638B-48CD-876E-349B4AF1DCF3}" dt="2024-06-10T13:30:47.286" v="556" actId="207"/>
      <pc:docMkLst>
        <pc:docMk/>
      </pc:docMkLst>
      <pc:sldChg chg="modSp mod">
        <pc:chgData name="Denis Pedro Nunes" userId="3dd4d3cf-08aa-4191-bfb1-fb726a51f6c5" providerId="ADAL" clId="{4781D9C7-638B-48CD-876E-349B4AF1DCF3}" dt="2024-06-10T12:42:34.160" v="16" actId="20577"/>
        <pc:sldMkLst>
          <pc:docMk/>
          <pc:sldMk cId="0" sldId="256"/>
        </pc:sldMkLst>
        <pc:spChg chg="mod">
          <ac:chgData name="Denis Pedro Nunes" userId="3dd4d3cf-08aa-4191-bfb1-fb726a51f6c5" providerId="ADAL" clId="{4781D9C7-638B-48CD-876E-349B4AF1DCF3}" dt="2024-06-10T12:42:34.160" v="16" actId="20577"/>
          <ac:spMkLst>
            <pc:docMk/>
            <pc:sldMk cId="0" sldId="256"/>
            <ac:spMk id="54" creationId="{00000000-0000-0000-0000-000000000000}"/>
          </ac:spMkLst>
        </pc:spChg>
      </pc:sldChg>
      <pc:sldChg chg="addSp delSp modSp mod">
        <pc:chgData name="Denis Pedro Nunes" userId="3dd4d3cf-08aa-4191-bfb1-fb726a51f6c5" providerId="ADAL" clId="{4781D9C7-638B-48CD-876E-349B4AF1DCF3}" dt="2024-06-10T13:14:30.923" v="361" actId="1076"/>
        <pc:sldMkLst>
          <pc:docMk/>
          <pc:sldMk cId="4017142211" sldId="261"/>
        </pc:sldMkLst>
        <pc:spChg chg="del">
          <ac:chgData name="Denis Pedro Nunes" userId="3dd4d3cf-08aa-4191-bfb1-fb726a51f6c5" providerId="ADAL" clId="{4781D9C7-638B-48CD-876E-349B4AF1DCF3}" dt="2024-06-10T12:42:47.713" v="17" actId="478"/>
          <ac:spMkLst>
            <pc:docMk/>
            <pc:sldMk cId="4017142211" sldId="261"/>
            <ac:spMk id="5" creationId="{178CF5C8-5679-C050-C928-7F95E38CAD27}"/>
          </ac:spMkLst>
        </pc:spChg>
        <pc:spChg chg="add mod">
          <ac:chgData name="Denis Pedro Nunes" userId="3dd4d3cf-08aa-4191-bfb1-fb726a51f6c5" providerId="ADAL" clId="{4781D9C7-638B-48CD-876E-349B4AF1DCF3}" dt="2024-06-10T12:44:12.641" v="74" actId="1076"/>
          <ac:spMkLst>
            <pc:docMk/>
            <pc:sldMk cId="4017142211" sldId="261"/>
            <ac:spMk id="7" creationId="{D3CD1570-9A95-F59B-C62C-CB6A249BDF0E}"/>
          </ac:spMkLst>
        </pc:spChg>
        <pc:spChg chg="add mod">
          <ac:chgData name="Denis Pedro Nunes" userId="3dd4d3cf-08aa-4191-bfb1-fb726a51f6c5" providerId="ADAL" clId="{4781D9C7-638B-48CD-876E-349B4AF1DCF3}" dt="2024-06-10T12:44:29.930" v="79" actId="1076"/>
          <ac:spMkLst>
            <pc:docMk/>
            <pc:sldMk cId="4017142211" sldId="261"/>
            <ac:spMk id="8" creationId="{9B0ED6EC-B345-9940-89AE-49E784BA9068}"/>
          </ac:spMkLst>
        </pc:spChg>
        <pc:spChg chg="add mod">
          <ac:chgData name="Denis Pedro Nunes" userId="3dd4d3cf-08aa-4191-bfb1-fb726a51f6c5" providerId="ADAL" clId="{4781D9C7-638B-48CD-876E-349B4AF1DCF3}" dt="2024-06-10T12:45:05.938" v="93" actId="1076"/>
          <ac:spMkLst>
            <pc:docMk/>
            <pc:sldMk cId="4017142211" sldId="261"/>
            <ac:spMk id="9" creationId="{E3778590-12DC-7351-E505-7FB06655E28D}"/>
          </ac:spMkLst>
        </pc:spChg>
        <pc:spChg chg="add mod">
          <ac:chgData name="Denis Pedro Nunes" userId="3dd4d3cf-08aa-4191-bfb1-fb726a51f6c5" providerId="ADAL" clId="{4781D9C7-638B-48CD-876E-349B4AF1DCF3}" dt="2024-06-10T12:45:08.887" v="94" actId="1076"/>
          <ac:spMkLst>
            <pc:docMk/>
            <pc:sldMk cId="4017142211" sldId="261"/>
            <ac:spMk id="10" creationId="{73150D2D-82AC-B5AD-2FFF-35D55B9BFDBF}"/>
          </ac:spMkLst>
        </pc:spChg>
        <pc:spChg chg="add mod">
          <ac:chgData name="Denis Pedro Nunes" userId="3dd4d3cf-08aa-4191-bfb1-fb726a51f6c5" providerId="ADAL" clId="{4781D9C7-638B-48CD-876E-349B4AF1DCF3}" dt="2024-06-10T12:45:02.236" v="92" actId="20577"/>
          <ac:spMkLst>
            <pc:docMk/>
            <pc:sldMk cId="4017142211" sldId="261"/>
            <ac:spMk id="11" creationId="{9DFA2B23-6A87-1089-AAED-7DED176F2684}"/>
          </ac:spMkLst>
        </pc:spChg>
        <pc:spChg chg="add mod">
          <ac:chgData name="Denis Pedro Nunes" userId="3dd4d3cf-08aa-4191-bfb1-fb726a51f6c5" providerId="ADAL" clId="{4781D9C7-638B-48CD-876E-349B4AF1DCF3}" dt="2024-06-10T12:45:38.141" v="98" actId="20577"/>
          <ac:spMkLst>
            <pc:docMk/>
            <pc:sldMk cId="4017142211" sldId="261"/>
            <ac:spMk id="14" creationId="{3B147C20-4C2D-3F7F-0B63-2D3BFB534EA5}"/>
          </ac:spMkLst>
        </pc:spChg>
        <pc:spChg chg="mod">
          <ac:chgData name="Denis Pedro Nunes" userId="3dd4d3cf-08aa-4191-bfb1-fb726a51f6c5" providerId="ADAL" clId="{4781D9C7-638B-48CD-876E-349B4AF1DCF3}" dt="2024-06-10T12:45:46.373" v="99" actId="20577"/>
          <ac:spMkLst>
            <pc:docMk/>
            <pc:sldMk cId="4017142211" sldId="261"/>
            <ac:spMk id="65" creationId="{00000000-0000-0000-0000-000000000000}"/>
          </ac:spMkLst>
        </pc:spChg>
        <pc:graphicFrameChg chg="add mod">
          <ac:chgData name="Denis Pedro Nunes" userId="3dd4d3cf-08aa-4191-bfb1-fb726a51f6c5" providerId="ADAL" clId="{4781D9C7-638B-48CD-876E-349B4AF1DCF3}" dt="2024-06-10T12:43:17.980" v="57" actId="1076"/>
          <ac:graphicFrameMkLst>
            <pc:docMk/>
            <pc:sldMk cId="4017142211" sldId="261"/>
            <ac:graphicFrameMk id="4" creationId="{E8C020D9-9058-AA80-0784-5413BB4457E5}"/>
          </ac:graphicFrameMkLst>
        </pc:graphicFrameChg>
        <pc:graphicFrameChg chg="add mod">
          <ac:chgData name="Denis Pedro Nunes" userId="3dd4d3cf-08aa-4191-bfb1-fb726a51f6c5" providerId="ADAL" clId="{4781D9C7-638B-48CD-876E-349B4AF1DCF3}" dt="2024-06-10T13:14:30.923" v="361" actId="1076"/>
          <ac:graphicFrameMkLst>
            <pc:docMk/>
            <pc:sldMk cId="4017142211" sldId="261"/>
            <ac:graphicFrameMk id="6" creationId="{3D1EF19D-FCF2-0C0C-F2E7-A96F65656343}"/>
          </ac:graphicFrameMkLst>
        </pc:graphicFrameChg>
        <pc:cxnChg chg="add">
          <ac:chgData name="Denis Pedro Nunes" userId="3dd4d3cf-08aa-4191-bfb1-fb726a51f6c5" providerId="ADAL" clId="{4781D9C7-638B-48CD-876E-349B4AF1DCF3}" dt="2024-06-10T12:45:28.449" v="95" actId="11529"/>
          <ac:cxnSpMkLst>
            <pc:docMk/>
            <pc:sldMk cId="4017142211" sldId="261"/>
            <ac:cxnSpMk id="13" creationId="{FFA17145-91AF-7B84-6BF1-BBE24D682FE5}"/>
          </ac:cxnSpMkLst>
        </pc:cxnChg>
      </pc:sldChg>
      <pc:sldChg chg="addSp delSp modSp mod">
        <pc:chgData name="Denis Pedro Nunes" userId="3dd4d3cf-08aa-4191-bfb1-fb726a51f6c5" providerId="ADAL" clId="{4781D9C7-638B-48CD-876E-349B4AF1DCF3}" dt="2024-06-10T13:18:01.728" v="422" actId="403"/>
        <pc:sldMkLst>
          <pc:docMk/>
          <pc:sldMk cId="3305538495" sldId="263"/>
        </pc:sldMkLst>
        <pc:spChg chg="del">
          <ac:chgData name="Denis Pedro Nunes" userId="3dd4d3cf-08aa-4191-bfb1-fb726a51f6c5" providerId="ADAL" clId="{4781D9C7-638B-48CD-876E-349B4AF1DCF3}" dt="2024-06-10T12:51:31.254" v="153" actId="478"/>
          <ac:spMkLst>
            <pc:docMk/>
            <pc:sldMk cId="3305538495" sldId="263"/>
            <ac:spMk id="3" creationId="{E36929A0-5A23-E0F4-F993-237DD66F439A}"/>
          </ac:spMkLst>
        </pc:spChg>
        <pc:spChg chg="del">
          <ac:chgData name="Denis Pedro Nunes" userId="3dd4d3cf-08aa-4191-bfb1-fb726a51f6c5" providerId="ADAL" clId="{4781D9C7-638B-48CD-876E-349B4AF1DCF3}" dt="2024-06-10T12:51:32.759" v="154" actId="478"/>
          <ac:spMkLst>
            <pc:docMk/>
            <pc:sldMk cId="3305538495" sldId="263"/>
            <ac:spMk id="9" creationId="{00000000-0000-0000-0000-000000000000}"/>
          </ac:spMkLst>
        </pc:spChg>
        <pc:spChg chg="mod">
          <ac:chgData name="Denis Pedro Nunes" userId="3dd4d3cf-08aa-4191-bfb1-fb726a51f6c5" providerId="ADAL" clId="{4781D9C7-638B-48CD-876E-349B4AF1DCF3}" dt="2024-06-10T12:52:25.910" v="159" actId="1076"/>
          <ac:spMkLst>
            <pc:docMk/>
            <pc:sldMk cId="3305538495" sldId="263"/>
            <ac:spMk id="65" creationId="{00000000-0000-0000-0000-000000000000}"/>
          </ac:spMkLst>
        </pc:spChg>
        <pc:graphicFrameChg chg="add mod">
          <ac:chgData name="Denis Pedro Nunes" userId="3dd4d3cf-08aa-4191-bfb1-fb726a51f6c5" providerId="ADAL" clId="{4781D9C7-638B-48CD-876E-349B4AF1DCF3}" dt="2024-06-10T13:18:01.728" v="422" actId="403"/>
          <ac:graphicFrameMkLst>
            <pc:docMk/>
            <pc:sldMk cId="3305538495" sldId="263"/>
            <ac:graphicFrameMk id="4" creationId="{836DCF18-AEAB-AFCC-2967-0EB1C8A85009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2:51:28.436" v="152" actId="478"/>
          <ac:graphicFrameMkLst>
            <pc:docMk/>
            <pc:sldMk cId="3305538495" sldId="263"/>
            <ac:graphicFrameMk id="5" creationId="{00000000-0008-0000-0000-000002000000}"/>
          </ac:graphicFrameMkLst>
        </pc:graphicFrameChg>
      </pc:sldChg>
      <pc:sldChg chg="addSp delSp modSp mod">
        <pc:chgData name="Denis Pedro Nunes" userId="3dd4d3cf-08aa-4191-bfb1-fb726a51f6c5" providerId="ADAL" clId="{4781D9C7-638B-48CD-876E-349B4AF1DCF3}" dt="2024-06-10T13:20:52.385" v="455" actId="27918"/>
        <pc:sldMkLst>
          <pc:docMk/>
          <pc:sldMk cId="4215518526" sldId="266"/>
        </pc:sldMkLst>
        <pc:spChg chg="del">
          <ac:chgData name="Denis Pedro Nunes" userId="3dd4d3cf-08aa-4191-bfb1-fb726a51f6c5" providerId="ADAL" clId="{4781D9C7-638B-48CD-876E-349B4AF1DCF3}" dt="2024-06-10T12:56:08.571" v="181" actId="478"/>
          <ac:spMkLst>
            <pc:docMk/>
            <pc:sldMk cId="4215518526" sldId="266"/>
            <ac:spMk id="2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2:57:27.075" v="224" actId="478"/>
          <ac:spMkLst>
            <pc:docMk/>
            <pc:sldMk cId="4215518526" sldId="266"/>
            <ac:spMk id="10" creationId="{00000000-0000-0000-0000-000000000000}"/>
          </ac:spMkLst>
        </pc:spChg>
        <pc:spChg chg="mod">
          <ac:chgData name="Denis Pedro Nunes" userId="3dd4d3cf-08aa-4191-bfb1-fb726a51f6c5" providerId="ADAL" clId="{4781D9C7-638B-48CD-876E-349B4AF1DCF3}" dt="2024-06-10T12:56:43.937" v="223" actId="20577"/>
          <ac:spMkLst>
            <pc:docMk/>
            <pc:sldMk cId="4215518526" sldId="266"/>
            <ac:spMk id="65" creationId="{00000000-0000-0000-0000-000000000000}"/>
          </ac:spMkLst>
        </pc:spChg>
        <pc:graphicFrameChg chg="add del mod">
          <ac:chgData name="Denis Pedro Nunes" userId="3dd4d3cf-08aa-4191-bfb1-fb726a51f6c5" providerId="ADAL" clId="{4781D9C7-638B-48CD-876E-349B4AF1DCF3}" dt="2024-06-10T13:02:03.375" v="255" actId="478"/>
          <ac:graphicFrameMkLst>
            <pc:docMk/>
            <pc:sldMk cId="4215518526" sldId="266"/>
            <ac:graphicFrameMk id="4" creationId="{6D465105-3A90-BEDD-A3E7-8809594635E7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2:56:03.639" v="180" actId="478"/>
          <ac:graphicFrameMkLst>
            <pc:docMk/>
            <pc:sldMk cId="4215518526" sldId="266"/>
            <ac:graphicFrameMk id="5" creationId="{00000000-0008-0000-0000-000003000000}"/>
          </ac:graphicFrameMkLst>
        </pc:graphicFrameChg>
        <pc:graphicFrameChg chg="add mod">
          <ac:chgData name="Denis Pedro Nunes" userId="3dd4d3cf-08aa-4191-bfb1-fb726a51f6c5" providerId="ADAL" clId="{4781D9C7-638B-48CD-876E-349B4AF1DCF3}" dt="2024-06-10T13:20:23.134" v="449" actId="1076"/>
          <ac:graphicFrameMkLst>
            <pc:docMk/>
            <pc:sldMk cId="4215518526" sldId="266"/>
            <ac:graphicFrameMk id="7" creationId="{2AFB9EAE-8BFF-0FED-2033-322803FD6C39}"/>
          </ac:graphicFrameMkLst>
        </pc:graphicFrameChg>
        <pc:graphicFrameChg chg="add del mod">
          <ac:chgData name="Denis Pedro Nunes" userId="3dd4d3cf-08aa-4191-bfb1-fb726a51f6c5" providerId="ADAL" clId="{4781D9C7-638B-48CD-876E-349B4AF1DCF3}" dt="2024-06-10T12:58:42.026" v="246" actId="478"/>
          <ac:graphicFrameMkLst>
            <pc:docMk/>
            <pc:sldMk cId="4215518526" sldId="266"/>
            <ac:graphicFrameMk id="8" creationId="{4A51FB1E-F377-797D-D213-4A05BC2CA748}"/>
          </ac:graphicFrameMkLst>
        </pc:graphicFrameChg>
        <pc:graphicFrameChg chg="add mod">
          <ac:chgData name="Denis Pedro Nunes" userId="3dd4d3cf-08aa-4191-bfb1-fb726a51f6c5" providerId="ADAL" clId="{4781D9C7-638B-48CD-876E-349B4AF1DCF3}" dt="2024-06-10T13:02:47.777" v="272" actId="1076"/>
          <ac:graphicFrameMkLst>
            <pc:docMk/>
            <pc:sldMk cId="4215518526" sldId="266"/>
            <ac:graphicFrameMk id="9" creationId="{4A51FB1E-F377-797D-D213-4A05BC2CA748}"/>
          </ac:graphicFrameMkLst>
        </pc:graphicFrameChg>
        <pc:graphicFrameChg chg="add del mod">
          <ac:chgData name="Denis Pedro Nunes" userId="3dd4d3cf-08aa-4191-bfb1-fb726a51f6c5" providerId="ADAL" clId="{4781D9C7-638B-48CD-876E-349B4AF1DCF3}" dt="2024-06-10T13:20:13.751" v="443" actId="478"/>
          <ac:graphicFrameMkLst>
            <pc:docMk/>
            <pc:sldMk cId="4215518526" sldId="266"/>
            <ac:graphicFrameMk id="11" creationId="{6D465105-3A90-BEDD-A3E7-8809594635E7}"/>
          </ac:graphicFrameMkLst>
        </pc:graphicFrameChg>
        <pc:graphicFrameChg chg="add mod">
          <ac:chgData name="Denis Pedro Nunes" userId="3dd4d3cf-08aa-4191-bfb1-fb726a51f6c5" providerId="ADAL" clId="{4781D9C7-638B-48CD-876E-349B4AF1DCF3}" dt="2024-06-10T13:20:34.029" v="452" actId="14100"/>
          <ac:graphicFrameMkLst>
            <pc:docMk/>
            <pc:sldMk cId="4215518526" sldId="266"/>
            <ac:graphicFrameMk id="12" creationId="{6D465105-3A90-BEDD-A3E7-8809594635E7}"/>
          </ac:graphicFrameMkLst>
        </pc:graphicFrameChg>
      </pc:sldChg>
      <pc:sldChg chg="addSp delSp modSp mod">
        <pc:chgData name="Denis Pedro Nunes" userId="3dd4d3cf-08aa-4191-bfb1-fb726a51f6c5" providerId="ADAL" clId="{4781D9C7-638B-48CD-876E-349B4AF1DCF3}" dt="2024-06-10T13:25:09.668" v="493" actId="207"/>
        <pc:sldMkLst>
          <pc:docMk/>
          <pc:sldMk cId="1822766677" sldId="272"/>
        </pc:sldMkLst>
        <pc:spChg chg="del">
          <ac:chgData name="Denis Pedro Nunes" userId="3dd4d3cf-08aa-4191-bfb1-fb726a51f6c5" providerId="ADAL" clId="{4781D9C7-638B-48CD-876E-349B4AF1DCF3}" dt="2024-06-10T13:06:33.989" v="276" actId="478"/>
          <ac:spMkLst>
            <pc:docMk/>
            <pc:sldMk cId="1822766677" sldId="272"/>
            <ac:spMk id="4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06:36.469" v="277" actId="478"/>
          <ac:spMkLst>
            <pc:docMk/>
            <pc:sldMk cId="1822766677" sldId="272"/>
            <ac:spMk id="17" creationId="{00000000-0000-0000-0000-000000000000}"/>
          </ac:spMkLst>
        </pc:spChg>
        <pc:spChg chg="mod">
          <ac:chgData name="Denis Pedro Nunes" userId="3dd4d3cf-08aa-4191-bfb1-fb726a51f6c5" providerId="ADAL" clId="{4781D9C7-638B-48CD-876E-349B4AF1DCF3}" dt="2024-06-10T13:07:06.525" v="278"/>
          <ac:spMkLst>
            <pc:docMk/>
            <pc:sldMk cId="1822766677" sldId="272"/>
            <ac:spMk id="65" creationId="{00000000-0000-0000-0000-000000000000}"/>
          </ac:spMkLst>
        </pc:spChg>
        <pc:graphicFrameChg chg="add mod">
          <ac:chgData name="Denis Pedro Nunes" userId="3dd4d3cf-08aa-4191-bfb1-fb726a51f6c5" providerId="ADAL" clId="{4781D9C7-638B-48CD-876E-349B4AF1DCF3}" dt="2024-06-10T13:25:09.668" v="493" actId="207"/>
          <ac:graphicFrameMkLst>
            <pc:docMk/>
            <pc:sldMk cId="1822766677" sldId="272"/>
            <ac:graphicFrameMk id="3" creationId="{E279F3A5-6C69-E830-5B3C-C54D99A2BE87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3:06:28.339" v="275" actId="478"/>
          <ac:graphicFrameMkLst>
            <pc:docMk/>
            <pc:sldMk cId="1822766677" sldId="272"/>
            <ac:graphicFrameMk id="5" creationId="{00000000-0008-0000-0100-000007000000}"/>
          </ac:graphicFrameMkLst>
        </pc:graphicFrameChg>
      </pc:sldChg>
      <pc:sldChg chg="addSp delSp modSp mod ord">
        <pc:chgData name="Denis Pedro Nunes" userId="3dd4d3cf-08aa-4191-bfb1-fb726a51f6c5" providerId="ADAL" clId="{4781D9C7-638B-48CD-876E-349B4AF1DCF3}" dt="2024-06-10T13:22:25.900" v="481" actId="207"/>
        <pc:sldMkLst>
          <pc:docMk/>
          <pc:sldMk cId="2085625548" sldId="273"/>
        </pc:sldMkLst>
        <pc:spChg chg="del">
          <ac:chgData name="Denis Pedro Nunes" userId="3dd4d3cf-08aa-4191-bfb1-fb726a51f6c5" providerId="ADAL" clId="{4781D9C7-638B-48CD-876E-349B4AF1DCF3}" dt="2024-06-10T13:07:53.711" v="287" actId="478"/>
          <ac:spMkLst>
            <pc:docMk/>
            <pc:sldMk cId="2085625548" sldId="273"/>
            <ac:spMk id="2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07:52.318" v="286" actId="478"/>
          <ac:spMkLst>
            <pc:docMk/>
            <pc:sldMk cId="2085625548" sldId="273"/>
            <ac:spMk id="8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07:51.094" v="285" actId="478"/>
          <ac:spMkLst>
            <pc:docMk/>
            <pc:sldMk cId="2085625548" sldId="273"/>
            <ac:spMk id="11" creationId="{00000000-0000-0000-0000-000000000000}"/>
          </ac:spMkLst>
        </pc:spChg>
        <pc:spChg chg="mod">
          <ac:chgData name="Denis Pedro Nunes" userId="3dd4d3cf-08aa-4191-bfb1-fb726a51f6c5" providerId="ADAL" clId="{4781D9C7-638B-48CD-876E-349B4AF1DCF3}" dt="2024-06-10T13:09:10.606" v="293" actId="1076"/>
          <ac:spMkLst>
            <pc:docMk/>
            <pc:sldMk cId="2085625548" sldId="273"/>
            <ac:spMk id="65" creationId="{00000000-0000-0000-0000-000000000000}"/>
          </ac:spMkLst>
        </pc:spChg>
        <pc:graphicFrameChg chg="del">
          <ac:chgData name="Denis Pedro Nunes" userId="3dd4d3cf-08aa-4191-bfb1-fb726a51f6c5" providerId="ADAL" clId="{4781D9C7-638B-48CD-876E-349B4AF1DCF3}" dt="2024-06-10T13:07:48.204" v="282" actId="478"/>
          <ac:graphicFrameMkLst>
            <pc:docMk/>
            <pc:sldMk cId="2085625548" sldId="273"/>
            <ac:graphicFrameMk id="4" creationId="{00000000-0008-0000-0200-000004000000}"/>
          </ac:graphicFrameMkLst>
        </pc:graphicFrameChg>
        <pc:graphicFrameChg chg="add mod">
          <ac:chgData name="Denis Pedro Nunes" userId="3dd4d3cf-08aa-4191-bfb1-fb726a51f6c5" providerId="ADAL" clId="{4781D9C7-638B-48CD-876E-349B4AF1DCF3}" dt="2024-06-10T13:22:25.900" v="481" actId="207"/>
          <ac:graphicFrameMkLst>
            <pc:docMk/>
            <pc:sldMk cId="2085625548" sldId="273"/>
            <ac:graphicFrameMk id="5" creationId="{DF357505-7E41-936A-7291-0088CF6077B8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3:07:45.980" v="281" actId="478"/>
          <ac:graphicFrameMkLst>
            <pc:docMk/>
            <pc:sldMk cId="2085625548" sldId="273"/>
            <ac:graphicFrameMk id="7" creationId="{046E0DE2-79B2-F687-04C7-6DEAFF67F443}"/>
          </ac:graphicFrameMkLst>
        </pc:graphicFrameChg>
        <pc:cxnChg chg="del">
          <ac:chgData name="Denis Pedro Nunes" userId="3dd4d3cf-08aa-4191-bfb1-fb726a51f6c5" providerId="ADAL" clId="{4781D9C7-638B-48CD-876E-349B4AF1DCF3}" dt="2024-06-10T13:07:49.454" v="283" actId="478"/>
          <ac:cxnSpMkLst>
            <pc:docMk/>
            <pc:sldMk cId="2085625548" sldId="273"/>
            <ac:cxnSpMk id="12" creationId="{06877C76-911C-FE10-5D7B-94CEF344F89E}"/>
          </ac:cxnSpMkLst>
        </pc:cxnChg>
        <pc:cxnChg chg="del">
          <ac:chgData name="Denis Pedro Nunes" userId="3dd4d3cf-08aa-4191-bfb1-fb726a51f6c5" providerId="ADAL" clId="{4781D9C7-638B-48CD-876E-349B4AF1DCF3}" dt="2024-06-10T13:07:50.160" v="284" actId="478"/>
          <ac:cxnSpMkLst>
            <pc:docMk/>
            <pc:sldMk cId="2085625548" sldId="273"/>
            <ac:cxnSpMk id="14" creationId="{AAD6A723-EA4D-C8F2-06F5-94DB6B65B5F9}"/>
          </ac:cxnSpMkLst>
        </pc:cxnChg>
      </pc:sldChg>
      <pc:sldChg chg="del">
        <pc:chgData name="Denis Pedro Nunes" userId="3dd4d3cf-08aa-4191-bfb1-fb726a51f6c5" providerId="ADAL" clId="{4781D9C7-638B-48CD-876E-349B4AF1DCF3}" dt="2024-06-10T13:12:30.584" v="332" actId="47"/>
        <pc:sldMkLst>
          <pc:docMk/>
          <pc:sldMk cId="2291705888" sldId="276"/>
        </pc:sldMkLst>
      </pc:sldChg>
      <pc:sldChg chg="del">
        <pc:chgData name="Denis Pedro Nunes" userId="3dd4d3cf-08aa-4191-bfb1-fb726a51f6c5" providerId="ADAL" clId="{4781D9C7-638B-48CD-876E-349B4AF1DCF3}" dt="2024-06-10T13:12:29.259" v="331" actId="47"/>
        <pc:sldMkLst>
          <pc:docMk/>
          <pc:sldMk cId="1692186327" sldId="277"/>
        </pc:sldMkLst>
      </pc:sldChg>
      <pc:sldChg chg="addSp delSp modSp mod">
        <pc:chgData name="Denis Pedro Nunes" userId="3dd4d3cf-08aa-4191-bfb1-fb726a51f6c5" providerId="ADAL" clId="{4781D9C7-638B-48CD-876E-349B4AF1DCF3}" dt="2024-06-10T13:28:44.439" v="525"/>
        <pc:sldMkLst>
          <pc:docMk/>
          <pc:sldMk cId="1506124264" sldId="278"/>
        </pc:sldMkLst>
        <pc:spChg chg="del">
          <ac:chgData name="Denis Pedro Nunes" userId="3dd4d3cf-08aa-4191-bfb1-fb726a51f6c5" providerId="ADAL" clId="{4781D9C7-638B-48CD-876E-349B4AF1DCF3}" dt="2024-06-10T13:11:15.006" v="319" actId="478"/>
          <ac:spMkLst>
            <pc:docMk/>
            <pc:sldMk cId="1506124264" sldId="278"/>
            <ac:spMk id="3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11:15.006" v="319" actId="478"/>
          <ac:spMkLst>
            <pc:docMk/>
            <pc:sldMk cId="1506124264" sldId="278"/>
            <ac:spMk id="11" creationId="{00000000-0000-0000-0000-000000000000}"/>
          </ac:spMkLst>
        </pc:spChg>
        <pc:spChg chg="mod">
          <ac:chgData name="Denis Pedro Nunes" userId="3dd4d3cf-08aa-4191-bfb1-fb726a51f6c5" providerId="ADAL" clId="{4781D9C7-638B-48CD-876E-349B4AF1DCF3}" dt="2024-06-10T13:11:39.660" v="322" actId="1076"/>
          <ac:spMkLst>
            <pc:docMk/>
            <pc:sldMk cId="1506124264" sldId="278"/>
            <ac:spMk id="65" creationId="{00000000-0000-0000-0000-000000000000}"/>
          </ac:spMkLst>
        </pc:spChg>
        <pc:graphicFrameChg chg="add mod">
          <ac:chgData name="Denis Pedro Nunes" userId="3dd4d3cf-08aa-4191-bfb1-fb726a51f6c5" providerId="ADAL" clId="{4781D9C7-638B-48CD-876E-349B4AF1DCF3}" dt="2024-06-10T13:28:44.439" v="525"/>
          <ac:graphicFrameMkLst>
            <pc:docMk/>
            <pc:sldMk cId="1506124264" sldId="278"/>
            <ac:graphicFrameMk id="4" creationId="{3D636B16-B137-116B-0924-8F6FB1568379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3:11:10.269" v="316" actId="478"/>
          <ac:graphicFrameMkLst>
            <pc:docMk/>
            <pc:sldMk cId="1506124264" sldId="278"/>
            <ac:graphicFrameMk id="7" creationId="{546C7A3B-9CC1-DA27-37C9-685A097A11CF}"/>
          </ac:graphicFrameMkLst>
        </pc:graphicFrameChg>
        <pc:graphicFrameChg chg="del mod">
          <ac:chgData name="Denis Pedro Nunes" userId="3dd4d3cf-08aa-4191-bfb1-fb726a51f6c5" providerId="ADAL" clId="{4781D9C7-638B-48CD-876E-349B4AF1DCF3}" dt="2024-06-10T13:11:12.701" v="318" actId="478"/>
          <ac:graphicFrameMkLst>
            <pc:docMk/>
            <pc:sldMk cId="1506124264" sldId="278"/>
            <ac:graphicFrameMk id="8" creationId="{8CF7CBC0-8647-83E6-07DC-678384C8601D}"/>
          </ac:graphicFrameMkLst>
        </pc:graphicFrameChg>
        <pc:cxnChg chg="del">
          <ac:chgData name="Denis Pedro Nunes" userId="3dd4d3cf-08aa-4191-bfb1-fb726a51f6c5" providerId="ADAL" clId="{4781D9C7-638B-48CD-876E-349B4AF1DCF3}" dt="2024-06-10T13:11:15.006" v="319" actId="478"/>
          <ac:cxnSpMkLst>
            <pc:docMk/>
            <pc:sldMk cId="1506124264" sldId="278"/>
            <ac:cxnSpMk id="14" creationId="{5807D381-55A0-7A3D-AFE5-CE95AD98927E}"/>
          </ac:cxnSpMkLst>
        </pc:cxnChg>
        <pc:cxnChg chg="del">
          <ac:chgData name="Denis Pedro Nunes" userId="3dd4d3cf-08aa-4191-bfb1-fb726a51f6c5" providerId="ADAL" clId="{4781D9C7-638B-48CD-876E-349B4AF1DCF3}" dt="2024-06-10T13:11:15.006" v="319" actId="478"/>
          <ac:cxnSpMkLst>
            <pc:docMk/>
            <pc:sldMk cId="1506124264" sldId="278"/>
            <ac:cxnSpMk id="17" creationId="{E5AE51EC-64BD-AFE6-9846-EDA90282F3A1}"/>
          </ac:cxnSpMkLst>
        </pc:cxnChg>
      </pc:sldChg>
      <pc:sldChg chg="addSp delSp modSp mod ord">
        <pc:chgData name="Denis Pedro Nunes" userId="3dd4d3cf-08aa-4191-bfb1-fb726a51f6c5" providerId="ADAL" clId="{4781D9C7-638B-48CD-876E-349B4AF1DCF3}" dt="2024-06-10T13:27:58.700" v="513"/>
        <pc:sldMkLst>
          <pc:docMk/>
          <pc:sldMk cId="130619462" sldId="282"/>
        </pc:sldMkLst>
        <pc:spChg chg="del">
          <ac:chgData name="Denis Pedro Nunes" userId="3dd4d3cf-08aa-4191-bfb1-fb726a51f6c5" providerId="ADAL" clId="{4781D9C7-638B-48CD-876E-349B4AF1DCF3}" dt="2024-06-10T13:09:55.504" v="303" actId="478"/>
          <ac:spMkLst>
            <pc:docMk/>
            <pc:sldMk cId="130619462" sldId="282"/>
            <ac:spMk id="6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09:56.407" v="304" actId="478"/>
          <ac:spMkLst>
            <pc:docMk/>
            <pc:sldMk cId="130619462" sldId="282"/>
            <ac:spMk id="8" creationId="{00000000-0000-0000-0000-000000000000}"/>
          </ac:spMkLst>
        </pc:spChg>
        <pc:spChg chg="mod">
          <ac:chgData name="Denis Pedro Nunes" userId="3dd4d3cf-08aa-4191-bfb1-fb726a51f6c5" providerId="ADAL" clId="{4781D9C7-638B-48CD-876E-349B4AF1DCF3}" dt="2024-06-10T13:11:02.744" v="315" actId="1076"/>
          <ac:spMkLst>
            <pc:docMk/>
            <pc:sldMk cId="130619462" sldId="282"/>
            <ac:spMk id="65" creationId="{00000000-0000-0000-0000-000000000000}"/>
          </ac:spMkLst>
        </pc:spChg>
        <pc:graphicFrameChg chg="add mod">
          <ac:chgData name="Denis Pedro Nunes" userId="3dd4d3cf-08aa-4191-bfb1-fb726a51f6c5" providerId="ADAL" clId="{4781D9C7-638B-48CD-876E-349B4AF1DCF3}" dt="2024-06-10T13:27:58.700" v="513"/>
          <ac:graphicFrameMkLst>
            <pc:docMk/>
            <pc:sldMk cId="130619462" sldId="282"/>
            <ac:graphicFrameMk id="3" creationId="{84C7EA3E-AC5F-FF6B-5628-B5543FEE31D1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3:09:54.278" v="302" actId="478"/>
          <ac:graphicFrameMkLst>
            <pc:docMk/>
            <pc:sldMk cId="130619462" sldId="282"/>
            <ac:graphicFrameMk id="7" creationId="{280E0861-EB33-4013-B5A8-E8F14F62371D}"/>
          </ac:graphicFrameMkLst>
        </pc:graphicFrameChg>
        <pc:cxnChg chg="del">
          <ac:chgData name="Denis Pedro Nunes" userId="3dd4d3cf-08aa-4191-bfb1-fb726a51f6c5" providerId="ADAL" clId="{4781D9C7-638B-48CD-876E-349B4AF1DCF3}" dt="2024-06-10T13:09:57.744" v="306" actId="478"/>
          <ac:cxnSpMkLst>
            <pc:docMk/>
            <pc:sldMk cId="130619462" sldId="282"/>
            <ac:cxnSpMk id="5" creationId="{887BEED1-2517-0A48-BCE1-06A639BFC716}"/>
          </ac:cxnSpMkLst>
        </pc:cxnChg>
        <pc:cxnChg chg="del">
          <ac:chgData name="Denis Pedro Nunes" userId="3dd4d3cf-08aa-4191-bfb1-fb726a51f6c5" providerId="ADAL" clId="{4781D9C7-638B-48CD-876E-349B4AF1DCF3}" dt="2024-06-10T13:09:57.304" v="305" actId="478"/>
          <ac:cxnSpMkLst>
            <pc:docMk/>
            <pc:sldMk cId="130619462" sldId="282"/>
            <ac:cxnSpMk id="10" creationId="{2387B519-3903-F3F3-4443-F2E6EDAC3A4F}"/>
          </ac:cxnSpMkLst>
        </pc:cxnChg>
      </pc:sldChg>
      <pc:sldChg chg="addSp delSp modSp mod">
        <pc:chgData name="Denis Pedro Nunes" userId="3dd4d3cf-08aa-4191-bfb1-fb726a51f6c5" providerId="ADAL" clId="{4781D9C7-638B-48CD-876E-349B4AF1DCF3}" dt="2024-06-10T13:30:47.286" v="556" actId="207"/>
        <pc:sldMkLst>
          <pc:docMk/>
          <pc:sldMk cId="2574414171" sldId="286"/>
        </pc:sldMkLst>
        <pc:spChg chg="del">
          <ac:chgData name="Denis Pedro Nunes" userId="3dd4d3cf-08aa-4191-bfb1-fb726a51f6c5" providerId="ADAL" clId="{4781D9C7-638B-48CD-876E-349B4AF1DCF3}" dt="2024-06-10T13:13:03.010" v="343" actId="478"/>
          <ac:spMkLst>
            <pc:docMk/>
            <pc:sldMk cId="2574414171" sldId="286"/>
            <ac:spMk id="2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12:52.546" v="336" actId="478"/>
          <ac:spMkLst>
            <pc:docMk/>
            <pc:sldMk cId="2574414171" sldId="286"/>
            <ac:spMk id="9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12:52.546" v="336" actId="478"/>
          <ac:spMkLst>
            <pc:docMk/>
            <pc:sldMk cId="2574414171" sldId="286"/>
            <ac:spMk id="10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12:52.546" v="336" actId="478"/>
          <ac:spMkLst>
            <pc:docMk/>
            <pc:sldMk cId="2574414171" sldId="286"/>
            <ac:spMk id="11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12:52.546" v="336" actId="478"/>
          <ac:spMkLst>
            <pc:docMk/>
            <pc:sldMk cId="2574414171" sldId="286"/>
            <ac:spMk id="12" creationId="{00000000-0000-0000-0000-000000000000}"/>
          </ac:spMkLst>
        </pc:spChg>
        <pc:spChg chg="del mod">
          <ac:chgData name="Denis Pedro Nunes" userId="3dd4d3cf-08aa-4191-bfb1-fb726a51f6c5" providerId="ADAL" clId="{4781D9C7-638B-48CD-876E-349B4AF1DCF3}" dt="2024-06-10T13:12:53.962" v="338" actId="478"/>
          <ac:spMkLst>
            <pc:docMk/>
            <pc:sldMk cId="2574414171" sldId="286"/>
            <ac:spMk id="14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12:58.602" v="340" actId="478"/>
          <ac:spMkLst>
            <pc:docMk/>
            <pc:sldMk cId="2574414171" sldId="286"/>
            <ac:spMk id="16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13:00.122" v="341" actId="478"/>
          <ac:spMkLst>
            <pc:docMk/>
            <pc:sldMk cId="2574414171" sldId="286"/>
            <ac:spMk id="17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12:56.378" v="339" actId="478"/>
          <ac:spMkLst>
            <pc:docMk/>
            <pc:sldMk cId="2574414171" sldId="286"/>
            <ac:spMk id="18" creationId="{00000000-0000-0000-0000-000000000000}"/>
          </ac:spMkLst>
        </pc:spChg>
        <pc:spChg chg="del">
          <ac:chgData name="Denis Pedro Nunes" userId="3dd4d3cf-08aa-4191-bfb1-fb726a51f6c5" providerId="ADAL" clId="{4781D9C7-638B-48CD-876E-349B4AF1DCF3}" dt="2024-06-10T13:13:01.546" v="342" actId="478"/>
          <ac:spMkLst>
            <pc:docMk/>
            <pc:sldMk cId="2574414171" sldId="286"/>
            <ac:spMk id="23" creationId="{AB696566-F88C-47C1-BD9F-7FD7B3B4C578}"/>
          </ac:spMkLst>
        </pc:spChg>
        <pc:spChg chg="del">
          <ac:chgData name="Denis Pedro Nunes" userId="3dd4d3cf-08aa-4191-bfb1-fb726a51f6c5" providerId="ADAL" clId="{4781D9C7-638B-48CD-876E-349B4AF1DCF3}" dt="2024-06-10T13:12:52.546" v="336" actId="478"/>
          <ac:spMkLst>
            <pc:docMk/>
            <pc:sldMk cId="2574414171" sldId="286"/>
            <ac:spMk id="24" creationId="{7EBFB36E-B406-41F4-A4CB-E3046B1F2288}"/>
          </ac:spMkLst>
        </pc:spChg>
        <pc:graphicFrameChg chg="add mod">
          <ac:chgData name="Denis Pedro Nunes" userId="3dd4d3cf-08aa-4191-bfb1-fb726a51f6c5" providerId="ADAL" clId="{4781D9C7-638B-48CD-876E-349B4AF1DCF3}" dt="2024-06-10T13:30:47.286" v="556" actId="207"/>
          <ac:graphicFrameMkLst>
            <pc:docMk/>
            <pc:sldMk cId="2574414171" sldId="286"/>
            <ac:graphicFrameMk id="4" creationId="{4B651D70-26E5-6524-2C97-C28EB089934B}"/>
          </ac:graphicFrameMkLst>
        </pc:graphicFrameChg>
        <pc:graphicFrameChg chg="del mod">
          <ac:chgData name="Denis Pedro Nunes" userId="3dd4d3cf-08aa-4191-bfb1-fb726a51f6c5" providerId="ADAL" clId="{4781D9C7-638B-48CD-876E-349B4AF1DCF3}" dt="2024-06-10T13:12:49.040" v="335" actId="478"/>
          <ac:graphicFrameMkLst>
            <pc:docMk/>
            <pc:sldMk cId="2574414171" sldId="286"/>
            <ac:graphicFrameMk id="7" creationId="{00000000-0008-0000-0400-000002000000}"/>
          </ac:graphicFrameMkLst>
        </pc:graphicFrameChg>
        <pc:cxnChg chg="del">
          <ac:chgData name="Denis Pedro Nunes" userId="3dd4d3cf-08aa-4191-bfb1-fb726a51f6c5" providerId="ADAL" clId="{4781D9C7-638B-48CD-876E-349B4AF1DCF3}" dt="2024-06-10T13:12:52.546" v="336" actId="478"/>
          <ac:cxnSpMkLst>
            <pc:docMk/>
            <pc:sldMk cId="2574414171" sldId="286"/>
            <ac:cxnSpMk id="15" creationId="{00000000-0000-0000-0000-000000000000}"/>
          </ac:cxnSpMkLst>
        </pc:cxnChg>
        <pc:cxnChg chg="del">
          <ac:chgData name="Denis Pedro Nunes" userId="3dd4d3cf-08aa-4191-bfb1-fb726a51f6c5" providerId="ADAL" clId="{4781D9C7-638B-48CD-876E-349B4AF1DCF3}" dt="2024-06-10T13:12:52.546" v="336" actId="478"/>
          <ac:cxnSpMkLst>
            <pc:docMk/>
            <pc:sldMk cId="2574414171" sldId="286"/>
            <ac:cxnSpMk id="19" creationId="{00000000-0000-0000-0000-000000000000}"/>
          </ac:cxnSpMkLst>
        </pc:cxnChg>
        <pc:cxnChg chg="del">
          <ac:chgData name="Denis Pedro Nunes" userId="3dd4d3cf-08aa-4191-bfb1-fb726a51f6c5" providerId="ADAL" clId="{4781D9C7-638B-48CD-876E-349B4AF1DCF3}" dt="2024-06-10T13:12:52.546" v="336" actId="478"/>
          <ac:cxnSpMkLst>
            <pc:docMk/>
            <pc:sldMk cId="2574414171" sldId="286"/>
            <ac:cxnSpMk id="20" creationId="{00000000-0000-0000-0000-000000000000}"/>
          </ac:cxnSpMkLst>
        </pc:cxnChg>
        <pc:cxnChg chg="del">
          <ac:chgData name="Denis Pedro Nunes" userId="3dd4d3cf-08aa-4191-bfb1-fb726a51f6c5" providerId="ADAL" clId="{4781D9C7-638B-48CD-876E-349B4AF1DCF3}" dt="2024-06-10T13:12:52.546" v="336" actId="478"/>
          <ac:cxnSpMkLst>
            <pc:docMk/>
            <pc:sldMk cId="2574414171" sldId="286"/>
            <ac:cxnSpMk id="22" creationId="{00000000-0000-0000-0000-000000000000}"/>
          </ac:cxnSpMkLst>
        </pc:cxnChg>
        <pc:cxnChg chg="del">
          <ac:chgData name="Denis Pedro Nunes" userId="3dd4d3cf-08aa-4191-bfb1-fb726a51f6c5" providerId="ADAL" clId="{4781D9C7-638B-48CD-876E-349B4AF1DCF3}" dt="2024-06-10T13:12:56.378" v="339" actId="478"/>
          <ac:cxnSpMkLst>
            <pc:docMk/>
            <pc:sldMk cId="2574414171" sldId="286"/>
            <ac:cxnSpMk id="25" creationId="{00000000-0000-0000-0000-000000000000}"/>
          </ac:cxnSpMkLst>
        </pc:cxnChg>
      </pc:sldChg>
      <pc:sldChg chg="addSp delSp modSp mod">
        <pc:chgData name="Denis Pedro Nunes" userId="3dd4d3cf-08aa-4191-bfb1-fb726a51f6c5" providerId="ADAL" clId="{4781D9C7-638B-48CD-876E-349B4AF1DCF3}" dt="2024-06-10T13:21:41.944" v="468" actId="403"/>
        <pc:sldMkLst>
          <pc:docMk/>
          <pc:sldMk cId="549485298" sldId="291"/>
        </pc:sldMkLst>
        <pc:spChg chg="mod">
          <ac:chgData name="Denis Pedro Nunes" userId="3dd4d3cf-08aa-4191-bfb1-fb726a51f6c5" providerId="ADAL" clId="{4781D9C7-638B-48CD-876E-349B4AF1DCF3}" dt="2024-06-10T13:08:44.066" v="289" actId="1076"/>
          <ac:spMkLst>
            <pc:docMk/>
            <pc:sldMk cId="549485298" sldId="291"/>
            <ac:spMk id="5" creationId="{2B8E339F-7AE7-DD0B-7AC8-3CA878141F8F}"/>
          </ac:spMkLst>
        </pc:spChg>
        <pc:spChg chg="add mod">
          <ac:chgData name="Denis Pedro Nunes" userId="3dd4d3cf-08aa-4191-bfb1-fb726a51f6c5" providerId="ADAL" clId="{4781D9C7-638B-48CD-876E-349B4AF1DCF3}" dt="2024-06-10T13:21:15.442" v="459"/>
          <ac:spMkLst>
            <pc:docMk/>
            <pc:sldMk cId="549485298" sldId="291"/>
            <ac:spMk id="6" creationId="{EA5BED3F-61CE-0D7E-A050-BAF767C73456}"/>
          </ac:spMkLst>
        </pc:spChg>
        <pc:spChg chg="del mod">
          <ac:chgData name="Denis Pedro Nunes" userId="3dd4d3cf-08aa-4191-bfb1-fb726a51f6c5" providerId="ADAL" clId="{4781D9C7-638B-48CD-876E-349B4AF1DCF3}" dt="2024-06-10T13:21:14.788" v="458" actId="478"/>
          <ac:spMkLst>
            <pc:docMk/>
            <pc:sldMk cId="549485298" sldId="291"/>
            <ac:spMk id="8" creationId="{C05FBDE0-BA52-4972-8DCD-BFEBAF4BCC1F}"/>
          </ac:spMkLst>
        </pc:spChg>
        <pc:graphicFrameChg chg="add mod">
          <ac:chgData name="Denis Pedro Nunes" userId="3dd4d3cf-08aa-4191-bfb1-fb726a51f6c5" providerId="ADAL" clId="{4781D9C7-638B-48CD-876E-349B4AF1DCF3}" dt="2024-06-10T13:21:41.944" v="468" actId="403"/>
          <ac:graphicFrameMkLst>
            <pc:docMk/>
            <pc:sldMk cId="549485298" sldId="291"/>
            <ac:graphicFrameMk id="3" creationId="{2B59EEC6-E246-CDBF-FF20-7943EED9855C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3:06:19.129" v="273" actId="478"/>
          <ac:graphicFrameMkLst>
            <pc:docMk/>
            <pc:sldMk cId="549485298" sldId="291"/>
            <ac:graphicFrameMk id="4" creationId="{E82F36D6-5B84-45A9-BA57-EE63E7DF3DFC}"/>
          </ac:graphicFrameMkLst>
        </pc:graphicFrameChg>
      </pc:sldChg>
      <pc:sldChg chg="del">
        <pc:chgData name="Denis Pedro Nunes" userId="3dd4d3cf-08aa-4191-bfb1-fb726a51f6c5" providerId="ADAL" clId="{4781D9C7-638B-48CD-876E-349B4AF1DCF3}" dt="2024-06-10T13:13:07.016" v="344" actId="47"/>
        <pc:sldMkLst>
          <pc:docMk/>
          <pc:sldMk cId="4252459519" sldId="304"/>
        </pc:sldMkLst>
      </pc:sldChg>
      <pc:sldChg chg="del">
        <pc:chgData name="Denis Pedro Nunes" userId="3dd4d3cf-08aa-4191-bfb1-fb726a51f6c5" providerId="ADAL" clId="{4781D9C7-638B-48CD-876E-349B4AF1DCF3}" dt="2024-06-10T13:06:21.548" v="274" actId="47"/>
        <pc:sldMkLst>
          <pc:docMk/>
          <pc:sldMk cId="1516265269" sldId="309"/>
        </pc:sldMkLst>
      </pc:sldChg>
      <pc:sldChg chg="delSp del mod">
        <pc:chgData name="Denis Pedro Nunes" userId="3dd4d3cf-08aa-4191-bfb1-fb726a51f6c5" providerId="ADAL" clId="{4781D9C7-638B-48CD-876E-349B4AF1DCF3}" dt="2024-06-10T12:49:34.526" v="136" actId="47"/>
        <pc:sldMkLst>
          <pc:docMk/>
          <pc:sldMk cId="831067985" sldId="311"/>
        </pc:sldMkLst>
        <pc:graphicFrameChg chg="del">
          <ac:chgData name="Denis Pedro Nunes" userId="3dd4d3cf-08aa-4191-bfb1-fb726a51f6c5" providerId="ADAL" clId="{4781D9C7-638B-48CD-876E-349B4AF1DCF3}" dt="2024-06-10T12:49:00.857" v="133" actId="478"/>
          <ac:graphicFrameMkLst>
            <pc:docMk/>
            <pc:sldMk cId="831067985" sldId="311"/>
            <ac:graphicFrameMk id="6" creationId="{2D019C47-01E2-D3B7-A322-F218E222536D}"/>
          </ac:graphicFrameMkLst>
        </pc:graphicFrameChg>
      </pc:sldChg>
      <pc:sldChg chg="addSp delSp modSp mod">
        <pc:chgData name="Denis Pedro Nunes" userId="3dd4d3cf-08aa-4191-bfb1-fb726a51f6c5" providerId="ADAL" clId="{4781D9C7-638B-48CD-876E-349B4AF1DCF3}" dt="2024-06-10T13:16:08.721" v="388" actId="14100"/>
        <pc:sldMkLst>
          <pc:docMk/>
          <pc:sldMk cId="3268937683" sldId="312"/>
        </pc:sldMkLst>
        <pc:spChg chg="mod">
          <ac:chgData name="Denis Pedro Nunes" userId="3dd4d3cf-08aa-4191-bfb1-fb726a51f6c5" providerId="ADAL" clId="{4781D9C7-638B-48CD-876E-349B4AF1DCF3}" dt="2024-06-10T12:46:52.434" v="110" actId="1076"/>
          <ac:spMkLst>
            <pc:docMk/>
            <pc:sldMk cId="3268937683" sldId="312"/>
            <ac:spMk id="65" creationId="{00000000-0000-0000-0000-000000000000}"/>
          </ac:spMkLst>
        </pc:spChg>
        <pc:graphicFrameChg chg="add mod">
          <ac:chgData name="Denis Pedro Nunes" userId="3dd4d3cf-08aa-4191-bfb1-fb726a51f6c5" providerId="ADAL" clId="{4781D9C7-638B-48CD-876E-349B4AF1DCF3}" dt="2024-06-10T13:16:08.721" v="388" actId="14100"/>
          <ac:graphicFrameMkLst>
            <pc:docMk/>
            <pc:sldMk cId="3268937683" sldId="312"/>
            <ac:graphicFrameMk id="3" creationId="{B265C50F-6037-D30F-6621-0C45D70E71A3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2:47:23.093" v="117" actId="478"/>
          <ac:graphicFrameMkLst>
            <pc:docMk/>
            <pc:sldMk cId="3268937683" sldId="312"/>
            <ac:graphicFrameMk id="5" creationId="{7E9E2AFD-43AB-C259-90B7-CBEC42A5988A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2:47:24.789" v="118" actId="478"/>
          <ac:graphicFrameMkLst>
            <pc:docMk/>
            <pc:sldMk cId="3268937683" sldId="312"/>
            <ac:graphicFrameMk id="8" creationId="{5EB42B39-55D4-428C-8867-A62C8658C372}"/>
          </ac:graphicFrameMkLst>
        </pc:graphicFrameChg>
      </pc:sldChg>
      <pc:sldChg chg="delSp del mod">
        <pc:chgData name="Denis Pedro Nunes" userId="3dd4d3cf-08aa-4191-bfb1-fb726a51f6c5" providerId="ADAL" clId="{4781D9C7-638B-48CD-876E-349B4AF1DCF3}" dt="2024-06-10T12:49:35.928" v="138" actId="47"/>
        <pc:sldMkLst>
          <pc:docMk/>
          <pc:sldMk cId="4090358020" sldId="313"/>
        </pc:sldMkLst>
        <pc:graphicFrameChg chg="del">
          <ac:chgData name="Denis Pedro Nunes" userId="3dd4d3cf-08aa-4191-bfb1-fb726a51f6c5" providerId="ADAL" clId="{4781D9C7-638B-48CD-876E-349B4AF1DCF3}" dt="2024-06-10T12:49:14.034" v="135" actId="478"/>
          <ac:graphicFrameMkLst>
            <pc:docMk/>
            <pc:sldMk cId="4090358020" sldId="313"/>
            <ac:graphicFrameMk id="3" creationId="{66619AE6-0772-CEAF-CC71-28755B1E81BA}"/>
          </ac:graphicFrameMkLst>
        </pc:graphicFrameChg>
      </pc:sldChg>
      <pc:sldChg chg="delSp del mod">
        <pc:chgData name="Denis Pedro Nunes" userId="3dd4d3cf-08aa-4191-bfb1-fb726a51f6c5" providerId="ADAL" clId="{4781D9C7-638B-48CD-876E-349B4AF1DCF3}" dt="2024-06-10T12:49:35.366" v="137" actId="47"/>
        <pc:sldMkLst>
          <pc:docMk/>
          <pc:sldMk cId="2782411545" sldId="314"/>
        </pc:sldMkLst>
        <pc:graphicFrameChg chg="del">
          <ac:chgData name="Denis Pedro Nunes" userId="3dd4d3cf-08aa-4191-bfb1-fb726a51f6c5" providerId="ADAL" clId="{4781D9C7-638B-48CD-876E-349B4AF1DCF3}" dt="2024-06-10T12:49:08.128" v="134" actId="478"/>
          <ac:graphicFrameMkLst>
            <pc:docMk/>
            <pc:sldMk cId="2782411545" sldId="314"/>
            <ac:graphicFrameMk id="5" creationId="{1F7A10C1-700A-EC93-4834-A1B1074927B7}"/>
          </ac:graphicFrameMkLst>
        </pc:graphicFrameChg>
      </pc:sldChg>
      <pc:sldChg chg="addSp delSp modSp mod">
        <pc:chgData name="Denis Pedro Nunes" userId="3dd4d3cf-08aa-4191-bfb1-fb726a51f6c5" providerId="ADAL" clId="{4781D9C7-638B-48CD-876E-349B4AF1DCF3}" dt="2024-06-10T13:16:50.745" v="402" actId="403"/>
        <pc:sldMkLst>
          <pc:docMk/>
          <pc:sldMk cId="1979385582" sldId="316"/>
        </pc:sldMkLst>
        <pc:spChg chg="mod">
          <ac:chgData name="Denis Pedro Nunes" userId="3dd4d3cf-08aa-4191-bfb1-fb726a51f6c5" providerId="ADAL" clId="{4781D9C7-638B-48CD-876E-349B4AF1DCF3}" dt="2024-06-10T12:52:44.920" v="160"/>
          <ac:spMkLst>
            <pc:docMk/>
            <pc:sldMk cId="1979385582" sldId="316"/>
            <ac:spMk id="65" creationId="{00000000-0000-0000-0000-000000000000}"/>
          </ac:spMkLst>
        </pc:spChg>
        <pc:graphicFrameChg chg="add del mod">
          <ac:chgData name="Denis Pedro Nunes" userId="3dd4d3cf-08aa-4191-bfb1-fb726a51f6c5" providerId="ADAL" clId="{4781D9C7-638B-48CD-876E-349B4AF1DCF3}" dt="2024-06-10T12:51:22.697" v="151" actId="21"/>
          <ac:graphicFrameMkLst>
            <pc:docMk/>
            <pc:sldMk cId="1979385582" sldId="316"/>
            <ac:graphicFrameMk id="3" creationId="{836DCF18-AEAB-AFCC-2967-0EB1C8A85009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2:49:39.345" v="139" actId="478"/>
          <ac:graphicFrameMkLst>
            <pc:docMk/>
            <pc:sldMk cId="1979385582" sldId="316"/>
            <ac:graphicFrameMk id="5" creationId="{5B772CE4-DD9A-1258-4E86-91C5104F338F}"/>
          </ac:graphicFrameMkLst>
        </pc:graphicFrameChg>
        <pc:graphicFrameChg chg="add mod">
          <ac:chgData name="Denis Pedro Nunes" userId="3dd4d3cf-08aa-4191-bfb1-fb726a51f6c5" providerId="ADAL" clId="{4781D9C7-638B-48CD-876E-349B4AF1DCF3}" dt="2024-06-10T13:16:50.745" v="402" actId="403"/>
          <ac:graphicFrameMkLst>
            <pc:docMk/>
            <pc:sldMk cId="1979385582" sldId="316"/>
            <ac:graphicFrameMk id="6" creationId="{ED406FA3-1BB0-0388-1088-D2A4A0D5EE59}"/>
          </ac:graphicFrameMkLst>
        </pc:graphicFrameChg>
      </pc:sldChg>
      <pc:sldChg chg="addSp delSp modSp mod">
        <pc:chgData name="Denis Pedro Nunes" userId="3dd4d3cf-08aa-4191-bfb1-fb726a51f6c5" providerId="ADAL" clId="{4781D9C7-638B-48CD-876E-349B4AF1DCF3}" dt="2024-06-10T13:17:18.395" v="413" actId="403"/>
        <pc:sldMkLst>
          <pc:docMk/>
          <pc:sldMk cId="589499054" sldId="317"/>
        </pc:sldMkLst>
        <pc:spChg chg="mod">
          <ac:chgData name="Denis Pedro Nunes" userId="3dd4d3cf-08aa-4191-bfb1-fb726a51f6c5" providerId="ADAL" clId="{4781D9C7-638B-48CD-876E-349B4AF1DCF3}" dt="2024-06-10T12:53:02.334" v="162" actId="1076"/>
          <ac:spMkLst>
            <pc:docMk/>
            <pc:sldMk cId="589499054" sldId="317"/>
            <ac:spMk id="65" creationId="{00000000-0000-0000-0000-000000000000}"/>
          </ac:spMkLst>
        </pc:spChg>
        <pc:graphicFrameChg chg="del">
          <ac:chgData name="Denis Pedro Nunes" userId="3dd4d3cf-08aa-4191-bfb1-fb726a51f6c5" providerId="ADAL" clId="{4781D9C7-638B-48CD-876E-349B4AF1DCF3}" dt="2024-06-10T12:50:57.924" v="150" actId="478"/>
          <ac:graphicFrameMkLst>
            <pc:docMk/>
            <pc:sldMk cId="589499054" sldId="317"/>
            <ac:graphicFrameMk id="3" creationId="{23797A82-718D-48FF-BB05-942F1831300F}"/>
          </ac:graphicFrameMkLst>
        </pc:graphicFrameChg>
        <pc:graphicFrameChg chg="add mod">
          <ac:chgData name="Denis Pedro Nunes" userId="3dd4d3cf-08aa-4191-bfb1-fb726a51f6c5" providerId="ADAL" clId="{4781D9C7-638B-48CD-876E-349B4AF1DCF3}" dt="2024-06-10T13:17:18.395" v="413" actId="403"/>
          <ac:graphicFrameMkLst>
            <pc:docMk/>
            <pc:sldMk cId="589499054" sldId="317"/>
            <ac:graphicFrameMk id="5" creationId="{B3AC02FA-EE8E-4981-91C9-41FEAF47F52E}"/>
          </ac:graphicFrameMkLst>
        </pc:graphicFrameChg>
      </pc:sldChg>
      <pc:sldChg chg="del">
        <pc:chgData name="Denis Pedro Nunes" userId="3dd4d3cf-08aa-4191-bfb1-fb726a51f6c5" providerId="ADAL" clId="{4781D9C7-638B-48CD-876E-349B4AF1DCF3}" dt="2024-06-10T12:55:06.146" v="174" actId="47"/>
        <pc:sldMkLst>
          <pc:docMk/>
          <pc:sldMk cId="825408917" sldId="318"/>
        </pc:sldMkLst>
      </pc:sldChg>
      <pc:sldChg chg="del">
        <pc:chgData name="Denis Pedro Nunes" userId="3dd4d3cf-08aa-4191-bfb1-fb726a51f6c5" providerId="ADAL" clId="{4781D9C7-638B-48CD-876E-349B4AF1DCF3}" dt="2024-06-10T12:55:10.487" v="175" actId="47"/>
        <pc:sldMkLst>
          <pc:docMk/>
          <pc:sldMk cId="1180961055" sldId="319"/>
        </pc:sldMkLst>
      </pc:sldChg>
      <pc:sldChg chg="addSp delSp modSp add mod">
        <pc:chgData name="Denis Pedro Nunes" userId="3dd4d3cf-08aa-4191-bfb1-fb726a51f6c5" providerId="ADAL" clId="{4781D9C7-638B-48CD-876E-349B4AF1DCF3}" dt="2024-06-10T13:16:19.562" v="390" actId="403"/>
        <pc:sldMkLst>
          <pc:docMk/>
          <pc:sldMk cId="1822447193" sldId="320"/>
        </pc:sldMkLst>
        <pc:spChg chg="mod">
          <ac:chgData name="Denis Pedro Nunes" userId="3dd4d3cf-08aa-4191-bfb1-fb726a51f6c5" providerId="ADAL" clId="{4781D9C7-638B-48CD-876E-349B4AF1DCF3}" dt="2024-06-10T12:47:16.638" v="116" actId="14100"/>
          <ac:spMkLst>
            <pc:docMk/>
            <pc:sldMk cId="1822447193" sldId="320"/>
            <ac:spMk id="65" creationId="{00000000-0000-0000-0000-000000000000}"/>
          </ac:spMkLst>
        </pc:spChg>
        <pc:graphicFrameChg chg="add mod">
          <ac:chgData name="Denis Pedro Nunes" userId="3dd4d3cf-08aa-4191-bfb1-fb726a51f6c5" providerId="ADAL" clId="{4781D9C7-638B-48CD-876E-349B4AF1DCF3}" dt="2024-06-10T13:16:19.562" v="390" actId="403"/>
          <ac:graphicFrameMkLst>
            <pc:docMk/>
            <pc:sldMk cId="1822447193" sldId="320"/>
            <ac:graphicFrameMk id="3" creationId="{068C5E85-230C-D620-E814-1C2DBE78BF84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2:46:57.532" v="112" actId="478"/>
          <ac:graphicFrameMkLst>
            <pc:docMk/>
            <pc:sldMk cId="1822447193" sldId="320"/>
            <ac:graphicFrameMk id="5" creationId="{7E9E2AFD-43AB-C259-90B7-CBEC42A5988A}"/>
          </ac:graphicFrameMkLst>
        </pc:graphicFrameChg>
        <pc:graphicFrameChg chg="del">
          <ac:chgData name="Denis Pedro Nunes" userId="3dd4d3cf-08aa-4191-bfb1-fb726a51f6c5" providerId="ADAL" clId="{4781D9C7-638B-48CD-876E-349B4AF1DCF3}" dt="2024-06-10T12:48:16.367" v="124" actId="478"/>
          <ac:graphicFrameMkLst>
            <pc:docMk/>
            <pc:sldMk cId="1822447193" sldId="320"/>
            <ac:graphicFrameMk id="8" creationId="{5EB42B39-55D4-428C-8867-A62C8658C372}"/>
          </ac:graphicFrameMkLst>
        </pc:graphicFrameChg>
      </pc:sldChg>
      <pc:sldChg chg="addSp delSp modSp add mod">
        <pc:chgData name="Denis Pedro Nunes" userId="3dd4d3cf-08aa-4191-bfb1-fb726a51f6c5" providerId="ADAL" clId="{4781D9C7-638B-48CD-876E-349B4AF1DCF3}" dt="2024-06-10T13:26:10.757" v="506" actId="207"/>
        <pc:sldMkLst>
          <pc:docMk/>
          <pc:sldMk cId="2646726617" sldId="321"/>
        </pc:sldMkLst>
        <pc:spChg chg="mod">
          <ac:chgData name="Denis Pedro Nunes" userId="3dd4d3cf-08aa-4191-bfb1-fb726a51f6c5" providerId="ADAL" clId="{4781D9C7-638B-48CD-876E-349B4AF1DCF3}" dt="2024-06-10T13:10:35.487" v="311"/>
          <ac:spMkLst>
            <pc:docMk/>
            <pc:sldMk cId="2646726617" sldId="321"/>
            <ac:spMk id="65" creationId="{00000000-0000-0000-0000-000000000000}"/>
          </ac:spMkLst>
        </pc:spChg>
        <pc:graphicFrameChg chg="del">
          <ac:chgData name="Denis Pedro Nunes" userId="3dd4d3cf-08aa-4191-bfb1-fb726a51f6c5" providerId="ADAL" clId="{4781D9C7-638B-48CD-876E-349B4AF1DCF3}" dt="2024-06-10T13:10:22.909" v="308" actId="478"/>
          <ac:graphicFrameMkLst>
            <pc:docMk/>
            <pc:sldMk cId="2646726617" sldId="321"/>
            <ac:graphicFrameMk id="3" creationId="{E279F3A5-6C69-E830-5B3C-C54D99A2BE87}"/>
          </ac:graphicFrameMkLst>
        </pc:graphicFrameChg>
        <pc:graphicFrameChg chg="add mod">
          <ac:chgData name="Denis Pedro Nunes" userId="3dd4d3cf-08aa-4191-bfb1-fb726a51f6c5" providerId="ADAL" clId="{4781D9C7-638B-48CD-876E-349B4AF1DCF3}" dt="2024-06-10T13:26:10.757" v="506" actId="207"/>
          <ac:graphicFrameMkLst>
            <pc:docMk/>
            <pc:sldMk cId="2646726617" sldId="321"/>
            <ac:graphicFrameMk id="4" creationId="{4CD6238E-4820-DA44-EA7E-AB5DAA6382CE}"/>
          </ac:graphicFrameMkLst>
        </pc:graphicFrameChg>
      </pc:sldChg>
      <pc:sldChg chg="addSp modSp add mod">
        <pc:chgData name="Denis Pedro Nunes" userId="3dd4d3cf-08aa-4191-bfb1-fb726a51f6c5" providerId="ADAL" clId="{4781D9C7-638B-48CD-876E-349B4AF1DCF3}" dt="2024-06-10T13:29:42.181" v="537" actId="207"/>
        <pc:sldMkLst>
          <pc:docMk/>
          <pc:sldMk cId="1977125597" sldId="322"/>
        </pc:sldMkLst>
        <pc:spChg chg="mod">
          <ac:chgData name="Denis Pedro Nunes" userId="3dd4d3cf-08aa-4191-bfb1-fb726a51f6c5" providerId="ADAL" clId="{4781D9C7-638B-48CD-876E-349B4AF1DCF3}" dt="2024-06-10T13:12:07.516" v="328" actId="1076"/>
          <ac:spMkLst>
            <pc:docMk/>
            <pc:sldMk cId="1977125597" sldId="322"/>
            <ac:spMk id="65" creationId="{00000000-0000-0000-0000-000000000000}"/>
          </ac:spMkLst>
        </pc:spChg>
        <pc:graphicFrameChg chg="add mod">
          <ac:chgData name="Denis Pedro Nunes" userId="3dd4d3cf-08aa-4191-bfb1-fb726a51f6c5" providerId="ADAL" clId="{4781D9C7-638B-48CD-876E-349B4AF1DCF3}" dt="2024-06-10T13:29:42.181" v="537" actId="207"/>
          <ac:graphicFrameMkLst>
            <pc:docMk/>
            <pc:sldMk cId="1977125597" sldId="322"/>
            <ac:graphicFrameMk id="3" creationId="{2C5B9185-91B9-2575-EEA6-8909B818DB7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Amostra%20por%20UF_Regiao_set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processamento%20por%20UF%207a%20pulso%20v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7a%20ed/processamento/Amostra%20por%20UF_Regiao_se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Região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7829915984332376E-2"/>
          <c:y val="0.26688869556937644"/>
          <c:w val="0.94434016803133525"/>
          <c:h val="0.583859407663243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Sheet1!$B$88:$B$92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Sheet1!$F$88:$F$92</c:f>
              <c:numCache>
                <c:formatCode>###0</c:formatCode>
                <c:ptCount val="5"/>
                <c:pt idx="0">
                  <c:v>438</c:v>
                </c:pt>
                <c:pt idx="1">
                  <c:v>1189</c:v>
                </c:pt>
                <c:pt idx="2">
                  <c:v>2788</c:v>
                </c:pt>
                <c:pt idx="3">
                  <c:v>893</c:v>
                </c:pt>
                <c:pt idx="4">
                  <c:v>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3-4F3A-B4E4-5B9B9BB4E8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5975192"/>
        <c:axId val="855974472"/>
      </c:barChart>
      <c:catAx>
        <c:axId val="85597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5974472"/>
        <c:crosses val="autoZero"/>
        <c:auto val="1"/>
        <c:lblAlgn val="ctr"/>
        <c:lblOffset val="100"/>
        <c:noMultiLvlLbl val="0"/>
      </c:catAx>
      <c:valAx>
        <c:axId val="855974472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85597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Sheet1!$C$540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Sheet1!$B$541:$B$568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Sheet1!$C$541:$C$568</c:f>
              <c:numCache>
                <c:formatCode>###0%</c:formatCode>
                <c:ptCount val="28"/>
                <c:pt idx="0">
                  <c:v>4.5915324985092425E-2</c:v>
                </c:pt>
                <c:pt idx="1">
                  <c:v>0.30943972346248022</c:v>
                </c:pt>
                <c:pt idx="2">
                  <c:v>0.29688120571082172</c:v>
                </c:pt>
                <c:pt idx="3">
                  <c:v>0.49009947011248495</c:v>
                </c:pt>
                <c:pt idx="4">
                  <c:v>0.32901344598853688</c:v>
                </c:pt>
                <c:pt idx="5">
                  <c:v>0.24318138954576449</c:v>
                </c:pt>
                <c:pt idx="6">
                  <c:v>0.29906389301634473</c:v>
                </c:pt>
                <c:pt idx="7">
                  <c:v>0.28954700823621388</c:v>
                </c:pt>
                <c:pt idx="8">
                  <c:v>0.28861737533595749</c:v>
                </c:pt>
                <c:pt idx="9">
                  <c:v>0.32618079378421977</c:v>
                </c:pt>
                <c:pt idx="10">
                  <c:v>0.28682292189453457</c:v>
                </c:pt>
                <c:pt idx="11">
                  <c:v>0.1961291259668107</c:v>
                </c:pt>
                <c:pt idx="12">
                  <c:v>0.33882927968166315</c:v>
                </c:pt>
                <c:pt idx="13">
                  <c:v>0.44919575376904225</c:v>
                </c:pt>
                <c:pt idx="14">
                  <c:v>0.29179174204321812</c:v>
                </c:pt>
                <c:pt idx="15">
                  <c:v>0.26988328607628326</c:v>
                </c:pt>
                <c:pt idx="16">
                  <c:v>0.4048100789328189</c:v>
                </c:pt>
                <c:pt idx="17">
                  <c:v>0.22492425084783454</c:v>
                </c:pt>
                <c:pt idx="18">
                  <c:v>0.24632292045258197</c:v>
                </c:pt>
                <c:pt idx="19">
                  <c:v>0.26463567373193858</c:v>
                </c:pt>
                <c:pt idx="20">
                  <c:v>0.27458069859675388</c:v>
                </c:pt>
                <c:pt idx="21">
                  <c:v>0.34308895972181974</c:v>
                </c:pt>
                <c:pt idx="22">
                  <c:v>0.2641657598374465</c:v>
                </c:pt>
                <c:pt idx="23">
                  <c:v>0.26113138316496759</c:v>
                </c:pt>
                <c:pt idx="24">
                  <c:v>0.29895898777665558</c:v>
                </c:pt>
                <c:pt idx="25">
                  <c:v>0.24396291105849843</c:v>
                </c:pt>
                <c:pt idx="26">
                  <c:v>0.39234434586811917</c:v>
                </c:pt>
                <c:pt idx="27">
                  <c:v>0.26964040563770825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5-44FA-97C6-34376A98E0C1}"/>
            </c:ext>
          </c:extLst>
        </c:ser>
        <c:ser>
          <c:idx val="1"/>
          <c:order val="1"/>
          <c:tx>
            <c:strRef>
              <c:f>Sheet1!$D$540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Sheet1!$B$541:$B$568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Sheet1!$D$541:$D$568</c:f>
              <c:numCache>
                <c:formatCode>###0%</c:formatCode>
                <c:ptCount val="28"/>
                <c:pt idx="0">
                  <c:v>0.95408467501490757</c:v>
                </c:pt>
                <c:pt idx="1">
                  <c:v>0.69056027653751983</c:v>
                </c:pt>
                <c:pt idx="2">
                  <c:v>0.70311879428917834</c:v>
                </c:pt>
                <c:pt idx="3">
                  <c:v>0.50990052988751511</c:v>
                </c:pt>
                <c:pt idx="4">
                  <c:v>0.67098655401146312</c:v>
                </c:pt>
                <c:pt idx="5">
                  <c:v>0.75681861045423549</c:v>
                </c:pt>
                <c:pt idx="6">
                  <c:v>0.70093610698365527</c:v>
                </c:pt>
                <c:pt idx="7">
                  <c:v>0.71045299176378607</c:v>
                </c:pt>
                <c:pt idx="8">
                  <c:v>0.71138262466404256</c:v>
                </c:pt>
                <c:pt idx="9">
                  <c:v>0.67381920621578029</c:v>
                </c:pt>
                <c:pt idx="10">
                  <c:v>0.71317707810546549</c:v>
                </c:pt>
                <c:pt idx="11">
                  <c:v>0.80387087403318924</c:v>
                </c:pt>
                <c:pt idx="12">
                  <c:v>0.6611707203183369</c:v>
                </c:pt>
                <c:pt idx="13">
                  <c:v>0.55080424623095781</c:v>
                </c:pt>
                <c:pt idx="14">
                  <c:v>0.70820825795678188</c:v>
                </c:pt>
                <c:pt idx="15">
                  <c:v>0.7301167139237168</c:v>
                </c:pt>
                <c:pt idx="16">
                  <c:v>0.59518992106718116</c:v>
                </c:pt>
                <c:pt idx="17">
                  <c:v>0.77507574915216548</c:v>
                </c:pt>
                <c:pt idx="18">
                  <c:v>0.75367707954741803</c:v>
                </c:pt>
                <c:pt idx="19">
                  <c:v>0.73536432626806136</c:v>
                </c:pt>
                <c:pt idx="20">
                  <c:v>0.72541930140324606</c:v>
                </c:pt>
                <c:pt idx="21">
                  <c:v>0.65691104027818026</c:v>
                </c:pt>
                <c:pt idx="22">
                  <c:v>0.7358342401625535</c:v>
                </c:pt>
                <c:pt idx="23">
                  <c:v>0.73886861683503247</c:v>
                </c:pt>
                <c:pt idx="24">
                  <c:v>0.70104101222334447</c:v>
                </c:pt>
                <c:pt idx="25">
                  <c:v>0.75603708894150157</c:v>
                </c:pt>
                <c:pt idx="26">
                  <c:v>0.60765565413188083</c:v>
                </c:pt>
                <c:pt idx="27">
                  <c:v>0.73035959436229159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5-44FA-97C6-34376A98E0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862906984"/>
        <c:axId val="862905544"/>
      </c:barChart>
      <c:catAx>
        <c:axId val="86290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905544"/>
        <c:crosses val="autoZero"/>
        <c:auto val="1"/>
        <c:lblAlgn val="ctr"/>
        <c:lblOffset val="100"/>
        <c:noMultiLvlLbl val="0"/>
      </c:catAx>
      <c:valAx>
        <c:axId val="8629055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90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Sheet1!$C$597</c:f>
              <c:strCache>
                <c:ptCount val="1"/>
                <c:pt idx="0">
                  <c:v>Consegui o empréstimo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Sheet1!$B$598:$B$625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Sheet1!$C$598:$C$625</c:f>
              <c:numCache>
                <c:formatCode>###0%</c:formatCode>
                <c:ptCount val="28"/>
                <c:pt idx="0">
                  <c:v>1</c:v>
                </c:pt>
                <c:pt idx="1">
                  <c:v>0.33360019362886562</c:v>
                </c:pt>
                <c:pt idx="2">
                  <c:v>0.38642844569618018</c:v>
                </c:pt>
                <c:pt idx="3">
                  <c:v>0.47578401618614063</c:v>
                </c:pt>
                <c:pt idx="4">
                  <c:v>0.38204096909871788</c:v>
                </c:pt>
                <c:pt idx="5">
                  <c:v>0.53416158331966179</c:v>
                </c:pt>
                <c:pt idx="6">
                  <c:v>0.49394345903512693</c:v>
                </c:pt>
                <c:pt idx="7">
                  <c:v>0.37907270629420031</c:v>
                </c:pt>
                <c:pt idx="8">
                  <c:v>0.45809514445833394</c:v>
                </c:pt>
                <c:pt idx="9">
                  <c:v>0.65383945672993204</c:v>
                </c:pt>
                <c:pt idx="10">
                  <c:v>0.35487883019797911</c:v>
                </c:pt>
                <c:pt idx="11">
                  <c:v>0.31520773161519661</c:v>
                </c:pt>
                <c:pt idx="12">
                  <c:v>0.32807549713515338</c:v>
                </c:pt>
                <c:pt idx="13">
                  <c:v>0.32808753523515444</c:v>
                </c:pt>
                <c:pt idx="14">
                  <c:v>0.43856111186810198</c:v>
                </c:pt>
                <c:pt idx="15">
                  <c:v>0.48070506108202443</c:v>
                </c:pt>
                <c:pt idx="16">
                  <c:v>0.37843806756265891</c:v>
                </c:pt>
                <c:pt idx="17">
                  <c:v>0.43316584144032833</c:v>
                </c:pt>
                <c:pt idx="18">
                  <c:v>0.30087868310463223</c:v>
                </c:pt>
                <c:pt idx="19">
                  <c:v>0.384508830659125</c:v>
                </c:pt>
                <c:pt idx="20">
                  <c:v>0.38456406984163816</c:v>
                </c:pt>
                <c:pt idx="21">
                  <c:v>0.28800675675675674</c:v>
                </c:pt>
                <c:pt idx="22">
                  <c:v>0.43015457173016253</c:v>
                </c:pt>
                <c:pt idx="23">
                  <c:v>0.55826804519748974</c:v>
                </c:pt>
                <c:pt idx="24">
                  <c:v>0.45937965524579705</c:v>
                </c:pt>
                <c:pt idx="25">
                  <c:v>0.38796964537798589</c:v>
                </c:pt>
                <c:pt idx="26">
                  <c:v>0.33433698419755081</c:v>
                </c:pt>
                <c:pt idx="27">
                  <c:v>0.40242627458581692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1-446A-A614-21C32E03A201}"/>
            </c:ext>
          </c:extLst>
        </c:ser>
        <c:ser>
          <c:idx val="1"/>
          <c:order val="1"/>
          <c:tx>
            <c:strRef>
              <c:f>Sheet1!$D$597</c:f>
              <c:strCache>
                <c:ptCount val="1"/>
                <c:pt idx="0">
                  <c:v>Estou aguardando uma resposta.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Sheet1!$B$598:$B$625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Sheet1!$D$598:$D$625</c:f>
              <c:numCache>
                <c:formatCode>###0%</c:formatCode>
                <c:ptCount val="28"/>
                <c:pt idx="0">
                  <c:v>0</c:v>
                </c:pt>
                <c:pt idx="1">
                  <c:v>0.21643611178343355</c:v>
                </c:pt>
                <c:pt idx="2">
                  <c:v>0.13726456609751805</c:v>
                </c:pt>
                <c:pt idx="3">
                  <c:v>0</c:v>
                </c:pt>
                <c:pt idx="4">
                  <c:v>0.15010372325240592</c:v>
                </c:pt>
                <c:pt idx="5">
                  <c:v>8.3200346015600529E-2</c:v>
                </c:pt>
                <c:pt idx="6">
                  <c:v>1.2172703333830179E-2</c:v>
                </c:pt>
                <c:pt idx="7">
                  <c:v>0.15839501424613237</c:v>
                </c:pt>
                <c:pt idx="8">
                  <c:v>4.200083336844717E-2</c:v>
                </c:pt>
                <c:pt idx="9">
                  <c:v>0.12937489117186141</c:v>
                </c:pt>
                <c:pt idx="10">
                  <c:v>0.10361619978641254</c:v>
                </c:pt>
                <c:pt idx="11">
                  <c:v>0.1575760942012886</c:v>
                </c:pt>
                <c:pt idx="12">
                  <c:v>0.14342957720106356</c:v>
                </c:pt>
                <c:pt idx="13">
                  <c:v>0.10789267459676948</c:v>
                </c:pt>
                <c:pt idx="14">
                  <c:v>0.16199754734977517</c:v>
                </c:pt>
                <c:pt idx="15">
                  <c:v>0.15591623036649216</c:v>
                </c:pt>
                <c:pt idx="16">
                  <c:v>0.13919360697420996</c:v>
                </c:pt>
                <c:pt idx="17">
                  <c:v>0.1626638856691979</c:v>
                </c:pt>
                <c:pt idx="18">
                  <c:v>5.3367324137235064E-2</c:v>
                </c:pt>
                <c:pt idx="19">
                  <c:v>7.8033013967447773E-2</c:v>
                </c:pt>
                <c:pt idx="20">
                  <c:v>0.21665989906607114</c:v>
                </c:pt>
                <c:pt idx="21">
                  <c:v>0.26452702702702702</c:v>
                </c:pt>
                <c:pt idx="22">
                  <c:v>7.6336147203330776E-2</c:v>
                </c:pt>
                <c:pt idx="23">
                  <c:v>0.173642431562889</c:v>
                </c:pt>
                <c:pt idx="24">
                  <c:v>0</c:v>
                </c:pt>
                <c:pt idx="25">
                  <c:v>0.1008611052760693</c:v>
                </c:pt>
                <c:pt idx="26">
                  <c:v>0.31930242896980965</c:v>
                </c:pt>
                <c:pt idx="27">
                  <c:v>0.11186336680767822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1-446A-A614-21C32E03A201}"/>
            </c:ext>
          </c:extLst>
        </c:ser>
        <c:ser>
          <c:idx val="2"/>
          <c:order val="2"/>
          <c:tx>
            <c:strRef>
              <c:f>Sheet1!$E$597</c:f>
              <c:strCache>
                <c:ptCount val="1"/>
                <c:pt idx="0">
                  <c:v>Não consegui o empréstimo.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Sheet1!$B$598:$B$625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Sheet1!$E$598:$E$625</c:f>
              <c:numCache>
                <c:formatCode>###0%</c:formatCode>
                <c:ptCount val="28"/>
                <c:pt idx="0">
                  <c:v>0</c:v>
                </c:pt>
                <c:pt idx="1">
                  <c:v>0.4499636945877008</c:v>
                </c:pt>
                <c:pt idx="2">
                  <c:v>0.47630698820630163</c:v>
                </c:pt>
                <c:pt idx="3">
                  <c:v>0.52421598381385937</c:v>
                </c:pt>
                <c:pt idx="4">
                  <c:v>0.46785530764887617</c:v>
                </c:pt>
                <c:pt idx="5">
                  <c:v>0.38263807066473776</c:v>
                </c:pt>
                <c:pt idx="6">
                  <c:v>0.49388383763104288</c:v>
                </c:pt>
                <c:pt idx="7">
                  <c:v>0.46253227945966735</c:v>
                </c:pt>
                <c:pt idx="8">
                  <c:v>0.49990402217321889</c:v>
                </c:pt>
                <c:pt idx="9">
                  <c:v>0.21678565209820649</c:v>
                </c:pt>
                <c:pt idx="10">
                  <c:v>0.54150497001560827</c:v>
                </c:pt>
                <c:pt idx="11">
                  <c:v>0.52721617418351474</c:v>
                </c:pt>
                <c:pt idx="12">
                  <c:v>0.52849492566378309</c:v>
                </c:pt>
                <c:pt idx="13">
                  <c:v>0.56401979016807602</c:v>
                </c:pt>
                <c:pt idx="14">
                  <c:v>0.39944134078212284</c:v>
                </c:pt>
                <c:pt idx="15">
                  <c:v>0.36337870855148341</c:v>
                </c:pt>
                <c:pt idx="16">
                  <c:v>0.48236832546313108</c:v>
                </c:pt>
                <c:pt idx="17">
                  <c:v>0.40417027289047375</c:v>
                </c:pt>
                <c:pt idx="18">
                  <c:v>0.64575399275813272</c:v>
                </c:pt>
                <c:pt idx="19">
                  <c:v>0.53745815537342723</c:v>
                </c:pt>
                <c:pt idx="20">
                  <c:v>0.39877603109229076</c:v>
                </c:pt>
                <c:pt idx="21">
                  <c:v>0.44746621621621618</c:v>
                </c:pt>
                <c:pt idx="22">
                  <c:v>0.49350928106650671</c:v>
                </c:pt>
                <c:pt idx="23">
                  <c:v>0.26808952323962132</c:v>
                </c:pt>
                <c:pt idx="24">
                  <c:v>0.54062034475420306</c:v>
                </c:pt>
                <c:pt idx="25">
                  <c:v>0.51116924934594488</c:v>
                </c:pt>
                <c:pt idx="26">
                  <c:v>0.34636058683263954</c:v>
                </c:pt>
                <c:pt idx="27">
                  <c:v>0.4857103586065048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D1-446A-A614-21C32E03A2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862417040"/>
        <c:axId val="862418120"/>
      </c:barChart>
      <c:catAx>
        <c:axId val="8624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418120"/>
        <c:crosses val="autoZero"/>
        <c:auto val="1"/>
        <c:lblAlgn val="ctr"/>
        <c:lblOffset val="100"/>
        <c:noMultiLvlLbl val="0"/>
      </c:catAx>
      <c:valAx>
        <c:axId val="8624181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4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Sheet1!$C$426</c:f>
              <c:strCache>
                <c:ptCount val="1"/>
                <c:pt idx="0">
                  <c:v>Temos dívidas/empréstimos e estamos em 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Sheet1!$B$427:$B$454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Sheet1!$C$427:$C$454</c:f>
              <c:numCache>
                <c:formatCode>###0%</c:formatCode>
                <c:ptCount val="28"/>
                <c:pt idx="0">
                  <c:v>0.30185890954343936</c:v>
                </c:pt>
                <c:pt idx="1">
                  <c:v>0.32966729079648566</c:v>
                </c:pt>
                <c:pt idx="2">
                  <c:v>0.41318275883693223</c:v>
                </c:pt>
                <c:pt idx="3">
                  <c:v>0.37941185584580578</c:v>
                </c:pt>
                <c:pt idx="4">
                  <c:v>0.24013258137098151</c:v>
                </c:pt>
                <c:pt idx="5">
                  <c:v>0.35668586516560519</c:v>
                </c:pt>
                <c:pt idx="6">
                  <c:v>0.32208618127786032</c:v>
                </c:pt>
                <c:pt idx="7">
                  <c:v>0.32250322721405067</c:v>
                </c:pt>
                <c:pt idx="8">
                  <c:v>0.37129973826057466</c:v>
                </c:pt>
                <c:pt idx="9">
                  <c:v>0.42588090964854486</c:v>
                </c:pt>
                <c:pt idx="10">
                  <c:v>0.36434404424796696</c:v>
                </c:pt>
                <c:pt idx="11">
                  <c:v>0.34977668034423909</c:v>
                </c:pt>
                <c:pt idx="12">
                  <c:v>0.33489574874127009</c:v>
                </c:pt>
                <c:pt idx="13">
                  <c:v>0.29415210669692932</c:v>
                </c:pt>
                <c:pt idx="14">
                  <c:v>0.37272130886825833</c:v>
                </c:pt>
                <c:pt idx="15">
                  <c:v>0.34058046101528866</c:v>
                </c:pt>
                <c:pt idx="16">
                  <c:v>0.4658506746344504</c:v>
                </c:pt>
                <c:pt idx="17">
                  <c:v>0.35227177961861345</c:v>
                </c:pt>
                <c:pt idx="18">
                  <c:v>0.25722695234066384</c:v>
                </c:pt>
                <c:pt idx="19">
                  <c:v>0.32385042046877793</c:v>
                </c:pt>
                <c:pt idx="20">
                  <c:v>0.51920105761113677</c:v>
                </c:pt>
                <c:pt idx="21">
                  <c:v>0.4209794262532599</c:v>
                </c:pt>
                <c:pt idx="22">
                  <c:v>0.3527616153754739</c:v>
                </c:pt>
                <c:pt idx="23">
                  <c:v>0.37848487216066656</c:v>
                </c:pt>
                <c:pt idx="24">
                  <c:v>0.41884637713431366</c:v>
                </c:pt>
                <c:pt idx="25">
                  <c:v>0.29457309869213927</c:v>
                </c:pt>
                <c:pt idx="26">
                  <c:v>0.34850827327577322</c:v>
                </c:pt>
                <c:pt idx="27">
                  <c:v>0.32652822051979286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9-4EA5-BA7C-4D69CAACF225}"/>
            </c:ext>
          </c:extLst>
        </c:ser>
        <c:ser>
          <c:idx val="1"/>
          <c:order val="1"/>
          <c:tx>
            <c:strRef>
              <c:f>Sheet1!$D$426</c:f>
              <c:strCache>
                <c:ptCount val="1"/>
                <c:pt idx="0">
                  <c:v>Temos dívidas/empréstimos e estamos em atraso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Sheet1!$B$427:$B$454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Sheet1!$D$427:$D$454</c:f>
              <c:numCache>
                <c:formatCode>###0%</c:formatCode>
                <c:ptCount val="28"/>
                <c:pt idx="0">
                  <c:v>0.17518342796401443</c:v>
                </c:pt>
                <c:pt idx="1">
                  <c:v>0.23306351721157997</c:v>
                </c:pt>
                <c:pt idx="2">
                  <c:v>0.25322958255816386</c:v>
                </c:pt>
                <c:pt idx="3">
                  <c:v>0.28065445756251745</c:v>
                </c:pt>
                <c:pt idx="4">
                  <c:v>0.30733017186319406</c:v>
                </c:pt>
                <c:pt idx="5">
                  <c:v>0.20769378635987756</c:v>
                </c:pt>
                <c:pt idx="6">
                  <c:v>0.28086181277860328</c:v>
                </c:pt>
                <c:pt idx="7">
                  <c:v>0.21493927383138492</c:v>
                </c:pt>
                <c:pt idx="8">
                  <c:v>0.24460947856155471</c:v>
                </c:pt>
                <c:pt idx="9">
                  <c:v>0.26664697730422338</c:v>
                </c:pt>
                <c:pt idx="10">
                  <c:v>0.23031411739923968</c:v>
                </c:pt>
                <c:pt idx="11">
                  <c:v>0.23662442354479102</c:v>
                </c:pt>
                <c:pt idx="12">
                  <c:v>0.24526199853824912</c:v>
                </c:pt>
                <c:pt idx="13">
                  <c:v>0.27953303018123454</c:v>
                </c:pt>
                <c:pt idx="14">
                  <c:v>0.29737391408067115</c:v>
                </c:pt>
                <c:pt idx="15">
                  <c:v>0.25962677920438598</c:v>
                </c:pt>
                <c:pt idx="16">
                  <c:v>0.27118305120634284</c:v>
                </c:pt>
                <c:pt idx="17">
                  <c:v>0.19332990493133931</c:v>
                </c:pt>
                <c:pt idx="18">
                  <c:v>0.30331452540262277</c:v>
                </c:pt>
                <c:pt idx="19">
                  <c:v>0.20965398059777698</c:v>
                </c:pt>
                <c:pt idx="20">
                  <c:v>0.13272701208925983</c:v>
                </c:pt>
                <c:pt idx="21">
                  <c:v>0.32796290930165173</c:v>
                </c:pt>
                <c:pt idx="22">
                  <c:v>0.24655579659995353</c:v>
                </c:pt>
                <c:pt idx="23">
                  <c:v>0.18204915257670504</c:v>
                </c:pt>
                <c:pt idx="24">
                  <c:v>0.20318427268317124</c:v>
                </c:pt>
                <c:pt idx="25">
                  <c:v>0.24461060529218664</c:v>
                </c:pt>
                <c:pt idx="26">
                  <c:v>0.25037858065948354</c:v>
                </c:pt>
                <c:pt idx="27">
                  <c:v>0.24401168006334351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9-4EA5-BA7C-4D69CAACF225}"/>
            </c:ext>
          </c:extLst>
        </c:ser>
        <c:ser>
          <c:idx val="2"/>
          <c:order val="2"/>
          <c:tx>
            <c:strRef>
              <c:f>Sheet1!$E$426</c:f>
              <c:strCache>
                <c:ptCount val="1"/>
                <c:pt idx="0">
                  <c:v>Não temos dívidas/empréstimos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Sheet1!$B$427:$B$454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Sheet1!$E$427:$E$454</c:f>
              <c:numCache>
                <c:formatCode>###0%</c:formatCode>
                <c:ptCount val="28"/>
                <c:pt idx="0">
                  <c:v>0.52295766249254616</c:v>
                </c:pt>
                <c:pt idx="1">
                  <c:v>0.43726919199193431</c:v>
                </c:pt>
                <c:pt idx="2">
                  <c:v>0.33358765860490391</c:v>
                </c:pt>
                <c:pt idx="3">
                  <c:v>0.33993368659167672</c:v>
                </c:pt>
                <c:pt idx="4">
                  <c:v>0.45253724676582441</c:v>
                </c:pt>
                <c:pt idx="5">
                  <c:v>0.43562034847451725</c:v>
                </c:pt>
                <c:pt idx="6">
                  <c:v>0.3970520059435364</c:v>
                </c:pt>
                <c:pt idx="7">
                  <c:v>0.46255749895456444</c:v>
                </c:pt>
                <c:pt idx="8">
                  <c:v>0.38409078317787065</c:v>
                </c:pt>
                <c:pt idx="9">
                  <c:v>0.30747211304723177</c:v>
                </c:pt>
                <c:pt idx="10">
                  <c:v>0.40534183835279336</c:v>
                </c:pt>
                <c:pt idx="11">
                  <c:v>0.41359889611096989</c:v>
                </c:pt>
                <c:pt idx="12">
                  <c:v>0.41984225272048081</c:v>
                </c:pt>
                <c:pt idx="13">
                  <c:v>0.42631486312183609</c:v>
                </c:pt>
                <c:pt idx="14">
                  <c:v>0.32990477705107052</c:v>
                </c:pt>
                <c:pt idx="15">
                  <c:v>0.3997927597803253</c:v>
                </c:pt>
                <c:pt idx="16">
                  <c:v>0.26296627415920665</c:v>
                </c:pt>
                <c:pt idx="17">
                  <c:v>0.45439831545004727</c:v>
                </c:pt>
                <c:pt idx="18">
                  <c:v>0.43945852225671334</c:v>
                </c:pt>
                <c:pt idx="19">
                  <c:v>0.466495598933445</c:v>
                </c:pt>
                <c:pt idx="20">
                  <c:v>0.34807193029960337</c:v>
                </c:pt>
                <c:pt idx="21">
                  <c:v>0.25105766444508837</c:v>
                </c:pt>
                <c:pt idx="22">
                  <c:v>0.40068258802457257</c:v>
                </c:pt>
                <c:pt idx="23">
                  <c:v>0.43946597526262837</c:v>
                </c:pt>
                <c:pt idx="24">
                  <c:v>0.37796935018251515</c:v>
                </c:pt>
                <c:pt idx="25">
                  <c:v>0.46081629601567398</c:v>
                </c:pt>
                <c:pt idx="26">
                  <c:v>0.40111314606474324</c:v>
                </c:pt>
                <c:pt idx="27">
                  <c:v>0.42946009941686358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79-4EA5-BA7C-4D69CAACF2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478792144"/>
        <c:axId val="737397176"/>
      </c:barChart>
      <c:catAx>
        <c:axId val="4787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7397176"/>
        <c:crosses val="autoZero"/>
        <c:auto val="1"/>
        <c:lblAlgn val="ctr"/>
        <c:lblOffset val="100"/>
        <c:noMultiLvlLbl val="0"/>
      </c:catAx>
      <c:valAx>
        <c:axId val="7373971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879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Sheet1!$C$483</c:f>
              <c:strCache>
                <c:ptCount val="1"/>
                <c:pt idx="0">
                  <c:v>Menos de 30%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Sheet1!$B$484:$B$511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Sheet1!$C$484:$C$511</c:f>
              <c:numCache>
                <c:formatCode>###0%</c:formatCode>
                <c:ptCount val="28"/>
                <c:pt idx="0">
                  <c:v>0.49554347826086959</c:v>
                </c:pt>
                <c:pt idx="1">
                  <c:v>0.30626766042835496</c:v>
                </c:pt>
                <c:pt idx="2">
                  <c:v>0.50118410940857261</c:v>
                </c:pt>
                <c:pt idx="3">
                  <c:v>0.39519271395709121</c:v>
                </c:pt>
                <c:pt idx="4">
                  <c:v>0.34647842754503116</c:v>
                </c:pt>
                <c:pt idx="5">
                  <c:v>0.39142463297313446</c:v>
                </c:pt>
                <c:pt idx="6">
                  <c:v>0.45185123119689297</c:v>
                </c:pt>
                <c:pt idx="7">
                  <c:v>0.42429560341510242</c:v>
                </c:pt>
                <c:pt idx="8">
                  <c:v>0.47524675087822904</c:v>
                </c:pt>
                <c:pt idx="9">
                  <c:v>0.38373847718400422</c:v>
                </c:pt>
                <c:pt idx="10">
                  <c:v>0.36157934651938484</c:v>
                </c:pt>
                <c:pt idx="11">
                  <c:v>0.3512488009810707</c:v>
                </c:pt>
                <c:pt idx="12">
                  <c:v>0.4280565154630156</c:v>
                </c:pt>
                <c:pt idx="13">
                  <c:v>0.34711035199626344</c:v>
                </c:pt>
                <c:pt idx="14">
                  <c:v>0.46515049929096525</c:v>
                </c:pt>
                <c:pt idx="15">
                  <c:v>0.42147522921957054</c:v>
                </c:pt>
                <c:pt idx="16">
                  <c:v>0.28112106871812881</c:v>
                </c:pt>
                <c:pt idx="17">
                  <c:v>0.38933433872670842</c:v>
                </c:pt>
                <c:pt idx="18">
                  <c:v>0.35932869612540869</c:v>
                </c:pt>
                <c:pt idx="19">
                  <c:v>0.42413212053790533</c:v>
                </c:pt>
                <c:pt idx="20">
                  <c:v>0.47191546542878077</c:v>
                </c:pt>
                <c:pt idx="21">
                  <c:v>0.42072274239727619</c:v>
                </c:pt>
                <c:pt idx="22">
                  <c:v>0.46108634992800612</c:v>
                </c:pt>
                <c:pt idx="23">
                  <c:v>0.4547230104470138</c:v>
                </c:pt>
                <c:pt idx="24">
                  <c:v>0.52721949473253549</c:v>
                </c:pt>
                <c:pt idx="25">
                  <c:v>0.41486243125062289</c:v>
                </c:pt>
                <c:pt idx="26">
                  <c:v>0.42847875875398811</c:v>
                </c:pt>
                <c:pt idx="27">
                  <c:v>0.40559158944861495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2-40FB-82E2-13742413148E}"/>
            </c:ext>
          </c:extLst>
        </c:ser>
        <c:ser>
          <c:idx val="1"/>
          <c:order val="1"/>
          <c:tx>
            <c:strRef>
              <c:f>Sheet1!$D$483</c:f>
              <c:strCache>
                <c:ptCount val="1"/>
                <c:pt idx="0">
                  <c:v>De 30% a 50%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Sheet1!$B$484:$B$511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Sheet1!$D$484:$D$511</c:f>
              <c:numCache>
                <c:formatCode>###0%</c:formatCode>
                <c:ptCount val="28"/>
                <c:pt idx="0">
                  <c:v>0.31195652173913041</c:v>
                </c:pt>
                <c:pt idx="1">
                  <c:v>0.40298538023670089</c:v>
                </c:pt>
                <c:pt idx="2">
                  <c:v>0.25288185567980426</c:v>
                </c:pt>
                <c:pt idx="3">
                  <c:v>0.43115346697338153</c:v>
                </c:pt>
                <c:pt idx="4">
                  <c:v>0.38326016382598682</c:v>
                </c:pt>
                <c:pt idx="5">
                  <c:v>0.34687372476439271</c:v>
                </c:pt>
                <c:pt idx="6">
                  <c:v>0.32327050844784416</c:v>
                </c:pt>
                <c:pt idx="7">
                  <c:v>0.28631717826952924</c:v>
                </c:pt>
                <c:pt idx="8">
                  <c:v>0.32899393381474906</c:v>
                </c:pt>
                <c:pt idx="9">
                  <c:v>0.47496965521766232</c:v>
                </c:pt>
                <c:pt idx="10">
                  <c:v>0.36627865049937036</c:v>
                </c:pt>
                <c:pt idx="11">
                  <c:v>0.2941026481623138</c:v>
                </c:pt>
                <c:pt idx="12">
                  <c:v>0.37217532041468004</c:v>
                </c:pt>
                <c:pt idx="13">
                  <c:v>0.54135624109935299</c:v>
                </c:pt>
                <c:pt idx="14">
                  <c:v>0.27152765828680603</c:v>
                </c:pt>
                <c:pt idx="15">
                  <c:v>0.37158210941644354</c:v>
                </c:pt>
                <c:pt idx="16">
                  <c:v>0.46469128314805802</c:v>
                </c:pt>
                <c:pt idx="17">
                  <c:v>0.37075833748355302</c:v>
                </c:pt>
                <c:pt idx="18">
                  <c:v>0.35917350839076695</c:v>
                </c:pt>
                <c:pt idx="19">
                  <c:v>0.24772600857245688</c:v>
                </c:pt>
                <c:pt idx="20">
                  <c:v>0.21869044710481308</c:v>
                </c:pt>
                <c:pt idx="21">
                  <c:v>0.1770486729087673</c:v>
                </c:pt>
                <c:pt idx="22">
                  <c:v>0.32923963799567907</c:v>
                </c:pt>
                <c:pt idx="23">
                  <c:v>0.32627516033610787</c:v>
                </c:pt>
                <c:pt idx="24">
                  <c:v>0.31880945075176437</c:v>
                </c:pt>
                <c:pt idx="25">
                  <c:v>0.36086885946945702</c:v>
                </c:pt>
                <c:pt idx="26">
                  <c:v>0.37021592067463627</c:v>
                </c:pt>
                <c:pt idx="27">
                  <c:v>0.35613574495118266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2-40FB-82E2-13742413148E}"/>
            </c:ext>
          </c:extLst>
        </c:ser>
        <c:ser>
          <c:idx val="2"/>
          <c:order val="2"/>
          <c:tx>
            <c:strRef>
              <c:f>Sheet1!$E$483</c:f>
              <c:strCache>
                <c:ptCount val="1"/>
                <c:pt idx="0">
                  <c:v>Mais de 50%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Sheet1!$B$484:$B$511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Sheet1!$E$484:$E$511</c:f>
              <c:numCache>
                <c:formatCode>###0%</c:formatCode>
                <c:ptCount val="28"/>
                <c:pt idx="0">
                  <c:v>9.6250000000000002E-2</c:v>
                </c:pt>
                <c:pt idx="1">
                  <c:v>0.18038207952823618</c:v>
                </c:pt>
                <c:pt idx="2">
                  <c:v>0.18913599222095012</c:v>
                </c:pt>
                <c:pt idx="3">
                  <c:v>0.17365381906952726</c:v>
                </c:pt>
                <c:pt idx="4">
                  <c:v>0.24350481622475845</c:v>
                </c:pt>
                <c:pt idx="5">
                  <c:v>0.15372553555879018</c:v>
                </c:pt>
                <c:pt idx="6">
                  <c:v>0.14056739546162492</c:v>
                </c:pt>
                <c:pt idx="7">
                  <c:v>0.19945534275770785</c:v>
                </c:pt>
                <c:pt idx="8">
                  <c:v>0.13112426343831554</c:v>
                </c:pt>
                <c:pt idx="9">
                  <c:v>0.1162615228159958</c:v>
                </c:pt>
                <c:pt idx="10">
                  <c:v>0.19331890522858985</c:v>
                </c:pt>
                <c:pt idx="11">
                  <c:v>0.20494420767614954</c:v>
                </c:pt>
                <c:pt idx="12">
                  <c:v>0.14632780718253793</c:v>
                </c:pt>
                <c:pt idx="13">
                  <c:v>6.140587866271642E-2</c:v>
                </c:pt>
                <c:pt idx="14">
                  <c:v>0.20678893312527072</c:v>
                </c:pt>
                <c:pt idx="15">
                  <c:v>0.1669591093003035</c:v>
                </c:pt>
                <c:pt idx="16">
                  <c:v>0.11428548627792098</c:v>
                </c:pt>
                <c:pt idx="17">
                  <c:v>0.18898508340986292</c:v>
                </c:pt>
                <c:pt idx="18">
                  <c:v>0.21084592196395394</c:v>
                </c:pt>
                <c:pt idx="19">
                  <c:v>0.24269541602591369</c:v>
                </c:pt>
                <c:pt idx="20">
                  <c:v>0.16197165892988027</c:v>
                </c:pt>
                <c:pt idx="21">
                  <c:v>0.40222858469395656</c:v>
                </c:pt>
                <c:pt idx="22">
                  <c:v>0.17636370469923912</c:v>
                </c:pt>
                <c:pt idx="23">
                  <c:v>0.17142154070652857</c:v>
                </c:pt>
                <c:pt idx="24">
                  <c:v>0.15397105451570012</c:v>
                </c:pt>
                <c:pt idx="25">
                  <c:v>0.16911888471769798</c:v>
                </c:pt>
                <c:pt idx="26">
                  <c:v>0.1686458291962879</c:v>
                </c:pt>
                <c:pt idx="27">
                  <c:v>0.17741422292553291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B2-40FB-82E2-13742413148E}"/>
            </c:ext>
          </c:extLst>
        </c:ser>
        <c:ser>
          <c:idx val="3"/>
          <c:order val="3"/>
          <c:tx>
            <c:strRef>
              <c:f>Sheet1!$F$483</c:f>
              <c:strCache>
                <c:ptCount val="1"/>
                <c:pt idx="0">
                  <c:v>Não sei/não quero responder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Sheet1!$B$484:$B$511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Sheet1!$F$484:$F$511</c:f>
              <c:numCache>
                <c:formatCode>###0%</c:formatCode>
                <c:ptCount val="28"/>
                <c:pt idx="0">
                  <c:v>9.6250000000000002E-2</c:v>
                </c:pt>
                <c:pt idx="1">
                  <c:v>0.11036487980670789</c:v>
                </c:pt>
                <c:pt idx="2">
                  <c:v>5.6798042690672984E-2</c:v>
                </c:pt>
                <c:pt idx="3">
                  <c:v>0</c:v>
                </c:pt>
                <c:pt idx="4">
                  <c:v>2.6756592404223557E-2</c:v>
                </c:pt>
                <c:pt idx="5">
                  <c:v>0.10797610670368264</c:v>
                </c:pt>
                <c:pt idx="6">
                  <c:v>8.4310864893637996E-2</c:v>
                </c:pt>
                <c:pt idx="7">
                  <c:v>8.9931875557660509E-2</c:v>
                </c:pt>
                <c:pt idx="8">
                  <c:v>6.4635051868706384E-2</c:v>
                </c:pt>
                <c:pt idx="9">
                  <c:v>2.5030344782337698E-2</c:v>
                </c:pt>
                <c:pt idx="10">
                  <c:v>7.8823097752654947E-2</c:v>
                </c:pt>
                <c:pt idx="11">
                  <c:v>0.14970434318046602</c:v>
                </c:pt>
                <c:pt idx="12">
                  <c:v>5.3440356939766412E-2</c:v>
                </c:pt>
                <c:pt idx="13">
                  <c:v>5.0127528241667163E-2</c:v>
                </c:pt>
                <c:pt idx="14">
                  <c:v>5.6532909296957971E-2</c:v>
                </c:pt>
                <c:pt idx="15">
                  <c:v>3.9983552063682391E-2</c:v>
                </c:pt>
                <c:pt idx="16">
                  <c:v>0.13990216185589224</c:v>
                </c:pt>
                <c:pt idx="17">
                  <c:v>5.0922240379875659E-2</c:v>
                </c:pt>
                <c:pt idx="18">
                  <c:v>7.0651873519870415E-2</c:v>
                </c:pt>
                <c:pt idx="19">
                  <c:v>8.5446454863724111E-2</c:v>
                </c:pt>
                <c:pt idx="20">
                  <c:v>0.14742242853652576</c:v>
                </c:pt>
                <c:pt idx="21">
                  <c:v>0</c:v>
                </c:pt>
                <c:pt idx="22">
                  <c:v>3.3310307377075736E-2</c:v>
                </c:pt>
                <c:pt idx="23">
                  <c:v>4.7580288510349789E-2</c:v>
                </c:pt>
                <c:pt idx="24">
                  <c:v>0</c:v>
                </c:pt>
                <c:pt idx="25">
                  <c:v>5.5149824562222165E-2</c:v>
                </c:pt>
                <c:pt idx="26">
                  <c:v>3.2659491375087703E-2</c:v>
                </c:pt>
                <c:pt idx="27">
                  <c:v>6.0858442674669465E-2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B2-40FB-82E2-1374241314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732889696"/>
        <c:axId val="732894016"/>
      </c:barChart>
      <c:catAx>
        <c:axId val="73288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94016"/>
        <c:crosses val="autoZero"/>
        <c:auto val="1"/>
        <c:lblAlgn val="ctr"/>
        <c:lblOffset val="100"/>
        <c:noMultiLvlLbl val="0"/>
      </c:catAx>
      <c:valAx>
        <c:axId val="7328940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8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40887751740843E-2"/>
          <c:y val="2.5544017168797683E-2"/>
          <c:w val="0.94425079754453889"/>
          <c:h val="0.69050378762737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Sheet1!$C$255</c:f>
              <c:strCache>
                <c:ptCount val="1"/>
                <c:pt idx="0">
                  <c:v>Aumento dos custos (Insumos/mercadoria, Combustíveis, Aluguel, Energia)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Sheet1!$B$256:$B$283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Sheet1!$C$256:$C$283</c:f>
              <c:numCache>
                <c:formatCode>###0%</c:formatCode>
                <c:ptCount val="28"/>
                <c:pt idx="0">
                  <c:v>0.1836612999403697</c:v>
                </c:pt>
                <c:pt idx="1">
                  <c:v>0.36500648134812042</c:v>
                </c:pt>
                <c:pt idx="2">
                  <c:v>0.37955433851042036</c:v>
                </c:pt>
                <c:pt idx="3">
                  <c:v>0.37547643394998603</c:v>
                </c:pt>
                <c:pt idx="4">
                  <c:v>0.31517923114493362</c:v>
                </c:pt>
                <c:pt idx="5">
                  <c:v>0.27970085160092267</c:v>
                </c:pt>
                <c:pt idx="6">
                  <c:v>0.26031203566121841</c:v>
                </c:pt>
                <c:pt idx="7">
                  <c:v>0.34447100961800692</c:v>
                </c:pt>
                <c:pt idx="8">
                  <c:v>0.27829373460405998</c:v>
                </c:pt>
                <c:pt idx="9">
                  <c:v>0.25319762818910874</c:v>
                </c:pt>
                <c:pt idx="10">
                  <c:v>0.33822249428733941</c:v>
                </c:pt>
                <c:pt idx="11">
                  <c:v>0.26766767130251645</c:v>
                </c:pt>
                <c:pt idx="12">
                  <c:v>0.25867153240214391</c:v>
                </c:pt>
                <c:pt idx="13">
                  <c:v>0.38203731870637592</c:v>
                </c:pt>
                <c:pt idx="14">
                  <c:v>0.27324811641452795</c:v>
                </c:pt>
                <c:pt idx="15">
                  <c:v>0.30793259040854581</c:v>
                </c:pt>
                <c:pt idx="16">
                  <c:v>0.33985225093813598</c:v>
                </c:pt>
                <c:pt idx="17">
                  <c:v>0.33690373603157836</c:v>
                </c:pt>
                <c:pt idx="18">
                  <c:v>0.24430191197411774</c:v>
                </c:pt>
                <c:pt idx="19">
                  <c:v>0.35797668765737578</c:v>
                </c:pt>
                <c:pt idx="20">
                  <c:v>0.4257442301259895</c:v>
                </c:pt>
                <c:pt idx="21">
                  <c:v>0.23720660678064326</c:v>
                </c:pt>
                <c:pt idx="22">
                  <c:v>0.21385324357471691</c:v>
                </c:pt>
                <c:pt idx="23">
                  <c:v>0.29216643468749365</c:v>
                </c:pt>
                <c:pt idx="24">
                  <c:v>0.37497912408643025</c:v>
                </c:pt>
                <c:pt idx="25">
                  <c:v>0.25072973430518619</c:v>
                </c:pt>
                <c:pt idx="26">
                  <c:v>0.3604801433453052</c:v>
                </c:pt>
                <c:pt idx="27">
                  <c:v>0.28499283779861589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1-440A-BBF5-E8BA75599AF0}"/>
            </c:ext>
          </c:extLst>
        </c:ser>
        <c:ser>
          <c:idx val="1"/>
          <c:order val="1"/>
          <c:tx>
            <c:strRef>
              <c:f>Sheet1!$D$255</c:f>
              <c:strCache>
                <c:ptCount val="1"/>
                <c:pt idx="0">
                  <c:v>Dívidas com impostos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Sheet1!$B$256:$B$283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Sheet1!$D$256:$D$283</c:f>
              <c:numCache>
                <c:formatCode>###0%</c:formatCode>
                <c:ptCount val="28"/>
                <c:pt idx="0">
                  <c:v>7.2282284617977241E-2</c:v>
                </c:pt>
                <c:pt idx="1">
                  <c:v>2.3373181621777331E-2</c:v>
                </c:pt>
                <c:pt idx="2">
                  <c:v>7.107171972658291E-2</c:v>
                </c:pt>
                <c:pt idx="3">
                  <c:v>0.11855845805831862</c:v>
                </c:pt>
                <c:pt idx="4">
                  <c:v>0.10004758903114577</c:v>
                </c:pt>
                <c:pt idx="5">
                  <c:v>9.013622713226653E-2</c:v>
                </c:pt>
                <c:pt idx="6">
                  <c:v>9.5646359583952456E-2</c:v>
                </c:pt>
                <c:pt idx="7">
                  <c:v>2.4258649842730132E-2</c:v>
                </c:pt>
                <c:pt idx="8">
                  <c:v>9.3515429383729989E-2</c:v>
                </c:pt>
                <c:pt idx="9">
                  <c:v>4.5845923166049483E-2</c:v>
                </c:pt>
                <c:pt idx="10">
                  <c:v>5.560495767989402E-2</c:v>
                </c:pt>
                <c:pt idx="11">
                  <c:v>6.2928937143687136E-2</c:v>
                </c:pt>
                <c:pt idx="12">
                  <c:v>6.9821443072925121E-2</c:v>
                </c:pt>
                <c:pt idx="13">
                  <c:v>0.112147887786438</c:v>
                </c:pt>
                <c:pt idx="14">
                  <c:v>7.599546746714908E-2</c:v>
                </c:pt>
                <c:pt idx="15">
                  <c:v>7.6773081379466257E-2</c:v>
                </c:pt>
                <c:pt idx="16">
                  <c:v>6.2316931148466634E-2</c:v>
                </c:pt>
                <c:pt idx="17">
                  <c:v>4.6266053260688278E-2</c:v>
                </c:pt>
                <c:pt idx="18">
                  <c:v>6.2692969964906434E-2</c:v>
                </c:pt>
                <c:pt idx="19">
                  <c:v>5.9834430872489082E-2</c:v>
                </c:pt>
                <c:pt idx="20">
                  <c:v>6.5790102416259183E-2</c:v>
                </c:pt>
                <c:pt idx="21">
                  <c:v>6.2764416111272092E-2</c:v>
                </c:pt>
                <c:pt idx="22">
                  <c:v>4.5911578908123245E-2</c:v>
                </c:pt>
                <c:pt idx="23">
                  <c:v>3.4917447245235267E-2</c:v>
                </c:pt>
                <c:pt idx="24">
                  <c:v>0.11758109795376283</c:v>
                </c:pt>
                <c:pt idx="25">
                  <c:v>6.0870138743868561E-2</c:v>
                </c:pt>
                <c:pt idx="26">
                  <c:v>0.12679082526619573</c:v>
                </c:pt>
                <c:pt idx="27">
                  <c:v>6.3122307442847664E-2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1-440A-BBF5-E8BA75599AF0}"/>
            </c:ext>
          </c:extLst>
        </c:ser>
        <c:ser>
          <c:idx val="2"/>
          <c:order val="2"/>
          <c:tx>
            <c:strRef>
              <c:f>Sheet1!$E$255</c:f>
              <c:strCache>
                <c:ptCount val="1"/>
                <c:pt idx="0">
                  <c:v>Dívidas com empréstimos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Sheet1!$B$256:$B$283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Sheet1!$E$256:$E$283</c:f>
              <c:numCache>
                <c:formatCode>###0%</c:formatCode>
                <c:ptCount val="28"/>
                <c:pt idx="0">
                  <c:v>0.10290114334603719</c:v>
                </c:pt>
                <c:pt idx="1">
                  <c:v>5.8960103701569927E-2</c:v>
                </c:pt>
                <c:pt idx="2">
                  <c:v>9.6432826773134875E-2</c:v>
                </c:pt>
                <c:pt idx="3">
                  <c:v>2.7671903566669761E-2</c:v>
                </c:pt>
                <c:pt idx="4">
                  <c:v>0.11813037724743375</c:v>
                </c:pt>
                <c:pt idx="5">
                  <c:v>8.544661898475242E-2</c:v>
                </c:pt>
                <c:pt idx="6">
                  <c:v>0.10290936106983656</c:v>
                </c:pt>
                <c:pt idx="7">
                  <c:v>6.7651042708314388E-2</c:v>
                </c:pt>
                <c:pt idx="8">
                  <c:v>0.15160347490504006</c:v>
                </c:pt>
                <c:pt idx="9">
                  <c:v>0.15511052547879228</c:v>
                </c:pt>
                <c:pt idx="10">
                  <c:v>9.8802049536271919E-2</c:v>
                </c:pt>
                <c:pt idx="11">
                  <c:v>5.2220487308907361E-2</c:v>
                </c:pt>
                <c:pt idx="12">
                  <c:v>0.1192798846840994</c:v>
                </c:pt>
                <c:pt idx="13">
                  <c:v>0.10478186971815261</c:v>
                </c:pt>
                <c:pt idx="14">
                  <c:v>0.1153410333379719</c:v>
                </c:pt>
                <c:pt idx="15">
                  <c:v>7.0621814859123749E-2</c:v>
                </c:pt>
                <c:pt idx="16">
                  <c:v>0.19428531096707405</c:v>
                </c:pt>
                <c:pt idx="17">
                  <c:v>9.6809501306499138E-2</c:v>
                </c:pt>
                <c:pt idx="18">
                  <c:v>0.10285098041552221</c:v>
                </c:pt>
                <c:pt idx="19">
                  <c:v>0.11151259660744756</c:v>
                </c:pt>
                <c:pt idx="20">
                  <c:v>1.338738193460013E-2</c:v>
                </c:pt>
                <c:pt idx="21">
                  <c:v>0.13259924659518979</c:v>
                </c:pt>
                <c:pt idx="22">
                  <c:v>8.1535403622501168E-2</c:v>
                </c:pt>
                <c:pt idx="23">
                  <c:v>9.8369779624608522E-2</c:v>
                </c:pt>
                <c:pt idx="24">
                  <c:v>9.3126456343494285E-2</c:v>
                </c:pt>
                <c:pt idx="25">
                  <c:v>8.1701667435249453E-2</c:v>
                </c:pt>
                <c:pt idx="26">
                  <c:v>9.9644015254223853E-2</c:v>
                </c:pt>
                <c:pt idx="27">
                  <c:v>9.4958958065232663E-2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71-440A-BBF5-E8BA75599AF0}"/>
            </c:ext>
          </c:extLst>
        </c:ser>
        <c:ser>
          <c:idx val="3"/>
          <c:order val="3"/>
          <c:tx>
            <c:strRef>
              <c:f>Sheet1!$F$255</c:f>
              <c:strCache>
                <c:ptCount val="1"/>
                <c:pt idx="0">
                  <c:v>Dívidas com fornecedores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Sheet1!$B$256:$B$283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Sheet1!$F$256:$F$283</c:f>
              <c:numCache>
                <c:formatCode>###0%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3.016889985158553E-2</c:v>
                </c:pt>
                <c:pt idx="3">
                  <c:v>0</c:v>
                </c:pt>
                <c:pt idx="4">
                  <c:v>2.6062299886036793E-2</c:v>
                </c:pt>
                <c:pt idx="5">
                  <c:v>2.4507101510249676E-2</c:v>
                </c:pt>
                <c:pt idx="6">
                  <c:v>9.682020802377414E-3</c:v>
                </c:pt>
                <c:pt idx="7">
                  <c:v>1.9681460337084782E-2</c:v>
                </c:pt>
                <c:pt idx="8">
                  <c:v>1.8800106479435821E-2</c:v>
                </c:pt>
                <c:pt idx="9">
                  <c:v>4.5845923166049483E-2</c:v>
                </c:pt>
                <c:pt idx="10">
                  <c:v>3.4429589249218087E-2</c:v>
                </c:pt>
                <c:pt idx="11">
                  <c:v>0</c:v>
                </c:pt>
                <c:pt idx="12">
                  <c:v>9.7805343511450388E-3</c:v>
                </c:pt>
                <c:pt idx="13">
                  <c:v>1.7613819952872194E-2</c:v>
                </c:pt>
                <c:pt idx="14">
                  <c:v>1.643241953760213E-2</c:v>
                </c:pt>
                <c:pt idx="15">
                  <c:v>1.7800050868053922E-2</c:v>
                </c:pt>
                <c:pt idx="16">
                  <c:v>1.3598560152454446E-2</c:v>
                </c:pt>
                <c:pt idx="17">
                  <c:v>8.085700783899483E-3</c:v>
                </c:pt>
                <c:pt idx="18">
                  <c:v>1.9284782258977461E-2</c:v>
                </c:pt>
                <c:pt idx="19">
                  <c:v>1.3061370549293254E-2</c:v>
                </c:pt>
                <c:pt idx="20">
                  <c:v>0</c:v>
                </c:pt>
                <c:pt idx="21">
                  <c:v>9.07563025210084E-2</c:v>
                </c:pt>
                <c:pt idx="22">
                  <c:v>4.706967943684158E-3</c:v>
                </c:pt>
                <c:pt idx="23">
                  <c:v>2.864195244475182E-2</c:v>
                </c:pt>
                <c:pt idx="24">
                  <c:v>0</c:v>
                </c:pt>
                <c:pt idx="25">
                  <c:v>2.0208635180292266E-2</c:v>
                </c:pt>
                <c:pt idx="26">
                  <c:v>0</c:v>
                </c:pt>
                <c:pt idx="27">
                  <c:v>1.9491783996684293E-2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71-440A-BBF5-E8BA75599AF0}"/>
            </c:ext>
          </c:extLst>
        </c:ser>
        <c:ser>
          <c:idx val="4"/>
          <c:order val="4"/>
          <c:tx>
            <c:strRef>
              <c:f>Sheet1!$G$255</c:f>
              <c:strCache>
                <c:ptCount val="1"/>
                <c:pt idx="0">
                  <c:v>Falta de clientes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Sheet1!$B$256:$B$283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Sheet1!$G$256:$G$283</c:f>
              <c:numCache>
                <c:formatCode>###0%</c:formatCode>
                <c:ptCount val="28"/>
                <c:pt idx="0">
                  <c:v>0.44642347877939387</c:v>
                </c:pt>
                <c:pt idx="1">
                  <c:v>0.2916894714100533</c:v>
                </c:pt>
                <c:pt idx="2">
                  <c:v>0.20695980267146052</c:v>
                </c:pt>
                <c:pt idx="3">
                  <c:v>0.31226178302500696</c:v>
                </c:pt>
                <c:pt idx="4">
                  <c:v>0.25867560561216607</c:v>
                </c:pt>
                <c:pt idx="5">
                  <c:v>0.34848539801825068</c:v>
                </c:pt>
                <c:pt idx="6">
                  <c:v>0.32565527488855861</c:v>
                </c:pt>
                <c:pt idx="7">
                  <c:v>0.30895120088725658</c:v>
                </c:pt>
                <c:pt idx="8">
                  <c:v>0.2557925218465264</c:v>
                </c:pt>
                <c:pt idx="9">
                  <c:v>0.2493127655224118</c:v>
                </c:pt>
                <c:pt idx="10">
                  <c:v>0.28622821142475569</c:v>
                </c:pt>
                <c:pt idx="11">
                  <c:v>0.37732670031591559</c:v>
                </c:pt>
                <c:pt idx="12">
                  <c:v>0.37315758486275785</c:v>
                </c:pt>
                <c:pt idx="13">
                  <c:v>0.19812329411270219</c:v>
                </c:pt>
                <c:pt idx="14">
                  <c:v>0.30676102816929407</c:v>
                </c:pt>
                <c:pt idx="15">
                  <c:v>0.33805401433725524</c:v>
                </c:pt>
                <c:pt idx="16">
                  <c:v>0.18734486936677291</c:v>
                </c:pt>
                <c:pt idx="17">
                  <c:v>0.33992466781564462</c:v>
                </c:pt>
                <c:pt idx="18">
                  <c:v>0.37917801199973783</c:v>
                </c:pt>
                <c:pt idx="19">
                  <c:v>0.24920030198691681</c:v>
                </c:pt>
                <c:pt idx="20">
                  <c:v>0.2225363553828266</c:v>
                </c:pt>
                <c:pt idx="21">
                  <c:v>0.3440741813966966</c:v>
                </c:pt>
                <c:pt idx="22">
                  <c:v>0.46302428127473388</c:v>
                </c:pt>
                <c:pt idx="23">
                  <c:v>0.31756164328065817</c:v>
                </c:pt>
                <c:pt idx="24">
                  <c:v>0.26107218692094192</c:v>
                </c:pt>
                <c:pt idx="25">
                  <c:v>0.38647415315416667</c:v>
                </c:pt>
                <c:pt idx="26">
                  <c:v>0.20941258552751549</c:v>
                </c:pt>
                <c:pt idx="27">
                  <c:v>0.34045170003103481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71-440A-BBF5-E8BA75599AF0}"/>
            </c:ext>
          </c:extLst>
        </c:ser>
        <c:ser>
          <c:idx val="5"/>
          <c:order val="5"/>
          <c:tx>
            <c:strRef>
              <c:f>Sheet1!$H$255</c:f>
              <c:strCache>
                <c:ptCount val="1"/>
                <c:pt idx="0">
                  <c:v>Funcionários afastados por problema de saúde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Sheet1!$B$256:$B$283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Sheet1!$H$256:$H$283</c:f>
              <c:numCache>
                <c:formatCode>###0%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1.3634273291665798E-2</c:v>
                </c:pt>
                <c:pt idx="3">
                  <c:v>0</c:v>
                </c:pt>
                <c:pt idx="4">
                  <c:v>3.7653777274985283E-3</c:v>
                </c:pt>
                <c:pt idx="5">
                  <c:v>1.427011852776045E-2</c:v>
                </c:pt>
                <c:pt idx="6">
                  <c:v>0</c:v>
                </c:pt>
                <c:pt idx="7">
                  <c:v>4.5771895056453517E-3</c:v>
                </c:pt>
                <c:pt idx="8">
                  <c:v>7.9116382834109635E-3</c:v>
                </c:pt>
                <c:pt idx="9">
                  <c:v>0</c:v>
                </c:pt>
                <c:pt idx="10">
                  <c:v>1.0130812741129884E-2</c:v>
                </c:pt>
                <c:pt idx="11">
                  <c:v>0</c:v>
                </c:pt>
                <c:pt idx="12">
                  <c:v>2.1223302744843266E-2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1.6239456998670729E-2</c:v>
                </c:pt>
                <c:pt idx="17">
                  <c:v>1.120739978873631E-2</c:v>
                </c:pt>
                <c:pt idx="18">
                  <c:v>3.1155227989060814E-3</c:v>
                </c:pt>
                <c:pt idx="19">
                  <c:v>7.5889486753160608E-3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7.2863645439366622E-3</c:v>
                </c:pt>
                <c:pt idx="24">
                  <c:v>0</c:v>
                </c:pt>
                <c:pt idx="25">
                  <c:v>1.1756261373737188E-2</c:v>
                </c:pt>
                <c:pt idx="26">
                  <c:v>0</c:v>
                </c:pt>
                <c:pt idx="27">
                  <c:v>7.7262224992264393E-3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71-440A-BBF5-E8BA75599AF0}"/>
            </c:ext>
          </c:extLst>
        </c:ser>
        <c:ser>
          <c:idx val="6"/>
          <c:order val="6"/>
          <c:tx>
            <c:strRef>
              <c:f>Sheet1!$I$255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Sheet1!$B$256:$B$283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Sheet1!$I$256:$I$283</c:f>
              <c:numCache>
                <c:formatCode>###0%</c:formatCode>
                <c:ptCount val="28"/>
                <c:pt idx="0">
                  <c:v>0.19473179331622206</c:v>
                </c:pt>
                <c:pt idx="1">
                  <c:v>0.26097076191847907</c:v>
                </c:pt>
                <c:pt idx="2">
                  <c:v>0.20217813917514998</c:v>
                </c:pt>
                <c:pt idx="3">
                  <c:v>0.16603142140001859</c:v>
                </c:pt>
                <c:pt idx="4">
                  <c:v>0.17813951935078542</c:v>
                </c:pt>
                <c:pt idx="5">
                  <c:v>0.15745368422579756</c:v>
                </c:pt>
                <c:pt idx="6">
                  <c:v>0.20579494799405645</c:v>
                </c:pt>
                <c:pt idx="7">
                  <c:v>0.23040944710096181</c:v>
                </c:pt>
                <c:pt idx="8">
                  <c:v>0.19408309449779676</c:v>
                </c:pt>
                <c:pt idx="9">
                  <c:v>0.25068723447758823</c:v>
                </c:pt>
                <c:pt idx="10">
                  <c:v>0.17658188508139097</c:v>
                </c:pt>
                <c:pt idx="11">
                  <c:v>0.23985620392897344</c:v>
                </c:pt>
                <c:pt idx="12">
                  <c:v>0.14806571788208542</c:v>
                </c:pt>
                <c:pt idx="13">
                  <c:v>0.18529580972345908</c:v>
                </c:pt>
                <c:pt idx="14">
                  <c:v>0.21222193507345483</c:v>
                </c:pt>
                <c:pt idx="15">
                  <c:v>0.18881844814755502</c:v>
                </c:pt>
                <c:pt idx="16">
                  <c:v>0.18636262042842522</c:v>
                </c:pt>
                <c:pt idx="17">
                  <c:v>0.16080294101295378</c:v>
                </c:pt>
                <c:pt idx="18">
                  <c:v>0.18857582058783223</c:v>
                </c:pt>
                <c:pt idx="19">
                  <c:v>0.20082566365116147</c:v>
                </c:pt>
                <c:pt idx="20">
                  <c:v>0.27254193014032463</c:v>
                </c:pt>
                <c:pt idx="21">
                  <c:v>0.13259924659518979</c:v>
                </c:pt>
                <c:pt idx="22">
                  <c:v>0.19096852467624059</c:v>
                </c:pt>
                <c:pt idx="23">
                  <c:v>0.22105637817331594</c:v>
                </c:pt>
                <c:pt idx="24">
                  <c:v>0.15324113469537071</c:v>
                </c:pt>
                <c:pt idx="25">
                  <c:v>0.18825940980749967</c:v>
                </c:pt>
                <c:pt idx="26">
                  <c:v>0.20367243060675974</c:v>
                </c:pt>
                <c:pt idx="27">
                  <c:v>0.18925619016635828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71-440A-BBF5-E8BA75599A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848488912"/>
        <c:axId val="848489632"/>
      </c:barChart>
      <c:catAx>
        <c:axId val="84848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489632"/>
        <c:crosses val="autoZero"/>
        <c:auto val="1"/>
        <c:lblAlgn val="ctr"/>
        <c:lblOffset val="100"/>
        <c:noMultiLvlLbl val="0"/>
      </c:catAx>
      <c:valAx>
        <c:axId val="8484896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48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52030223774592"/>
          <c:y val="0.76244502870822062"/>
          <c:w val="0.71895930455589896"/>
          <c:h val="0.2236218710178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89906943450247E-2"/>
          <c:y val="2.9715121955369888E-2"/>
          <c:w val="0.94516463851109522"/>
          <c:h val="0.836304774626646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Sheet1!$C$312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Sheet1!$B$313:$B$340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Sheet1!$C$313:$C$340</c:f>
              <c:numCache>
                <c:formatCode>###0%</c:formatCode>
                <c:ptCount val="28"/>
                <c:pt idx="0">
                  <c:v>0.66070363744782346</c:v>
                </c:pt>
                <c:pt idx="1">
                  <c:v>0.68527149647126606</c:v>
                </c:pt>
                <c:pt idx="2">
                  <c:v>0.70006689103033093</c:v>
                </c:pt>
                <c:pt idx="3">
                  <c:v>0.80236125313749185</c:v>
                </c:pt>
                <c:pt idx="4">
                  <c:v>0.71620656979098396</c:v>
                </c:pt>
                <c:pt idx="5">
                  <c:v>0.70320184537712715</c:v>
                </c:pt>
                <c:pt idx="6">
                  <c:v>0.72155720653789002</c:v>
                </c:pt>
                <c:pt idx="7">
                  <c:v>0.70431901238159311</c:v>
                </c:pt>
                <c:pt idx="8">
                  <c:v>0.71044349766029002</c:v>
                </c:pt>
                <c:pt idx="9">
                  <c:v>0.70848762977940338</c:v>
                </c:pt>
                <c:pt idx="10">
                  <c:v>0.73865585066452544</c:v>
                </c:pt>
                <c:pt idx="11">
                  <c:v>0.70579904862195431</c:v>
                </c:pt>
                <c:pt idx="12">
                  <c:v>0.66898448919928521</c:v>
                </c:pt>
                <c:pt idx="13">
                  <c:v>0.74335311440182616</c:v>
                </c:pt>
                <c:pt idx="14">
                  <c:v>0.68562908772836606</c:v>
                </c:pt>
                <c:pt idx="15">
                  <c:v>0.73170681160922024</c:v>
                </c:pt>
                <c:pt idx="16">
                  <c:v>0.69193850062934514</c:v>
                </c:pt>
                <c:pt idx="17">
                  <c:v>0.68104811808528387</c:v>
                </c:pt>
                <c:pt idx="18">
                  <c:v>0.66922132783593602</c:v>
                </c:pt>
                <c:pt idx="19">
                  <c:v>0.66752636930556097</c:v>
                </c:pt>
                <c:pt idx="20">
                  <c:v>0.66796744341621139</c:v>
                </c:pt>
                <c:pt idx="21">
                  <c:v>0.87447116777745582</c:v>
                </c:pt>
                <c:pt idx="22">
                  <c:v>0.62983037050672919</c:v>
                </c:pt>
                <c:pt idx="23">
                  <c:v>0.6684906692285657</c:v>
                </c:pt>
                <c:pt idx="24">
                  <c:v>0.7597082939010521</c:v>
                </c:pt>
                <c:pt idx="25">
                  <c:v>0.66991999430661675</c:v>
                </c:pt>
                <c:pt idx="26">
                  <c:v>0.63464389632836227</c:v>
                </c:pt>
                <c:pt idx="27">
                  <c:v>0.68768693745663867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A-4527-894D-F32306502D17}"/>
            </c:ext>
          </c:extLst>
        </c:ser>
        <c:ser>
          <c:idx val="1"/>
          <c:order val="1"/>
          <c:tx>
            <c:strRef>
              <c:f>Sheet1!$D$312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Sheet1!$B$313:$B$340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Sheet1!$D$313:$D$340</c:f>
              <c:numCache>
                <c:formatCode>###0%</c:formatCode>
                <c:ptCount val="28"/>
                <c:pt idx="0">
                  <c:v>0.33929636255217654</c:v>
                </c:pt>
                <c:pt idx="1">
                  <c:v>0.27633011666426616</c:v>
                </c:pt>
                <c:pt idx="2">
                  <c:v>0.27513116912978952</c:v>
                </c:pt>
                <c:pt idx="3">
                  <c:v>0.19763874686250812</c:v>
                </c:pt>
                <c:pt idx="4">
                  <c:v>0.25061364803319541</c:v>
                </c:pt>
                <c:pt idx="5">
                  <c:v>0.26600015958450002</c:v>
                </c:pt>
                <c:pt idx="6">
                  <c:v>0.18766419019316494</c:v>
                </c:pt>
                <c:pt idx="7">
                  <c:v>0.24734777549499098</c:v>
                </c:pt>
                <c:pt idx="8">
                  <c:v>0.24831058483965252</c:v>
                </c:pt>
                <c:pt idx="9">
                  <c:v>0.25684394665697347</c:v>
                </c:pt>
                <c:pt idx="10">
                  <c:v>0.22551590662008883</c:v>
                </c:pt>
                <c:pt idx="11">
                  <c:v>0.23129380151784745</c:v>
                </c:pt>
                <c:pt idx="12">
                  <c:v>0.27067007065129123</c:v>
                </c:pt>
                <c:pt idx="13">
                  <c:v>0.20967669905718117</c:v>
                </c:pt>
                <c:pt idx="14">
                  <c:v>0.25066894618611218</c:v>
                </c:pt>
                <c:pt idx="15">
                  <c:v>0.21934304850363145</c:v>
                </c:pt>
                <c:pt idx="16">
                  <c:v>0.22118834476349561</c:v>
                </c:pt>
                <c:pt idx="17">
                  <c:v>0.27193876132762551</c:v>
                </c:pt>
                <c:pt idx="18">
                  <c:v>0.27863641509321546</c:v>
                </c:pt>
                <c:pt idx="19">
                  <c:v>0.25740893479788263</c:v>
                </c:pt>
                <c:pt idx="20">
                  <c:v>0.31864517464918846</c:v>
                </c:pt>
                <c:pt idx="21">
                  <c:v>8.3685888148362794E-2</c:v>
                </c:pt>
                <c:pt idx="22">
                  <c:v>0.31350659014348486</c:v>
                </c:pt>
                <c:pt idx="23">
                  <c:v>0.28902675814652018</c:v>
                </c:pt>
                <c:pt idx="24">
                  <c:v>0.22438624814104957</c:v>
                </c:pt>
                <c:pt idx="25">
                  <c:v>0.29181860104515278</c:v>
                </c:pt>
                <c:pt idx="26">
                  <c:v>0.27042948092825597</c:v>
                </c:pt>
                <c:pt idx="27">
                  <c:v>0.26805999764995475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FA-4527-894D-F32306502D17}"/>
            </c:ext>
          </c:extLst>
        </c:ser>
        <c:ser>
          <c:idx val="2"/>
          <c:order val="2"/>
          <c:tx>
            <c:strRef>
              <c:f>Sheet1!$E$312</c:f>
              <c:strCache>
                <c:ptCount val="1"/>
                <c:pt idx="0">
                  <c:v>Não sei/Não quero responder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Sheet1!$B$313:$B$340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Sheet1!$E$313:$E$340</c:f>
              <c:numCache>
                <c:formatCode>###0%</c:formatCode>
                <c:ptCount val="28"/>
                <c:pt idx="0">
                  <c:v>0</c:v>
                </c:pt>
                <c:pt idx="1">
                  <c:v>3.8398386864467809E-2</c:v>
                </c:pt>
                <c:pt idx="2">
                  <c:v>2.4801939839879595E-2</c:v>
                </c:pt>
                <c:pt idx="3">
                  <c:v>0</c:v>
                </c:pt>
                <c:pt idx="4">
                  <c:v>3.3179782175820599E-2</c:v>
                </c:pt>
                <c:pt idx="5">
                  <c:v>3.0797995038372817E-2</c:v>
                </c:pt>
                <c:pt idx="6">
                  <c:v>9.0778603268945018E-2</c:v>
                </c:pt>
                <c:pt idx="7">
                  <c:v>4.8333212123415938E-2</c:v>
                </c:pt>
                <c:pt idx="8">
                  <c:v>4.1245917500057426E-2</c:v>
                </c:pt>
                <c:pt idx="9">
                  <c:v>3.4668423563623145E-2</c:v>
                </c:pt>
                <c:pt idx="10">
                  <c:v>3.5828242715385802E-2</c:v>
                </c:pt>
                <c:pt idx="11">
                  <c:v>6.2907149860198269E-2</c:v>
                </c:pt>
                <c:pt idx="12">
                  <c:v>6.0345440149423418E-2</c:v>
                </c:pt>
                <c:pt idx="13">
                  <c:v>4.6970186540992519E-2</c:v>
                </c:pt>
                <c:pt idx="14">
                  <c:v>6.3701966085521741E-2</c:v>
                </c:pt>
                <c:pt idx="15">
                  <c:v>4.8950139887148275E-2</c:v>
                </c:pt>
                <c:pt idx="16">
                  <c:v>8.6873154607159234E-2</c:v>
                </c:pt>
                <c:pt idx="17">
                  <c:v>4.7013120587090673E-2</c:v>
                </c:pt>
                <c:pt idx="18">
                  <c:v>5.2142257070848498E-2</c:v>
                </c:pt>
                <c:pt idx="19">
                  <c:v>7.5064695896556385E-2</c:v>
                </c:pt>
                <c:pt idx="20">
                  <c:v>1.338738193460013E-2</c:v>
                </c:pt>
                <c:pt idx="21">
                  <c:v>4.1842944074181397E-2</c:v>
                </c:pt>
                <c:pt idx="22">
                  <c:v>5.6663039349785969E-2</c:v>
                </c:pt>
                <c:pt idx="23">
                  <c:v>4.2482572624914276E-2</c:v>
                </c:pt>
                <c:pt idx="24">
                  <c:v>1.5905457957898252E-2</c:v>
                </c:pt>
                <c:pt idx="25">
                  <c:v>3.8261404648230503E-2</c:v>
                </c:pt>
                <c:pt idx="26">
                  <c:v>9.4926622743381775E-2</c:v>
                </c:pt>
                <c:pt idx="27">
                  <c:v>4.4253064893406566E-2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FA-4527-894D-F32306502D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732864136"/>
        <c:axId val="732869176"/>
      </c:barChart>
      <c:catAx>
        <c:axId val="73286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69176"/>
        <c:crosses val="autoZero"/>
        <c:auto val="1"/>
        <c:lblAlgn val="ctr"/>
        <c:lblOffset val="100"/>
        <c:noMultiLvlLbl val="0"/>
      </c:catAx>
      <c:valAx>
        <c:axId val="7328691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6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Sheet1!$C$369</c:f>
              <c:strCache>
                <c:ptCount val="1"/>
                <c:pt idx="0">
                  <c:v>Foram repassados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Sheet1!$B$370:$B$397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Sheet1!$C$370:$C$397</c:f>
              <c:numCache>
                <c:formatCode>###0%</c:formatCode>
                <c:ptCount val="28"/>
                <c:pt idx="0">
                  <c:v>6.9494584837545129E-2</c:v>
                </c:pt>
                <c:pt idx="1">
                  <c:v>4.244851167493293E-2</c:v>
                </c:pt>
                <c:pt idx="2">
                  <c:v>0.10605011967586585</c:v>
                </c:pt>
                <c:pt idx="3">
                  <c:v>6.8976171165952185E-2</c:v>
                </c:pt>
                <c:pt idx="4">
                  <c:v>9.1891402588902119E-2</c:v>
                </c:pt>
                <c:pt idx="5">
                  <c:v>0.1177538783103686</c:v>
                </c:pt>
                <c:pt idx="6">
                  <c:v>2.3837483674835652E-2</c:v>
                </c:pt>
                <c:pt idx="7">
                  <c:v>8.4771403465862247E-2</c:v>
                </c:pt>
                <c:pt idx="8">
                  <c:v>9.8326942747179069E-2</c:v>
                </c:pt>
                <c:pt idx="9">
                  <c:v>4.6650260611711486E-2</c:v>
                </c:pt>
                <c:pt idx="10">
                  <c:v>8.6209382854868941E-2</c:v>
                </c:pt>
                <c:pt idx="11">
                  <c:v>9.5661662588453142E-2</c:v>
                </c:pt>
                <c:pt idx="12">
                  <c:v>9.1175436948269087E-2</c:v>
                </c:pt>
                <c:pt idx="13">
                  <c:v>9.43028087086588E-2</c:v>
                </c:pt>
                <c:pt idx="14">
                  <c:v>4.1906318313984336E-2</c:v>
                </c:pt>
                <c:pt idx="15">
                  <c:v>0.10434379683416152</c:v>
                </c:pt>
                <c:pt idx="16">
                  <c:v>0.11832764402017944</c:v>
                </c:pt>
                <c:pt idx="17">
                  <c:v>5.9429141956624874E-2</c:v>
                </c:pt>
                <c:pt idx="18">
                  <c:v>6.8156419966713885E-2</c:v>
                </c:pt>
                <c:pt idx="19">
                  <c:v>7.612656025951435E-2</c:v>
                </c:pt>
                <c:pt idx="20">
                  <c:v>5.3743206124715087E-2</c:v>
                </c:pt>
                <c:pt idx="21">
                  <c:v>9.1328821706406937E-2</c:v>
                </c:pt>
                <c:pt idx="22">
                  <c:v>5.6593590608127374E-2</c:v>
                </c:pt>
                <c:pt idx="23">
                  <c:v>7.2553073717113836E-2</c:v>
                </c:pt>
                <c:pt idx="24">
                  <c:v>4.1454761709457798E-2</c:v>
                </c:pt>
                <c:pt idx="25">
                  <c:v>8.1821877636038612E-2</c:v>
                </c:pt>
                <c:pt idx="26">
                  <c:v>0.13011301890893284</c:v>
                </c:pt>
                <c:pt idx="27">
                  <c:v>7.8912210624652881E-2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8-468A-9198-AB1B4C89FFAE}"/>
            </c:ext>
          </c:extLst>
        </c:ser>
        <c:ser>
          <c:idx val="1"/>
          <c:order val="1"/>
          <c:tx>
            <c:strRef>
              <c:f>Sheet1!$D$369</c:f>
              <c:strCache>
                <c:ptCount val="1"/>
                <c:pt idx="0">
                  <c:v>Foram repassados só parcialmente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Sheet1!$B$370:$B$397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Sheet1!$D$370:$D$397</c:f>
              <c:numCache>
                <c:formatCode>###0%</c:formatCode>
                <c:ptCount val="28"/>
                <c:pt idx="0">
                  <c:v>0.17889656254905043</c:v>
                </c:pt>
                <c:pt idx="1">
                  <c:v>0.30913693864390857</c:v>
                </c:pt>
                <c:pt idx="2">
                  <c:v>0.41837529198027512</c:v>
                </c:pt>
                <c:pt idx="3">
                  <c:v>0.35959525740547638</c:v>
                </c:pt>
                <c:pt idx="4">
                  <c:v>0.38043352621280802</c:v>
                </c:pt>
                <c:pt idx="5">
                  <c:v>0.42929356567371052</c:v>
                </c:pt>
                <c:pt idx="6">
                  <c:v>0.29362614367607948</c:v>
                </c:pt>
                <c:pt idx="7">
                  <c:v>0.33592714381909156</c:v>
                </c:pt>
                <c:pt idx="8">
                  <c:v>0.32280819073607686</c:v>
                </c:pt>
                <c:pt idx="9">
                  <c:v>0.41253076135304101</c:v>
                </c:pt>
                <c:pt idx="10">
                  <c:v>0.35914978335697212</c:v>
                </c:pt>
                <c:pt idx="11">
                  <c:v>0.29276219448827079</c:v>
                </c:pt>
                <c:pt idx="12">
                  <c:v>0.31561879112428715</c:v>
                </c:pt>
                <c:pt idx="13">
                  <c:v>0.30609606116004656</c:v>
                </c:pt>
                <c:pt idx="14">
                  <c:v>0.34035486130271453</c:v>
                </c:pt>
                <c:pt idx="15">
                  <c:v>0.33735317754325339</c:v>
                </c:pt>
                <c:pt idx="16">
                  <c:v>0.3469398543938616</c:v>
                </c:pt>
                <c:pt idx="17">
                  <c:v>0.35301927836655528</c:v>
                </c:pt>
                <c:pt idx="18">
                  <c:v>0.3437984992339238</c:v>
                </c:pt>
                <c:pt idx="19">
                  <c:v>0.25243294703932678</c:v>
                </c:pt>
                <c:pt idx="20">
                  <c:v>0.23929635906726665</c:v>
                </c:pt>
                <c:pt idx="21">
                  <c:v>0.39725507558029222</c:v>
                </c:pt>
                <c:pt idx="22">
                  <c:v>0.28645166254067533</c:v>
                </c:pt>
                <c:pt idx="23">
                  <c:v>0.36838749240253532</c:v>
                </c:pt>
                <c:pt idx="24">
                  <c:v>0.32348658846690187</c:v>
                </c:pt>
                <c:pt idx="25">
                  <c:v>0.34938252619162902</c:v>
                </c:pt>
                <c:pt idx="26">
                  <c:v>0.2932840686807216</c:v>
                </c:pt>
                <c:pt idx="27">
                  <c:v>0.34452425821936211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B8-468A-9198-AB1B4C89FFAE}"/>
            </c:ext>
          </c:extLst>
        </c:ser>
        <c:ser>
          <c:idx val="2"/>
          <c:order val="2"/>
          <c:tx>
            <c:strRef>
              <c:f>Sheet1!$E$369</c:f>
              <c:strCache>
                <c:ptCount val="1"/>
                <c:pt idx="0">
                  <c:v>Não foram repassados aos clientes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Sheet1!$B$370:$B$397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Sheet1!$E$370:$E$397</c:f>
              <c:numCache>
                <c:formatCode>###0%</c:formatCode>
                <c:ptCount val="28"/>
                <c:pt idx="0">
                  <c:v>0.68211426777585937</c:v>
                </c:pt>
                <c:pt idx="1">
                  <c:v>0.60596603800622562</c:v>
                </c:pt>
                <c:pt idx="2">
                  <c:v>0.40714306312541454</c:v>
                </c:pt>
                <c:pt idx="3">
                  <c:v>0.53694048584559528</c:v>
                </c:pt>
                <c:pt idx="4">
                  <c:v>0.50310347949001832</c:v>
                </c:pt>
                <c:pt idx="5">
                  <c:v>0.42813482857361684</c:v>
                </c:pt>
                <c:pt idx="6">
                  <c:v>0.59910517978716005</c:v>
                </c:pt>
                <c:pt idx="7">
                  <c:v>0.49173392758467627</c:v>
                </c:pt>
                <c:pt idx="8">
                  <c:v>0.52563514876313844</c:v>
                </c:pt>
                <c:pt idx="9">
                  <c:v>0.44751845681182462</c:v>
                </c:pt>
                <c:pt idx="10">
                  <c:v>0.52975350580807756</c:v>
                </c:pt>
                <c:pt idx="11">
                  <c:v>0.53531040086162107</c:v>
                </c:pt>
                <c:pt idx="12">
                  <c:v>0.56638516863784882</c:v>
                </c:pt>
                <c:pt idx="13">
                  <c:v>0.54835632374937682</c:v>
                </c:pt>
                <c:pt idx="14">
                  <c:v>0.56718381900375658</c:v>
                </c:pt>
                <c:pt idx="15">
                  <c:v>0.51840062168012913</c:v>
                </c:pt>
                <c:pt idx="16">
                  <c:v>0.46488988913391538</c:v>
                </c:pt>
                <c:pt idx="17">
                  <c:v>0.52615136147438413</c:v>
                </c:pt>
                <c:pt idx="18">
                  <c:v>0.53624511135981634</c:v>
                </c:pt>
                <c:pt idx="19">
                  <c:v>0.57320584847558831</c:v>
                </c:pt>
                <c:pt idx="20">
                  <c:v>0.6</c:v>
                </c:pt>
                <c:pt idx="21">
                  <c:v>0.30453481753209788</c:v>
                </c:pt>
                <c:pt idx="22">
                  <c:v>0.62787442805613758</c:v>
                </c:pt>
                <c:pt idx="23">
                  <c:v>0.51217765042979946</c:v>
                </c:pt>
                <c:pt idx="24">
                  <c:v>0.59360388811418263</c:v>
                </c:pt>
                <c:pt idx="25">
                  <c:v>0.52769496408135674</c:v>
                </c:pt>
                <c:pt idx="26">
                  <c:v>0.50010867202782006</c:v>
                </c:pt>
                <c:pt idx="27">
                  <c:v>0.53079672493822783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B8-468A-9198-AB1B4C89FFAE}"/>
            </c:ext>
          </c:extLst>
        </c:ser>
        <c:ser>
          <c:idx val="3"/>
          <c:order val="3"/>
          <c:tx>
            <c:strRef>
              <c:f>Sheet1!$F$369</c:f>
              <c:strCache>
                <c:ptCount val="1"/>
                <c:pt idx="0">
                  <c:v>Não sei/Não quero responder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Sheet1!$B$370:$B$397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Sheet1!$F$370:$F$397</c:f>
              <c:numCache>
                <c:formatCode>###0%</c:formatCode>
                <c:ptCount val="28"/>
                <c:pt idx="0">
                  <c:v>6.9494584837545129E-2</c:v>
                </c:pt>
                <c:pt idx="1">
                  <c:v>4.244851167493293E-2</c:v>
                </c:pt>
                <c:pt idx="2">
                  <c:v>6.8431525218444506E-2</c:v>
                </c:pt>
                <c:pt idx="3">
                  <c:v>3.4488085582976093E-2</c:v>
                </c:pt>
                <c:pt idx="4">
                  <c:v>2.4571591708271535E-2</c:v>
                </c:pt>
                <c:pt idx="5">
                  <c:v>2.4817727442304035E-2</c:v>
                </c:pt>
                <c:pt idx="6">
                  <c:v>8.3431192861924769E-2</c:v>
                </c:pt>
                <c:pt idx="7">
                  <c:v>8.756752513036993E-2</c:v>
                </c:pt>
                <c:pt idx="8">
                  <c:v>5.3229717753605604E-2</c:v>
                </c:pt>
                <c:pt idx="9">
                  <c:v>9.3300521223422972E-2</c:v>
                </c:pt>
                <c:pt idx="10">
                  <c:v>2.4887327980081374E-2</c:v>
                </c:pt>
                <c:pt idx="11">
                  <c:v>7.6265742061655026E-2</c:v>
                </c:pt>
                <c:pt idx="12">
                  <c:v>2.6820603289595013E-2</c:v>
                </c:pt>
                <c:pt idx="13">
                  <c:v>5.124480638191789E-2</c:v>
                </c:pt>
                <c:pt idx="14">
                  <c:v>5.0555001379544537E-2</c:v>
                </c:pt>
                <c:pt idx="15">
                  <c:v>3.9902403942455977E-2</c:v>
                </c:pt>
                <c:pt idx="16">
                  <c:v>6.9842612452043623E-2</c:v>
                </c:pt>
                <c:pt idx="17">
                  <c:v>6.1400218202435734E-2</c:v>
                </c:pt>
                <c:pt idx="18">
                  <c:v>5.1799969439546054E-2</c:v>
                </c:pt>
                <c:pt idx="19">
                  <c:v>9.8234644225570628E-2</c:v>
                </c:pt>
                <c:pt idx="20">
                  <c:v>0.10696043480801823</c:v>
                </c:pt>
                <c:pt idx="21">
                  <c:v>0.20688128518120297</c:v>
                </c:pt>
                <c:pt idx="22">
                  <c:v>2.9080318795059668E-2</c:v>
                </c:pt>
                <c:pt idx="23">
                  <c:v>4.6881783450551356E-2</c:v>
                </c:pt>
                <c:pt idx="24">
                  <c:v>4.1454761709457798E-2</c:v>
                </c:pt>
                <c:pt idx="25">
                  <c:v>4.1100632090975628E-2</c:v>
                </c:pt>
                <c:pt idx="26">
                  <c:v>7.6494240382525544E-2</c:v>
                </c:pt>
                <c:pt idx="27">
                  <c:v>4.576680621775716E-2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B8-468A-9198-AB1B4C89FF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421258608"/>
        <c:axId val="421255728"/>
      </c:barChart>
      <c:catAx>
        <c:axId val="42125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255728"/>
        <c:crosses val="autoZero"/>
        <c:auto val="1"/>
        <c:lblAlgn val="ctr"/>
        <c:lblOffset val="100"/>
        <c:noMultiLvlLbl val="0"/>
      </c:catAx>
      <c:valAx>
        <c:axId val="4212557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25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22796261202137E-2"/>
          <c:y val="2.832396533892757E-2"/>
          <c:w val="0.94556949219952846"/>
          <c:h val="0.742425161876591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Sheet1!$C$768</c:f>
              <c:strCache>
                <c:ptCount val="1"/>
                <c:pt idx="0">
                  <c:v>O pior já passou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Sheet1!$B$769:$B$796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Sheet1!$C$769:$C$796</c:f>
              <c:numCache>
                <c:formatCode>###0%</c:formatCode>
                <c:ptCount val="28"/>
                <c:pt idx="0">
                  <c:v>0</c:v>
                </c:pt>
                <c:pt idx="1">
                  <c:v>8.5144750108022471E-2</c:v>
                </c:pt>
                <c:pt idx="2">
                  <c:v>6.8019816467735528E-2</c:v>
                </c:pt>
                <c:pt idx="3">
                  <c:v>0.13835951783334882</c:v>
                </c:pt>
                <c:pt idx="4">
                  <c:v>5.4213925218429472E-2</c:v>
                </c:pt>
                <c:pt idx="5">
                  <c:v>7.7554440076020248E-2</c:v>
                </c:pt>
                <c:pt idx="6">
                  <c:v>4.7218424962852897E-2</c:v>
                </c:pt>
                <c:pt idx="7">
                  <c:v>5.0530899438192028E-2</c:v>
                </c:pt>
                <c:pt idx="8">
                  <c:v>0.10520789839591703</c:v>
                </c:pt>
                <c:pt idx="9">
                  <c:v>0.10537973964604584</c:v>
                </c:pt>
                <c:pt idx="10">
                  <c:v>5.3297744954032472E-2</c:v>
                </c:pt>
                <c:pt idx="11">
                  <c:v>2.7731580667417117E-2</c:v>
                </c:pt>
                <c:pt idx="12">
                  <c:v>4.2446605489686533E-2</c:v>
                </c:pt>
                <c:pt idx="13">
                  <c:v>7.1351075874714648E-2</c:v>
                </c:pt>
                <c:pt idx="14">
                  <c:v>0.10829572788899271</c:v>
                </c:pt>
                <c:pt idx="15">
                  <c:v>9.9771093757359389E-2</c:v>
                </c:pt>
                <c:pt idx="16">
                  <c:v>4.5095225211448202E-2</c:v>
                </c:pt>
                <c:pt idx="17">
                  <c:v>9.8709484627786739E-2</c:v>
                </c:pt>
                <c:pt idx="18">
                  <c:v>6.4928472267735959E-2</c:v>
                </c:pt>
                <c:pt idx="19">
                  <c:v>7.9607591567058988E-2</c:v>
                </c:pt>
                <c:pt idx="20">
                  <c:v>4.0162145803800391E-2</c:v>
                </c:pt>
                <c:pt idx="21">
                  <c:v>6.2764416111272092E-2</c:v>
                </c:pt>
                <c:pt idx="22">
                  <c:v>0.10600386965582433</c:v>
                </c:pt>
                <c:pt idx="23">
                  <c:v>5.593736465872054E-2</c:v>
                </c:pt>
                <c:pt idx="24">
                  <c:v>4.8058341219789573E-2</c:v>
                </c:pt>
                <c:pt idx="25">
                  <c:v>7.0672175062909376E-2</c:v>
                </c:pt>
                <c:pt idx="26">
                  <c:v>0.11735604024451157</c:v>
                </c:pt>
                <c:pt idx="27">
                  <c:v>7.2229476429718137E-2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9-4A3D-8446-1CECF2CDE5FA}"/>
            </c:ext>
          </c:extLst>
        </c:ser>
        <c:ser>
          <c:idx val="1"/>
          <c:order val="1"/>
          <c:tx>
            <c:strRef>
              <c:f>Sheet1!$D$768</c:f>
              <c:strCache>
                <c:ptCount val="1"/>
                <c:pt idx="0">
                  <c:v>Ainda tenho muitas dificuldades para manter meu negócio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Sheet1!$B$769:$B$796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Sheet1!$D$769:$D$796</c:f>
              <c:numCache>
                <c:formatCode>###0%</c:formatCode>
                <c:ptCount val="28"/>
                <c:pt idx="0">
                  <c:v>0.31292940291929172</c:v>
                </c:pt>
                <c:pt idx="1">
                  <c:v>0.35799510298142012</c:v>
                </c:pt>
                <c:pt idx="2">
                  <c:v>0.37970588850101383</c:v>
                </c:pt>
                <c:pt idx="3">
                  <c:v>0.31619720492082676</c:v>
                </c:pt>
                <c:pt idx="4">
                  <c:v>0.45590187475735855</c:v>
                </c:pt>
                <c:pt idx="5">
                  <c:v>0.4515787984737919</c:v>
                </c:pt>
                <c:pt idx="6">
                  <c:v>0.54719762258543836</c:v>
                </c:pt>
                <c:pt idx="7">
                  <c:v>0.46731877602225408</c:v>
                </c:pt>
                <c:pt idx="8">
                  <c:v>0.40302601584489678</c:v>
                </c:pt>
                <c:pt idx="9">
                  <c:v>0.33006565645091668</c:v>
                </c:pt>
                <c:pt idx="10">
                  <c:v>0.43651041615124309</c:v>
                </c:pt>
                <c:pt idx="11">
                  <c:v>0.4061766948690948</c:v>
                </c:pt>
                <c:pt idx="12">
                  <c:v>0.49864229738509008</c:v>
                </c:pt>
                <c:pt idx="13">
                  <c:v>0.37923171695996766</c:v>
                </c:pt>
                <c:pt idx="14">
                  <c:v>0.37336938154782023</c:v>
                </c:pt>
                <c:pt idx="15">
                  <c:v>0.44765017850918926</c:v>
                </c:pt>
                <c:pt idx="16">
                  <c:v>0.40285734451646299</c:v>
                </c:pt>
                <c:pt idx="17">
                  <c:v>0.44175724134096855</c:v>
                </c:pt>
                <c:pt idx="18">
                  <c:v>0.48185024756162226</c:v>
                </c:pt>
                <c:pt idx="19">
                  <c:v>0.38833248235863999</c:v>
                </c:pt>
                <c:pt idx="20">
                  <c:v>0.33593488683242279</c:v>
                </c:pt>
                <c:pt idx="21">
                  <c:v>0.57450014488554046</c:v>
                </c:pt>
                <c:pt idx="22">
                  <c:v>0.55085039997576613</c:v>
                </c:pt>
                <c:pt idx="23">
                  <c:v>0.40460543766898061</c:v>
                </c:pt>
                <c:pt idx="24">
                  <c:v>0.34701732899644511</c:v>
                </c:pt>
                <c:pt idx="25">
                  <c:v>0.44480976587758436</c:v>
                </c:pt>
                <c:pt idx="26">
                  <c:v>0.22323177064751168</c:v>
                </c:pt>
                <c:pt idx="27">
                  <c:v>0.44457224432448944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9-4A3D-8446-1CECF2CDE5FA}"/>
            </c:ext>
          </c:extLst>
        </c:ser>
        <c:ser>
          <c:idx val="2"/>
          <c:order val="2"/>
          <c:tx>
            <c:strRef>
              <c:f>Sheet1!$E$768</c:f>
              <c:strCache>
                <c:ptCount val="1"/>
                <c:pt idx="0">
                  <c:v>Animado com as novas oportunidades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Sheet1!$B$769:$B$796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Sheet1!$E$769:$E$796</c:f>
              <c:numCache>
                <c:formatCode>###0%</c:formatCode>
                <c:ptCount val="28"/>
                <c:pt idx="0">
                  <c:v>0.2865624432864069</c:v>
                </c:pt>
                <c:pt idx="1">
                  <c:v>0.2679821402851793</c:v>
                </c:pt>
                <c:pt idx="2">
                  <c:v>0.27136854867367627</c:v>
                </c:pt>
                <c:pt idx="3">
                  <c:v>0.17390226519165813</c:v>
                </c:pt>
                <c:pt idx="4">
                  <c:v>0.23584748132965422</c:v>
                </c:pt>
                <c:pt idx="5">
                  <c:v>0.19914513484890251</c:v>
                </c:pt>
                <c:pt idx="6">
                  <c:v>0.19006537890044575</c:v>
                </c:pt>
                <c:pt idx="7">
                  <c:v>0.19306012617952401</c:v>
                </c:pt>
                <c:pt idx="8">
                  <c:v>0.20620526478652088</c:v>
                </c:pt>
                <c:pt idx="9">
                  <c:v>0.16126723765817752</c:v>
                </c:pt>
                <c:pt idx="10">
                  <c:v>0.21799390303957369</c:v>
                </c:pt>
                <c:pt idx="11">
                  <c:v>0.24516503867242817</c:v>
                </c:pt>
                <c:pt idx="12">
                  <c:v>0.20780209517622217</c:v>
                </c:pt>
                <c:pt idx="13">
                  <c:v>0.27635439898914277</c:v>
                </c:pt>
                <c:pt idx="14">
                  <c:v>0.21165735642009423</c:v>
                </c:pt>
                <c:pt idx="15">
                  <c:v>0.1767777913844589</c:v>
                </c:pt>
                <c:pt idx="16">
                  <c:v>0.30405604112505735</c:v>
                </c:pt>
                <c:pt idx="17">
                  <c:v>0.26419566909434594</c:v>
                </c:pt>
                <c:pt idx="18">
                  <c:v>0.22094472613309338</c:v>
                </c:pt>
                <c:pt idx="19">
                  <c:v>0.266547093812323</c:v>
                </c:pt>
                <c:pt idx="20">
                  <c:v>0.15986015322619179</c:v>
                </c:pt>
                <c:pt idx="21">
                  <c:v>0.1046073601854535</c:v>
                </c:pt>
                <c:pt idx="22">
                  <c:v>0.12361383289331726</c:v>
                </c:pt>
                <c:pt idx="23">
                  <c:v>0.26275668423149301</c:v>
                </c:pt>
                <c:pt idx="24">
                  <c:v>0.25842392817095189</c:v>
                </c:pt>
                <c:pt idx="25">
                  <c:v>0.24436008205085438</c:v>
                </c:pt>
                <c:pt idx="26">
                  <c:v>0.3800394833860572</c:v>
                </c:pt>
                <c:pt idx="27">
                  <c:v>0.22661416488485675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E9-4A3D-8446-1CECF2CDE5FA}"/>
            </c:ext>
          </c:extLst>
        </c:ser>
        <c:ser>
          <c:idx val="3"/>
          <c:order val="3"/>
          <c:tx>
            <c:strRef>
              <c:f>Sheet1!$F$768</c:f>
              <c:strCache>
                <c:ptCount val="1"/>
                <c:pt idx="0">
                  <c:v>Os desafios provocaram mudanças que foram valiosas para o meu negócio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Sheet1!$B$769:$B$796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Sheet1!$F$769:$F$796</c:f>
              <c:numCache>
                <c:formatCode>###0%</c:formatCode>
                <c:ptCount val="28"/>
                <c:pt idx="0">
                  <c:v>0.40050815379430138</c:v>
                </c:pt>
                <c:pt idx="1">
                  <c:v>0.2888780066253781</c:v>
                </c:pt>
                <c:pt idx="2">
                  <c:v>0.28090574635757437</c:v>
                </c:pt>
                <c:pt idx="3">
                  <c:v>0.37154101205416629</c:v>
                </c:pt>
                <c:pt idx="4">
                  <c:v>0.25403671869455774</c:v>
                </c:pt>
                <c:pt idx="5">
                  <c:v>0.2717216266012854</c:v>
                </c:pt>
                <c:pt idx="6">
                  <c:v>0.21551857355126297</c:v>
                </c:pt>
                <c:pt idx="7">
                  <c:v>0.2890901983600298</c:v>
                </c:pt>
                <c:pt idx="8">
                  <c:v>0.28556082097266533</c:v>
                </c:pt>
                <c:pt idx="9">
                  <c:v>0.40328736624486</c:v>
                </c:pt>
                <c:pt idx="10">
                  <c:v>0.29219793585515075</c:v>
                </c:pt>
                <c:pt idx="11">
                  <c:v>0.32092668579105987</c:v>
                </c:pt>
                <c:pt idx="12">
                  <c:v>0.25110900194900115</c:v>
                </c:pt>
                <c:pt idx="13">
                  <c:v>0.27306280817617495</c:v>
                </c:pt>
                <c:pt idx="14">
                  <c:v>0.30667753414309284</c:v>
                </c:pt>
                <c:pt idx="15">
                  <c:v>0.27580093634899255</c:v>
                </c:pt>
                <c:pt idx="16">
                  <c:v>0.2479913891470315</c:v>
                </c:pt>
                <c:pt idx="17">
                  <c:v>0.19533760493689886</c:v>
                </c:pt>
                <c:pt idx="18">
                  <c:v>0.23227655403754832</c:v>
                </c:pt>
                <c:pt idx="19">
                  <c:v>0.26551283226197803</c:v>
                </c:pt>
                <c:pt idx="20">
                  <c:v>0.46404281413758502</c:v>
                </c:pt>
                <c:pt idx="21">
                  <c:v>0.25812807881773397</c:v>
                </c:pt>
                <c:pt idx="22">
                  <c:v>0.2195318974750923</c:v>
                </c:pt>
                <c:pt idx="23">
                  <c:v>0.27670051344080576</c:v>
                </c:pt>
                <c:pt idx="24">
                  <c:v>0.34650040161281337</c:v>
                </c:pt>
                <c:pt idx="25">
                  <c:v>0.24015797700865185</c:v>
                </c:pt>
                <c:pt idx="26">
                  <c:v>0.27937270572191963</c:v>
                </c:pt>
                <c:pt idx="27">
                  <c:v>0.25658411436093564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E9-4A3D-8446-1CECF2CDE5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944630744"/>
        <c:axId val="944631104"/>
      </c:barChart>
      <c:catAx>
        <c:axId val="94463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4631104"/>
        <c:crosses val="autoZero"/>
        <c:auto val="1"/>
        <c:lblAlgn val="ctr"/>
        <c:lblOffset val="100"/>
        <c:noMultiLvlLbl val="0"/>
      </c:catAx>
      <c:valAx>
        <c:axId val="9446311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463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553860259325613E-2"/>
          <c:y val="0.84219442837446057"/>
          <c:w val="0.85689219066451605"/>
          <c:h val="0.14235623272316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Sheet1!$C$28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Sheet1!$B$29:$B$56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Sheet1!$C$29:$C$56</c:f>
              <c:numCache>
                <c:formatCode>###0%</c:formatCode>
                <c:ptCount val="28"/>
                <c:pt idx="0">
                  <c:v>0.14456456923595448</c:v>
                </c:pt>
                <c:pt idx="1">
                  <c:v>0.19986749243842719</c:v>
                </c:pt>
                <c:pt idx="2">
                  <c:v>7.8602186500553936E-2</c:v>
                </c:pt>
                <c:pt idx="3">
                  <c:v>0.17390226519165813</c:v>
                </c:pt>
                <c:pt idx="4">
                  <c:v>0.21947609250405406</c:v>
                </c:pt>
                <c:pt idx="5">
                  <c:v>0.19200372847422714</c:v>
                </c:pt>
                <c:pt idx="6">
                  <c:v>0.12838038632986626</c:v>
                </c:pt>
                <c:pt idx="7">
                  <c:v>0.16029481282158506</c:v>
                </c:pt>
                <c:pt idx="8">
                  <c:v>0.26231867106598156</c:v>
                </c:pt>
                <c:pt idx="9">
                  <c:v>0.25206170343276463</c:v>
                </c:pt>
                <c:pt idx="10">
                  <c:v>0.19054855660273554</c:v>
                </c:pt>
                <c:pt idx="11">
                  <c:v>0.17603398816224264</c:v>
                </c:pt>
                <c:pt idx="12">
                  <c:v>0.19045903037193437</c:v>
                </c:pt>
                <c:pt idx="13">
                  <c:v>0.14764343395907323</c:v>
                </c:pt>
                <c:pt idx="14">
                  <c:v>0.17369142993459635</c:v>
                </c:pt>
                <c:pt idx="15">
                  <c:v>0.23310173556147451</c:v>
                </c:pt>
                <c:pt idx="16">
                  <c:v>0.24231551953322591</c:v>
                </c:pt>
                <c:pt idx="17">
                  <c:v>0.20400863522715554</c:v>
                </c:pt>
                <c:pt idx="18">
                  <c:v>0.18195511120908978</c:v>
                </c:pt>
                <c:pt idx="19">
                  <c:v>0.14419002483100515</c:v>
                </c:pt>
                <c:pt idx="20">
                  <c:v>0.20800216619148496</c:v>
                </c:pt>
                <c:pt idx="21">
                  <c:v>0.25341189202188419</c:v>
                </c:pt>
                <c:pt idx="22">
                  <c:v>0.24971707705057974</c:v>
                </c:pt>
                <c:pt idx="23">
                  <c:v>0.21672426751167251</c:v>
                </c:pt>
                <c:pt idx="24">
                  <c:v>0.23704699267553661</c:v>
                </c:pt>
                <c:pt idx="25">
                  <c:v>0.19275951827474941</c:v>
                </c:pt>
                <c:pt idx="26">
                  <c:v>0.21749161572675593</c:v>
                </c:pt>
                <c:pt idx="27">
                  <c:v>0.19934053159687362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D-491C-9211-A127FE7CEFE3}"/>
            </c:ext>
          </c:extLst>
        </c:ser>
        <c:ser>
          <c:idx val="1"/>
          <c:order val="1"/>
          <c:tx>
            <c:strRef>
              <c:f>Sheet1!$D$28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Sheet1!$B$29:$B$56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Sheet1!$D$29:$D$56</c:f>
              <c:numCache>
                <c:formatCode>###0%</c:formatCode>
                <c:ptCount val="28"/>
                <c:pt idx="0">
                  <c:v>0.54932462212543098</c:v>
                </c:pt>
                <c:pt idx="1">
                  <c:v>0.5401641941523837</c:v>
                </c:pt>
                <c:pt idx="2">
                  <c:v>0.53632496498672633</c:v>
                </c:pt>
                <c:pt idx="3">
                  <c:v>0.60078708437916395</c:v>
                </c:pt>
                <c:pt idx="4">
                  <c:v>0.47976945220805445</c:v>
                </c:pt>
                <c:pt idx="5">
                  <c:v>0.48537807018816465</c:v>
                </c:pt>
                <c:pt idx="6">
                  <c:v>0.55806537890044572</c:v>
                </c:pt>
                <c:pt idx="7">
                  <c:v>0.4952387229323103</c:v>
                </c:pt>
                <c:pt idx="8">
                  <c:v>0.50929731552934587</c:v>
                </c:pt>
                <c:pt idx="9">
                  <c:v>0.50251039371152051</c:v>
                </c:pt>
                <c:pt idx="10">
                  <c:v>0.4501947779946438</c:v>
                </c:pt>
                <c:pt idx="11">
                  <c:v>0.36456298340535243</c:v>
                </c:pt>
                <c:pt idx="12">
                  <c:v>0.46763846028910178</c:v>
                </c:pt>
                <c:pt idx="13">
                  <c:v>0.51090816844241504</c:v>
                </c:pt>
                <c:pt idx="14">
                  <c:v>0.50635548575631673</c:v>
                </c:pt>
                <c:pt idx="15">
                  <c:v>0.41534422127223958</c:v>
                </c:pt>
                <c:pt idx="16">
                  <c:v>0.53287298991871446</c:v>
                </c:pt>
                <c:pt idx="17">
                  <c:v>0.5049761263006497</c:v>
                </c:pt>
                <c:pt idx="18">
                  <c:v>0.49056822988971438</c:v>
                </c:pt>
                <c:pt idx="19">
                  <c:v>0.46190033558950733</c:v>
                </c:pt>
                <c:pt idx="20">
                  <c:v>0.39657232053262825</c:v>
                </c:pt>
                <c:pt idx="21">
                  <c:v>0.48614200685384484</c:v>
                </c:pt>
                <c:pt idx="22">
                  <c:v>0.37652015258032717</c:v>
                </c:pt>
                <c:pt idx="23">
                  <c:v>0.38995240071229659</c:v>
                </c:pt>
                <c:pt idx="24">
                  <c:v>0.43757505387973888</c:v>
                </c:pt>
                <c:pt idx="25">
                  <c:v>0.45136852456445575</c:v>
                </c:pt>
                <c:pt idx="26">
                  <c:v>0.49251956330423607</c:v>
                </c:pt>
                <c:pt idx="27">
                  <c:v>0.46121518790971172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D-491C-9211-A127FE7CEFE3}"/>
            </c:ext>
          </c:extLst>
        </c:ser>
        <c:ser>
          <c:idx val="2"/>
          <c:order val="2"/>
          <c:tx>
            <c:strRef>
              <c:f>Sheet1!$E$28</c:f>
              <c:strCache>
                <c:ptCount val="1"/>
                <c:pt idx="0">
                  <c:v>Não tenho sócios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Sheet1!$B$29:$B$56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Sheet1!$E$29:$E$56</c:f>
              <c:numCache>
                <c:formatCode>###0%</c:formatCode>
                <c:ptCount val="28"/>
                <c:pt idx="0">
                  <c:v>0.30611080863861451</c:v>
                </c:pt>
                <c:pt idx="1">
                  <c:v>0.25996831340918913</c:v>
                </c:pt>
                <c:pt idx="2">
                  <c:v>0.38507284851271978</c:v>
                </c:pt>
                <c:pt idx="3">
                  <c:v>0.22531065042917789</c:v>
                </c:pt>
                <c:pt idx="4">
                  <c:v>0.30075445528789141</c:v>
                </c:pt>
                <c:pt idx="5">
                  <c:v>0.32261820133760827</c:v>
                </c:pt>
                <c:pt idx="6">
                  <c:v>0.31355423476968797</c:v>
                </c:pt>
                <c:pt idx="7">
                  <c:v>0.34446646424610461</c:v>
                </c:pt>
                <c:pt idx="8">
                  <c:v>0.2283840134046726</c:v>
                </c:pt>
                <c:pt idx="9">
                  <c:v>0.24542790285571484</c:v>
                </c:pt>
                <c:pt idx="10">
                  <c:v>0.35925666540262069</c:v>
                </c:pt>
                <c:pt idx="11">
                  <c:v>0.45940302843240494</c:v>
                </c:pt>
                <c:pt idx="12">
                  <c:v>0.34190250933896382</c:v>
                </c:pt>
                <c:pt idx="13">
                  <c:v>0.34144839759851175</c:v>
                </c:pt>
                <c:pt idx="14">
                  <c:v>0.31995308430908692</c:v>
                </c:pt>
                <c:pt idx="15">
                  <c:v>0.35155404316628591</c:v>
                </c:pt>
                <c:pt idx="16">
                  <c:v>0.22481149054805966</c:v>
                </c:pt>
                <c:pt idx="17">
                  <c:v>0.29101523847219474</c:v>
                </c:pt>
                <c:pt idx="18">
                  <c:v>0.32747665890119587</c:v>
                </c:pt>
                <c:pt idx="19">
                  <c:v>0.39390963957948766</c:v>
                </c:pt>
                <c:pt idx="20">
                  <c:v>0.39542551327588676</c:v>
                </c:pt>
                <c:pt idx="21">
                  <c:v>0.26044610112427102</c:v>
                </c:pt>
                <c:pt idx="22">
                  <c:v>0.37376277036909317</c:v>
                </c:pt>
                <c:pt idx="23">
                  <c:v>0.3933233317760309</c:v>
                </c:pt>
                <c:pt idx="24">
                  <c:v>0.32537795344472459</c:v>
                </c:pt>
                <c:pt idx="25">
                  <c:v>0.35587195716079484</c:v>
                </c:pt>
                <c:pt idx="26">
                  <c:v>0.28998882096900791</c:v>
                </c:pt>
                <c:pt idx="27">
                  <c:v>0.33944428049341469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6D-491C-9211-A127FE7CEF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737966576"/>
        <c:axId val="737962976"/>
      </c:barChart>
      <c:catAx>
        <c:axId val="7379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7962976"/>
        <c:crosses val="autoZero"/>
        <c:auto val="1"/>
        <c:lblAlgn val="ctr"/>
        <c:lblOffset val="100"/>
        <c:noMultiLvlLbl val="0"/>
      </c:catAx>
      <c:valAx>
        <c:axId val="7379629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79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Sheet1!$C$85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Sheet1!$B$86:$B$113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Sheet1!$C$86:$C$113</c:f>
              <c:numCache>
                <c:formatCode>###0%</c:formatCode>
                <c:ptCount val="28"/>
                <c:pt idx="0">
                  <c:v>0.11819760960306964</c:v>
                </c:pt>
                <c:pt idx="1">
                  <c:v>0.19391041336598011</c:v>
                </c:pt>
                <c:pt idx="2">
                  <c:v>0.32473504880954868</c:v>
                </c:pt>
                <c:pt idx="3">
                  <c:v>0.29673656702147999</c:v>
                </c:pt>
                <c:pt idx="4">
                  <c:v>0.20885962185469256</c:v>
                </c:pt>
                <c:pt idx="5">
                  <c:v>0.23167861132469642</c:v>
                </c:pt>
                <c:pt idx="6">
                  <c:v>0.21917682020802379</c:v>
                </c:pt>
                <c:pt idx="7">
                  <c:v>0.20578944019199652</c:v>
                </c:pt>
                <c:pt idx="8">
                  <c:v>0.25816099207633703</c:v>
                </c:pt>
                <c:pt idx="9">
                  <c:v>0.22606038576004725</c:v>
                </c:pt>
                <c:pt idx="10">
                  <c:v>0.25559923966044462</c:v>
                </c:pt>
                <c:pt idx="11">
                  <c:v>0.22497912051998983</c:v>
                </c:pt>
                <c:pt idx="12">
                  <c:v>0.22262770017865843</c:v>
                </c:pt>
                <c:pt idx="13">
                  <c:v>0.26221605760415273</c:v>
                </c:pt>
                <c:pt idx="14">
                  <c:v>0.24029978331312252</c:v>
                </c:pt>
                <c:pt idx="15">
                  <c:v>0.2590295505713236</c:v>
                </c:pt>
                <c:pt idx="16">
                  <c:v>0.22842287287228408</c:v>
                </c:pt>
                <c:pt idx="17">
                  <c:v>0.19901894773308895</c:v>
                </c:pt>
                <c:pt idx="18">
                  <c:v>0.16666527556360541</c:v>
                </c:pt>
                <c:pt idx="19">
                  <c:v>0.28523362528311275</c:v>
                </c:pt>
                <c:pt idx="20">
                  <c:v>0.26191007119761717</c:v>
                </c:pt>
                <c:pt idx="21">
                  <c:v>0.30704143726456101</c:v>
                </c:pt>
                <c:pt idx="22">
                  <c:v>9.1366317794060056E-2</c:v>
                </c:pt>
                <c:pt idx="23">
                  <c:v>0.22011302835547503</c:v>
                </c:pt>
                <c:pt idx="24">
                  <c:v>0.22763891429343977</c:v>
                </c:pt>
                <c:pt idx="25">
                  <c:v>0.19334015381523931</c:v>
                </c:pt>
                <c:pt idx="26">
                  <c:v>0.28224278318229751</c:v>
                </c:pt>
                <c:pt idx="27">
                  <c:v>0.20732481470776518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1-40F7-B940-3CA372ECCE00}"/>
            </c:ext>
          </c:extLst>
        </c:ser>
        <c:ser>
          <c:idx val="1"/>
          <c:order val="1"/>
          <c:tx>
            <c:strRef>
              <c:f>Sheet1!$D$85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Sheet1!$B$86:$B$113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Sheet1!$D$86:$D$113</c:f>
              <c:numCache>
                <c:formatCode>###0%</c:formatCode>
                <c:ptCount val="28"/>
                <c:pt idx="0">
                  <c:v>0.60631044048637572</c:v>
                </c:pt>
                <c:pt idx="1">
                  <c:v>0.57016275385280135</c:v>
                </c:pt>
                <c:pt idx="2">
                  <c:v>0.43986600890486843</c:v>
                </c:pt>
                <c:pt idx="3">
                  <c:v>0.56096628210848365</c:v>
                </c:pt>
                <c:pt idx="4">
                  <c:v>0.57815609225882714</c:v>
                </c:pt>
                <c:pt idx="5">
                  <c:v>0.53485470556659753</c:v>
                </c:pt>
                <c:pt idx="6">
                  <c:v>0.58473997028231794</c:v>
                </c:pt>
                <c:pt idx="7">
                  <c:v>0.55739668369666007</c:v>
                </c:pt>
                <c:pt idx="8">
                  <c:v>0.59303027747781079</c:v>
                </c:pt>
                <c:pt idx="9">
                  <c:v>0.58188881568484907</c:v>
                </c:pt>
                <c:pt idx="10">
                  <c:v>0.45139564811863186</c:v>
                </c:pt>
                <c:pt idx="11">
                  <c:v>0.41476088456370958</c:v>
                </c:pt>
                <c:pt idx="12">
                  <c:v>0.5</c:v>
                </c:pt>
                <c:pt idx="13">
                  <c:v>0.49736383768490566</c:v>
                </c:pt>
                <c:pt idx="14">
                  <c:v>0.48837643878098724</c:v>
                </c:pt>
                <c:pt idx="15">
                  <c:v>0.53424079429524196</c:v>
                </c:pt>
                <c:pt idx="16">
                  <c:v>0.57063369760848848</c:v>
                </c:pt>
                <c:pt idx="17">
                  <c:v>0.523790133321413</c:v>
                </c:pt>
                <c:pt idx="18">
                  <c:v>0.55840486584003346</c:v>
                </c:pt>
                <c:pt idx="19">
                  <c:v>0.45606570397427004</c:v>
                </c:pt>
                <c:pt idx="20">
                  <c:v>0.53133810107831736</c:v>
                </c:pt>
                <c:pt idx="21">
                  <c:v>0.44769631990727327</c:v>
                </c:pt>
                <c:pt idx="22">
                  <c:v>0.52762368783492664</c:v>
                </c:pt>
                <c:pt idx="23">
                  <c:v>0.47107205244176165</c:v>
                </c:pt>
                <c:pt idx="24">
                  <c:v>0.54797483756551058</c:v>
                </c:pt>
                <c:pt idx="25">
                  <c:v>0.50771819620500802</c:v>
                </c:pt>
                <c:pt idx="26">
                  <c:v>0.52790397133093891</c:v>
                </c:pt>
                <c:pt idx="27">
                  <c:v>0.5167293900804979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1-40F7-B940-3CA372ECCE00}"/>
            </c:ext>
          </c:extLst>
        </c:ser>
        <c:ser>
          <c:idx val="2"/>
          <c:order val="2"/>
          <c:tx>
            <c:strRef>
              <c:f>Sheet1!$E$85</c:f>
              <c:strCache>
                <c:ptCount val="1"/>
                <c:pt idx="0">
                  <c:v>Não tenho empregado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Sheet1!$B$86:$B$113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Sheet1!$E$86:$E$113</c:f>
              <c:numCache>
                <c:formatCode>###0%</c:formatCode>
                <c:ptCount val="28"/>
                <c:pt idx="0">
                  <c:v>0.27549194991055453</c:v>
                </c:pt>
                <c:pt idx="1">
                  <c:v>0.23592683278121845</c:v>
                </c:pt>
                <c:pt idx="2">
                  <c:v>0.23539894228558289</c:v>
                </c:pt>
                <c:pt idx="3">
                  <c:v>0.14229715087003633</c:v>
                </c:pt>
                <c:pt idx="4">
                  <c:v>0.21298428588648025</c:v>
                </c:pt>
                <c:pt idx="5">
                  <c:v>0.23346668310870605</c:v>
                </c:pt>
                <c:pt idx="6">
                  <c:v>0.19608320950965821</c:v>
                </c:pt>
                <c:pt idx="7">
                  <c:v>0.23681387611134344</c:v>
                </c:pt>
                <c:pt idx="8">
                  <c:v>0.14880873044585224</c:v>
                </c:pt>
                <c:pt idx="9">
                  <c:v>0.19205079855510371</c:v>
                </c:pt>
                <c:pt idx="10">
                  <c:v>0.29300511222092351</c:v>
                </c:pt>
                <c:pt idx="11">
                  <c:v>0.36025999491630051</c:v>
                </c:pt>
                <c:pt idx="12">
                  <c:v>0.27737229982134154</c:v>
                </c:pt>
                <c:pt idx="13">
                  <c:v>0.24042010471094158</c:v>
                </c:pt>
                <c:pt idx="14">
                  <c:v>0.2713237779058903</c:v>
                </c:pt>
                <c:pt idx="15">
                  <c:v>0.20672965513343444</c:v>
                </c:pt>
                <c:pt idx="16">
                  <c:v>0.20094342951922736</c:v>
                </c:pt>
                <c:pt idx="17">
                  <c:v>0.27719091894549802</c:v>
                </c:pt>
                <c:pt idx="18">
                  <c:v>0.2749298585963611</c:v>
                </c:pt>
                <c:pt idx="19">
                  <c:v>0.25870067074261727</c:v>
                </c:pt>
                <c:pt idx="20">
                  <c:v>0.20675182772406545</c:v>
                </c:pt>
                <c:pt idx="21">
                  <c:v>0.24526224282816575</c:v>
                </c:pt>
                <c:pt idx="22">
                  <c:v>0.38100999437101329</c:v>
                </c:pt>
                <c:pt idx="23">
                  <c:v>0.30881491920276333</c:v>
                </c:pt>
                <c:pt idx="24">
                  <c:v>0.22438624814104957</c:v>
                </c:pt>
                <c:pt idx="25">
                  <c:v>0.29894164997975264</c:v>
                </c:pt>
                <c:pt idx="26">
                  <c:v>0.18985324548676355</c:v>
                </c:pt>
                <c:pt idx="27">
                  <c:v>0.27594579521173701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1-40F7-B940-3CA372ECCE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732878536"/>
        <c:axId val="732879616"/>
      </c:barChart>
      <c:catAx>
        <c:axId val="73287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79616"/>
        <c:crosses val="autoZero"/>
        <c:auto val="1"/>
        <c:lblAlgn val="ctr"/>
        <c:lblOffset val="100"/>
        <c:noMultiLvlLbl val="0"/>
      </c:catAx>
      <c:valAx>
        <c:axId val="7328796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287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Sheet1!$C$654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Sheet1!$B$655:$B$682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Sheet1!$C$655:$C$682</c:f>
              <c:numCache>
                <c:formatCode>###0%</c:formatCode>
                <c:ptCount val="28"/>
                <c:pt idx="0">
                  <c:v>0.31718130201446681</c:v>
                </c:pt>
                <c:pt idx="1">
                  <c:v>0.13923664122137405</c:v>
                </c:pt>
                <c:pt idx="2">
                  <c:v>0.33109492255272888</c:v>
                </c:pt>
                <c:pt idx="3">
                  <c:v>0.22924607232499766</c:v>
                </c:pt>
                <c:pt idx="4">
                  <c:v>0.16231094839929702</c:v>
                </c:pt>
                <c:pt idx="5">
                  <c:v>0.16036791481089238</c:v>
                </c:pt>
                <c:pt idx="6">
                  <c:v>5.0835066864784541E-2</c:v>
                </c:pt>
                <c:pt idx="7">
                  <c:v>0.22802767222414139</c:v>
                </c:pt>
                <c:pt idx="8">
                  <c:v>0.11545181467713625</c:v>
                </c:pt>
                <c:pt idx="9">
                  <c:v>0.12887066360724267</c:v>
                </c:pt>
                <c:pt idx="10">
                  <c:v>9.3341269089522769E-2</c:v>
                </c:pt>
                <c:pt idx="11">
                  <c:v>0.17059079850393988</c:v>
                </c:pt>
                <c:pt idx="12">
                  <c:v>0.12789558632450868</c:v>
                </c:pt>
                <c:pt idx="13">
                  <c:v>0.11892021110314265</c:v>
                </c:pt>
                <c:pt idx="14">
                  <c:v>0.14147466353895394</c:v>
                </c:pt>
                <c:pt idx="15">
                  <c:v>0.11880516593347588</c:v>
                </c:pt>
                <c:pt idx="16">
                  <c:v>0.10047171475961368</c:v>
                </c:pt>
                <c:pt idx="17">
                  <c:v>0.12677906265636293</c:v>
                </c:pt>
                <c:pt idx="18">
                  <c:v>0.12803195957983043</c:v>
                </c:pt>
                <c:pt idx="19">
                  <c:v>0.12307712449105165</c:v>
                </c:pt>
                <c:pt idx="20">
                  <c:v>9.6108819266361903E-2</c:v>
                </c:pt>
                <c:pt idx="21">
                  <c:v>0.16157635467980294</c:v>
                </c:pt>
                <c:pt idx="22">
                  <c:v>0.79300525922111331</c:v>
                </c:pt>
                <c:pt idx="23">
                  <c:v>0.21116953192293855</c:v>
                </c:pt>
                <c:pt idx="24">
                  <c:v>8.8935368171588078E-2</c:v>
                </c:pt>
                <c:pt idx="25">
                  <c:v>9.7812073063647642E-2</c:v>
                </c:pt>
                <c:pt idx="26">
                  <c:v>0.14298852761854927</c:v>
                </c:pt>
                <c:pt idx="27">
                  <c:v>0.16930373165335016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1-4840-A5BE-6D36C568B51C}"/>
            </c:ext>
          </c:extLst>
        </c:ser>
        <c:ser>
          <c:idx val="1"/>
          <c:order val="1"/>
          <c:tx>
            <c:strRef>
              <c:f>Sheet1!$D$654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Sheet1!$B$655:$B$682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Sheet1!$D$655:$D$682</c:f>
              <c:numCache>
                <c:formatCode>###0%</c:formatCode>
                <c:ptCount val="28"/>
                <c:pt idx="0">
                  <c:v>0.68281869798553319</c:v>
                </c:pt>
                <c:pt idx="1">
                  <c:v>0.86076335877862609</c:v>
                </c:pt>
                <c:pt idx="2">
                  <c:v>0.66890507744727101</c:v>
                </c:pt>
                <c:pt idx="3">
                  <c:v>0.77075392767500228</c:v>
                </c:pt>
                <c:pt idx="4">
                  <c:v>0.83768905160070295</c:v>
                </c:pt>
                <c:pt idx="5">
                  <c:v>0.83963208518910759</c:v>
                </c:pt>
                <c:pt idx="6">
                  <c:v>0.94916493313521544</c:v>
                </c:pt>
                <c:pt idx="7">
                  <c:v>0.77197232777585867</c:v>
                </c:pt>
                <c:pt idx="8">
                  <c:v>0.88454818532286372</c:v>
                </c:pt>
                <c:pt idx="9">
                  <c:v>0.87112933639275736</c:v>
                </c:pt>
                <c:pt idx="10">
                  <c:v>0.90665873091047733</c:v>
                </c:pt>
                <c:pt idx="11">
                  <c:v>0.82940920149606012</c:v>
                </c:pt>
                <c:pt idx="12">
                  <c:v>0.87210441367549119</c:v>
                </c:pt>
                <c:pt idx="13">
                  <c:v>0.88107978889685734</c:v>
                </c:pt>
                <c:pt idx="14">
                  <c:v>0.85852533646104601</c:v>
                </c:pt>
                <c:pt idx="15">
                  <c:v>0.8811948340665241</c:v>
                </c:pt>
                <c:pt idx="16">
                  <c:v>0.89952828524038642</c:v>
                </c:pt>
                <c:pt idx="17">
                  <c:v>0.87322093734363704</c:v>
                </c:pt>
                <c:pt idx="18">
                  <c:v>0.87196804042016962</c:v>
                </c:pt>
                <c:pt idx="19">
                  <c:v>0.87692287550894832</c:v>
                </c:pt>
                <c:pt idx="20">
                  <c:v>0.90389118073363806</c:v>
                </c:pt>
                <c:pt idx="21">
                  <c:v>0.8384236453201972</c:v>
                </c:pt>
                <c:pt idx="22">
                  <c:v>0.20699474077888669</c:v>
                </c:pt>
                <c:pt idx="23">
                  <c:v>0.78883046807706148</c:v>
                </c:pt>
                <c:pt idx="24">
                  <c:v>0.91106463182841191</c:v>
                </c:pt>
                <c:pt idx="25">
                  <c:v>0.90218792693635241</c:v>
                </c:pt>
                <c:pt idx="26">
                  <c:v>0.8570114723814507</c:v>
                </c:pt>
                <c:pt idx="27">
                  <c:v>0.83069626834664978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C1-4840-A5BE-6D36C568B5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738282360"/>
        <c:axId val="738283080"/>
      </c:barChart>
      <c:catAx>
        <c:axId val="73828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8283080"/>
        <c:crosses val="autoZero"/>
        <c:auto val="1"/>
        <c:lblAlgn val="ctr"/>
        <c:lblOffset val="100"/>
        <c:noMultiLvlLbl val="0"/>
      </c:catAx>
      <c:valAx>
        <c:axId val="7382830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828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Sheet1!$C$711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Sheet1!$B$712:$B$739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Sheet1!$C$712:$C$739</c:f>
              <c:numCache>
                <c:formatCode>###0%</c:formatCode>
                <c:ptCount val="28"/>
                <c:pt idx="0">
                  <c:v>0.50888586956521742</c:v>
                </c:pt>
                <c:pt idx="1">
                  <c:v>0.48367844876513233</c:v>
                </c:pt>
                <c:pt idx="2">
                  <c:v>0.41450490185831645</c:v>
                </c:pt>
                <c:pt idx="3">
                  <c:v>0.34780453038331627</c:v>
                </c:pt>
                <c:pt idx="4">
                  <c:v>0.46264156693146757</c:v>
                </c:pt>
                <c:pt idx="5">
                  <c:v>0.51655145149356585</c:v>
                </c:pt>
                <c:pt idx="6">
                  <c:v>0.50242793462109958</c:v>
                </c:pt>
                <c:pt idx="7">
                  <c:v>0.33358206205320956</c:v>
                </c:pt>
                <c:pt idx="8">
                  <c:v>0.55513891647715219</c:v>
                </c:pt>
                <c:pt idx="9">
                  <c:v>0.55588749801213166</c:v>
                </c:pt>
                <c:pt idx="10">
                  <c:v>0.49048401993177032</c:v>
                </c:pt>
                <c:pt idx="11">
                  <c:v>0.43810976392214085</c:v>
                </c:pt>
                <c:pt idx="12">
                  <c:v>0.50074318617648039</c:v>
                </c:pt>
                <c:pt idx="13">
                  <c:v>0.49920989768307122</c:v>
                </c:pt>
                <c:pt idx="14">
                  <c:v>0.54011887958968652</c:v>
                </c:pt>
                <c:pt idx="15">
                  <c:v>0.36892679746265167</c:v>
                </c:pt>
                <c:pt idx="16">
                  <c:v>0.53511981084355775</c:v>
                </c:pt>
                <c:pt idx="17">
                  <c:v>0.46261605604047368</c:v>
                </c:pt>
                <c:pt idx="18">
                  <c:v>0.37086283299296224</c:v>
                </c:pt>
                <c:pt idx="19">
                  <c:v>0.49570819225187984</c:v>
                </c:pt>
                <c:pt idx="20">
                  <c:v>0.48913718681808777</c:v>
                </c:pt>
                <c:pt idx="21">
                  <c:v>0.29997102289191541</c:v>
                </c:pt>
                <c:pt idx="22">
                  <c:v>4.715197371414763E-2</c:v>
                </c:pt>
                <c:pt idx="23">
                  <c:v>0.35983679871093222</c:v>
                </c:pt>
                <c:pt idx="24">
                  <c:v>0.45553231591420595</c:v>
                </c:pt>
                <c:pt idx="25">
                  <c:v>0.48827047482639702</c:v>
                </c:pt>
                <c:pt idx="26">
                  <c:v>0.60749708631639032</c:v>
                </c:pt>
                <c:pt idx="27">
                  <c:v>0.43752240204849385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0-4284-9AF0-42AE3843B481}"/>
            </c:ext>
          </c:extLst>
        </c:ser>
        <c:ser>
          <c:idx val="1"/>
          <c:order val="1"/>
          <c:tx>
            <c:strRef>
              <c:f>Sheet1!$D$711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Sheet1!$B$712:$B$739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Sheet1!$D$712:$D$739</c:f>
              <c:numCache>
                <c:formatCode>###0%</c:formatCode>
                <c:ptCount val="28"/>
                <c:pt idx="0">
                  <c:v>0.49111413043478264</c:v>
                </c:pt>
                <c:pt idx="1">
                  <c:v>0.51632155123486767</c:v>
                </c:pt>
                <c:pt idx="2">
                  <c:v>0.58549509814168355</c:v>
                </c:pt>
                <c:pt idx="3">
                  <c:v>0.65219546961668373</c:v>
                </c:pt>
                <c:pt idx="4">
                  <c:v>0.53735843306853237</c:v>
                </c:pt>
                <c:pt idx="5">
                  <c:v>0.48344854850643415</c:v>
                </c:pt>
                <c:pt idx="6">
                  <c:v>0.49757206537890042</c:v>
                </c:pt>
                <c:pt idx="7">
                  <c:v>0.6664179379467905</c:v>
                </c:pt>
                <c:pt idx="8">
                  <c:v>0.44486108352284781</c:v>
                </c:pt>
                <c:pt idx="9">
                  <c:v>0.44411250198786834</c:v>
                </c:pt>
                <c:pt idx="10">
                  <c:v>0.50951598006822962</c:v>
                </c:pt>
                <c:pt idx="11">
                  <c:v>0.56189023607785915</c:v>
                </c:pt>
                <c:pt idx="12">
                  <c:v>0.49925681382351961</c:v>
                </c:pt>
                <c:pt idx="13">
                  <c:v>0.50079010231692878</c:v>
                </c:pt>
                <c:pt idx="14">
                  <c:v>0.45988112041031348</c:v>
                </c:pt>
                <c:pt idx="15">
                  <c:v>0.63107320253734833</c:v>
                </c:pt>
                <c:pt idx="16">
                  <c:v>0.46488018915644225</c:v>
                </c:pt>
                <c:pt idx="17">
                  <c:v>0.53738394395952638</c:v>
                </c:pt>
                <c:pt idx="18">
                  <c:v>0.6291371670070377</c:v>
                </c:pt>
                <c:pt idx="19">
                  <c:v>0.5042918077481201</c:v>
                </c:pt>
                <c:pt idx="20">
                  <c:v>0.51086281318191229</c:v>
                </c:pt>
                <c:pt idx="21">
                  <c:v>0.70002897710808465</c:v>
                </c:pt>
                <c:pt idx="22">
                  <c:v>0.95284802628585241</c:v>
                </c:pt>
                <c:pt idx="23">
                  <c:v>0.6401632012890679</c:v>
                </c:pt>
                <c:pt idx="24">
                  <c:v>0.54446768408579405</c:v>
                </c:pt>
                <c:pt idx="25">
                  <c:v>0.51172952517360293</c:v>
                </c:pt>
                <c:pt idx="26">
                  <c:v>0.39250291368360962</c:v>
                </c:pt>
                <c:pt idx="27">
                  <c:v>0.56247759795150609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0-4284-9AF0-42AE3843B4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475739224"/>
        <c:axId val="475736344"/>
      </c:barChart>
      <c:catAx>
        <c:axId val="47573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5736344"/>
        <c:crosses val="autoZero"/>
        <c:auto val="1"/>
        <c:lblAlgn val="ctr"/>
        <c:lblOffset val="100"/>
        <c:noMultiLvlLbl val="0"/>
      </c:catAx>
      <c:valAx>
        <c:axId val="475736344"/>
        <c:scaling>
          <c:orientation val="minMax"/>
          <c:max val="1"/>
        </c:scaling>
        <c:delete val="0"/>
        <c:axPos val="l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573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'[processamento por UF 7a pulso v1.xlsx]Sheet1'!$C$142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'[processamento por UF 7a pulso v1.xlsx]Sheet1'!$B$143:$B$170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'[processamento por UF 7a pulso v1.xlsx]Sheet1'!$C$143:$C$170</c:f>
              <c:numCache>
                <c:formatCode>###0%</c:formatCode>
                <c:ptCount val="28"/>
                <c:pt idx="0">
                  <c:v>6.1237717456119875E-2</c:v>
                </c:pt>
                <c:pt idx="1">
                  <c:v>0.28325507705602765</c:v>
                </c:pt>
                <c:pt idx="2">
                  <c:v>0.35009615585610065</c:v>
                </c:pt>
                <c:pt idx="3">
                  <c:v>0.37547643394998603</c:v>
                </c:pt>
                <c:pt idx="4">
                  <c:v>0.27361918756339987</c:v>
                </c:pt>
                <c:pt idx="5">
                  <c:v>0.28448475968025067</c:v>
                </c:pt>
                <c:pt idx="6">
                  <c:v>0.22762555720653788</c:v>
                </c:pt>
                <c:pt idx="7">
                  <c:v>0.25640897438228394</c:v>
                </c:pt>
                <c:pt idx="8">
                  <c:v>0.30457577809036968</c:v>
                </c:pt>
                <c:pt idx="9">
                  <c:v>0.40215144148851578</c:v>
                </c:pt>
                <c:pt idx="10">
                  <c:v>0.31305474305161868</c:v>
                </c:pt>
                <c:pt idx="11">
                  <c:v>0.20793420240386362</c:v>
                </c:pt>
                <c:pt idx="12">
                  <c:v>0.2192448635699204</c:v>
                </c:pt>
                <c:pt idx="13">
                  <c:v>0.30829044808191935</c:v>
                </c:pt>
                <c:pt idx="14">
                  <c:v>0.23034809057113889</c:v>
                </c:pt>
                <c:pt idx="15">
                  <c:v>0.30905545559878295</c:v>
                </c:pt>
                <c:pt idx="16">
                  <c:v>0.42075544942300225</c:v>
                </c:pt>
                <c:pt idx="17">
                  <c:v>0.25564782898760213</c:v>
                </c:pt>
                <c:pt idx="18">
                  <c:v>0.22951017951941466</c:v>
                </c:pt>
                <c:pt idx="19">
                  <c:v>0.2803808875447853</c:v>
                </c:pt>
                <c:pt idx="20">
                  <c:v>0.34187598553748627</c:v>
                </c:pt>
                <c:pt idx="21">
                  <c:v>0.2162851347435526</c:v>
                </c:pt>
                <c:pt idx="22">
                  <c:v>0.18226451761734214</c:v>
                </c:pt>
                <c:pt idx="23">
                  <c:v>0.25654870935662194</c:v>
                </c:pt>
                <c:pt idx="24">
                  <c:v>0.21592454450744772</c:v>
                </c:pt>
                <c:pt idx="25">
                  <c:v>0.26060527421512003</c:v>
                </c:pt>
                <c:pt idx="26">
                  <c:v>0.36855917354454559</c:v>
                </c:pt>
                <c:pt idx="27">
                  <c:v>0.26575929207733689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E-4842-8943-873681871022}"/>
            </c:ext>
          </c:extLst>
        </c:ser>
        <c:ser>
          <c:idx val="1"/>
          <c:order val="1"/>
          <c:tx>
            <c:strRef>
              <c:f>'[processamento por UF 7a pulso v1.xlsx]Sheet1'!$D$142</c:f>
              <c:strCache>
                <c:ptCount val="1"/>
                <c:pt idx="0">
                  <c:v>diminuiu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'[processamento por UF 7a pulso v1.xlsx]Sheet1'!$B$143:$B$170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'[processamento por UF 7a pulso v1.xlsx]Sheet1'!$D$143:$D$170</c:f>
              <c:numCache>
                <c:formatCode>###0%</c:formatCode>
                <c:ptCount val="28"/>
                <c:pt idx="0">
                  <c:v>0.28231054419123175</c:v>
                </c:pt>
                <c:pt idx="1">
                  <c:v>0.37230015843295405</c:v>
                </c:pt>
                <c:pt idx="2">
                  <c:v>0.32705010556240732</c:v>
                </c:pt>
                <c:pt idx="3">
                  <c:v>0.31226178302500696</c:v>
                </c:pt>
                <c:pt idx="4">
                  <c:v>0.38669740472801201</c:v>
                </c:pt>
                <c:pt idx="5">
                  <c:v>0.29017902479362823</c:v>
                </c:pt>
                <c:pt idx="6">
                  <c:v>0.37164041604754827</c:v>
                </c:pt>
                <c:pt idx="7">
                  <c:v>0.40360629806730786</c:v>
                </c:pt>
                <c:pt idx="8">
                  <c:v>0.36185982279551759</c:v>
                </c:pt>
                <c:pt idx="9">
                  <c:v>0.22582184156121499</c:v>
                </c:pt>
                <c:pt idx="10">
                  <c:v>0.36980765216129191</c:v>
                </c:pt>
                <c:pt idx="11">
                  <c:v>0.34437706525291406</c:v>
                </c:pt>
                <c:pt idx="12">
                  <c:v>0.44494579340587948</c:v>
                </c:pt>
                <c:pt idx="13">
                  <c:v>0.32788500185201241</c:v>
                </c:pt>
                <c:pt idx="14">
                  <c:v>0.3795161322386339</c:v>
                </c:pt>
                <c:pt idx="15">
                  <c:v>0.29432067597991651</c:v>
                </c:pt>
                <c:pt idx="16">
                  <c:v>0.27020080226799514</c:v>
                </c:pt>
                <c:pt idx="17">
                  <c:v>0.33784191360426974</c:v>
                </c:pt>
                <c:pt idx="18">
                  <c:v>0.36326137859947449</c:v>
                </c:pt>
                <c:pt idx="19">
                  <c:v>0.40748595891756018</c:v>
                </c:pt>
                <c:pt idx="20">
                  <c:v>0.24222321329022187</c:v>
                </c:pt>
                <c:pt idx="21">
                  <c:v>0.42677484787018261</c:v>
                </c:pt>
                <c:pt idx="22">
                  <c:v>0.65977554132073168</c:v>
                </c:pt>
                <c:pt idx="23">
                  <c:v>0.34258163400149122</c:v>
                </c:pt>
                <c:pt idx="24">
                  <c:v>0.27048026530303876</c:v>
                </c:pt>
                <c:pt idx="25">
                  <c:v>0.37876669960250553</c:v>
                </c:pt>
                <c:pt idx="26">
                  <c:v>0.26235045072901553</c:v>
                </c:pt>
                <c:pt idx="27">
                  <c:v>0.37952456153730912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E-4842-8943-873681871022}"/>
            </c:ext>
          </c:extLst>
        </c:ser>
        <c:ser>
          <c:idx val="2"/>
          <c:order val="2"/>
          <c:tx>
            <c:strRef>
              <c:f>'[processamento por UF 7a pulso v1.xlsx]Sheet1'!$E$142</c:f>
              <c:strCache>
                <c:ptCount val="1"/>
                <c:pt idx="0">
                  <c:v>permaneceu igual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'[processamento por UF 7a pulso v1.xlsx]Sheet1'!$B$143:$B$170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'[processamento por UF 7a pulso v1.xlsx]Sheet1'!$E$143:$E$170</c:f>
              <c:numCache>
                <c:formatCode>###0%</c:formatCode>
                <c:ptCount val="28"/>
                <c:pt idx="0">
                  <c:v>0.61053641336755593</c:v>
                </c:pt>
                <c:pt idx="1">
                  <c:v>0.27532766815497622</c:v>
                </c:pt>
                <c:pt idx="2">
                  <c:v>0.23771399903844143</c:v>
                </c:pt>
                <c:pt idx="3">
                  <c:v>0.16996684329583836</c:v>
                </c:pt>
                <c:pt idx="4">
                  <c:v>0.23996664593343384</c:v>
                </c:pt>
                <c:pt idx="5">
                  <c:v>0.30148776277038691</c:v>
                </c:pt>
                <c:pt idx="6">
                  <c:v>0.29418424962852896</c:v>
                </c:pt>
                <c:pt idx="7">
                  <c:v>0.24121379611279795</c:v>
                </c:pt>
                <c:pt idx="8">
                  <c:v>0.25391426783902149</c:v>
                </c:pt>
                <c:pt idx="9">
                  <c:v>0.27645000795147329</c:v>
                </c:pt>
                <c:pt idx="10">
                  <c:v>0.2242053758622006</c:v>
                </c:pt>
                <c:pt idx="11">
                  <c:v>0.34215113112313444</c:v>
                </c:pt>
                <c:pt idx="12">
                  <c:v>0.21542299415299659</c:v>
                </c:pt>
                <c:pt idx="13">
                  <c:v>0.29127557681648264</c:v>
                </c:pt>
                <c:pt idx="14">
                  <c:v>0.29122716338985749</c:v>
                </c:pt>
                <c:pt idx="15">
                  <c:v>0.3251429486515256</c:v>
                </c:pt>
                <c:pt idx="16">
                  <c:v>0.24936771400675223</c:v>
                </c:pt>
                <c:pt idx="17">
                  <c:v>0.27355798632345585</c:v>
                </c:pt>
                <c:pt idx="18">
                  <c:v>0.29336975756239686</c:v>
                </c:pt>
                <c:pt idx="19">
                  <c:v>0.19421860885275519</c:v>
                </c:pt>
                <c:pt idx="20">
                  <c:v>0.25675740248156348</c:v>
                </c:pt>
                <c:pt idx="21">
                  <c:v>0.16157635467980294</c:v>
                </c:pt>
                <c:pt idx="22">
                  <c:v>0.11020285789073465</c:v>
                </c:pt>
                <c:pt idx="23">
                  <c:v>0.30861814684812167</c:v>
                </c:pt>
                <c:pt idx="24">
                  <c:v>0.35317274122615172</c:v>
                </c:pt>
                <c:pt idx="25">
                  <c:v>0.28092335606253666</c:v>
                </c:pt>
                <c:pt idx="26">
                  <c:v>0.23504507290155316</c:v>
                </c:pt>
                <c:pt idx="27">
                  <c:v>0.26187607568294535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E-4842-8943-873681871022}"/>
            </c:ext>
          </c:extLst>
        </c:ser>
        <c:ser>
          <c:idx val="3"/>
          <c:order val="3"/>
          <c:tx>
            <c:strRef>
              <c:f>'[processamento por UF 7a pulso v1.xlsx]Sheet1'!$F$142</c:f>
              <c:strCache>
                <c:ptCount val="1"/>
                <c:pt idx="0">
                  <c:v>não sei ainda/não quero responder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'[processamento por UF 7a pulso v1.xlsx]Sheet1'!$B$143:$B$170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'[processamento por UF 7a pulso v1.xlsx]Sheet1'!$F$143:$F$170</c:f>
              <c:numCache>
                <c:formatCode>###0%</c:formatCode>
                <c:ptCount val="28"/>
                <c:pt idx="0">
                  <c:v>4.5915324985092425E-2</c:v>
                </c:pt>
                <c:pt idx="1">
                  <c:v>6.911709635604206E-2</c:v>
                </c:pt>
                <c:pt idx="2">
                  <c:v>8.5139739543050652E-2</c:v>
                </c:pt>
                <c:pt idx="3">
                  <c:v>0.1422949397291686</c:v>
                </c:pt>
                <c:pt idx="4">
                  <c:v>9.9716761775154344E-2</c:v>
                </c:pt>
                <c:pt idx="5">
                  <c:v>0.12384845275573417</c:v>
                </c:pt>
                <c:pt idx="6">
                  <c:v>0.10654977711738485</c:v>
                </c:pt>
                <c:pt idx="7">
                  <c:v>9.8770931437610232E-2</c:v>
                </c:pt>
                <c:pt idx="8">
                  <c:v>7.965013127509124E-2</c:v>
                </c:pt>
                <c:pt idx="9">
                  <c:v>9.5576708998795917E-2</c:v>
                </c:pt>
                <c:pt idx="10">
                  <c:v>9.2932228924888824E-2</c:v>
                </c:pt>
                <c:pt idx="11">
                  <c:v>0.10553760122008787</c:v>
                </c:pt>
                <c:pt idx="12">
                  <c:v>0.1203863488712035</c:v>
                </c:pt>
                <c:pt idx="13">
                  <c:v>7.2548973249585591E-2</c:v>
                </c:pt>
                <c:pt idx="14">
                  <c:v>9.8908613800369777E-2</c:v>
                </c:pt>
                <c:pt idx="15">
                  <c:v>7.1480919769774956E-2</c:v>
                </c:pt>
                <c:pt idx="16">
                  <c:v>5.9676034302250353E-2</c:v>
                </c:pt>
                <c:pt idx="17">
                  <c:v>0.13295227108467225</c:v>
                </c:pt>
                <c:pt idx="18">
                  <c:v>0.11385868431871399</c:v>
                </c:pt>
                <c:pt idx="19">
                  <c:v>0.11791454468489934</c:v>
                </c:pt>
                <c:pt idx="20">
                  <c:v>0.15914339869072838</c:v>
                </c:pt>
                <c:pt idx="21">
                  <c:v>0.19536366270646188</c:v>
                </c:pt>
                <c:pt idx="22">
                  <c:v>4.7757083171191497E-2</c:v>
                </c:pt>
                <c:pt idx="23">
                  <c:v>9.225150979376523E-2</c:v>
                </c:pt>
                <c:pt idx="24">
                  <c:v>0.16042244896336177</c:v>
                </c:pt>
                <c:pt idx="25">
                  <c:v>7.9704670119837812E-2</c:v>
                </c:pt>
                <c:pt idx="26">
                  <c:v>0.13404530282488564</c:v>
                </c:pt>
                <c:pt idx="27">
                  <c:v>9.2840070702408628E-2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4E-4842-8943-8736818710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852769776"/>
        <c:axId val="852766896"/>
      </c:barChart>
      <c:catAx>
        <c:axId val="85276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2766896"/>
        <c:crosses val="autoZero"/>
        <c:auto val="1"/>
        <c:lblAlgn val="ctr"/>
        <c:lblOffset val="100"/>
        <c:noMultiLvlLbl val="0"/>
      </c:catAx>
      <c:valAx>
        <c:axId val="8527668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276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Sheet1!$D$197:$D$198</c:f>
              <c:strCache>
                <c:ptCount val="2"/>
                <c:pt idx="0">
                  <c:v>Aumentou em (%):</c:v>
                </c:pt>
                <c:pt idx="1">
                  <c:v>Média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Sheet1!$B$199:$B$226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Sheet1!$D$199:$D$226</c:f>
              <c:numCache>
                <c:formatCode>###0.0</c:formatCode>
                <c:ptCount val="28"/>
                <c:pt idx="0">
                  <c:v>10</c:v>
                </c:pt>
                <c:pt idx="1">
                  <c:v>28.67217174109642</c:v>
                </c:pt>
                <c:pt idx="2">
                  <c:v>23.584031167435402</c:v>
                </c:pt>
                <c:pt idx="3">
                  <c:v>15.296112899232481</c:v>
                </c:pt>
                <c:pt idx="4">
                  <c:v>31.69390860376155</c:v>
                </c:pt>
                <c:pt idx="5">
                  <c:v>33.021176285187082</c:v>
                </c:pt>
                <c:pt idx="6">
                  <c:v>30.936027991017806</c:v>
                </c:pt>
                <c:pt idx="7">
                  <c:v>33.664096945848058</c:v>
                </c:pt>
                <c:pt idx="8">
                  <c:v>29.192266227745218</c:v>
                </c:pt>
                <c:pt idx="9">
                  <c:v>30.338558879191037</c:v>
                </c:pt>
                <c:pt idx="10">
                  <c:v>32.159636467808227</c:v>
                </c:pt>
                <c:pt idx="11">
                  <c:v>48.811518781761357</c:v>
                </c:pt>
                <c:pt idx="12">
                  <c:v>45.155440834326868</c:v>
                </c:pt>
                <c:pt idx="13">
                  <c:v>37.446174025590459</c:v>
                </c:pt>
                <c:pt idx="14">
                  <c:v>41.616559652029821</c:v>
                </c:pt>
                <c:pt idx="15">
                  <c:v>33.539276469474068</c:v>
                </c:pt>
                <c:pt idx="16">
                  <c:v>28.988551218966663</c:v>
                </c:pt>
                <c:pt idx="17">
                  <c:v>41.351637011876917</c:v>
                </c:pt>
                <c:pt idx="18">
                  <c:v>31.712684424563921</c:v>
                </c:pt>
                <c:pt idx="19">
                  <c:v>38.357344083176393</c:v>
                </c:pt>
                <c:pt idx="20">
                  <c:v>31.856480618710393</c:v>
                </c:pt>
                <c:pt idx="21">
                  <c:v>31.124062165058948</c:v>
                </c:pt>
                <c:pt idx="22">
                  <c:v>37.426455367823976</c:v>
                </c:pt>
                <c:pt idx="23">
                  <c:v>32.523912291519423</c:v>
                </c:pt>
                <c:pt idx="24">
                  <c:v>29.99599911091353</c:v>
                </c:pt>
                <c:pt idx="25">
                  <c:v>33.69373680948388</c:v>
                </c:pt>
                <c:pt idx="26">
                  <c:v>29.303424687002536</c:v>
                </c:pt>
                <c:pt idx="27">
                  <c:v>33.769935548648334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A-44A9-B8C8-46CD8526A7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7395016"/>
        <c:axId val="737395376"/>
      </c:barChart>
      <c:catAx>
        <c:axId val="73739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7395376"/>
        <c:crosses val="autoZero"/>
        <c:auto val="1"/>
        <c:lblAlgn val="ctr"/>
        <c:lblOffset val="100"/>
        <c:noMultiLvlLbl val="0"/>
      </c:catAx>
      <c:valAx>
        <c:axId val="737395376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737395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6484383268400904E-2"/>
          <c:y val="0.26308122613576429"/>
          <c:w val="0.97210335139193693"/>
          <c:h val="0.67820513628750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Sheet1!$E$197:$E$198</c:f>
              <c:strCache>
                <c:ptCount val="2"/>
                <c:pt idx="0">
                  <c:v>Variacao Faturamento</c:v>
                </c:pt>
                <c:pt idx="1">
                  <c:v>Média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Sheet1!$B$199:$B$226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Sheet1!$E$199:$E$226</c:f>
              <c:numCache>
                <c:formatCode>###0.0</c:formatCode>
                <c:ptCount val="28"/>
                <c:pt idx="0">
                  <c:v>-12.740217391304348</c:v>
                </c:pt>
                <c:pt idx="1">
                  <c:v>-8.8435985244312381</c:v>
                </c:pt>
                <c:pt idx="2">
                  <c:v>-5.903572407805151</c:v>
                </c:pt>
                <c:pt idx="3">
                  <c:v>-9.2215397955128431</c:v>
                </c:pt>
                <c:pt idx="4">
                  <c:v>-8.156795627920749</c:v>
                </c:pt>
                <c:pt idx="5">
                  <c:v>-3.9040615851403357</c:v>
                </c:pt>
                <c:pt idx="6">
                  <c:v>-10.517738469828306</c:v>
                </c:pt>
                <c:pt idx="7">
                  <c:v>-12.384925962163214</c:v>
                </c:pt>
                <c:pt idx="8">
                  <c:v>-4.5395886678099115</c:v>
                </c:pt>
                <c:pt idx="9">
                  <c:v>1.9151092690278864</c:v>
                </c:pt>
                <c:pt idx="10">
                  <c:v>-4.9334192240774577</c:v>
                </c:pt>
                <c:pt idx="11">
                  <c:v>-3.6041708954799692</c:v>
                </c:pt>
                <c:pt idx="12">
                  <c:v>-7.6123568275583544</c:v>
                </c:pt>
                <c:pt idx="13">
                  <c:v>-1.9372204723287183</c:v>
                </c:pt>
                <c:pt idx="14">
                  <c:v>-6.0597163758945971</c:v>
                </c:pt>
                <c:pt idx="15">
                  <c:v>-3.3988961230890533</c:v>
                </c:pt>
                <c:pt idx="16">
                  <c:v>3.0305119095276183</c:v>
                </c:pt>
                <c:pt idx="17">
                  <c:v>-4.0216238871075394</c:v>
                </c:pt>
                <c:pt idx="18">
                  <c:v>-10.986071545906974</c:v>
                </c:pt>
                <c:pt idx="19">
                  <c:v>-7.0128729672634762</c:v>
                </c:pt>
                <c:pt idx="20">
                  <c:v>-9.1255221010963838E-2</c:v>
                </c:pt>
                <c:pt idx="21">
                  <c:v>-12.628853356381448</c:v>
                </c:pt>
                <c:pt idx="22">
                  <c:v>-28.649536188495372</c:v>
                </c:pt>
                <c:pt idx="23">
                  <c:v>-5.4952220348510306</c:v>
                </c:pt>
                <c:pt idx="24">
                  <c:v>-5.0700787791705881</c:v>
                </c:pt>
                <c:pt idx="25">
                  <c:v>-7.4288873108417857</c:v>
                </c:pt>
                <c:pt idx="26">
                  <c:v>3.9982604237241617</c:v>
                </c:pt>
                <c:pt idx="27">
                  <c:v>-7.9479366283492867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1-4BAC-BF53-21EFD735A6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1256448"/>
        <c:axId val="421256808"/>
      </c:barChart>
      <c:catAx>
        <c:axId val="42125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256808"/>
        <c:crosses val="autoZero"/>
        <c:auto val="1"/>
        <c:lblAlgn val="ctr"/>
        <c:lblOffset val="100"/>
        <c:noMultiLvlLbl val="0"/>
      </c:catAx>
      <c:valAx>
        <c:axId val="421256808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42125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Sheet1!$C$197:$C$198</c:f>
              <c:strCache>
                <c:ptCount val="2"/>
                <c:pt idx="0">
                  <c:v>Reduziu em (%):</c:v>
                </c:pt>
                <c:pt idx="1">
                  <c:v>Média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Sheet1!$B$199:$B$226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Sheet1!$C$199:$C$226</c:f>
              <c:numCache>
                <c:formatCode>###0.0</c:formatCode>
                <c:ptCount val="28"/>
                <c:pt idx="0">
                  <c:v>-45.225456883093031</c:v>
                </c:pt>
                <c:pt idx="1">
                  <c:v>-42.345238463681099</c:v>
                </c:pt>
                <c:pt idx="2">
                  <c:v>-41.760030679257945</c:v>
                </c:pt>
                <c:pt idx="3">
                  <c:v>-43.721941053885082</c:v>
                </c:pt>
                <c:pt idx="4">
                  <c:v>-40.855311913854301</c:v>
                </c:pt>
                <c:pt idx="5">
                  <c:v>-43.103790918294649</c:v>
                </c:pt>
                <c:pt idx="6">
                  <c:v>-44.2333655852931</c:v>
                </c:pt>
                <c:pt idx="7">
                  <c:v>-48.780319837828692</c:v>
                </c:pt>
                <c:pt idx="8">
                  <c:v>-36.116933165044777</c:v>
                </c:pt>
                <c:pt idx="9">
                  <c:v>-46.357897384305829</c:v>
                </c:pt>
                <c:pt idx="10">
                  <c:v>-39.109139633537943</c:v>
                </c:pt>
                <c:pt idx="11">
                  <c:v>-38.833537189734074</c:v>
                </c:pt>
                <c:pt idx="12">
                  <c:v>-37.298996178634567</c:v>
                </c:pt>
                <c:pt idx="13">
                  <c:v>-39.982750470696637</c:v>
                </c:pt>
                <c:pt idx="14">
                  <c:v>-39.646939887275551</c:v>
                </c:pt>
                <c:pt idx="15">
                  <c:v>-44.604765044392245</c:v>
                </c:pt>
                <c:pt idx="16">
                  <c:v>-34.594375149654972</c:v>
                </c:pt>
                <c:pt idx="17">
                  <c:v>-40.977278083308825</c:v>
                </c:pt>
                <c:pt idx="18">
                  <c:v>-46.814509283206327</c:v>
                </c:pt>
                <c:pt idx="19">
                  <c:v>-41.573504685408302</c:v>
                </c:pt>
                <c:pt idx="20">
                  <c:v>-45.279302975505509</c:v>
                </c:pt>
                <c:pt idx="21">
                  <c:v>-39.583650190114071</c:v>
                </c:pt>
                <c:pt idx="22">
                  <c:v>-50.796613022850622</c:v>
                </c:pt>
                <c:pt idx="23">
                  <c:v>-38.916993510058703</c:v>
                </c:pt>
                <c:pt idx="24">
                  <c:v>-34.883037840698591</c:v>
                </c:pt>
                <c:pt idx="25">
                  <c:v>-40.478357766727626</c:v>
                </c:pt>
                <c:pt idx="26">
                  <c:v>-27.969205197944994</c:v>
                </c:pt>
                <c:pt idx="27">
                  <c:v>-42.150195140306963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C-41FF-8594-1F52A67D91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1256448"/>
        <c:axId val="421256808"/>
      </c:barChart>
      <c:catAx>
        <c:axId val="42125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1256808"/>
        <c:crosses val="autoZero"/>
        <c:auto val="1"/>
        <c:lblAlgn val="ctr"/>
        <c:lblOffset val="100"/>
        <c:noMultiLvlLbl val="0"/>
      </c:catAx>
      <c:valAx>
        <c:axId val="421256808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42125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'[Amostra por UF_Regiao_setor.xlsx]Sheet1'!$H$32:$H$58</cx:f>
        <cx:nf>'[Amostra por UF_Regiao_setor.xlsx]Sheet1'!$H$31</cx:nf>
        <cx:lvl ptCount="27" name="Estado">
          <cx:pt idx="0">Acre </cx:pt>
          <cx:pt idx="1">Alagoas </cx:pt>
          <cx:pt idx="2">Amazonas </cx:pt>
          <cx:pt idx="3">Amapá </cx:pt>
          <cx:pt idx="4">Bahia </cx:pt>
          <cx:pt idx="5">Ceará </cx:pt>
          <cx:pt idx="6">Distrito Federal </cx:pt>
          <cx:pt idx="7">Espírito Santo </cx:pt>
          <cx:pt idx="8">Goiás </cx:pt>
          <cx:pt idx="9">Maranhão </cx:pt>
          <cx:pt idx="10">Minas Gerais </cx:pt>
          <cx:pt idx="11">Mato Grosso do Sul </cx:pt>
          <cx:pt idx="12">Mato Grosso </cx:pt>
          <cx:pt idx="13">Pará </cx:pt>
          <cx:pt idx="14">Paraíba </cx:pt>
          <cx:pt idx="15">Pernambuco </cx:pt>
          <cx:pt idx="16">Piauí </cx:pt>
          <cx:pt idx="17">Paraná </cx:pt>
          <cx:pt idx="18">Rio de Janeiro </cx:pt>
          <cx:pt idx="19">Rio Grande do Norte </cx:pt>
          <cx:pt idx="20">Rondonia </cx:pt>
          <cx:pt idx="21">Roraima </cx:pt>
          <cx:pt idx="22">Rio Grande do Sul </cx:pt>
          <cx:pt idx="23">Santa Catarina </cx:pt>
          <cx:pt idx="24">Sergipe </cx:pt>
          <cx:pt idx="25">São Paulo </cx:pt>
          <cx:pt idx="26">Tocantins </cx:pt>
        </cx:lvl>
      </cx:strDim>
      <cx:numDim type="colorVal">
        <cx:f>'[Amostra por UF_Regiao_setor.xlsx]Sheet1'!$I$32:$I$58</cx:f>
        <cx:lvl ptCount="27" formatCode="Geral">
          <cx:pt idx="0">19</cx:pt>
          <cx:pt idx="1">107</cx:pt>
          <cx:pt idx="2">105</cx:pt>
          <cx:pt idx="3">27</cx:pt>
          <cx:pt idx="4">224</cx:pt>
          <cx:pt idx="5">175</cx:pt>
          <cx:pt idx="6">108</cx:pt>
          <cx:pt idx="7">168</cx:pt>
          <cx:pt idx="8">197</cx:pt>
          <cx:pt idx="9">52</cx:pt>
          <cx:pt idx="10">546</cx:pt>
          <cx:pt idx="11">102</cx:pt>
          <cx:pt idx="12">102</cx:pt>
          <cx:pt idx="13">140</cx:pt>
          <cx:pt idx="14">97</cx:pt>
          <cx:pt idx="15">212</cx:pt>
          <cx:pt idx="16">72</cx:pt>
          <cx:pt idx="17">453</cx:pt>
          <cx:pt idx="18">521</cx:pt>
          <cx:pt idx="19">179</cx:pt>
          <cx:pt idx="20">57</cx:pt>
          <cx:pt idx="21">33</cx:pt>
          <cx:pt idx="22">126</cx:pt>
          <cx:pt idx="23">314</cx:pt>
          <cx:pt idx="24">71</cx:pt>
          <cx:pt idx="25">1553</cx:pt>
          <cx:pt idx="26">57</cx:pt>
        </cx:lvl>
      </cx:numDim>
    </cx:data>
  </cx:chartData>
  <cx:chart>
    <cx:plotArea>
      <cx:plotAreaRegion>
        <cx:series layoutId="regionMap" uniqueId="{7ADA254D-87B7-4CB0-A94F-DAEAC553EA89}">
          <cx:tx>
            <cx:txData>
              <cx:f>'[Amostra por UF_Regiao_setor.xlsx]Sheet1'!$I$31</cx:f>
              <cx:v>Nº</cx:v>
            </cx:txData>
          </cx:tx>
          <cx:dataLabels>
            <cx:visibility seriesName="0" categoryName="0" value="1"/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3Fzbctw4kv0Vh5+XalwJcGJ6IgZklWTZknXz9YVRlmTeARIkSIJ/s7HP87Z/0D+2WZbklspud3tC
G7Haeui2ioUiiIPMPHkyUX+/nP92WV9v7LO5qXX/t8v51+f5MLR/++WX/jK/bjb9XlNcWtObz8Pe
pWl+MZ8/F5fXv1zZzVTo7BeCMPvlMt/Y4Xp+/o+/w7dl1+aVudwMhdGn7tr6s+ve1UP/g2vfvfRs
c9UUOin6wRaXA/71+T8v7fWz58+u9VAM/sK3178+f/CR589+2f2ib276rIZ5De4KxgbRXiQkl4gJ
dPMSz5/VRmd310OxJzGWNCTs5jq/u/nxpoEv2M7n7p3vTefLZDZXV/a67+Fhvvz/btSDicOb8fNn
l8bpYbtaGSzcr8+V3fRF/fxZ0Zv45kpsttNWZ1+e85eHC/2Pv++8AU++8849LHaX6c8ufQtFvcnM
pn9cNMKQIBqJ8BYN+RANyvcE5ThEkkRfXnD9ZivconEzpbs3fwKQu4G7mLx6Ypg0m8XoxwWF7mFC
tuuNb0EhD0EJ0R6Yf0iwoDcfgOsPQLmd0927P4HK15G7sBw9LVjOCvNs32701fWzK/Ps3NWPaTQU
1p9GnEQ7xsLxHsFhROHid3H5ZlI/D9B3vmIHqbPzp4XUP5tN+9t/PiI8W3BChm7c1VendT/EAE6I
gUNDhN/ghO+AuHVqX6Z0995PWQ88yvOHfhvCzMnTQuTM6Cuji80jYhLIPRFiCWjcrjiCJb8PSUj3
IgSfkNFtINqBZDun3/4bJvXzqNwbumsqr58WMGqTPy4qmAAZAzsAh/UQDir3OMIEeIG4taO7db+x
kC8zuXvrrxvI7bAdGNQ/nxYMZ8ZuiuYxzYPsScIIi6K71d4JLBDwQy4YwfiWEXxjHV9m9POA3D7K
Ny7rDOjuU2LGMWRSjxpEAronJKX4Dx3W1kLAWyHMd8jXzVR+Hoq7cTvGEa+eFhKrvv3tX7YYgHRt
NPz3Rwvxk5kjQXsUhUKgLSzb146VsC/XCZEhu7vrjbfamdPdxb/ut775gh2QVk+Mc92k94DO+vrq
2m4elRxjyBgj8FSIAQr3QzyDxB7iCUfy+6xrd1I/D9O337CDU7J+Wsa0ZfuQwRxu9HVhH9eWIPIj
KREE+Rtb2iEADHLQKBQ0IrcpKL2D48akHs7s7tpft6jd8TtAnR0+LaCOiq0EsA+2VDyqPINBLcPg
zyDd/5qpPLApoM2Uh/CZWyVgB6b78/p5kB6O3oHoaP9pQbRvit/+83HBCffCCFGB+G3OsiPTsGiP
cEkl2NmNje1oZzcz+nlY7sbtALL/xLKZow3oM/lv//W4fm2PYwZE+laAAf+2E4QYcAggEcC3bzAB
9fm+dPZ1Undv/3WXdm/oDjJHTyzBOdoANdiH4kMP4efR1TOgcQxAitCtS9uFiLO9EIcYR2A5X147
yc63s/t3sNp9wm9SoKMnxunOt5Z0snH149oT3eOURmG05Qrb1649gQ8kUobyTm/b8XG/z+rnQbo/
dseizp+YpHZ/z/5oIX4yIwKuHYIlAVMLH7o5Hu6hiBIKVvTd0HNvPj+azvdraQ8G7wBzdPG0WMHJ
Y+sGeI/RiAIhuCPOuwYj9xhU26Qkt6QAiPf9APRlQndv/fXgcztsB42TJxZ44Ck2v/3r02NKa4HY
wxTU/uiOIe96MMr2JCQ6KOK3BekdCn03p38Lky9P801oOVFPzEiurd40n9zlo4YWuQdKAJTLxB1X
27EUACaCKieFD32Xqp18ndW/Ac29sbs288QEt5Ni437712PqbHwPI47F78Ds5jUgVyMcMclvOfSu
C/syo38DlNtxu4C8eGLWss1rHleMJhyiCnTMAGe+jecPw/0205RAqjFIATevu9W/UWu2PgymdPfm
T4WVm4G7mJw9LUwels2PDbRNPa7FSMRBKvtKt3Z6mqCLhoBNMQTi9R2Lvh/0vzO9n8fqu1+yg9vZ
8dPCbVtD2DyLN8PGgsL2mJARscehggDKGvzvy2vHpKC+w7AkiH9fWXs4s59Ha3f8DlDn8dMC6sJc
AlSFflyBDYFbQyBC36tCP1A/JYg5nH6pw33PrL5O6ufhuTd0B5mLJyaznV/brGgf1d1hBMwMHF4k
dimb2IO3t1x7Vwa4mcTP43A7+28o9Pn/cZb2B8XzG6d/E38ffORnu2gBAvrlhXbIGad7N5nnXUcn
XL8fau4aXP94Jt9P+u/GPZj1/3a/7B/30n5tMU4gNqy+9Cbfa6f98dW7PtydobfL9D1ydHvpxdWv
z6mABr97aG2/5MEC3/Dxu0W/N+R60w/Q/7ytUgsUoohIypggW+lmur65BKoNERgJQiXchlMwLw1c
JYdhZE8wRqFYR6DggyXaDuuN+3Jta4/gKDmksCKCoBXxry3hJ6b2mdFfF+T272faNSem0EP/6/OQ
wW3am89tpxuCoARTIEhAf6nAoGZwuH65OYO+c/g4/o++tUEUasZUVucFfrGwVB4vfZObpCUDOsiA
iFZxNXP2pomKuVIpa32neCWMUYFPwzcDZT1WZR6IMiayC+p1ULn0tQg5D2MUTNlVKqAvXjVppnFc
Dzxl674OyXWgoV35oJgx9TEdZBnEnvL+FMs0zJJRV65RtMUF3i+WFAk12XL5rFElrx12y4XlnS1U
tzS+UU7y/KwlKKhUIP3glO3ZYg7EPE1IkVIO3YHzXPKVJ7I61V6gT5iXhYiD1rDjhgy4VFVawHCo
/wS9Mr5kl0GwRFeDEK2LpTSaxksfRBet7oflAkWhxXFVZ0QeuMXpRWmZ6ffQbM+84oMO68N8FCRT
ixlrvmog9fUvCanTXGVDm35YUF4tagh81iUDz8PrYJnyj2Moh3Q1Y9kSNbksq2JcNcWQ2GKx77xs
Xbqige0qtYxNy+LcDPwNFak+od64+mDi4cISWrQNi/uJzGfDMFmcaCeWRqG5lCSe9VJdlwMtz/mE
SRjLoO+cSlEgGjVl1RjFJgrzd3Yal1n1skQ4TlmelYkWhNcJCuoiU+088teUd2OliikdruqmLHLF
aV5N62wx80VeMBTEDmeFU9xnBCvLg1aqpuP0dRlmFYuLNiWwXcKK9srOXXZlKmaNGprCp0mhR1av
W7LY9z3txvZVWHQoP3DcdHafBSyqVI0CrFUN2/kslL6linZh6WLe0+bYjk2RHffGlP2+TKWLy6EV
2UGW5fKUsLa+RNFEryaEMhrPOE8/RmMg6yTQhduUgQxRbHtTuzjAaXHOzZz5WJYjp6pHHTnFpq+s
kja8nsNa67XMfSCTJuvG/S4M2/2ww/S0HZfqdUdd88abJX8Tto2gyUhIdbnMWueqtWyiqu7fz1PZ
zsq5VuB1UxH8xvvOpeu0KqbzKcKmUOPS1q/I4EPYlhWRr/uJu/6shwSSHMA+0KGSk13Ei23rH1E5
AYiUK6IsUA3ybahQw+28yhuZ14nxxAz7DYu4VoGedaP0NOSvtaSdO9IN9yQ2c5/bWHoymdjnRR28
rMk4H4yF1+IICgOvDKfV4eBCDHtqlMG5cHnex4Wp5lmlIus34ZgPrwtqK7fyYdqcGqxNqTKJ6GvG
hnk6gNMhU6GqgkzVwUhhoyaBXcI6ZnVbaIWyOddqkZ2Z1nWTYq86rackK/Kh36/mpgEbp3OOYzbI
D5OvZFL30/QB2couRykWaIzdYqvT2WJmDjowFPAPDW9fdyZAKBnK0rZx3TD0VvM+q+OwMeP40mZ2
HBNmGN2EAWalgjLv9CLSYRApOD5CL+SE2zA2aZ6d+BlXVSJcDZAgPAU+ZmG3yETMBX3FiZu0mmfZ
RSrsou4dCfBiYnCirlxrn9Y4Fh0Py6RsW0sVR1P3WS5hOqm2y4ZK5XPG2IqLPn3HZT5yVXcC/FzZ
INMrZ0XvVulEFqzmDnN0WskprF60USbNAeOeHyHRd8tqyTx83ITSvQ0qH/QrP1TZETNFyFfG6uaI
FXVdrrRemjdDWyw9bPkKzfthMJUvspbni/Kj0G+CYBjJipJ6eV/WI/1Y27rxSVqk9WVUlfO0snNU
dQo3vT7ioeFkzfoOfzBQ8usUiar+LWNOgOmO7YDinFDRqtLM5IOvs/Rl32J7gbKgPC/ropBqngjs
Km5S18c6cM3LIWpyFy9I0kBxLebTLA8Iil0ZuCM6yrZ9XwR1fmTklOWqRLor93tWdpkayyL6GJYQ
EFZLZKNe1XJ0XrGc9gdD2XYi4Waaz/kIRhNXlmVW5YWYuphgj85AzO+quGx4b8/dhNg+JwCzwsaW
Nh5r7/1qmNLuyohBVZzJKcGlyc1JJgNWrQoIskNCeIXqpPd06tXSuOKoZFXqXhC3YJvAzIf3w1jw
AuxCkI9+sEyovtT4Asm0PhGhL8cEpWNGFF6seI3wfBjoxcODLN7myk+NzRI+NgEELpH3RPUU4fcu
bOS7CTeVU5muO6kKLaJcTYsoTjInCrti2LrDsXHCKZNv3TbLWMfixfkgU2E+zHLFqS4rcDtpNqmR
g/tQjTb8A+z/qD4sp7Q/dWXmkRrwUEKcLlIPTmr2/UFeDrOOeUe03cddX+bxyHoKttwL28VDjqdq
PxpDk4QTbexqnmcwoDan/DqqeU9WbTizOkZaNJmqWeo3gXPjhyrSfaXKMoDFMp2p6zWBsmi9L/Mp
P+ozZ5zqmGDvqGmQUyzkgJT3OW2BjKRdlcytLzgYbjBdElmgMBYZcDHVuklUqoX9jg+EnTBOsrQZ
l5XFAR1i2Y2OrOoIeIaZPATOKBwCqZYuaN8CjOGoRBXhd2VgB5lYWxWRmisUXjPRK9+I/EJkpfkI
rr+D0MAKd2kjPQpwKnV/IW3hmrgjtO3ibIkmFAu/UJ9UjnQvmwWXVJGRs2xdR31h4yJKows8CT4r
nHHtVLk9bBdnWb8cRy0zg+pd0H2EGJ71MciG8rQwZupW1bIlQpNvliDxWVjKWBdj8W6ZGPga32rv
VkKPfIh1ayG2+Xz2gTIDRo0CZ+5HRec6+GA8YllsJt23Klh03yVmyvpGRX07+SSqUxMlI2/KPpFz
WmWK922YqtLmrlJTCGsZV4iXJyjK7DoLwcMn49zZeQ320k8rmHnZqZKP4GTGthh5wvIUX/YpyTMI
sVUxJ8x1wAuoGIZ3eR7078c8NSe1DgeiZu7QRY8tnuOwCHGbdGHnjmdSew2PU/EI4uowvOxh0bTi
PEMvAumG0wYH4ZjMZY/OsnwyJs6DzLSJxV3Vq5n14CIJEdNpWyGKFLBzK1+Gto2GuJembtdAz4BP
SVKZT3wRQEy9rDVRMKd2gfhrliG2JR5PdTdNQdwCr80SkS7hoZxtWye+C5wF/jK5NHHZgNcknVkU
YzLlXtlwIUcLNpgrWowtj5es6OYVCnV4PLlKv6pmcPgQXtrysII7NiqL+ipSDcH1xyUAZwvMyneH
wRjgPOFT3RSqbcAjKVll6JMPBG5i5212no9Z1KhusO1Z7xHOVlXAaqZoiSseU1Yv+xr5Eq/zucg6
FY0yEy9l76dXqK7rIu47Q/aRg9xGkUqUtRoJ91U8GLkUaqHb7VKES3VJwaVsmnEc2T7FyAVxJNtJ
rgLBNGyTtKmudFPyFvCioUggunVHAwa2dGCXsgTeOOb8c5oCE1Wp1a1YERGCH8+XefTx2LZsf3ZF
ncY558IqjvuhUIFDQI7LnHcvqqwruzgAHf1FYMfJrhY0g4vKSSevRzijitaUa97Eg+joBxEa9plV
QW9jzqP8U46YsWvmxr47ggAgXxb10JJ9LMZlWKWhrCvVL2yGEAABfYMWBNu/sjPLFTHpbJVPCxGt
ODiOIgmKKGJqmwsucSNmoGWRHNrrqtV6WPEGA/dAjQTObXIK7LZatkSrnYHIS0t9sV8uYptMiZ7W
ihcR9WqodSXUgCxsvZw1dFbCsaw7xLDrbJzroM6UaTp9KIHuRauyDuRxWE/ATcB/zLAJCA3BroLc
tgrE7Mzuk2wQoTJGsiApKVDCmBRdSE9daDzgOA7BmqdO77OeoH1gmUMJDbhwXPg2r3+QnF6a1tsi
A8r2JT//+uc/XrfX+nyw19fD0ab9MvT3aw//hJG337zNyh/88Y1E8AciwM2p6T+4+NcUAjiiAerX
10PR3wgE/7w7+XojwWxT7pshtwIBFAvgUIEQMiRAFKBPANLzW4EADh0AH9oWESDbD6EtFESAO4FA
wrHpEHQFUAYINH4wBln7PYEAEA3hzCKGxmxJoXP+7hEfYABnyL8jEIAKvisQ0DAKodYUQj8+IvDP
hwKBzQJapVlmlJg4z08QUKRpJVjqNjNbeL0aRjmTYyaXCuyV1aRV1DuS7i/zEgIz8LqX8cIg6BVK
aEgplTRkuPZVX5+HOi9rcEWy+Ji3GgXroHDh+azZfJbJbKnVYEozqqZtq5dBBNtc0RqIlurKgonV
Nksr91En01f5GGbmgjYDO3PeiXI1oXEuD1A39sW7qMGtWOscoWmNA9/xmLAA0YS12VKswkq4uAKK
q4ZKRG/9CNniKgtbW11ExdCciTJFs7K5KN4Fk5s2ZurHt1AtHerY+FmQF3XlrD7mVZsxBXm++Nzl
3RwkUOhuXoU0BG2kysn0oWVFXx2g1qdNXFRm9orYHk9Kw/n4I0i3p+sA2zyLPcxQr4gtwfmUtIrO
c1bwTuUDbUpFTQE8Op1st8StC1mR6Has3s1tL+uDxbGJrKd0qpKgbaoaxIwc2FGVR/3R6EYCeUo0
1R8G7yHqFMS7YIUzjLyiTlOd5G1XT0kpo+p4nGX2sXALHZNqmhnwgsrkrxx4sUL11TiHcdcuyzkf
WFOsNB/mHJjDOOp4JG332cm5mmIBKM7x1Jg8W/N8yPo3C2Z1uJpCVB5Zy8pSjSh1LtHQmu4T2XX1
pz419QdDsvY844htmjabJHD51r4G5SA0q8ZsZzBpjeYDKiZ62nmSB8kM38BWoivm6MhB2oeVh6OJ
n2lbhZ/zaEaBkp0tT/XYO74OmZZF7LqirZSt8/ZtS6NZxBNGPV/z2sINXN1XLplQPhpIg1pfgZ8t
xGEjyrxZGc1B6Go1pL46moo5tnya3kO2uPgXg1m6JWlkNs0qqzyplBybbI6bEPIoJXKpl8N5Wsbu
oO7zdIkh1wve1QI7G4O2AHywQIvVqptscboAK4U8rhRSadAUrkQ5ArPSkTDkJQHOg1Qk2jZX4Fj4
xSA0PI4pLMR0MVbsktLOLIqHonQrBHZhVZdzWh8gLoZZRWkA0asNTOfi2gUVjqe+Kboto+qjgwLb
hoOOkUHU1R2v3g1hgXWcFhJ0lpwHHYZu8a8u8Ts+ZutBHkiQVHDOyNYJbn9+gMBZkvsSJPDMgWQL
mLvpx/AKQwh9UfewciqwEJF+fC+MvnszcJsgekJNI9q52QQMhXnQl9TUNToRFIsA4r3oX9mg6Y59
6s16CJ07kFEJellREsiHg/rg/3+oA3zwD2Pdtib9+wGW+6L47dDfRXE4+AscGjoZKbQFbSG4E8Wh
P0tCLyM02lOo9UGLw+8xD1qJxTaqQXcqCxnl/F7MI3SPQowCJR1Ucwxl3vBnYt52C9zbjxz2haAS
DlpA7KUkFNuIeE8S964dS+B0XQwCBl91+bgkoEkvP7frYU/BV2MIl3DykHCoPT+8SzgUJM1rtsSQ
cNI1eK1cNdgWSZ75Jfnxpt99ILgV6LPQ9gYqPywR3l6/90C1JOFMxmyJU9flL00EsmVtgEr++C7Q
9/Bg2bZ3gWOrbFsUBIe7LQvevwvDvmpEj308ZLl/bWciDu1Y9zHypHldtk3zRhKCT3580x3fsV1F
6LCEbhkGxWHoxoQNc/+mxltq+5bNsQkgbo/YWjWyoTnFQ1BDr9GP3BTZYUJf7hVJ0MWhmx381PbM
2/17tUtol0iA3geJs44gitf9G86XqlF1Mzf5us/nCdR0MYrPuGr791o2NFeS99MRiALtpERR9YEa
8rQ8zEqdXkOlYDDKRBVIEYuVpk+6JiSnvs+xXrletJAG2gKU8xbJ+ezHT7NF4/4m59AGCTsB2rqg
I5LDDnz4MIGD0gLC7RyX2VIdghBPVDDp5kNPCw7lh3aUh74lEHGKcV79+NbfYgb9TQjODMLRQUqk
gJay++sYdF0weTxB6Bzkxw5E7DcDduh1ZZyDTokfQfadOxH44Qdgz9ujOfCUD++U9bwZiogssZ7L
EMRVRFMQwYHhKQgC1z++17dGRkFzB9cBAQzqsWxn+2cCzY1pF9gdswdWbOcrhLsMzr796IF2wxfs
QdjjUBuEX0+As2Dww0k7T1T5jpaLG+M0yFM1j3IAbTiDWkLmm0OgbGYl6rReEVSyIzh0UV/zxuPk
TybxraXDJLYpAbiViEu2vX7Pn/hlnDLTDWM8SFDQVLOg9CXwArduaJke8Ky122pfuHIYqhwFCfQh
q1AOJSY20480l5DKAnk/6KRuXuYmCzo1pJa/GrCWrfrxXL+DCjgjweFnqAT0l26bGO5PdfZRHpYg
2UEl0o5xF/TFQdQj8icr8r27CIQhnFEZMS53vFA2jUTnoNnGM4igqjUljjlIZ39yl+23PDRZBoER
WmRBJ+Db8vDDZ6k8rcQQ0SkuplYf1VB2TQqoB6qpr7ukcXO6/vHa4e/eUEJaCt4uhBC1s6WZCUoN
FVCg8RNyqRrx4sP3OTV0eGOzKjvDcuwzlfe8O6uqybBXGDZAsR9ySL7WrAzHja3a5TLroT6RdF7X
R8uQzgXUPmho/wRoSrdbf2d5GNgdFJahjQiBdTxcHjRHomKzBUG/a7MmBiEFShNQmunfUq9NsSpx
T0IQZ2orYjoP3UXu6m5UjFN4tspF8h3N89mtShfmn0LQr6Nkch36sAQapcov8zzFFS7dW3Bbwdkw
R/YdcS0Q7LLr3UEVOXbt3ViHqql01KzTZql7FXkc2Ri2pp0UhLHeJGmE6pPKzQWHylbffgiMl3ns
x7G/gCA55zFqDXrXjfUEZU45FucBquWZhmJOF4t8cC+adAKRyZnUn9mBRXkyODO8myGDGOKizr1T
eV0GRDVuYPvNkjGoXI7j0O6PzTRVMVQYIqd6rMcPRCNIGEpf65cI6lFcFZXgPuk6AnaYz/CjSDE0
ZLXv7dD3b3XR9EXMSqd90ocDK/dBTVqOqJ9An28pfKybROOVDJqJKVA1s5eOg+4ErQFL795F3qNu
FYqg/BBqM0L9ro/cW1eLHCW6kOzMlpH7nC5NniVR41Cf2CFa3ma1nZrYpkhmSd2CRztobbYtrOMh
88kS5F0at0AriILC24ihoNmNmUJFI0+rEcrYsISZu7IVXUY1gxIgEreM+BiEB5upKG+HDx2kUSDi
SZBlX9pwDPq1pS43r7LMWwaBY0DlCwPFP+Nixpq6eGPSDlLKPKS0jN2guw4G02g/gKIbUprypQRl
E1MTI6rx4aAXBNW0VswvBl2DeIuw9UcRg7rSOh1EmsVFxz1a8dIgthpB7rvMhfAoDurWT1CFGqsy
6avJGzVC2RNSNZPrU3BGwh5jH7kSRJEqmKG8HEJiv2FVFeqTsgYZz6uCOctjXrNuW8vs5vBlNXQp
eRXabn6VujGY4naC+K/CcVk6lcLa16sCOiDGxBdCRrEIQbGJ06XQkKEuafmGo6XP1VIYESWFG6DI
6JeyLlVU8vwTBFtMkxmNDOpRY6rbddpHrVtNUDF5V6UhGNvYtXZjx9R+Gio+geDd5WCTUz6Jt5B6
LviVsz7/1M8cCgU9aEMh0vgcsuoWeDGS7AoIM9TEUzsYtCI4l8dyWiJY03qEIuucZ4tVGZazUHRx
6BWcNSDwdpShYzS0ulWiz5BcB0i38O/UwubEoFJFScbAMlQVdTV0cngenbS6pMNqWUCW3odOGbla
Bgv0WcriGCqM5r1cWn9FmrKBnWO93zQdA7laVlUQxKO2UQ0VbGneglSO33Wkq7IE9O2iWUHNr57j
jDRNmcwzt4czmgp0rH1PD82IRq9mzzqtcl91JdQH8uqUlZGv1uB0y9PekI6Dfj133astYmbtiwwF
x57XVXEoxdQUcQDVR73KJg99MVCqHzhsxqh53ZpwkTG4ujZToJ8I2MA1mjMovqB0E3hK3zSI5k61
kKUPMelwDkIdCDxRDE0t5vUMNjEqcPxuZVoDq5CBN6/jqBBtFZuQBRzE8K7aZ/AzlZdzmXeTimYG
PS4ObP8EKs4T6IdRKl53FSmWOKtFgw6kZmKKXZZG80lX2OItVKnyYT0LvuSHzZi1B9DZJIFLzBN2
SZnb+TUI0+DfwmGgy3qGZqg5rudZnEtblt3LIbNVqAbCHIUSFOnSBFBi/SpaXPiSdQ6yBKzReAHl
z97Hk5wgeImmy+s1qwXUyLtKh8kU2Oakn7IMNnXTlnbVQJPLW/DR/Rz3c1sfuaFvN4QO8KOSoGS6
c898i1TLfP0Wuw5WyUUDVDAZ5s2nHJ77Ejlr0n2a9+ayA5LaJS2kYusy9zxVSIb1R+bnpl3l0D8z
xHU1buu7uoIwHzm61EeRXXimMPxgp133vU6FKsWUHUMJV7sVbktxFkDV5rLALm3XYZ42kfLWBi3M
A4lcdR02GahRgTzJiAnk/hQ10UU3glQUo2XkZcKAJkvFGR9KFcJPSFwHDbW1gq8Pj6NtfgMeZDSv
oGJRRX/Cz7/lTXA2G36QCtIAiOdom9LfZ2fEo75eyNDH4VJkh6UJlhfpPMx/cpdvUx1gMIRtaRMW
/0PemTXHjRzR+hfhBlDYXwF0NzdJFKmVLxWjZbDvO379/aAZ22ywgx20TTlu3AcvETYnuwpZWVmZ
55w04LIcWykJkpHgA/q2ghqqqrbuZSYE5WHHVHZObo4rpqkdLqXSLn+ZflFP480/tF2PGxj/j3c+
yAldamv/fLw8aX3AQ/kXC2VtfPz9F/+oAoF/tPRV95Vn2d/4x7+rQCbtDRQXuWBoOayNDzK9vzsf
AiGmlXDJ4xE9Pzom+r8aH+7/4ZqFq0S2z39S9/wPakA6RSbXQXSTBsuqQiSw89gzia7cGn3R0uhV
uA27avBt3eh2j3bk9q/k9Ah+yT/lUcr6lxUc316BnMhJbj1TtpV09Lz1ZJG4O9kTRptiyh7CaamD
OHUVKB7//AIn7G3OG/ZQemP3oHQZDm/itTj66OGWafQR3YmQ2jeusY+dcdpHGVnTy63owFPXgiGP
YWOzd1rvxEmjyoZWYyQ+q3GdX3bVdK6otXmc/FoL5UAexGDQDXNbP2vqTI06221AXhiR7VPoX5sd
jWkCbXFX+BOt0OjD8yvb1BNWm2DhTfC3DjUTdFqO988t9LrKh7kBiVKIK1WpTdKUNHmj9o515rF3
whRVCwOWkalTvLM2jz1RgfjKe6CGZTYQy62pPLTgXEEJ5dmZosKJnQQHzImyebra1rYeY1ZkeUqR
UzmL2+SyjxPrwjKT7sYodffd2JT2xfO7eMILH9tzNrs40yYprQF7TaEt1UWuyUrZ0d6Iz9g5tYUm
9GvEj9Y689ZDePVXamGBVh5BGOgijW5aJV7eVnFjvKyWu/qFRWCi9IPTo6GwqTJIevdzXNKmczPK
xb401RhAj1DmBz2k2/Py7XtsbH0HPzrEWk6xoQUs5LmdnQZL2QDEsVP51831l6b1iVBxavN4TVNv
QHvY/AVPf2ylMhNd7XSt9qwyTvxpEA0wiTbczZP+8/n1nLO0WU++6B3IQRXAYGsvO5mP1luryUxq
kH345XlTm8LVr+/0eFGbyDQsdtW0GltnLuW7KLLDg0NB7dPsaOnNlBXaQ+P0Z0yecnZ0GyzHMqF1
msamKsEDKGp4pjZeFbv9bVpWia84hQ7x6IWBnZuKvr9Bb4S23qYiJwHV15Fr17TQgPzoU2nt46G0
zrj5qUBhwWQACMA166qbmNS4QAjBhNQ05pBF8B03S68yK5d/5lUbfXAJVN0ZXz/pGyiOGDzVKHZu
C2uJEmVNbOkUCKn7HLKh/2oaxjdRC3v38g2k3QMJgAbUKuJ0fKjcOFdBKRFutaLLrPdFa0TtZQSC
uz2zolP+YFP+poLLejR94w8Ur6IQIAUdfanQds5bJzAyrTtzBWsbWgeevqrqcMXTZFtl+DYOESlO
3GdmQd9XB2bcFjwneFUlu6qqwkMxlrpXWeZByjQ96GYHZrIewBYuqhGdiSPaeqaOcxyLVZLkAAYz
yfU2Ozu1oRNpU7kibKP0SgVOvq/rSv9QDs2b0FKmK/o35a5JS83T2W9/mtPIZ2vAl7qX4FLrMznQ
0xgAbQYNNVSjaYeJbQW9KIVMW7ujahO61l3pzFSlwiYLBlRbA7XPkm9d3Cz7593rpNFVrPJXe3PF
5BzFbFAE7hLWxLgx0gbe9Znwx1oqYPFDwApfy2Ssz+QPT/2MZT6yuNn2WehT3mtcfpNeOn5TJqm/
APQ483VPWuHbkkxatur8alc8uosMnl1GqEy1lyt96Zk2YDqFh/8ZK+vuHLsQa6FbRIGUIMAZPd49
ELiGowAcXftgdBRGoIsUcrsx1EFphCCO8iaKH8ZKUiLpu3w6c5hOfTycd312oP6mbc1bfUjBpTRq
2nxFc52AGb2son55k/RKc01OZvhqmmhnAtI5o5s4UTTgp2aXq4pM2xqDoXaUayHV0HecvH0jhtnt
gnKZZHxmsU9jvMulT4/zVwmdJ9DxXk+Vk9dZU3A8Ys380ik9FXHhDlR7C1elKlwo3efnz8bTGP8L
qqbrvILAn+irjz3yoV4Px5WKUXuDbIvAqusmAOs0rAyVl2eeZNPkM5aOLCk56GZTU2NZ0tEywJuO
fbZT06XfT5358nzaNak2wKZjkgbVjc3Ro5hXloaYQUzT9D3oKbi1NLHfq3UKnaNRz4SWE4dj7W/R
GeJ8ILq6WZPRFRT9o6XyskFtryLK74eyyNWrMjedXWVbw4dpVKC25TNl1jPOcsJJEXQxaALybEC1
Whx/Ohs48pJ2XM+L0rn3WW2KdyAeeiryoG9L0MwJAH9pnjkaJxxmlSolqQLuSydss7+8Fiwy05Es
TpNULHWqrZWWRF6sDsqZyHNqgb9esUBKVvWazeY6VTu3RliR8UTlcG1R37vM9c68iolWF520uwiC
Ttuf2dYTn5TiAxUBLvC1DrG5LZqoFgvzgzj7vUWvYyXHBGNctldmqYNwN+BTFY7b+jWI/jOmnwR0
WGIrvAYcB815DsrxFzXlWFR1zUEPE3pAQi30PVWSgYkhL0pXVyus7JfP6vTNj62MobDaySJwq6C3
NV+P7dTypWiW+aWu8mvuAwUCjiL5kNg8NfOl1Zqp43DEhSVhYfXpndtqbSASKusvXxPBhTzUsenO
r7rUj8NYasQANSugBTBWpsqre2V5GBSR2Wdc8on3r0sy2DTHoTZgba/ceEkqh3ZshfendOKocF+r
WZ9f1lPfngktp0zRSaJCi0gj+JrN7rUqfMzRyCvKwp2xa9NSP0yl092EADjOmDrld9T7OGvQ1qgH
rz/l0SVQw0+MJ0FbpjHUeNcoJKMQfOoz7nDCynrNcCWzeyiDbqy0oR25dRwTK03A9qpFL6suc+fM
FzplhTNESQ9BCzBNG+/muGpOCDXGG9PZheTqKt+G3i3Clx9VneAAgodXJQqam69TlHMtlzmpPNcC
kWwX+q4QtACe9+oTLnBkZJMO2IL+iBKmlUf/RO67lFp9qg9QdzX3+nlLayg9SvKQ16U6yYJ47Ku/
kPCPPUDrpjovNaX0NKtUb+pkqu9zfSwv3dA0Fg+63nR43uAv9M8Ti0xfcuHmawj2bNa21FmSjTUW
jdBlbfS8Ati5qS/dATh4ZMroopgGSh6x6UKHqcWfyqxcwSeq9pE+pnfP/5xTXsOHtCi1MBmCJ8rx
CYCwl/eOxGtsF8ChUinJjkLBz5cbgSoCQokKEiBocWzEqsclbiuz9Ka4EbE/j4nVBa3qwm193tCp
r7mC8lYZA2u9PI8NSSMtVH3Gb4qkAGNGH9VTR2WvmcNFAe/9jLVTe+dYHAIHJIXNzXlsrZ9aa8qH
kqYu8gLX6TDXlxUhNHh+TSetrN+GRAvw8BanbGc23fmQcJi0eXNT9qDBJ1OPz1RjT1hh23hPEQ35
UNvokRalkrpxtOaodvQ2G13D12IzemnBaJXkXTsAXFkqUWqTYjjLoHTK6vtprOdv8nkSQSUL50y8
fVqGWM2scCWe2izI2sSo3FpKKKR26SW9jG+U2QHpWmdX5Qg7z1IH2vfmXaWoEpStLa8pd19ZblVd
PP/dniRx/AjN1HS6BFTtnW0vZ6lVWrJhBujPGoS2S2WV65dJmOfqW7MfR1QARjeLL5uBT37GMU8c
A14CDiRe8MmOvS11K2Vkqn3uwiPIIXP4kWrNwVjFNzq8W79vJf/+/FpPec+6REreSCk96VD0AnIX
cDxiWhRBlWj1Zm9TYT1zEp7eCtzQnDOSOHBWXKXH503LeBI3Np/ViuLQzxy7vJwLRAgM6UZnXOjp
DmLK0ekQ88ihCri5TFd1FLUx2cEyNWOorOXKa1aXSPvotrr5IxrzUZ5Z3Rotju8FClbCIJdbVVjI
g49XF6W1OYW1XnpVkSuB4dbmp7ofl291b2eBphXiGxWR6RrqcnmRN6J9eP4TPnVXDZyiKkArOu6q
WHZsPi9qNRxGyilqBsk7s+wfINYezIKaR+2i2dAb51LKp06zWuTByuub+q65+ZztGCex0OrSKxTB
g7WG/sBRKc58yRNOY/Lo5qFq0D8zt0G6WSo7LWw4NUom670JQabzXalFH8q2AUr1/Cb+daoff0Vo
BCtWmy4xuQhl8c1X1AbNbVt9jnwjNzLloidc/1QiTSkgwCbt/aRKFxUFV8wuPQ00RG7ELCr9QG5f
x4ACnbIGXgb4gr9f9NyLlETc0PpTBl/jPb6iaNpyuHSBaKSHUdLuvBqd1oz3jt7O5cXKmI4vqLpJ
/Uo1UEG5kiM4zcsljbQysDstjC7CPo3MC3bK7g9t7fbFbWRkbXUJ3y6191oK3ch3tKhxgqmW2teK
yyf1myx0HfRdAOF4pT2IZQfgS+/uzDLNQJg7bdi+b9VcywKnDMFCeWGcTPLaGWWpXzh5Os2HqAIf
6HMDpD/yQo6hL0abXEdFa2e5MsbOssn2BmR/ar6m9EEhmwPc3LS7HKfWiQMjEXG3C52Vn2q14WD4
tcxmziZF53inOWXT7KxiSBpoTlo6HcLcDMNd0k5J4TdCLC7qNj05APeSWlwpVrYY/AQlGg9R3E1W
gDxLkvtlaKU/5ZLoXycEFAqvB+bnQhDPNdVrnbwbvVEuY36gISf4hEtJwWUakbjwJtU1Bl+JkKXf
D1R0Cy8cXPAlvQ20iGx51IEDj4tErgYU/OCF6qKUfhY2obN3mipH2WdcLGtnZXUHG97SQY4Jzn65
64cSnQrQW81cqEC89GbxloLtBI8Y1bln5OFaOTNn0CTwJh3dV0wJLz9rptj2pCWH9m2UN0UCXbxt
M99pSxKiOrPqD5Nb9MlOL2IAfRDAx9GDBN8NAa/0+LIfJ2W+KWoezUFb9GpI6xRxFVjERfwZcZzh
DZjLTvPDBH2IfVzOXHZxVsg/UNCwDb8skRwIEqHLlleValwliSz+tOu5+Tin2fBntKjW5M320ke+
rhV24eepa+/SvtbqXdc17XdoCOB2UU/MHizQipVXFsJ9C+WzfJtmTqQf4GEsuR9BvchgxPXoZ2Rc
+zziTKe4WhAsCf1F2tFXeMcmqhGoL3ybnST7MnaueVM40rzNKyBOwCr5hl7sdBNPgBRRihqmwK0R
DiBnHU1C7xBznXxKSxfSYGZW7kNWFwMA/xh6HufKst7BLYrhklld8p7pxHN/MGGXQ+/MTDPZV67T
FrtyGRrLM6WVRt4ARQABG8OO/piqMPrTXAZVgzpnAJEc+gWWYDQlNpx+W0XTQB/zdG9q9fRewTlU
L+2sSfXzbikOvW0X0f2gVSFk7KQVcTBp4Mrgo/T6n7GbUxcz9Bhlg5V3h/KGXfN26wzUfDJnVjnN
miLeW2ZYf471QU+93lyJ3oumAQ6rw1pUiJbAWgxUFAVEwEnJ3k1VpTY3uhIWt0XnWNUuRqLJ9pRE
0d5MeqH+TBcHyne9NE3zxaJTPv1BJm6CupdJF+6nXMTjlZLndXWjmKmb3Yk0zuob5ExMeVsb8TTf
hCAnvyyQe6JPYeHW8vvQkRzfi7rIhz1fyLHf1zah88KQVersC7UYrasOXDqER86JGWSqJZfrYhAI
/dSpNPurpnTNMaA9M3cAX9B84T2eWiHiY9YwNYdGXUJrn9Z2JA+1ksufiS5HFSYqxJlAhe6T722k
OVq/FW1MvyiE9/mt1woNHgH3oxJeIANUx+/hLQjjSknI1veuBI6O5AhSXZeuFGN1G9k0Eb6sjqD/
jI1hUhO+SyMSwMPVqE7vgZKbxec8S9LkvpjhdV5xAxhAnY1JZuknGTqdWlz0btvbA4RkLrfOU80m
nLSLqaQVMfnL6CTNn7KnFnC3mEamX8dTNvPlR+DJxEwzTdLb2XFmxy+dIR3fGVqoy/0olDT0VYRS
miAcdBZVCiOjegBJfxJvWtlUxTXkxR6xLoQrrPdjZGUIBRg2gZhkRbheLcrK9Yc+QrVsSrrys5G6
k9jDH5iXTynKYvVVWOVcHSoFRCqaUZj2byzN7sX9xOtDIAbXoDV106TqoO8zssDRbww3b94tTkv7
d0hzZdpVTixhcrBztd/zZPoQ6vb0TrXH6l6XGtoUlW4A8S3z1vpuaS2ZyyhNarVKlmeISxkNOmj6
0o5eaGUc1c5uZo9EHoAqJ1AUN9KuBi1QIsvJ/dzUlNuEYrASpE7vVP4MraQDhhONnyNF69xdtz79
yO2z8G2m1MnbiDqmCnihTL7kUGIgk2ZT83Pirxdfy0vqdKrlRuyPIcOUt0gN9spYxuQP8D9Z8wbR
Ggipw8x72dftigYtd3Vv+oMyue9mtCncy0LRnLsyE6F6VUUDshS96s7vzMGGXCqmiCANOBYalXTq
EIA/8j4/jCKVykpgrn8kc2i8C+VajBwyANJBOSwQr8yxzD9FhbCqoJV1+SVrkr7eN1lS3pdI4Oir
vEVJJ8oNs1vNhoDOzVRmOTCkpTXWng20YjsReenbXZ/+nBwjmv0EHsFISld2lh+jISEezKxCNEhF
f+6tKwso9QLq/RSgDQG5WSUh/Mhjd8pRwsvFvT0VY7pPoxy9INsN02xn9KL95uhpb3uDvUwtxPQ6
fJjU1Mw9gspybS1z9dXg4VN4aT6H8AjmrPm6OJryqZlmO/asRRejJ82l+zFonX6ni3r6MVZp9J0S
iHuPCJH+Va/D2PDHKFT+1Luxv6WokX3rBsK4J0OzEl61oOoz64P73V2V6Q58svir0VbLt2Ys0ysj
S7SK8Ou0P9xlKr/T+IlG35hFYXqkPXrhJ2bcNqhgOPW1cCZ3PKizaX+KwznSdlmvlYY/taWi7NK4
hAyNWBmwFBoui9hFjtMrsBx0WzkUSZ98iMfSNLwpLM1vbWf24R4Eedj4JYU/A4on/HLPgU0yHgSZ
rx3Q24rfmlJa44XhxiJChcY2UBRRw9S6yZeZTi1lfhcYtdNmKNmE5pzvaEJmw8OozhmqJjH4YRT4
ZmvUbiM6JXxEOTtq6SdtUr2TiYyEZ8xpCUtLSiH8TIDkCozFBuVtuXOOWFJik/1YRS/+cEcuhVCn
oRjYdhsP3iLUWB6yFFk/Tyxx8lCbyCmiLtiyBQU9pz0E3arYZQiyCb8KnXyfGBn/Va9j1MOK2Boe
gCWHn5qUZOPCCFEt44DI8Trrp/EzSG+39F0tq96lmeVEe1sgeICsUG91YN1blTeeu6BsUy5tOfvo
O5jovplaZNCBzFVzt/R5dWcmveoli4WwX56GkK5GS4F/lU921ZKlmdZtr7Axl6YNhzuoQt0NfUNL
7K9TGK01RVUxq7f1ooqLMkTu6xJO7CT5c8UYgszutQVZQYSbPGIL90K7xMgScu0p74QlZR/Y0dhe
aTGP+EMyWmQEjjsjoSOmknMyauHXKKxtLYC15aY7DqnVgcnm3g2gApAEyaKwr90ssY1DTGERTo4a
TZmfgGn8ozOGZNwPbiPQFGqjhTaTW6Q/Z1QXB49EMXyvT6r9h6FoWb0DXyrHwALW8GXpQqNCQ8tU
OxDmcazzCki7t7pMwi+jiFwSjiVU7/OUeMyVMROq1K4fTL9eihJnM5taeqjXmJ+iKbLrQOiJedM4
BaqZklKVH+lDeLfYIdlvpdTT9TRIftCQhUiGia6LPiNX6IoAKR1kD8BgIL3mICF0O9dCPEzxRA9/
mrrhvlP1kPANyT72Czmo0PGRh/jYCHV+UMpUuqjqDGh4UTu3CkSDrEzzZL/G1EkfKaSIwVVvJseq
o/h7oukI/gwkpxHkDQd6gWG03I5LL81q5/RZ+KMoZKYj1eiIal/ygdy9YRUNjA9YVhmMFTu/43Fc
f09VnkmeUcHp3dciSqYL187gvlhOgfRb1UMKgXzSZPN+ngtaFFY7i7tFHUKeD/PUO3s7KdtLltX9
mQm9/qwtWv5uLpPO9pbOLn+qhbp8c1q7Kr2sN4wp0CPbaoMqqcJdSQGa0wgIruMan4xwh/yX+16b
Df2D6BaCA5lGbAQgJ80PzeyQg3QJYnJptMj36tzGRGFZ5hdu1+TZG01JZeP31aC8rVJescgGafHl
nLlOeJHOFu/OZEZWJZgiiSaa7qTaldQjC/LaYqyu4XTW7RhN9kenqnXbF9Bnfg5qMt7DNXM/V30R
RbRq2uE6ibIq85BDkrf9lNR/ULQQrcdTePlk2qW8LRfE9Cg3G/M9ylm0wnNpJTyw6uq9XGu2uzCr
5Y8lape7oRiA7YZIv30GaNvpvivS4T6b+vFB5O44BQ75yqWzyMa54u6bHY8rSLT++lwEHauUXFhL
lRCEli5tYaIVEp6HKNzyQ7KkSX0RJgoV6a4Cf+qJzE2kJ+J4cIIK7sQXOU/1XWiEiwEQe4DkNoMd
mrljhJS+YzWIvBqDUDMocYaFRCaHJMQzk2mfNZH7INwiRnMzmvXuYopi94YWYRV9y7KqsfaLUa3l
AYTC7kAoA1tJ2xhyInW6wrloUHEad05N5XkH0MU1e/AC9DxcdEcBEgxL77fZUKg5CJ6URPyylrb8
QSKcjG+Upe+biymFUXXQFcus78mkXfVCr7rE2vfSMZCxkyo49iXroot8CpX5c4+UGHUBF/yTP6sR
Rc+p1SF/aKi/DZc8xJEpg9EzfGjKUcQ73EyXfiahI/suzpAEWVxMxq2aapaCwm04VEGaaajEUvA3
w5uiKst631plYV3nDpqafjgLs78RlZ0LH96imuLgWRsezFKpPyMrw/FIc6ANdNnn9ivpdfphHkNY
ZLHB8d0VdkNSWOhq/smaBjsK6qSdMy8kcnNjy5TceM6tFHIiwMeHURdNClMSDj/+XzifeLr3td/S
z14LB4hQvu2SFg2zxDUyJNCcORP7PrGH2jfdXP7Ix6xL/MwYbdOneSEvUU+Us8fw6KS51sa1eyi1
ITHh7dHQ8ieli760oleoWMS0CLhVuMSdgH5OItBijVpt0aFuFpVldGXhK+Uypu3HlJdFcfmr5vX/
D9nke9kXXTPf/QzjsngsILJyff+JL3jCNPmHXPm/NLbW///fPBMBmYSePP0UQaWYo0k59W+eic1A
VTogAsUKWwP2vv5Pf/NMmOEBJ8UGegHfXqUcTJG2Lf9S4NYZF/5LW0ulpbGCX+yXEE2Oq6L0710M
ALmg6iro64tNR259uyci5OlTm12GyHREveXQ94VRXoULKPz9o525/av++Zhx8tQcwhwugFpGmOga
do+Ly7JKJjtrkItTU676hylLNd45BeLXxj2wGi5U73mDx7XldX1wMwwq2baGUoAJK+eosa/GBQTJ
rJ68GtrlXUcB+kMdW8nhJVYQfllhMo/oOptdfCW6zqYXUb42XWdTwn4lus76BR9BL16JrrNxvN9C
19ns3yvSdexNC+U16TobL3xtuo69aRW/Gl1n4yH/AV3nOCat0eKIrrOFpP8XGTSPeTobl/jPSEHH
cf2vJT1itojNR3pFEs1294b/AonmzOq2UKf/gIx0yjUe03U219Ur0XU2rv46dJ0tUvA30HU2oen1
6Dobd389us5mRa9F19ms539I19n8kv85XUc/zk7+O3Sdp1HgMXkGjvqx0X+TPLP6zmOEAlygRxSd
J/jD1yIF/YuusyXwvRJdZ5NQ/m66zvbI/ha6zubY/Da6zsZTfwNdZ3NDviZdZ/MlX4mus/10r0vX
2azpt9J1Nu+h30TX2ezva9J1Npv7m+g6G6u/k66zCbWvRNfZfMHXo+tsHPQ16TqbMPZqdJ3Nkl6R
rrN9mL0mXWfzgHklus7Gu1+JrrPx7tei62xKlK9D19lky69I19ks5zfQdTYW/8d0nc2veR26ziZ4
vB5dZ3OFvS5dZ9URe1xxfiW6zibCvxJdZxM9Xomus+EEvBZdZ+Nv/xu6zibq/066zmb9r07X2VLZ
X4mus1nWa9J1Nsfhd9B1NpH4d9N1Niv+DXSdzef8N+k66+8+qk65zJWCsgdvTaxU0U0qIRgTbDJe
sPSahPmsPkyD+Eu9zLkRNJU0but0YNRbimBr4dlZBtDm+Y7uGp035h+zhbZ3xH/GFjrBU9SQsDBQ
z9AYLWLZm8XqYK4hvqjw9Kz2Fi2a9IMm3TQYjCbTAqONzPtUz5HPmOTYdozsk8iwKm1bf4waA3bI
80s/sfOoJ2pgfWDCo5C58SiRtYgN19Ag0pqBUIhedd9GC34NY49cL5tl+qZ1PjFbIHox85RNoIu+
itzAttM2F6aaM4ezrlYdH3CBJWM8pL4wsVODHvH8Ak99W0QSmD2O6it0/022kRdFwuSnovTCtpcf
hznR7d2sufK6Q7HaPrzcGOAczWF4DIqjW3IbbAVmRHVpycgHC6S2VvZvx8JW0Msuxw/Pm1pfPRuf
ZSobZpgAAJBhqxaiSYhedsG67ASEVtJp80ens4dDilbyRZIs0efn7Z3YR4S1gLcgiYQm5Yp6eZxH
ZYYS5/1cQsMsbWdFyku/aUL0L/mbl38ysGJwqdalISe2MRVbDONqu6RE0N5AOd2YekTzzaXQLzXU
CIvg+YWtDrDZSAcKtLGSEhEs3U5tSCYmqIe9UngaQtm+ZFgo7Ix6Qr1eOq34gRTyoB5qqKFnNAhO
2UUZSNWQPkHPZht0+m7UwG3a2IW/13sMlzTeIlKMAH0RRx+ZcFDeOEOknOFin/iMyInC2LXhSqPB
uUnuBogbeccQUg83ZbpywSmv0hoEv92eG391wkNR+IS9qCHvpKK/cuwxiz4CImUomyfbZWH21yIO
szUwxL6RSTAWoXLz/Ic8tTRHgM8llsFkNTZuw0SAsJ4ct0CX0LAuhbIIRqWb5d3ixNkZD13Twq3P
QHoG5muD29K30YtBD4KRAHKdIB5nb40mWaAzmNH++QWdtAJNFiATynpoDhxvoJpXaQ4WfZ1BCPK6
Zi7BdQRz8Yw+zslts1ZaPsJOJkCtYysMEkI8aQYlXGcmw+lAtmXzhZEghhfMpqPWh+cXdcorUJNB
EMAA5oz817E5VWWyUY/MOw7Y3Q/d8j4vEXC3oD97kNTqMx/qlLVfEotCgJ5DFPDYWlW0EHkqDncz
Mx+niBt936ahfcls1up6GZf+zOpOfDIiMrPG0Dt3sbn5ZKktKuiTauGNTIxF4zBSxRCEpSbPcY5P
fDVMrBo26DaxmZttnCpmeHUx53gaBjsPcgQ/AztdibpxLJv7F38zNpH+IU7oQhPfuIictKnoQqeA
yxGZRWCobv29aAw05aWCuBNqYEb08ujIjc18NRCTBMitpuRSOownmQQjZJn67UPODAyB/hxTFZWd
IZsJaL82nrkJTu3pOnxmxUiu7P9NbIy6hFmWikGO2WZXAulGGCc6g3YNcU5064ylraaBVSHi3AD0
96q+A2aeq2lsBZMOQXy3iMI6JxK0OsMmXLmMqVEZJo8oJnJOx6eAkYxOBja48Lpp6Q7LbCq3iyXd
oDbbegfJbL6Cwyg/P+80J41aa1jhODAtbeM0DSh6LXaYyd6ObGKMfuvHfLY+RpAh9qpV6/uxjYwz
NtcvtF0oAt1ETObykWBuvmDrLGWb6Iy15KWkeWFUXLnVlH2eZZR8L3M9fzBztQlMRW0uxchk4udX
/DSXXpXizFU8YgX4bg8/M5ztSQevDnli0t73opi9LGrCPxRZ928WR5E7aHbtG6Vqz9x8T6MOhlGP
MGEKr/ofm2XPwk0ZA13guMqQBbrTD7duahQfnl/e01iKSIQNqhnd6VXZanO/DnbRx7DH0FeBHfMQ
LtHAOKCyLYs9tKL6Yc5M8eN5i083dJWlgM5JfsRoUXvjt1GXK5HakEFAm85H6H9a/2G2ZzggDT2V
fcysJ98I1VWzfNTjPni59TWLJ+AZCBAbGwcelFKNNQawQNKtoiywlYpZRqNZwutjtm2sofOGKEBQ
TWqVXqDtpP183v7TIKFzhwAIR0GMp8tW2t5CPIw0mSAhplS/5F9/pJUBpw864P7FlsguEHLhxKwu
rB/HB94Owl0ybslCunYRTDPZHGkp3MKdNcBoP7OxT08pwzN5RpAXMpATsZVjcy3MmGTqWq4TkdU/
uEDgWydpoKVSQwGgKBFxmOuv1WhXh2TWjU/PL3Z1muMYgXWUrxySb5ux1Rs37nrLSnuGmzCUpkmu
GbakemZSiBcfydUK48xUhNnIRTdWOCEOMxXgw6NE5V4ls/GW0dXK5b+xFOaNcOqRg38iEtWiRKKg
8MxGjkt1ywgJuCOxqg7ndJVPnHwmJzI9UdioGLBtxx/MJW/MxwJdjBB5kcCtgdS7Wh5egvqbrqBv
KS9OSYHNqtz6fCBX5012bK8NxVzW6ydSlETfZYOTvTWRqdkx39i4fX4LT/kiculowK36QuTax6by
JGasfTwTOu2xvYRebvgUE/JAzGN2WbWNelWjwfnebJLqa2RH1ZmjcCLCkcbxXoEygtrw9owzS2lA
pZXkmxFmjFGr4dTfGk7GIGZ1spsPQkCN8kwjrj8YMIWbM4tf93FzFFwNqgR2EawC0nu8eEbgVPym
DBm8pVS/8jEQNCkEh9Hvmc6FfgeS3XdILpv/RsDBMJqjfGSUVFbGy+NiQhfHbR0OPAJmrW7RLXHM
y8FZoi/IAqRnctfNcWdVjI9cxxhyElWKbps1amFVyUWf48Bl4vk+KyKxJy+wds+70bao97eZdcCw
SlLOYM7jFRVcUGqs6+u8weqic7M+WBj9CCPUQI1fNbo7x0m7gzWPHyN1nvc14oTvJUPzznzRjT89
+RmbjTUqdWQmFXIgcdNAjzdt+D1dPR0sczGDRM6hb62iCiZS1md24NQ+M2OYmbXMPbLd7UGCY2/P
Zj7EQe+68a7TMycQENpfdlP9Wt9jK5ttbsqYCRF2HwdOGPZXZm3NOzXsh30ZD+d0xzZB75cpxp/y
OSlIP1UJnTVUVRTI2+g0lv2yz+JU/VTIJGveNTrDrVAEcMb5nNETu2hz4a0RCYFqhPuP3UhnIFtj
lm4YjDIK33QQ/phZb5yrd59Y2vocoDiD7B83/sZLKjPXpQFFO+i60Ta+UXaNikOn57a40Mq2WK6r
ubXPHZEnS+Ok43pwpxhQwXym7acbOttQJAIFZt2FF2ojZ99Cl/5MDv5kaWsRm6sQvUGGIhJhjjew
zxADyEuBPFE8h4M/61n5Lqknd4eoDHJjYgnPnLhNlobWF0silaDOxZpQODw2GC1GJqRSCX9OjcHL
xsUJ/i9r57Ubt9KF2ScqgDnckuxuRStYlizfEHJiLMYqksWnn9XnAIPjABs/Zq5tqcRUtcO3v0UF
sca4a/0f89PzUj6FbOrYpHCkxD+9HAMQIqxSYjvNCb0P+djt5IzKz2AJTn+5jb+5Kjgsnk2L4l9k
2o9XFQOIzJtauqlt9aV9P4lW6zubMmkkE6Qys/qLD91Px/A/l8YJiI8aztfQc366i3UTjDaz19zF
2epxDOqGk4DPmToiLB7VgmtPvuo6reXm3qyuv/7lIf7mrWFKh4pzgM83mdRP0Zoj4pjAs3RSXs0I
uqbCziKYqAZbwuVQ7q2HPx8Xv34LcHvwaTxPRdIC+rl6g2tTg2mGl6dO23gXTdstB6ws1F8e4q9X
9eMq58PiP8N2DdOgYmyYp8b1MkyLKMA5YLM57cv4YVlcP/nzRf1uOUqiZ3gBJBC4Jj8u5zM1PlRR
UGRVCAsJ+ytvMhVmI37rtjpRgOFdl88Qd52/XOfv7qYLLAtcAr+ER/jjwusSqrEP+LXG2fL3uNjh
Z6axY/rz5f26CrslmzIbJ0kh1O0fV2kxOsMeyPJSw/W8xlbfZfQOhr/UvX5dhcKBFVD3In/gFflp
lXpvdV5scZ0NYcHAuC7USeAd/BcuyW9X+WcyjesgWPnpAJh7dy2HSNRZtJPBNoFfnipr/tsL8esm
wuGCy7CDjRHOnT8TFymQ58YdozpzlkZcV+3uH5cKknfUSvv454dz/oP/E8myf5xHqM8vHz5+Z77d
jw9n6s8kuqpqsnFWxZe90fLJx93sONb+ls1RL64KSpd/eeF/dxcZunPposTw9H6O+aad/aQYuYtF
bnDMa2V8xETob8yF393FwD33x88JAmibHy+NRunoLZqWSbyP08ue23jHAJO8bNcu/58vCF9OAp8z
eySOqXz8uJS1j5UZdNRkw7r3p3huv09u8Ddrzl/vGgPwHCsWNR3mwr3zv/9nV8oDA3y4zHH4s5f9
QgQ7mOQx7/+yw/76Qvy4yvmu/meV2bUb7O4qviMvNB90v+8ZtiLbzUpB6dbCdeK22wW+fH9+DX99
VnyzZ5YkRQ2ij5/tVPvQkp2tyhq2z57rE95ss3Pc66mRF6PEs+byz8v97iL/73Lc0Z82C38zOHsI
ko7AaspHHOX8RHqDc22XNSZksGTdC69U+dufV/3dA+SoJGmFdX3Gn/94a7d9HoTYzmj1INiyQDvN
TaOsvxWJfrsK9Woa9zYW2D8POWO3RAiU+1UWOstydIe+wc3Z/lvJ9tcz6+zzC9aDHJQ1ftZi5Eu5
qS5ysRMZJ0jGzbg/dH7VZgUJ6pqADyj/svP+5pFRYUPucq5RnxFDP968UnmeWMKVnTckyFDKpj8U
ij66QLmgjgu8hZslnGd5+PMz+82LyS6MHS6rnnOLnz46JQAu2OPCVkVcefS7GvhtpfEm60mc/4aT
/M1NJdIPsJjAh8Gj0fzjNcadZbBugyk9K4Vb0YKmwE3PnX4c4YJ4Li8awNryL5/e724sBXAKbufC
AinGj4v2+NSUlfGqTGISmGMFP2jcmUI8/+wpabZwi1MVlct6KvSI7/7/fHsD7CewGj7XUn5xcQYt
vc6zxve0o+uZUkTKn4JVuRe72y9f/rzUb74LOlRsLw7rQT396QUixfZK4bAUZw/UU9w3MzFvzfHP
q/zmfWEVTlUqGnSffzkJcEbEaFvJDDLBehBsakeBYenVZFMc+h+X4olxftLmo0RD7eSn820jWaSX
WPeZ34jxoaXKnlnzhD+vsYOXPy/1yzvCJ0d4SqcE8sPZI/2nd2TsjIZiPWY5Gqz8ssL6Ts5Zn09W
nBEtrBEGzuswNp8IzxrnLy8ozVKX3/9DlEKSSLhPVH7WfNDX+HF9OtSNtqGtH4zPhj0lYscfsb1f
2n3GbTmQ3iz3JKjkjgufiSag9IkVSStoUpsmXT4e4sqypf1+l3hNv1UNqgvvcm2jQTyXYRcO6iU3
Td3VF/SBZvG1k7XII9z7rFzUSdUsXVMfrLWwcjctTbeMVqYWGrv1ScX15D4t2xBjThyU5Xr+/+U+
uq84o0r13VYYlb5grRu47yYZTvLr2HhKp442lX2oRV+NdVLbqpZXeqirKyusg5o2WL2Yj1vZKVrh
JK8WTtOeMLlOjd0sa8z+6kScxq1xmqx2yzZ6pm7keNdBsczW13iGfPSh4QfdOumBItldWkWLg1lZ
x0NusyEGQH5dQoJqUx972PW9hSkU5a1e1XmeSdrhTVobFU8fNg8Lq7up94V70cZxPvsZ19L7ryMu
qe6e+X5MH/1iqFZndA60LVxJeQJi8mhdTOUs1pOSiKqSAHdLJ8xAxlRVmMp4jGVizJBbWV/mrnmk
UmR3X9uhC5zqpPCeeRlncnYs/qZ+EO8wsu/zd6qKdygE2p4rsqNl5k8N0JB8tDUGuICY9q7b3w/B
gNl8XHiROWyzNapUY0lZP8xnPrTMhCt0/OLnJpw/DXpqS52y7Xf6/YwDXFUlS0elqiR/xnn8onQd
tT0G1aYaMpdi1yOdydoSHt7QzqT3lwCjnuJD5UfLKI44BqxLe9lqTF0fcHAccN2DZRN5D+sa9hh/
q7ZYDRUO8lqDf7KBF/wyhZ5nkex1Q6yed+Ou+ZZUi7+Lh2h2i/aLxwHuFKkUIirmbF+n2ono7Vu+
ft8HpeV/c/bdwxy1c+axtNKyWMK6PD/uyZ5To8d+UlkR92vB8sxDxE8UMyUwCT0E0X4yhd91r8qR
dtNg0ji6Kydbq8P1U4e7oWMlSnvNfj/qCMHjScyxmd3EqbuzrVoFsL0crus8mDFsE8bY1kfcCnfM
Oktv26cFp2sxmtehjHf7anUGb//gdZMu3rtxrronDJ+2NvPjXKwp288eJpGl8i7DvttYtzIqcsiY
VNr351YgDYGkpwMNj3gdw5u+7MfpmTCuco59VFKNT9HUzaWFIWtvF+JiNK0++7+PnjGvnSf5No/S
Mmw9SdjgXYyNfi26ybp2J0fiw7vnODutp64UftimVhnlIsJfs6HQf60F6LY4tRep969+KWhRZXk5
I/HBBNxYvXdE/9NFfTLbYjd2Ult7t74inxQYUoKUzLsbxykEElSQ2yACEtNHRfPmj9M2VGmIs7n1
GJQDlFEIOiaPMSpX6F/w/lwHX3+Rtakx8hNOEU867UyzzPNViKekp941vYUR7uWk2nLQp2kD0Ten
CwlIGGSDG+TYdrt1IDUY8arsyktVUw2CV2DHeOu64KT91PGEGJq00ms0OJe46LNjfchb32j92DXu
2MRsGzFWmR+mHPfUkIAcunJ9bjiK8BZu17ZdRyiCZucw4MuH43vMYXGYZ4MaMovFWk/3sh7NeDFC
2K1wsJOqb2psLJ01/hpJh4bGUdUm+K7YRcJr22pm61NYOXP/JENwnEj6UCKhKoQc1391XLbhxFmI
ENJ1q5bl2gqGMH8y5OH62VL91J7atgic6zkCDZ+yY1mfQyUxLay0GS6nfG9Pq5/b0FTXsbCToFiL
2yB3yrsYCsgRy8HmjqbZwHktw3j2n6LKl82BshbOzgkd7b68C4ZlhdY3uKMnPjrubIYvXFPlflRB
PSPN1ULEJ/4s+gl22WiTqq1r3RNaaqu9nk2X+1mwEqinTQ098qOrnUhYyf/o8R3uVSQf/nX3VqO1
xx8R+oz9ETPcKsxKe1jM6V//7mXrUIQe/vHp7kGrTfdoUit5/NeVm1e255371497Cpyu+/qvE/ck
Ju7DPz7s/y/22946B3N4/J3v9hKZ1fq2NN7YrUmpbE+LdFbCcz47Ez7gLj6y3RbsGbSUBSd+XI4K
fNvjuKx8uCl9eZacTqU7bnMamG7svoVaYn+PZ+k4439fFo6K30avtobnsPJkxTmEy/5aJsi+9sBJ
m964PrITW0vVsXfiF3mKogXHwSa24/G2Ev7qJqhgtJdE/cYWjq5g1q8S0eeUwDOqNLuh3QAjQOSB
gNLuMbz2t75CM4Q2yYuet4Ku6HO+Cvm16IY6oiraLk3q68F+tgUlmRQfbuGm4VhM8sus9+gR9Zbu
sljiNPsQdOt2UfB95TdN6ZZYE+py/BjZdHWT2V2a1xnFzmOLfenXoPKVvBj6zX0Y1jV4KHurUP+c
BK9FZE8bOLA5uOrWsdTvCQ4izv4SM8XTuEO2PYFUztUBk1pvS90+nvwL+nBnu+Jols+9HU7fF7OL
y2kylp2djYutpBwgj6ao7MCC+mPb1sc68PMb0imDr7hs97dKcGRfDsoZvcNQziv6aqXkYRrt5hhE
xvaOntUVJ7IdeLADJCoLxVo+ltkgu95KFxTh2URvRJ9WTrRXF6FlC8eCMyb1m4WHUgFRqPH73h2V
mgnLzEt8kUODCWik2gNhSFzA9N7WJasM0f5VAWnCEPx34UUjJ7XBdl4jO8NjOM4T+7wU3pdOg6AD
t1Evnew+EJm7OZuNgq4oH9nunJfZ7fEbhkkyf8CdufjgF1v+vQR49WBPgG25I0JYx7Lq0flY4QSR
4L8u0aCrh+BmyOXWPPT93s0nx8MM+nLr4eUctauc7UMDWnLMvDEUVVL780oi1vNqBnMsMT79/2cg
DSFHuRgb7yPwjLOBdM+jqdJqbcXx7y7SVHsJu4sm6srkFxvpkOAEfcX/FwvpNZyljx/yz+7RTTlu
2+1/jaO7YsXM+f/BMxrdVP/Z7huT/GsUPQabLrL/ekQvBLzt5S/u0FHLHk60fnaAbnZ3W7/94/Us
24Hz5F+X526O4+n4i7dzt6LluPrHz9kBShJd/dHFeV2J6/5k4Dx7cXlTtb30EvVXA2exeJX96GgF
o9RHvyA/4ji5UBhrZqW7d3yWZgf/sHHyBTncivuSUPZp18IbMqt3quve9s+MA+wj9wT2ZFNkRVFG
Li6+UOSOsErWGa/zLn5cmCWpD/lWqTwpSMbLi2oVIwgJdDgNsIKoDI+5yqk67yKXZVL2m/3RW8VZ
7QRZrT5SipwPsbssQ5pjiHzancUCMw21Rp4EIfTwUtbuSnM5xGR2LjR7Fx2UsIFoAK5MXkz4GN9T
fXPajD7VYl+OAH6gNQnSFL6voBLLCZfMrb7oPAAz18QqJGoNDsL1BSk/v8eqtT9n8+aBpWQ6pXyh
oy6/OfZefC2Hfv0Khrl8W7Hev+l8hHdHl5z8fq9189TlgA2AaRjvo4b4MZ+sxu2epkZY7JkS79lj
uAUtQQG8I5H5BBTuKbA3u7l0Wzk/5RXx9o7l/yQVtsmd+zjFo28OjBcNGZSQgLMAAaNM0egCks9b
L6oIBjty0qV1g3vX1NBodyaV4iMCfGs6inAKtw91F0fNpfIawmG1WOFhbxfOoWSugBUdhlgWMACE
KF/rAsBkAozLkk+1Nis4BDnm7omtuL8NaYqD23NBFyShjgMIDTXMTpQS8XdrcrbvlhLx99nzSWaX
Oh9Nqi3t04yNZs4z1HMY8Hq2dA65T0aOqAWAU7LZcnxb15UxlqJ0Jab78e5+ob1E2qNiuyFEFtOH
KA/7z7Izwr1yGT0/2VYQ4TAcRNMIfJeK85GxlGYAIZAjLCnL0X5eevg+HOZ78SnohvVdsHv5W6yM
eNCuox9iEa/NaVgmd0ly5UP4CyW9rUNV1+MRzOpcHWJ7i/Kk1JW5Xcd2s47YEG+fw7zDXt0XRn2p
XXiloJ07N8jyzQlPrcUoDGWaYn+bLW8BWzlE3XaxNLP7eV2ZpmJgx/RvA5vHfgh1VN86tWN9p1i1
vlvEMvAqjXPwthRt/VT64GrBi7XzlQ4KQiSfns2SGKTZy0WLwtZk41rJ79toic8dOCcHT3xj3le9
gsM893tb3tXV6NGelUv3zW7nyaSriZvmYITXUhzYWn0t5DbAXOjM+L0IvPyTcYfiQXOE3wdtqV5L
5dPPXrhrX8JRTdebHG1i/Y5nngBd3uy0bQQYlrYtzwg9zMobUjzTbrRQS/0unsi8k3prFFmVKc9p
QuRX97Yjt+44WJW/o2+CLH5cZrPopB4rPzzRIbVfA0WdIgGPKe68yedzd0CghVndk7ZnGzPrE8ie
LaSmgmIhoqklIIet7sZ8RrNt/dVOb9mD3kIuf3BGdW6vekqdgHHg5x0rCXuj144uEj2HvGT54nl3
+RiVz9Q+26fVAQ5BV8zS2LgPMeiSHBoqduxBtD02beF/W/q4vV2xeS+utlK43iGOCGKOUDoilTb6
3Fexcru4tMewVcdti+MnzvS+yha/6q5raIvqcurb4FMPVOZ2qwWtPzsqy5eCgFVfhcUUP5YxLugM
NjYMEMzu5uepKcfxENlb2FyMttfVKXwB72s0uhuCIlz1r7192p+9VQ8K7tOMWX/uGLEmhidzkvRV
oRgs5f6RBqrZbtgtfGA8FPIO0ovUCgRnWAhnh4LkLufiuTsmNh813Zwnv3GL980EeCupFAWlpIDl
k2dOY6zvLZisa2b5zls4BavgOC3VEKaMyKj7UJnFT3iENjdgX4N0R91wt7va3dJy2IMuWSIRjAf6
gtJPRetZl/6ycpkxEw51KuQahgnfs/eFRmL+wRq8+cVDK/+p80ZzXbS63lJVtvFLtC79V4p/7f2k
B/m59nf3sucy4QXgzo41OB0pKBMI+v3MXuP80u3mNmJdAHTZJnK1HnLLXZzE9vKRO8ueUaSN4wOE
ioOFZN9BfcHuGY73C1nqil/8VNsIgYT/aTGzfxsG9fSGCMp7AUPilcnsteoz1vIhhvstJc90ln0g
2fbq1kkmPUdvebESJOsyLm52f9ymxHATb3PdwJ+yik3fDLogSLFsbWcmB3nGzNYogsSQd7wKv6xe
oyrw+LudgXkPBCL9yRtqOCRmmTZSIGZGSf73qh9PuRTrbR6d7aUDOr4qGUsnLNK57CN9gLRhIJzM
e/0RDX5+7+hgXRJJfrSnsjiDP2iw9hdd0C9TsgxB2KeFCzzzKprM9OYsxnsK9vgMTBF799ADv3rB
Vh9v/LgpmifM7/svCv30LSjXHiBaUMUbyDLL/Wht1E5Bq00VIM5qtB9x1ucIyMsIMpEvgvBh66zw
RbsDqRwSYe+5XBaOjrU3jPQEU7O1V8qq3esWQBBHWOf2OnNhT32sot4BzMPdICGNvGFMZqIWWC6d
mpPBa8cl4RMPPguxtsWhHNf2wq3JiAHPNc1d55JPUAeidX0CiFDfTDvQ0lMuYvsympvwWyG97gpx
OlFMuxBi2CranigmA+lAY5yv6RaJqMwif0Ad31IQiwjy3f62orv1BUv7ODgq1TtHP1hAwnSqBmzk
TNP8ao1rfB8gFERI34E7gj0g2ymNp6a/po/Z+wm90up9IRs1pIPqnBaR/0LsFUFYchPlFvK9jkW4
pnId3D1Vnr3deFFhYo5CVT1GtRnDRA6qCo+MQdhHnvGwE7kxxyydWbwimgI9CYDSmTO/9eebltG3
9QKOwfwUinUqrzB153AsQbGUCXuRuIhLa1tOVjGEYTb5ESPofsEm41Esu8rtdr+bVTvGh30rm2vT
mcknAfONm8TCzHfVGnCqdWFBI7PVU3dRhTSHDnvjlx/9fNjfxnizxoxn2NzoTTk2QMKZl7ttcvmi
IEh8jmXrodokQvlCX8Hc1iFssoycuXunNiPaewssqioe44G6b7b1Lqb34Euq6dV2jSTsqLSn33m5
UwRZ1EWj+dzswpqTrlF8BSJSPAWLUJ3McHYb97RUccj8MjiQL4Ff0RQdp3lfX9dc2+8jOpUXZrFK
Ppx90R97ucZfJEyo8hjZXfe8U65+0b2AX7K6Qr5aFaduYpFxf9hFHQNAD+L+aE8Bb2kc6LU9COAp
0WHTOQDLifI2KJ3Os/eboo2JWXbS4veBB92SBojD2L9LzbrNANNFW1K6ut8OUVT3sFWo179vNngg
WdXsnUg2QHqvyqsJQ50QyuBBtvwxcK9Glt6iMZwzazfbLcHzGCedac2YSip61YHRe4nwhjbQmzBL
EBVf2v1cUjDWOD5EtYiigwM6m2BjHc2a7pXfKSZTtLJSYTZgH1TnpiHt6Wp/d0xoIf/lOVTOhR+v
w6cx1z10mVCPLnCoHS6NCV1NpUcE/XA1e45oE8OBRHUoDNiOpmkAzNntu3+v67W5WSyxMqChVlg2
BdxIKDnbJFFqT2pYj45DjJGUZQE6Rg4S6EzN5N5jPWnH4r8v/TvbrYnbTL1b8rhT9QWqCT7pQbbo
BpLN6IGKWyPDd14xuGGihkB/Zdp90wnFEGvIAh7zkMlJlBSshri4XwyQathesrFOCwrgNfO3BgSX
L+No4tVxvNs2z+fH2AP/lCrTd/Z5+27fqs3TbNNRbPHjFdF0IiBdPDm7F98NclPbCS1+fT93he1k
PgYQDyo2q05i0CJh2gWrQ4fKLjWRgDU7tjjqmJLRsyzrYs/2ulhsSJRdtd82XkOq5nMMyiRS2ocl
B2pVZaLd1/a6miL7YhoGtSQDko2nkrdKJZuAM0mtwusLNuOKD6piMAIeUA+YFNqjX5x04UZ7Bq9z
oHF5BhwmESbcAEx1vr15XausUwlm6JKaqnvXh2vwvXRjT7NvFcqkMy9QmPhtu1vHZi+aPZtyZ3la
fSFFYtuVmTG+8AB8hGUVynSQA2puWJTbBhKVFAXt7h1q2+bdKqMSdMgaryPR/hrd0heaPuRI8SwU
BpRCkmpad6p+tqIRUK3jjkoOENy9Y1ecTa3ttZ9FWe0UJb24ecqRBAwHGQp4MIL84D4G6bemjA5N
ZWJZ806d2bTNZQ5CjUbMRicm8Zld6rKQyBUGEG096Hf53pMAbJ4/0ZcbvPfxZJNX20xUPtLlscFe
jbYmENK6SVQT0YYyoRrudUXImzX22FzKpiTGWAqxjNmylstnJzfgcM40xZsanol96ahcPE275z5M
TBHLxFd5TIXV6gDCShp8t3vvUwArC199+KfJkMRLPHxz9LTdiS5XzyLvx/YQT2P9zQftMybDsu2f
VyOmO9d05bexx5+D5MDN7wbTBWxBee88L60HLm0BX3YROr3zJddseVwq7xit0F1neuumTyG8PnA1
++KzH0Rly7wxWGVv1LV/4Jzz7miazY+kqvuQuuDWPiJTEJ86OhMcZHEJ5A4inKhvV93STyrUuLwf
TFSaU+juMTuKE07fJgt+MtF68E1oJHgpyWj0znHWmkrvtM0fxCaJrEulrdu2Pu80W1nmDx3Hp0pX
ZS/XNEcYrUUmHYokr2Y7uN383Qtozcj2YbMN8S5LdnfOJoIhGRfOuyhc2KwmRIWPI5iq8XrOQ2ej
wSQXPysgZRZUMtBoXOjRA1vvA1v2M2V35jt36LxZEWo26UA59dleS4qlDci6NfE9yh4FviP+BYeg
TV1bIrSnlCf7h+ZsI3CMO8fcsO3B0YMpuZkkiET/PRfS89JuK0dS4cXtH+stnleQi9iIHGMPxBOz
c5X9MBGCWGmAMOt+Jvyf2A6ikubTUsLVOue+E0F2sfnHKpfDkjTsdcweLVVoLj3G/b5Ffl17ibS1
J1NeEvNx0bV4Kux6quj+TtMbqEWqtQtmL5CztmW4D6Zg/zJx8txRabbBF9W9cz+iRsnBvEF1LcHX
LRmQYnt6yan8WafaNfpeWvYsr/NA7Xsy8nkFRyYN6f/VIg4e+422+EHOM7G8G1VxhXxoFlWKlLf8
3DUQ/JKR/Yzvb2oa2kQADu8dRl31YVLLdID/SFd/8xooe9I4BBUTuNSHhpbpyK0uiBV6x+k/Ww29
6EM3sxWnpt54Y6PeCr8r1zKPntHLfD1EAUeOsdbZTsPF396og0P+nRE7nwK38crLykN8fz7mtoFW
U+8S/vUFDQ08Zpw8hQu4f6y3xX6FCBzZyeIgD2Wivf8WhCuF52am90tArMcX3YZLiHZA0rb3i3C8
lLPgN8tpGQlpvbCFJtdE/nf6Hj7dDoQD5/6wZKCq82bSLOWF1hdqJ5TFOza1JW1oHzo3ZpLWh1Z4
9PoF5JsqXSsa+4lj5fTfwxKMYLaYsX9sVtd83vDReOWCgHaSbLTdITQ1NCuw1bM6raoNrij4WGvS
8wq9J1rqkI+5ubAgre4CWrGt3FfL76pnxLDlJ+1QiNrrwS5PtKbl81hX/rdp78stIeixqPnTm/s8
9KN3u8XRuE4Hf4ntLwjUhx0GZM2EP2xdr7m0YHC/dHsx+VdO2eVTphCA8CJ3Qn3ne9zAUBUjfeJq
aQ0hHjqb8RA0ALcO81R51zNWErSbts77lruSSoDdR3lWTmuwHsNq1zt9Rt8SZAy9mIvbwq8l10xn
QKQb76s59lq7bSp5dled3Vv0kpm2/NYMq3oYup2gVuRz7qcGxKF78Dt/q9PBal3res/bKU9wHfJf
hbPREeqKyAEhSAL7GDbCHtLYF8JcVlPpPMW+z9i/ZZfEBmGPQUuvbKozxTkOSIo8H+7azmUgOF7W
7r2YaI9xStf7GZI9hA/WHCzFcRVKfgpBetdp1dHaT1pR+JxnTjs8qXHzv8Jdoj7TNboPk0kxcON9
9LAptG9dY5z9ppk8cGuQ0qk2LYUf3iEJBmcXcQ7vWamikU1J+JrZuQXrh2PRS92e8nYM62uH7YPK
czkq++DFU/VUN4Wh3OOvojr0PSMYlPMcysqDCvbUgdhL+tDszbNrkTkkErOKgh+f9izonB2mY7XR
49CcNN/moo68jI6PfRWsMgev18XBVdBEYsPXZd3ew6odnod9Z4J4q+OqT2H9elO6IHcYE9H143Ck
JFTcz+XZfKNdA/tZWKV+YY6Fz6/TOZoTI4dtzkqwppDVUIDROcwj53Ku+f7e0AmwQXqQqLPBcdls
G8IsPs7OmYbErigx4FyCPiqpSS2umcwZVVJ70nZPrbJdh9MgzA/eRhKReI2Jj92iRH3jmzUPkmiz
tgqWOrZDadtRUL2ITOB/G/yxfOnYUkpuQqgve5uQKIuQPXmPe9PqG+NZfXVDdBbcrIMVdicf0l+V
+r5ER0PkQLXGthdQhnJxBAWYveDlKX2/f13goIJ7c6viQZJ0vcBPHhkgEj3uBXs05B+aqBgMo5J7
iPKHo6M+0OqdroeBMOUoqanDIR/MpJmNdad3tl77L6KFo3u9OYF/wWi1/hIsrX+wnFKP7yjdA01V
TDwaNqUx+B4vsvpq6K1+a6m+PntDgHQih2KoUrcpiN7USGieVcvg3SnkHojC6MFikrSYjZbD4jXM
P+AvntblOr0Bh2QT1CXVck4SeMdp3VRwCmtQcyXDGEPnJV05e88xaqO3srW3Z2sMI51Ip9veunIk
Fa3LRTwQT+zPqh7548NIfvA8PT03W2/FYEelXTNhhe4EsZg3EbSYYqgYHA/gF+50N1VS4e5CqaFE
Y0G1OJyixNab9+bbyvvgWqF+8AQJajJHy/zFsYqOeIQkaMhy2pqXkgskpMs1NGtC0iBtqzOaPYdA
W1w3iwvSfBkQWfDpy+HEWVh+Dr3VV0lRmx168TjiqgFcMKyynBtop+iA4c0zetPItHLcCuEyhmD0
zwc0Wsl5T2Y4hgfsJVO89aDiKXeCcm2GZ9yj2q/Ntkx9VhMt33UtkefBLAWcv4H2rszievG241bT
1h63QI6pCRuPK8t7qz7sOQcMvfFo+zQ0VvNGQsCQdiXF/uTYxtJJJMb1yStM/egYGMWJY6904Tg+
+iFFr0Fnuo1Uf7eofHwnPcf9MHVk+g+UnVzo3oitPhm0ra8FDOX3c9D8H9LOazluZNnaT4QIeHML
045sNp0kkjcIaiTBe4+n/z/wXBw12MEOnX/PnhlpRLK6qrKysjLXWkmIDQY8BgYW+cr3UJsK6PVT
pNwJlLnDXZEH1XvYFwvokDcIrebRaGu3nZgngt13FveFMHUx5SQa0D7rOqCWONRM0x6qvP3dw+t4
03mCBsQbCudTIUgIyEBK82SH5qgCt7KSTnfksNEeImPWeD9l0DbsrpOlh1EZxofM0OgPCw4nfgc4
x8NjavtfI/DlzA6bxXKbRo2K3Vwm+UsBBg0jttIxcgSSAaJNvSC07KV3IpkKPQmPIdh+w6lVuebu
pbNzvqlCtQvdAX+GaxOFKd2pmQ9YqAnG9iFofGAV8QLkt1V1CCdgZ53wwns8PSka6W1WOxZOZd0G
90BB5cjxpVzdy1JL3rdeYEkcMlp3I1lQdKZrkEj7TiKxfBWDQdY8Q0zJxfZ1JN0Bjcx1x4DtMyMa
Uen0M45pJ+rgWwFsEG7lDxOkusgVKoVNDls6ELuYvTQ4AcC8FyFUyqVz6yTuBoGSO347GN/NUvOf
NSIX1kkXup+SMlPZh+Ee1XYlaROPc2EIv0t+pPkHMTOGU14hAbPB/HFmIPC4HwsN8DZtc/sqIFpX
anJMWUmv0X4q6ltBxZ/YRhu0idumajXbgj75J/gc/WMvm+3PXm3VeichAnKTp5TfidYKn1Kkqr2T
uxtweUYd7ApazobkX6NiKw4VaJ5RFcobptoAZzDkkE7lpgQmRx+AtAj+iDiTmOl/SjVMdU+o+/x9
cQm8zKhzlGxjquwNGrmiU0iN9LUyBwmWQ6gEObeSYJKSIS9xl9ZQCoDE6P7dbKRC784k38AfhHPR
u5ZfBCVhkBodZi0na136gOFJWoD42FTClNwlVsGFmVXZIGM+tXJINOpMiNiIRcq7SU8exXaM/xuK
2XgLwX2DuwwV8UczVzyEtBQZHXUMQdgEsgh/MaANNaG43is/sML4Frz/f6Pf0FNbyUsiPCMiJjdm
U0biMU/FXSyXYJjGmcImTjquQi82CdPtXuD1aceU6AAYWYNM59QsND2k64C76rmgvOcA4PBQCldv
nPfiLmwqjgTJfuu+kUvlviTrnLv+oAyvlcxNifGpw085r6iJxEms3/QNeC+bBrbR92GiREYeatCO
cLgHLBwMZeh1gPlqxJ5KlRe8kVC50GtJPLBxNSC/ZBSeE2sMAK8toMNCo3HStq/6CCfr56+1hjkP
SlPc5WI0Krs4LcVNLowtHanntKKLalu0oUqzbdKAobPkENL+kOTUPKWlegiOzrQN2LH9brS0jBpD
FumNUwsyCd5OqGFTiF1JSbtXEs4Tm+DXYJdaTafY0ZvHZIjElLwpKfEjfDUyBvmY6DSDDWpguKQi
yFBwV4St15fG0sB5gOS4iTulfiliefgN2yrUkdiiyuzG7VQ9GZYkpLfgeaObGG+ROcawvKSoK/Mh
aKQeBbZBvPWSG71wAyOS0rUxD/G7GqrDb+p6jFonTWK55KpS81Sr9K+llpLMvAGKRKPSmpta/QOK
XandhFoRfQNo0LYEWX3Z0Wc9EgKevjCOEqcuQV3tAtJozS3U4ObYgyfv4NkRoO4Kayqj8ER9dZSf
QVXMPwm2emDvo6H6zfeWDvFN49Voahl7gfL9uyJbw8sYKGOHbEBtFq7FSxhcRScg98ibmoR2YMzC
q4XGGTpcMMzvwi6xQhBgoUlAXRRPDaV7wFRiJP4UgETk7hwlmu/R1tsCDsVzNHPVBlwQ1e3lAKjd
hPqgnJv0xTVrodGJqg3QZVT3rOe2qMyHuVMGkQLlzDRhW1db0LXDce6bmZTbjGdwKYZ0jwHY6I6a
kJRU5DFpWx0VlKbcrihqZHz6USSwTLKJ/HCj4XJqKeGhbwIGkYCJtW1LM3EhTCgrCJgNNVt0GZNy
NvxdRT45QnWIoNYpRJkyIWW3XN/A16Oddow2mrkhW59wN9ESWHNU0OKIwNUzT+S87mUKVXRffSJg
HHovRBL1gDqMRFZFzAWBB3GD+Q6jiIhBFWeTbycT7p3aIUme/WCpPKABmRjgueZYetcSOYGbnKOL
iXxqn4xupvTqr3DO8YFCJBjAmJWMvKwVg/u1O5z1Y51W6TfAiEqJNoM4fu+DMAv3AsE29YyoVB6M
QEYya5To4O22et5KVAol6TgQ0LxXcW8+CeBcaVKvd4HvpdYMW3RW5PauNiP5LSxkA32JeBT3sxYU
5am2ivphmOgND17DBKheLOF85itJ7ahiBxKMKFyA1Z3rzY+ctt4zL4Oxw8kD3PRdsuHqA+6AuhHM
MmC4Sp4KwsJ26e5xU3PvKHECrrGMhXYzVB/3gNpavV2IRXvENVIbBjvkv0C4SHcTUqmjC8iBkiDQ
nup1ghXXuBUgt+pAq1fxTzBCAtuKAnk9h9SAxFUi6vHk4lwE05MGhScn6iLtryyQm4EgOgm+I5rb
P0xh3XPDlHrwHlbR/EfyqZZsktpKflpc0rWnc7CoPlSxSYP7KTbAgk6EmQ4WT4EbKg/nBrICwR7P
7eQ/8vL5e1EaEeQzIbG+U7klLzM07XQsisF6R8wFBA9VYq0i8z/HwJQVwfyVxtn8M+I9xawkNE7s
LjN61YmjWGuXEp7WOyINo98ixFoTElkz0gEq2TkqndFC3Wh6C4BoXswZgBNRZPMDSnWHZpjk1hYN
GTh9UqpCCLIoDmrPLC2g1twtWnowA3UGRF9U1V0XpOLkGqIu3mpBrrduJA1psSVmTH5UBV6ZIA64
USeXuH5Ajtl/QEzjezk3WrCFkZwJHihw/77FP4UOob3E0ywquicZfPi3knrNs6ZTO1C5HW+zIlUe
41RR84cqHjq0c6yon3ay2Y9PTdg06JrOtYKuT5m2/nYqlPixK5WGbNMwwU2ZxJkMI7ELKqizbCam
x8tI0L1ILXgijk2l167ccmq8oI1G/KM11Pk+V0e5Q5J5oHU6+VQN/6ApLX8cwtr5r4zmUnAQTytQ
Z4ilKf5pFoAlthDTev/Y864BxGX4/eMIVu63ynOArZboK048Tn7dV0MgZBOoFyANrZj+HOrRf/aJ
7n+h8rSkVqdxUHEExIAejBvlFdoH6I4MFtBrFY1c5HUrWdsqHRIqqxCBst0IpvOR90nZuzx0GiDz
GhygQZoriUbv0B3tRJbTFFQJiRHX92HDEEcaxj35aKJNDSbATVz3+NeIfucmBYOO6wlAjfJdnqro
52iC5nXS1CDKhWJYV04lmv59Hqtgi4ohIcil1Bomm0LJ9CchkwHvdFD17htBamenMv1usJfu9cNd
aYjFsxwZ9RtQs1nYjMZUb0M4urNrBpV/wKTU1EtqCHAkcJT8QTJb8zH0heJ1IMwSNjOSsn86KRp/
9iHlJpIssXrXzELy2EwD6zRgD+8lxfWR9+ZQ7Wt4Vr0naSPwYj6X+KzOVrkbhdgHEEPy9FeTRMHr
VAbxW9ZOyreMR++vrhqziHIsNmfLSiZMdgAum2SShjaH3YCD/5GmVGekJPPJ4Wb9TEHeMMstWPtK
dngjBQW3IXU4QmbA+XanIIfmBXVr0CpeE0YceCppZAHj+KUuk+jZ8hPrngIiuZfB92dhSXWNhW3q
AryWMVJ5BEz4u3dCCR4gcgjiqy2gPdiwqvyfekjSYtNYVay6E6gIC8RXOx3UWc9Q1xCXeycWqzTy
1D4kQZuC7UCkITON0/IC1XA13bxviiaoHb/ryfIh0yTfNv2sfgsSfJuNjmV0Q+EViRyzLgly0Giu
/wzQ8G6jKmtlt69RIHAjE36BjTLR2DtaWwWp3c+T8AL7kJ0fJ5TPzWiWnpXRQBKmAoEps38EbvaQ
FDIUnCS3HtrEnzWbZ3tIKOFLEsdElIVvQ6TM3/yo7ySg4UvGWTLl7l2NG6Vy5oGMjDNrYubzWM0n
Sm9kj+4zdlWwM+JsiiWKIR3hitV3phXIsmNIGfF+oBrt7FIxGkb8P4V6uZko+s5jMvgbIKNqsEul
xnoQ8hDdDsuidn+j9AN1DQrjjeu309RAtiAC2Muxagl20yrWqc1RUnGDlgK8xxM2j+EgxkXxIE8S
AAHQYw10Gh9zokzSd141hlPp1uIoqY45Q4d2RrHr3ntlEAZv6Gop3lihlXDSQksn/gKKOgOkC4LY
lUgORr/GgBSN182C1DtZASGecG1KAF9YlRwdkBmzsuPQR+a9FiVp5Sr9nMLRKkDbnSD/UN7uYCyw
GJWS/ZKSXGo2Uzj7ozuNJK/Q0SJcdiVWsXZnXDsRR0y9ioVNS0EiPyT7j1FlEGFUsZIIQD57QpOJ
I/w7zceyd6IARG3RTmjYVKj9H1EIaV9Az6qUI4tGP9KmvtQdZZ7K3DHNMkZyUfUlMLj4M57scvzY
SrFO0ExOFUzeYEnEgTCJfhV+OX0rUik+qeDTxQU6SBaZvKzB87Qo/5h+z5OQDC9ZQ/KIxGGxRumm
NVLxjThwaB0eLjmBaV+bJ6lUKmnrq+b8FgiDeETcoBdvYJIpvwZNUpY0TQpQE5WOYE+KOJyplIr5
CZqBIoHmV7qQgjt9DBzgQJwoY4zFh5DeBolTqCIb1oui9tw1NQXmqtMp9CZiY+0nIWiH7cB+P83c
6+NOJcexj+uQSrjSk02STNKdQCO4OwtwKHfEDFwiqdgUvT03pDa2ZlTVwC+ssAies86i7JQUvQxy
Kk/MBz0rgMVyCQWnKgVTbPes8o9M1PrT8vwDlCOmMMMEoWjuIUn6/yUluWSnV0beHepopgBG2gA6
YThxmIMynAyQWilJjCxGP9dD9E79LyXthgCsXIbPoZq3vIdFq3pFSUlPSbfl6X+BVNXgIfyE5JJl
kZB3lSQvn6UCLACeFiSGqiFtbEdNFOsup3h6syZ97onuFVAhA0lbDTwOwSSIaTV9VCNYDQ71KP2n
ZtbGAzdTo2wKP6DijenWntgGNYF/XSqls3jnaSPHpHy8eGxJaGvmDEQyNLPTgkad3HCsxiPxTN7o
u4Da9uSFqBJUW6mohGPTc5fukqJQ9iaZEtk20ZHnYV+MpXRqoAX+qn1xPumRmbb2AMSi26nFbEY3
ZhnlEun5oDVu51ZPy++8EITvgkValCJQKSZer8fEu+1QSq9pPpNRk4jr4/+sIO4Fm4cYCEVfSgRz
W1Zgxn8YVVVYFFysXMMxKCTJQNkGpOCB/0TTN7ClPa00rGCUNkoJk8cuummqrhCc1xpO9AVA1RO5
BthYMsuwYjenSPtYFbAfysGq/CZ0hW93SdVtjWQY7wUhRcdV8AO2q+3cNOmk7dfk7rX03TK8jo6j
hvIXkjZrTSVIq3ULaCWzIV7xMEoBMnc7EYyggmBteaJCYdmzpgY39ZgCCv56cGlNy/8YXRZFao40
YyCRfE7tBlzsV3XG5INCxdNRLnTjwJIdYpTvFSEoR5u6cw3zy0vbQXPz2Jy2ec7LWx4CYNgTT32w
G9a1zyWvKOerz6WutBhykZwjBcXcTnyuf6+WfA51ZuWjl/DuiQBbkecLoIhT1Y9488Fc9ZIcDAxx
Fmn4Sm9fvl6ptbLAxweyNB35Al1S+Nf5QlUjXrlTeRznWUDiFeZcAKwjJS+ZNIVeuF+PtpaiWEZD
4QODQLhUlozV9MtBzQcq3DkeWDN/qpGhAI6DLGXY0aiNP32CiytyBpfMEAFESdeQf0W/fGUIwCOb
ImmowkMGlO91QCYEvBJI3FYc92DnrG2ZQ9YuFP1KZ4fPA6s6OGN9sUBAitbq+E26AE2kLKEB5uKw
6JdOx4nq2Q3oCAXkdtW6lVlVj5aWBv8oFsGROxt52fK/tHbMAuYjuBvKjMj7QfUiBR2V3zK1lvs9
2ShK6l9v6uezxniIz2joFS+7u5JxaCatkCKVs5bWhngIQLZy2ZbFFXGdz6bDKJaimjJhB4SD5WT9
NSuGjhSr4uQog9QetAX4ZmbSgZL88GSAtr5iN5/PhYoEioISKzhh1IlXlmqqlm9lApZat9xgLUli
h9zjD6g10u7flw9HrYoIjaHqu3aUA50QVIqauIS6I4DnwgRTKZYALK/YxaUV5LEokVRA89FQ13qF
VlLXY8Ql5FdytSc8gvIFSzlywJFCfq7JIF9R17k4orIoISErvWiUn++ZxKO+yjqcSxkKw3/+RG7N
auMleVmHyT2Sk+YVubaLA6oAQBYZa1j3i+LHX0YyGOBnk5AptlTuga6HzXxAyaKD5D9od2Asuvt/
37xFGA5tFlXVqPSdDxiBXSdsYcC5Miqg1a0FxGmsruzcJWO0RAvsAKGYoX66zYpaCyZz2Tmptx6G
HEUFZwwCQ/C6lEDmynley7Is/oP2MBgjtzaDreyksLqUuBfecS0F2XtEaQ90aAJwZS5vzSbnTQmm
pf/+9UJecJe4DuTOJGApML5Wx1vXhVEaq4LjbZWVl5dQzZqJzKuSxZsq9U00CSLtdhGV+/n1wBdm
y8BcRgruhQO/Oug+GPWxpS0VSf5efIEZlFB4SPzohPFIPwlxwGUOsA79K8f+0riyRGSC8hSjr1cZ
/ZggzpdjLweAoR015ZGNHFQaW57ULvG91EBYCqWO//D1jC8cEkRt/3fk1VL3clSEZoVra/zOfJXh
mceEQ1K/o/Fatwmgg18Z8MIFQQQq02ZGkbiD1z1mmsFqgRSmlPFAw7oagqGbTlD+VZgPszX4+SrC
YXhtZGfPj2IN3d2AXcooSTkeqrYzHMB6Gkh8tbviZi7sHQqDCvbCQVnCivOhqlSU50HLsBl4f65Q
AysbtVqFrEQh6aEEovySSNa1thIXvIC1iL7TGEiT0HVeTVArAYtaPUckwjRcsQaKBK3F3wYiDIWv
TeTCjlngPSzaZ9DPBlnU8wnGEM7JIDFBH/0f12rBMA2Vdk3t7fMoSysFmheYS48XwvTzUcTepD1H
RYMXAfGAUzIkYPnCuL8SiF0YZVHG4y9856IgfT5KB1clyzWLorQBPrSUcg2kTvivcsomkpoECgav
nUVMbr1ioxj2I8+Jwi4BjGSnGi2dwi1qoQ2v+I3PVqAhqaqJCirYNDRYTycbEtg5MvWzMGgBJTvR
PFbpC5T+MZ9clnpKrzjIC+vHPSChiy9yxYEtP18/SllqkGt0o5gH1FajTK4d0JFXBIc/+6RF4hLn
j1gJQaS12iSZsGUYc/Kosqglh76N6UIRpJRX4xLl44XOXU6v/2rjKAyjQA8eHlXDTw/UCAw5KQrC
ZEUpeYmFZrkpp3F0vx7lwsQMEwlPVeQu1eX1M2BAkzaok4qXv1VRq0xDVIaMsdmYRhc65Rhca/Nz
YbcYT1+aR8p0EFnbYaHLfp8sLXcE0Gc28A1p0xC//LNHpzUJP5x7RBd1XV85wJErYygyHjdhZZAy
I+EWQI6Q0U3afr18nz0tEm3o16t0KLHgyS/T/SugCwc5twZ9zGxfyeetBmDpLRUo1t0KMu/Vex9C
q2QXVUhS8+uBL6wjekOk+jQFjwsg6Hxgq9Hh70OosLtU9O/NETJXEyfTFRHjz1EPyTUV6h5ddUyJ
SZ6P4ush6lmLOKhCTz5Q6CjOwAganojNq1vYtL2j1tFCFor74EpHlAuGSTCJ/qFG0xVe4quV7SMx
qio6rdiFrgYv0Ju0l7mz1GaTFkiS2HoCdGrz72uK70ImkTtFxvefz5a+mWh7oWJo92Er3MWainh5
WQ73X49ywUGCcUBSUIbTZXESzkcpyhG5ABOcmZWa+RbqpN8ucgAGJcU0zbQrJ+HSDuqIrSE2aYkm
SnTno3UKLbWAwvL4NcdoG+sq8L00EpDV9434mNfBdNTIDG4VIvjnryd6yUQN1CDpVmIifbpO3RgR
SfFA1yAYgJ26l5CV8gpEGp2vR7lkJ7SwIjDnilMIks8niKxUqcgCW5XpiWE34CPelBGlUiC+FdU5
vfn3+81c3usI6aKdb2jL5/nrxM9zUxSwEGEQZaEG/FINKIHqVIOBliHGdeWYX5wd+YQl0OGf6zdx
NE7AT1GCsIvZh6tQg2NY5AysMd0lmSY2jzMMo2tZwAuDLp1WeGGxohJi3KspysChyxk+z0TbNypg
UMUm8PbF6FKzydyv9+9TKxS2jS4oukzoKEps4spCx8wKA50yhG1xEjIv6lvxOIzohllRm+98kzKR
FFUNtV3q3uBzKUXZwWRQ/MtQxrtiTRdsdnHjJmrWOrIZa4HfcACbScOnAnRNHXj0xgXEF8jXHhyX
5/zXMMvH+MuIYr1Ne9GnoY0/z6Nu190iqUX3R1VzMsVqT9iWsBcHamlmijBumaI4JPSTSaOdWPx3
R2up9IoQeQEhwautYukCCTnfUJkyvDEETcGr/lbqKgEUJgaHvpHGKyZ9aYlJeov4P1qlfHpYqvpM
jwj0F21kfiuvFuANGVM2XJnVBS9L6MTPR/JWWURUz1cYbLCajh0vBITzqlc/DqgZVnLwTi/ta5fk
xQnx2iJA5CJGqvx8KESYgQZIXMV1aSSuX4MJpEATXrmKL44ClQQ3AEeCDTsfBTaTX8p0QqXzbxCZ
G8SJ1M7ljQXv+esDeWnleL1h+yTc6YiysoeaKNuEyspAQituBPDorlH0xkMJT/jp/zIUrRgsxHUN
ZHrO55Q1Y9NaAptUjm15Mv02pJppAuQFTzTE3/4Pg5Et4v0j8kDRV9uEiE1IAExM2FPg2HT0OfKQ
J0KDpE2zzddDXdorghfuJISXTdR3zucFiknVm4wMBpaZPSBgYd7pZn+tTeclN40QMieWm0hU1p14
87TXp2jG7vIG5KTdgRbd4xyH7yGZqU3ZwfH5elqXLIMkHyBF2kZiisu0//JaSgtVPNMpmQlFkjvx
DCmujun7RSur8MpmfZ4bzyziTTImBjkMbb2CNFxNG1DVC4caWI9fPRRmfUCHTt+JddRfmdiF0Uza
UJGP/egoY61H6xSBBuKU0rVB0A9BZgnPsQUPg+zWfI8wn38lBPxsH6hUS7QB4lbH5a6T95GoA9kX
Cqjs1NNfy4UIkSny8Pj1dl0chdIAx3hRdjZXF6sg9Po4o8kEpg3dVbUP6jtAnNe0zC+s3RKZUGAh
d0+stzrDZM/hRJkg6/N+6u8lyV/gEXB9D2o26D/kyk///PO0lgaJIqUIRUMhezWgoqd1FIRE6eiK
ET9n8q8oN/6x7bTK6V18LV0LKOcQAq2chSwgMZHPPQ+fQkE7t0ExhqyymjvALqCliezZP0ce+HWN
Zyu6WgR80rLOfx2uqi/h3fQWiL606m6NOfaPYjcowz97d0gVIt0mGALvvg7KzQxsD2CPBD2MtvCy
JPs9L7CyWo+vtdb6ZH50IeFtalA1kmSakazuEfR9a6EToR9K1RS9ZoVQekkbXsvLXxqFQ0sBn2uJ
qGL587+WLSX0X0i24ITqFFRKVCvhrRpp2ZXbd/EAf0uxIxBOWViUydQpGPm6cAPiFFi5wTB1MiiV
neQmOjvDNCTKse9KcIFxY4HLg4SPj0FGs/r3MhzXCR3DKIPjFDGQlY9CqhxIwJLAgwxmkkgbfufA
jHf/eLaWQYAlUAYnxoDRc76aMcn1UQ8ZBHkn/wYODDgZIfCv9OtcHM/ZYpLmW/qQkLQjZgKAcT5K
HeVN3Tb6Wwf/uCyEBz3aZaKxKSTZpmkPYRSEMppPXLH8T6maZVRITaSNyWjQMPR8VNCJKAGP+tvY
HazQvM16Ty58J9Vjd55fvl7G9VDkpnnu8thekB20gFrFahGaFbNlTTCO9TG4Q0nFd7oh628E5Ns9
M/OBp3Fnu18PuuzN36v6MahlEvPKnAdusvP5UXwOEAFm0BCi0wBoQ1hyomgnObDJrwEl1sduPdjq
2AWTZJhI1UENpX3WbZhDZp17JfX+eUpLshq+GxlQIt+VC6mLglZrNFUhIeMDo4cy+GBKgOvowuJf
OeAXJnQ21Gr1NN33jbliKHiPA2SJzN8i3PKvgSHLBv6AVuO85JdU9Sqf1nVSCMIf5UdSzNp2IHtO
ZWs2Nl8v2+e5cGXBtqAas6SZtJX58SBBCWDk8YgMqG+jlvUqJtLr/98Yq62BPTHHmg7R0o/Kkvd4
E3rAKa/dIZ9tmhSEKpMxlqlZ6PLKH42p0MrBjExb0fT6L2lEKyKF/LtoVhjXmjF91KfOD9AyGBfV
Elzgm1YmMKC/oE49VTJK5ijUEJkKEMGN5rYWsuoOOG+xafWu25kWHOAxiuV9UArpP3pg3CHX8vIc
F0207MTVh8gq1Nuz0HixIpgGFRKOzqgn12K2TwayDALEggqhTGlh3fc+Q1IGieLgNZmqzPKUStEO
ea5O1vZrG/lI5v+1ogBu+N+SvQXMQStPc2WIiMv0FJoEwLcdaEbgftItUmvdndYFGodYaKFCjdrS
668EuE1zEdjEXbDXEDdx+GzXrEnSzh0zoByUbZi1SsVQRHxx3S4va+ndlIXSw+a0fz5tnD+7fWRv
tht35+6Om/3JdZ+Oxw2/9TyHf9iH3dFZfuueNs/u8/7x6L4U9t7e2i83Pzf8gM3ePm3t7fN9b/MN
nr153G8958k7OI5X2t7de2wfnnbOwXVl231wN8c3y/7m3bkM4to713twbPtwdF3X+XrhtcVK/nfh
P89ztfBJIeArUbJxj7uj/bJxN73N537dbuxHe2Pby6fdOa5747g3Gz6Ed+O6Vz7B+cn9/AlW/gGd
EdhcrPTN5u0UePZ+a+83J9ZrszluHvkfq8ivbM/zAts57A5/dggZ2n/c3W73Z7Afnq5UxD/C569W
ZHWuVLHvSaSyIi/u82bLAni7K1O+OsRy6v4KRdumTuV2MS734eXnKbBPtvd654j2lXEIPK/s7sor
zuimTcMy0MtmvzliYMf95plfuCfXudnvj2zum70/7vnbZe+xSa+y+eUGc94d3d3mzd64L9j95s3d
n07YA/tyegxs+we7tMHc7c3eO9j25sV+dA72x2T22/1p//h7H9i/H5cf+vP59BbZz7P9M7D3zHb/
+Hh65Le/f7PbG9vZOXdPB+eJfz/snryn3R9n97TbPdnPj/v9aNuBvb3zdj9u7+5+3B123rf9Yffr
6cHxts6D4x4dz3ty7fdbz9ntHm7cp8NuZ3uHw63z5B52WLWLwX5YMDP/gyUfXYcRdw7T2582xxtn
5905O/fjC78/8Z85hHzvzcPLC2fc+fW1sa/SuZ+NffV286W2ipGxfzi6b897TMt5+nqAjzZvX1nv
Km6gKUwhGPFynjc3/M052h7d/eKJPNtxD67j8H/niqGBMLpiaKtAHSA+9DPcyJFjfIPfWA7v8hf/
Pr1tjhjKERt7O27ejqfKxr8d396wRPt2u7cf94/b/Xa79bbbW5utZgNu8Kve6+0tNmHbt7Zzt9sd
sFU2cuc6Dzdsob3zDg/OzQ2zYcu/XkS6hF2ZzvLnfx3QpDeMvmAVWULM53jCH+H1l0V08N2VjUO3
f+KSbCaCi97bfCHeavPIKnPSFsfJrx75hr19Z/NH/Gr53v1+e8e/d0/M0T04D5wyF2d33DjL/Fzn
jktkz5XClxwO3A2L190sZ/a0WSYa2jtWku9hHTcuK3WzmL27ezmelsU5uXzP10vx0XPxC3v6+PO/
VqKpmhKpBTwIW/rCyWWuzi2XFiflhsPlOFfcr7z4vq8GXF1IWVw3KtDUh+Pm9LY4Kzy/874sz9MV
oyWXe2Wo1c3DC1oSJOZ2gyc4sRGL3d4stzr2uWwMvgLPgMPAFeI5bpg7/ort5Lfc1PzZDidzdL0D
v+SrN3sCgx1/ir3za1ybgy24XCL8SH788iWbgu/fPxNWcChxph+Gsoy43zhvfAkfwV5sbPlyfuPZ
i3/cMS5fy0+835748fg0fhS+eb/3Fis8Hl9cztf+2can8D0cnmWHsCg+HN/Pz1t+mHO7GCwz4RPh
W7lqOWvfvcPypd5hz0LffXgHZr3bFkyew2dvvB37vdj/Ytt8ti3f+ei881Pxos7h7glfvSwTC7V8
Nwch4wrBszn856+t8XzDgAqBSoKIvERmlABpI3h+LOvczIeyHAd7hhp2W48JCpWN0l4pCF0chWyr
TjYK3YA1YELxjSjJSbLaeob0UEMI7HapIP3bM/JjLmCBFizIAm9ZP/DmggZdch7yWA3p+1ajx3Or
iPM1yNh5cPU/K0YFAzgvkFuaIa6CmcjMZQSTEQaDnJrajZqkNyPiVZsIVYMruZqPlM//ntz/GQta
BAkhiR68ir66elQ1S2NjYt3CuH7uoHUjlKpsZz/Z0aBipxX1WxcNb51Ef0TVf8q17mUEcziR7ava
ZE8Xomv1qeXSWX0gEnGGApSfnDMP3HNzgUuLHotJQyRRqi3ld4baf3LIG3Bt90NFr85NEs2Z/IgC
cPTfHNF75Apo/IIhgShib2VeEXTUXEVfZQ3OwOp41BToH+8TdukWtTTj+etDcWGLz0ZZHQq/nuUO
SfnehnBAXwi9KFyYaKVbhXHqfj3U5QlZFgVg8gYk5s4XtEbQxM9TbLabg3AjW6OwKWWURf99FN7X
pkiSFjzK+sqx6KmVIrSLHRVx/IYeTnMn9IL++PUo5xHLh7WSH5VJg1EX48m5slYgtkHZZ+jpJJEU
b0vaWqACK6bgQeSuLA9KH/ffvh7xkjmasiSCsue1Tor2fPXQ0smlIUNLQqEWexwlbXin+ZWwR9tH
u8+QDkYfV9fvdVjNV27xz/sGJ5L0Ouef7u9gUc5HFgbANUIdI9JmqtUxTvJiF1rNNbzL5/mBGlJA
8IAeEsmwL5/ir1AhFKteF8tsstFheORR/d6r5rM/64cemT6E+dudodZXwoXlk58fccbUFtwjoFsT
aN35mFDLB6os+WRXtZEF/0VogfdOKSmR7tBHoAxduQOZs2tyJAyvbOdnAwLnRoYfUyXLTxLtfGhQ
0qFlJQxt6vDblNGPvaIMK48elvBY2/paoenC8jKeCvKFnDvo8FVMOkmzrwYyood0ukicMS/0nZV1
gjuWSblD3eMZRedyR9MJa/e13X52MLguUGGgI2i1qaxTIeEM431ehLRRrhScRCwEN1Eba1MipHrF
wVwcCug7yh+kpcEEn68pepGDkQklsmkpGEVHQBEtOfl0WXnP20Xd7euJfToWC+pYUnV1YUVx2a+M
RxjRyzE1+LXaiF6bUKNjWib0xP16lE9zWjiJDLGAPkAKmiv/rKRoLZi0kXLQ2ihdSU1+x4bUulmV
9ldG+mSRHyNRryAygjb0kev56wBaPu/PGVVTlAZoJ+CRaKM1SKqH2i80BkzUdctY3Xw9uU9L+EG4
1JiZiUsFY7DasHkKRaQvIyeYqm6PPl3mwPzO3X8dhUoWUEiAZtjfJ6wV6vF9bFQo01hJo3lV2KPc
4evz9utR1r6EqAUYMG3JVTrwIS6+KvvAu5fo7Qn8t/N98REpM2TICGBoZ4zLtizlUZCNK0HgpyEp
uZNEXgh6MD2IFM6XL5UMZVQaSLxRU0vuSJ8azbGKVriXUNA8WWa76BJPrff1RNeeRCJJLhJtfBxp
/PTK7sc0R1Eqp+Gn+uBvK4R5vkOEOvhXRlkln3RcxvkwK8Mng1pa4f9j78yS49ayLDuVsPcPJdoL
oCwjzBKAt+x7UT8wSqLQtxf9bGosNbFaoBRRIvVSrJf1VWb5KbnT4YADt9lnn71SDjMELAU9mq82
D4v35e489i5l8MQqwou996Dfv6xC3x51veQ/PQSzXma5TDgqFfltsteC28JHawq92lO9aqt78Tvn
+d7VXF//6YAEF6W5suJTly3kNJ9YZb/063eegF8E8ren9Wb0d4Fdc3tylNH/zBX1vpTe8Zt/c//7
O+ONPvXLb/bWzcDSvhdNzmHq4NN9GSR+6X09Xj79/iiv1ZVfD/Jm5synsR/UjIN028Tr/XFT7Ywz
PXjvh1lv45/XBm8u2Vu7oqkYURfjCvK0EljGENJeWLX9ccjs/p0V68sC6neHevMcF7KUNkns0ms2
hJH61Lp816t8JxDB0+5RBnfENv4/3hHWm6HXSFrNTNef6qzZfM7822dr93R/Y7xzan8yQv08Vrw1
7Th2Kp1yPYpjfezDfQJYoV6p6GVGhtl7PrWX7ejvruObIcMgjU3P14d39j8vW3UH7nQjt/F5cgi9
fPfuz/bejfhmrEgdRbcIRl1HKLKmLmBIBfYWPq1/lwRJQHVh9oh69L69e+D1PH53nm/GjDEq4Bw1
HNi40Y/yvjpvjsbn8JJyZTt79dN8Wx6TC+PSuv39g/e2cPl2SH7roM5MMkGIy/h+woXPZO2RX0/l
4d3xap0sf3OGbz2UlJJzs12PpOxNf/Tpz/a+2Gf28b1Nx3uP3lu3a9RNiajWAxn8isRbcccM+8Qn
Wdez/XpTbqLA8R1fvDPqv3erCv31sE+HaD5r663abGhh9Mm08+6BNlwsvn0HB+Lw+1/uZfHxu+v5
ZoSZhIxJL+Jw+o7eBSZTZaOdE2AbQHP1rQ2WYu+k9Y7AAL354ffH/tO5BwsYDZtrLgIm/NenSo7f
nFsjx+6CcSPu8228HbdzkG3lQd+/W3r9s4fyp6O9vXNk5hSlug7bzQaCJw+mEbjME6bvnhQ+YOgr
eQknZdfuzFP3nav8Z4Md3g6DDSzdDFS8X59oCpAkndtaei2UH1Ujz4RIUnN+7ss2SJd3dh9vp6e1
GGQT8oznkq0Hg+zrg4ku0cM4NxdfMTpjSyYm9AytTWDpzss7c8X6vX++eTgU7TVYO+mPoyXlrQqY
O7qY9AFCakgG0UnlliW9UUb+F6eK9SgmrnZ2AzgFcE69PiFTmwE8SSIuO/JXLggXt4/tkEtfnfXi
Iq2L4o5EDO3y9zfnn1xFOrrWvjqW7HgV1td/Wn1VxGC1sobJDVi83pC/z0xvdsUVWKL8nbvjZTPz
5jKyh9Pwa3EwjS3W62NBXWwX11Zm3y6H0vVJNpN3BP6Sm9laSHy3uTZ0BPsXNnwCNGSpeE2FjXLX
EuU5HJpC6Fe4hhsIkm1SO16tQsX8/dV4uxbF9MadS3yDS1QRrbtv7imF6MtE1erJB1aVgWwwdA+s
V/GIiE2w01gPznGudYb8ZJjeGRB//SEMLguWf5c7mg6dN1MamfjKONP66red86nBEHvXEel4QY75
e503f3IkHZ+XENg42eu+FV4iucKDXX0hpHjNaIvpHA+qOSWDHVfO8+8v6K9PDvKg7tJygELI7/5m
6ItsdSoqAkJ9myjBTddOoDKb6J1d4C/TMj/by45dc5y1AeWXOQwHi5Eu/eCHShx6E2x2Ly0iw8uj
uTgm/VJt7DzMN7qammfIJvmzVczaO2PE2yXJy3fAyywYKpDSzDe3zrwMY1Q13L8OVAyxiapQuTEz
lT4LtyNL8AAIgii8v3x11wQlfO0UdtbetdcP1DS7sUizEN8hmex+o8hk70pVf+fM/uQ3dGkYW4V4
ehHoH3l9lGgcqLPM6UBMXtp5JEnCa6jm90yVv14/tDFOREO6Qjx4W2zIZiOzO8y2fjLW5VluSi1I
FNL7RjLZg6Kfwu3vr90vWzUuGSfkrK49+mFoEX19WiY0xLKz7Ynoz2EAHqlwt7B0BD4SB5MUIc1v
whqmdGumYnhqiZv+Ekk3cgINw+eyTWtDvBdW9uuVXl2zGFnXjBwWC+vrPw3G+qzKfNE76D9LEh3T
SlkOIcQ9//dn/usgxzmTA8eFphUDwN/ro5DqQslsdqRPVEAZqCqZhjmRjXvVsRQ8s9YIA2CSwyFU
5A/r/b99mf5H9Fxdfh/s5T/+nX9/qQjwXNsD3vzzH2fJl7aS1bfu39c/+9fbXv/RPy7q5/Kma5+f
u7On+u07X/0hn//j+MFT9/TqH5uyS7r5qn9u5+tn2efdy0H4pus7/29f/Nvzy6fczvXz3/94+lpw
TRLZtcmX7o8fLx2+/v0PsQ5t//bz5/948fyp4O/+40vLyPn9k/719ucn2f39D0WID4La4kvejbk2
qXAnjs8vL9nGBwosoLUJJcSOjon7j7+VVdvF/Jn9gXic1fmMzZXeDMatP/4mq/7lNU37QLsSkqlB
Cgr1S6TZf361Vz/S//nR/oYx8LJKwND+/Q/qfdwSP83ca74JD6VDA6lFyAkFrNe3TDRhy3fHCDb1
C19IncnzHNumtIL6J75Q1kMJrGuz9sM0Sc5c4oWP1eB2l5mbNR/DprAv6gVAaE36y43pYs6FUDrm
3kR6YhIsUy9Vf8nGaQv6Z012r7EzGkp3ZbmT2NRgEM2dZg8BibIHGXckG1SK0jwwu9Qf3cqOyiA3
YOv6Wl4AJMjN/OsLmWiKze68G5WopdVUi4821dIdUPbwMrfnJfXHmkBTE1Aa2VRr6aiyFkrXwsy2
+bg4PkuWdKPn/byrO1gXCh3ex8rsh+5UzQb9dEz79mpM5tgv8zQ7gk8S376TjcDJuhdpZmU7mWtt
7OmNnp+mMNAPudJgvdTGO2zLKiqiUYQPeu2Epy3E9aOd2i7krfY26dJkQ8orpAtIqhq8ob2yLMnl
QqvysSas/LrJ8ssoltmmBhNyXg+JfmZC4nkIm6XcQ6S0CStdKUmTakT30iqRtmeyDgJbdMquI38V
SDLx/1BanXscpHWwkDC6Mc0q2xM+3WymSmEWlT2EAJZskYPQT3mq7KuIfSnBun7Sx/NZDVVoYztV
6jfzsBz6MnI3BQmchybWroc5P5It8NC5cFCM9DJ1gLhE9hj6elb3SEudRijjGkk+W47P8jjdrW2y
JNDmNEZGUz1t+Sl1b1GN/Bh1ZXxCM9wKI6A/09WTZqs3ixqYmWhIURYSvPEaLOSwIxATmc2tXemH
GDrAZ1Ae/QaehaX6RpyStTpPhBibE6g00YCShPpxrZWJ4Tlm5U0I/20EWouOq+Z6btVou2TqdK0s
ob0fbUChhG6nfibylHhXZ9hQNhJXHKG6Vnp9CjKpRUBd4mFTdHWxT8nhA6k6VGDYl7G7KiZrdLbE
+4BiSGQmIN7E+WBtgQMQLAHQtyPZ2upcaW6GcXQT6zySOoK9F7XQ9PZFY9N4SEa9mwGbzxq6VLFB
6KDYlMBcmrjSzmqNXE8YEHppAPX1ED+zsbueCWJfkhMBcSLTLlORlIdRNFFgwKgO6hYAc01x/9mh
wyYwo8zcQrBNTqIZwrmIl+YuLMQUqNk8H1pQRB+LNILdOlLXuByssPBly8WKiSIA0xvHctM7TnVN
Iarefocb9nNo7DVAdqd9nmepZ2iN8gjBq4enrncg74ziMp/0/JxFa/aYh7a7I7Wx/lzCXtmR02uf
LY1cVN+CV7qLYdhcL1NEccEiE5w+lkZGt8NoFidiaV19O8QOg9S4uvPBywodvKpRbUA/iXOgYfEN
Kmqzl6J1Of2ayI2IqGtAmaUS5PhkNktqWsd0mMVeB9J+OYY22QCRe2s4bXOqx8hAOE8wqHth25Oc
q+bZNZXjzqfOQu6x0+lfwVvN999BihD9mlO80ldLacSboueBEXaq39AzUlzbcrFP7V6tNgmpUZeq
0RsPdrVQSc9V8IoEn1jjUQPlQhKnUQOJLOmv/RYTc3RLH3R0Mer5AuU9LZOHSVHkZTy6/eSZnWbf
qGYSB+DLWgauqLbuy7jaVW0DuQjIT7HToUgGpGWRmRKDgd6Rh74QRVAYFem+UGBh5aRC2VSqIs9x
scWMmHl2NXXs6lXAiEi00QyAgTQ/ClilGdOTTRL4RTP0egV4HFYtkSVa5IHjST7BBGzoKy3pwo+q
BA5ONC1EHuSCf6edeauH0n0q2FmFW/bi3ZkaztYNkWzUIBZVvXThZNwssWsckyExn8bW1YBVOdbZ
JHMdkNlsL9ABOiOY7NL+Br4DTK1CHPUlQcT6RqRJdkaQGoR2NMtml0yKfU782Lw1jWk4MBaxnZf9
3G/tWUggqw2uF2eyThLulS8V0IEdq221Cfiq4ATjPilSSCm1cVCBvgRmzu6J+u/gSd3+rIrO2dEj
BC12SuKOtwwJ/FmmygDyH7mAoooDusLqfapYY0DDRfdFjH10qjFbelNjOOclIbmQJuiNPSfzfTmC
pxuvbDej1AV5AkkXsrFfhUTemFFXXAOIl5spUUnIaJOkP3R6plx2msOivdWN+pnEkmo/yXh+DNW2
OGsMZmm/HiPoO6VVnnVzOW67rE5S3y0cMZHR23V3INqT2GOr4xzGWOYPYc/saHVaBudQsa3d7JTJ
9bxU6uUg7HpHx022cRTRnjP01CdqnU+BksncU4lTl0pA4+Nif3HnThOHNhbOU2z3TPBxqJ6Pwuaq
FtlKqWDxUQadIs2nvjL6HZ6oGjiUHZ1DcFPOrNltfbWuIa03yDBfATpO9yYP9S6OmdTYt9vh45jJ
kHbV5ayvBaSFovRJCvWLEAR3pRey8CknHxtVv3Azyw0Ikn9EHJRHQseNe9sdCGjopaM90DQSwx/t
0o/qVKufy8nUNwBs+jtGveY8S0LnUEPsutQbGnFjAuF9zS7uNJGeN1odBRIa0kltqQDu27rbygRS
aqncJCsGshPEUGzzuDyuDpowEdpZP+tdMOl9tzUjE9zd2sEUpCKUJ2osil1kN83OtkCYFuDUz+Ro
JZ5siipoEkcceIZBIxh6vE/VVhwTk6D2jCyPB/Zbmt+y04BIpc2n9FRWR2ABhAsRKLybAM/uE1UJ
t6GmWjckebsbpinXn4WxXJLPO1/UOEIeClyD5y8gTy1dIDfSMb7TsjjdFqU2B6Mgl6tPQ3Gc02q4
EK6dnFtAW0k+6Lc8Z20PlA2qgmbcJoa2aVgezE4We20Zn1VdeXSKeAMcfmuFK1La2ZdEZ8bq4A3t
p9p41rJOXCC8gLjpdcg60OWqcbfYAiZNUhjhlaZm0YMs1d1sQ+ceNf25x2X3WBEwfB6KieUOyf9x
1Xt2paijcvodIFpw401BSxf/4hf5s2s37rOBvOdrZtcsQal2/EHUqucd3C0AnTpwRjaop3oteS77
pr3Nkc2C0YliYt6XWABECMP4aRjq5VBYlUU2P09iAHSeVJVQfYB0FAZmBdyooeVzG6kpOSTpFCss
VfH81YumbfRsUj6rpBT79CM1G3BkI8iHRN0yBMBlkJN+GdnJttLJzA8n5l7k1uwjaLZuo0SgReB/
JUcWqOOnsVeHbVv1uk/MmrUB5Vh+7VR4ScDFl/MyGgSANaKwoWGIjTJKI4gxFAbKPNcs4xLpnrXg
z7edCujZUWGu60Oa7fLQTY6AIeX+hY0K4HLetdyuB9rfWRYSk5HQh3kEBWP4IspEMBm92InZUI4q
AWu8hXD6ITVHYNzQ45MiiTyrigidhKR70lTaRzrpb6EBPSiriAtdjnVmnelQQJQTox+Fp4n5KjTG
lWZCjt/UQgt7gbA2ijZfyyaCBtSxfyfbVtmMQ5VtccPcLyDCgpyQPK8sbX6ztEUaSoZnA3j6Bhgx
xSpzPFMi+6QeZLpBnQPylzgRg6G8MA3WZ3YSpp61iHOelXPVlgeIDhZ8Khn5nbUQMmuu2TJW8jl1
e4bkUeroA7y7zhugF7X62NH+XSfFnajdi1lrqj2gjRkeNliflBS4AAAvpSRAt/wfZZg88cEnGscw
mtmrpFX/qMKrfO6haKSeC6JlLxWA4DnR7r6dkp9Aoo/cFq35qavd6kTmUbE1SLraGnbj7NIuza/L
KJr8WarU19Putjej5NwAs7RtKnNnK04FerroeQ1unjTt02QJLW/otI+6gZPQdZyUQbm8W9rh0BLZ
66VCx3o6gxbNSb9o1kAbGSYwzfoMJqObEyXMdYMsf9LllnOdE3C3hRpRbhQlbQ84j8vj3MXuATMW
Nz+zyq4ziKnrUPSPS5yr27Qrh81IEKA/dDArwglGqm5n3Y0QVXtQcgeGajru6tZhHR73l05h3yNN
UeDoF7AtIlxRb8SofpvlgbQY5k07H277ZeeopQY7NB9OajvtNuC/4DaJy1TWw8Zc2mkfwb/p+uQg
zNORvBk+yxm3avENPCMku/OMmMUjs+6wLwmsv6E7Mz6YplDBgS0RkN1Jk0zzLOzgMEHkfVEN/ltA
+QN1cXV0/ucSys1zGyX1KxXlx9/80FEM8WHttSRLQrWw1+oG8tkPHcVwPugo6xRWMMetkgjq4z91
FPeDhS8Q/xFVF+KwSRR/paMgeNC9qJFMSlFA/Us6yht5j7bqV93Cb8Xw/2In7ztHeWtB+S/1JNNC
/VoRejmXNSHBoWcYd/x6rX+WKtdyqr3MKZXULOd5SmO3MmnCL5WvJTWbT31bq0Bhiqh9NO1EkKSm
jsTLsLvrwKhGsVb6IdAVZd8NRVGdpbMeK0cpIFHqTjsz1rZ59s2ljXW+Rjxv5g1xKtUdTzDeWy8D
GFc+pqgz0YEwTX0J3KipmtMxy2EnlS7svMhLLIX+dYX1u+HVDvsBv2Jn9kAMjLOuRdqCBazVS3c/
xirYbb5LpiGhV03vQ33LEVwsu5u8NraMfK8ZRdciCtlpvzGNpmK20xYTrlhLPF1PWgWh2Fln3RLJ
Usee0WoTXikX7eFkQNsDAyQa7asaAbYliKYdN+3YJlcpuR1MHQR3NH5ha33rz5GpPJCeFC7+PC5D
s3dip1yOpSBlG7pUwQgeZ9CjWH/LYUI9W1iquO64zIchScePlTsmk9+UjnKjllF60C3gKavf1T0D
sSMaf9TIRfDS1ikOQ511gBsNadxrdd2CpsGiWG3KQcKAnNkNPwkpNsJw54fYqSb8X26SjKQEPbG4
7W41ALERm111upFSWfJdCsG+2rSlaOGGzYyHG1RJnQxmsLSmJ20lPrc4OClvQ5XfmXM3qh5Dsb1b
ChAbMLfm8Tzum2g8NRyJ/KLEiEtbMDuwIp2iq3wo1dF9NyfsJzVg3pHnFKbxwIYyYb9NufAGTGV4
HxppqgUGTLUxmBOrOh2iFZfcdMZyNOCfPtSFy0Y/nSQyT0wU/xejhYLqyaLL01055suVOS5sAdrR
bFMvsgorZrHBwiowNGRPX1KLupGF0j9FWKNZL06aUXoCluO3RbghIEMSa3LPcMYSLmIRo5pNkVS2
muyLxOu6ootPyatjAUc42+JplPuuRsuRDWipRJzPbMxbT1GXyDxZZbwMHBe8WX/qlf4LOg9Cx1+f
Uf5/E9sp5v9ebS+elgqw2s+K+/e/+TFVWOIDxXxVVXGPkmaMgeBfUwWSu72meJLlRB6W9fLSj6lC
/6BTyqQ0Rb4nQ95LAfufirv7wcF2TTUF88MKGXH+iuDO0/B6eDUcnVxUQgghhhB8STDH6+HVHBO3
Qapt2CkWw33cy0xZyMJfTP0xI0a+2PeTmrhYXpO2ndDbm7Rm0OgVqFCfgIWP+EwoKLOPJXeazOQ0
aoKsNUcWMTPGiSdqsNaxcevBOItLg9RZNe+a+kLEo9ROCKFq4AJB5YsOU7vyz+pl4BnKp1rxSNUe
g3QYxHWnVzGgrHrMdpWU0Cxb6HeQhSxntn04TG38qXRURbl2YstFaI0UnaooKsgWnoxtn0AzVz8p
VV/xIXGseYqGwB1RnAoygGb1V6iD4zablSW5TdS4HE9kTazwrZXO1Cqh+RYVknuBORgodjTdDmKR
SD5DxuO8Y2E/3S7SLTv6U8g8mHdK3WnmOeSh8shQ08afB3KIkLH6pjsMrdUVO0WspOEqbIkmSUPO
OPIWd2k/RosRPxhE12ceGLb4ATZw6G7islGMY9k7fRR0YO33Rpn0xDstuAuWhIguWVeFiUY79l1/
XagTA6pCpb08mYgKCc+UWgIuj9VQX67TZUg3ME/taBuWtWiORWu3tR+Z5SKuMsfI4udmYm70hF2x
wtTZ/7HLYN7QyPyu2/TzpLexu+11cmHuJydi+b3PRWIXB1mwtP6sgWGsSPvJh3KFEuuGUEYhfMWC
UfhFF0qdLl9nXNoAiKrENYftCNgdXS/JJqHfiwHpzzNLBby3THsZf4bmDnu1j5hPzEg7CUGxejkb
yW+NRsg50XX2iR3Z0z4VNdB7+NveNBbaF5c7tecK5ZYxXLOjpfHQQucpdvNEy89hqrKwOYsVsw2p
Ys/91LC2GDJJdSVRxJXCAxky9MeASMEhsfrwW/YE6UmVNkSiqAMmI81rxnZ6kJPSHEFnq8pjI5uk
vXABk1mPNIWI2W/TONJPLfDDU9BnSgLwrJWjLg89G5b4ix23ut77s9rpY+LRGZb7PE/CuKAL0LCh
tTpKNtTI9oNV1o/VOM3hwXXauDwb47Azfb0n+sif0noiLhIFmvWCDWRNqRX0gzJJWGoMuprLm7Sx
rBQdY+mbBxsaoLqdDeaNdpXhAlFoZKC4CRWwFsxGRGSoDsr3qNI9xhTUuC6xKKVdSV8j1tRj4YxU
1WXDbKYEHi1WFtTQrppLasnpRSoqdv0+rSGh8TSwOEgAmatGPJ4b7hQm7OoNG7Qj+GDQ9kvrS438
2dQE/WmRBtNa06kEMdcGVOwILh/xQqmXo1Hn1xXpuMUmdLKJTDCnLH0ZSblzZAbecyUXQC22p+48
HVVgy8C/rVzxtV6ZrTSYB0U9Zfdre5GM1a2BWgo4xcxQt+qpPpOu+mnoxBPrun640FuhJluaTJwB
wSVMtmVUdwDPx1E1gjGfCmNrshXO/JGI//Y0jeMEfI5mNN10GclpbM/UkqURbDWiAu+ptgKGRDQB
XzKOuaOdRvFQDXupDbZxXwlKJF7lVPAWoyoW0WmluYPYqPwkeeA05DExDCjK9InyZoNyiGXHS3LU
Fw2ETpgOT7KfIJW0neqUl7MBCfkyotdpawCrNS6KMi+jrVBT/BSexpdmsJmjYT4XkWwfl9LWomOT
S0M8RI5ZNyfqYM/GHvkrZhtazPGTUWVKezYPvZqcqosLZ97LWL33RSBRvcaAcqDi3JJTzb2HbCUW
u/eVUU+Hk8JUhA2FvWzz/khvlzFepvRP9Ic4aqvy2piVsjgf53DRP2kg+dh3J2OCh+8FuHdIE9pU
LvQGqnog4BogvJiMnb5EivVoLnOe53HIHwlJtoN8UZ6ysM1O3GiRezueyiCWpX0pgFAmXzI76uOH
GBx1d3DHikyjHAoqWBk1TqIugtKRErE+VUaHlzeBgnyjsBCKP0rAxPmuG1DyUX6khUwNN0vR/NwC
jnlcWIt/yYjJSycw0GGMpsJGwN2MeRpWwIbmhEJCO8epn6o9KV0JPMjPBXoXIn3uVnej5Ub5mcyW
2an5AOw8B92Z9OZxmizi19Gp6rK+UudpPgvRPR5brULKh4Htts9M1TdOrAsRiMauru1KTDtTV05m
Lbol670dD/1sLbzRGmJD94eFXx2bSe4xiyPehNrcHwqeJu5HVB01G49p2nweykFVApERPXojkkZN
KPPO8Gb3omCOvauUDC6s4RQGENPObLUBjlg9j/B1KfptTFhxS+R1Bc5BL23qigJb6Nb2DYO6DD+2
zrQYntrWvb2NsfpXsbdUo8YUME8qcUEu0UXtfdrpZexHzmKtHyuiRaPmg5GQLVTv1tWEtAZTUm4q
CgLcEaWmpvIgG7NyfdPu0/E8C80QjX0p4m5bj2PWb5JmctpdL9L+I/Uzp/YxjxXaOSU349pB1U3P
zQUQcWtvW1WHDgi4rP9iRC5Ex0TOSea7JoWMk9wWM8TAmbbFm6GhIhuUfRR1d4oZDvZ9HDHQ7utZ
yt4n7JbeLXVO2CxCb7YOqZ5X+wyvW3WwzQHdzLDzrtXBlKZJtcUa1g7bmM2bCPTcQffOiu4r8AZ1
Y+pN+TCKabo1ssE8Sxuj3Fu9kh5X1YGdgFp+Tlyr201mbRj7qcY39LWZOxJcyfcV/RmlfI3VTelw
a1TYVJHi3KIZv3U2W8odtUyrTHbR0HbbMhljr7LCUjoBoLpW7Gqp9vM2UYwlrD2TjTF2hUYb1NLL
m1Cg/UZLE8LjdPPePjP1qFWw/1pWOx2ptQ74GEdjcLjDlHEYrMC1F3nCdJtcozIaCiW+OBqGxRtd
y4oubCHxoyC3maPQO3XD9GdEiRKwVoGZ/ph/r0yjdFKm1kEjZ8X3rtT/Vrn+WPcUrPX/c5XrP4qn
+n/9z583Lj/+5MfOxWSjgQ+ISFuMQfC3V/rdD5HLMnlp9VmS8U6wJJagf4lc5gccRKuJiIxumuVw
FvykcX1Yww0AT9DJuSZ1ER/6F7xCr81l6G70xzKDsmUhz5W+8NVJ9JOFzVCgWHD3oeRGPZjcOHUZ
2Uu+GtVtxlnXk0o4GT4ZrOFDZBnReyShN/1r6xcwVyXP4SPX2IC37rawThF6W2NafRxZ4g9pE01b
0MbACsiD/BhbUqc+YBbaRyutknRHIDF+hcxoko2cjRHO2AzfcNeiB0H1paAl/QGVx/5L1s2Xr0k0
4Us0JxVU663TWE3KrCV/ljlMUctrRgBx2yQi3f107/xwcv3s3DJeumN/dm45L1eCpEqcsTjl3zZx
RUkksyGCLcz6Isw9W5MlbVzSFl+ouTuUqycRebCb4VY4oVNjyxqni04X5q3DQq7xKycJhZ82VPo3
isR9TZ8vAvxFnc0ubSmZOhhb7GGGc6qUpGFehoRxmmcUTyb9xqy0ed6EiTK7Hm9P+0OkVcayUSvQ
l0eRDupyj8iy6Fu65qoHQBClgQaWNcweWUy6K4YSVr4sJFnaLSrbqUolFOIKFYsapZMqDbspkFRU
uqgfYuaRuRluHYxXYqtOWe4GmWWwcB1b8Me+aZS8WhEXPl7MqYm1S0Rpnl0OasIn06VlS0I2F/hN
BOnSKyiP0ont8L4s88mmDXjJOh+ZMtwLc3D1BxpM2TqWetpNAdxmah9LBaj5Y90rVACjbA25zhsT
t3siCRVnSVlSXq/pqa92SluprZ+sdbyDNHvFQZjrsjOLXTyFk9rBXN6ONm12slPHFnVT6qvZpsaN
TrZEhF2IdSWcEWRGIGpO+tFdJ1ioJi6IumScZ/0ssoB/bqQsFh0TFJWrJo6Uh2TK9MLHR9CxJFsi
x9lkMw1cGzPtMP+E1jhRJ2lddQgKWjjkVm9Htb0vEWLdgzKmOgmuGRsqn7ARtb6PaMvtzilJLSiq
XWveiq7NzU1aJIq7t5dBFVjdFsc6jCFVEQ8TTj1/KhZw07fc/fUYlNhz7+rW0KuDDGcCJGyCY/q1
ANd8tTqjPhaZhssEDW1qd44z4LnJiGlpzhJ8EwDiw7g3PcRJauhqOSgpS2HTTC7posCaK9cau6dT
EtL8zC6hGFYaTQ5eOrSjxd2TGrfUDCy2jhS/G2xNiencEyhhFvfhqBRfo7JOHa8x0Zx9c5DmnWD9
EfpGSLGdkFl02FNtLPM5kP3iXIdaFX9Mcd1/UYtGpcIV14jjohynvWossXI+NgIZXOnj5iPK6TAS
jDNkj7Iom+t8rtKvZLx0xZ41lXHFQklcxRWJDz7esvYxcrR28nVNiqMaufZ0w7g380jILMR24Wau
uqNQVTUbCrx0chiV21r7Raq4CEK01PtKs9tvbGsUSneIJ0GYhrHqxXWn9D4VkajxkHArdlisWc/p
QqG8p1mT9cTyVeEZT5mQvLrTG3NTx3Lcpykq5qaF5b0VzqyZWxiz0a7rogJr55zVKjSreUwCNdZd
uOQEOgctQUH9buRsHo3cmnK/CedF+lY28AMmM2E6/qDgfIbKzir/IBO2PZ6Jjz/fyDp0I69OpnHA
I6jI6RipPSkOaVra+6xosUeDDXa0QFUsN0RP5VB+X+lsEkqtD02fhbpQAmPSuQUlQKNrsu31B+Cq
2P/02ZV3ZmpHd1Y0hXiqHPcKRZYdPNuJYdm6Rmfc2ZX1MRd68jmDtPdQJblYCXLWTE6MAs4DE5Rk
942hVIx7u56Sczy6qR2oS7yMO4rVGkI31lba+GCqN/R3EMq5pVnA+pwUi2mCZe/TW41NuLLLu2VQ
PKMrF33TG0ALPRlZLLa7XEbRNuu1yvRZOMbahrhh+15zJnfc2UnRniQYCVsPj67xv7k7r+TKkWzL
jghpgDvkL3A1tRY/MDLIhNbCAYyrZ9AT6wVmZ1Ukq16b1euKMuv+i0yqi3sBdz/77L0ObhdC3Ezz
NutYBdacVD/atOs/kKsNbGAxDB+J4e1dG5fkxdXyJNpPcvR+4O9QP5BDbkKhGrhNI/oEU/8Kcd4y
OQJ7rjNcz4zkfKp0/V1gOiRRxpbzIvIfdRipWxoKyCdt4xyVVsXYgXrJTOOl/5jbViq/mWYHXQz6
xaOY8/YlG2n/BrLw1jGGc9S8qEIsa8XIgCFRNdHr4CwYqEg39I4vB9G9l3Oc51u0zPktLrpze2KC
9C5qbeMuS5v4vfdQ7DKZJg+J6TjoIMkQxr67iOq5TgQSysJfuex5OMmwdzIXr7Nd9XaQ5O6oDso1
4zmw+yH7tFOBtujCHiKLSB1LY95ps2JTxx6zhzLKxOslSRgfXaKgSV8msrzL2nRodm3YVM9RKex6
kysnfyzHhdjQkIeDvYHFQWOYKzWvlCfrD8meoVHHpuUHDOEoDuw6I15kANWIWNo7K6c15M1XVTwO
K89DRPoJpLx7O9Hg8I6DNnlXWR32ViCc2uh9Z+SjpsHvICItlpW3F5Li7I0WXGT7nhx5qOlPxDKo
I9GtEFh3QEFb4vZzKPR1yFJVpc+9qde6n2lNilSapNeDnnpyG2lG720jbxmfbDdZl1B3oHDTQJxr
mwI97SbEz1VQydWjgbSji/I8c/KGFk3vcBSs8im9Qd3COTPrnvfCTZVXf4Qa/qWS4f+1NgYTu4jA
/de1gP8WJ28/lwJ//MCf7W7nN450OkMzwbB8ta7/VgmY9m8WoT5GHKyEJhJlFAl/trvd35hjB2sE
ytA6h1lf8Wx/NjEM9zfCm3AtaKxT6emE0P6FUuAfcq+QhSwOZ39CiddS5eda4FdDib81xnEFOH+h
333rqfwi+t23i/5F9Lu1Pf9TmfWL6HffruWX0u++XdGvp9/9Q6qQ+8X+GX/37X755/i7NG6Gbuum
cYfX8DsEr40GbW2hM61o+9OD/08KOerznwM46737F0gdD+3Pn/e/H1LHCrCWzwgG35wdFFj/Here
P3kYuaC/o/C+vbm/BoUnUER+ftt+EQrv2637H0Dhfctjlf85FN73a/01KLz1cfhpefu3oPDWe+En
pYRHDHvXTyi8b1f2dxSeF04A6Vxj6LuL1DYwh/xKLN63NfeXY/G+5c7/Y1i8L/zVz5/x/wUWb11M
vn20TLn/Oxbv++30DYu3hHqmbxu7n+eg6EvzDVe7YR+mFs+D/39et/9hmeNs9jMi79tN9d9E5H2/
vu/ktW+i67+DvPbHSJif39T1j0KNWKf3oi4yxuuvz6gxzsVsypw4izLS/LQqFUYXtCOUu8+CAJC6
7EnnTkQu3JqxzU1Po+LIkOPcu0/DuSguurRLjVtmi2X6JnJHrzqk+Jv6uzzu6SVNc0GcbaYnUr70
ojCyzMfmK8PDFDmNOqvEFDJ+nG6Hei17k546+pKZLdekAOw1G9MmS/Opdd7cSRz3Xe1dAIbDkkwx
GhunLOolHWR7ZNrfVZ5P3u+GVxJ8Wm31Da490yubC+FgOb9gSFNRb4fCBKiItYNrTOQCMtIZGmPa
Z5gKG2KfveVt6ZZpAlWx4U0p01GNPm0l1V9HKJXzC+Xjwh/2EpPumpWH87lZYmO7k2MXJfRtZgzt
Ymg0iW0gTuatFWlxjcIaqTeEDYQYEHgL9acUy0uRTCQhShWb89blhZTbJke53OKyduxNAcW+xES2
1MvjICB8+s6w1n9e4mitP9dJIw9L1i6PuCyRKITqFtMfTC959zS7Js/Vz81VxcjXFhdc45z3SzIx
jysl/R5MHeaPs3zQ6BLj3XS2oW4NTjDXSxzeChVl/TunIHr6m3SYYnVrVFnmNdtmzgcr8svGnOeX
0izsOMbegH5FUmuIj1D8puFSqdEa/Blc5cv45R+tViupQs/9yL78pfFUFHj3vlxw5AiHH+rLG6d9
+eQiY/XMLV/+uTQ3rcvpy1Vnydi90b68dlVENvkiDkOMeAyN0nZlKrHnmV9WvfrLtkdv0omCotTs
31eDDrm4L5Nfv/r9dJTROygtmADbL0Ng/GUO7L6MghVtNiaGrf5B+NtFunfKmKlQHlrbDzr/mA0Z
0OcMm6Juw9f0y46Yd2H/sCyxJA6BgI0uN9bao1qtjHlv4mr0VoNjzV0Y+cOX7zFZLZBNGOKGnFZj
ZETCJN4tS1laAeN7EnVONlNd6l+OSjcenb315bPEXpI/wLHEfdmvRszQaj3TB3mDPzNLHUffdl++
zezLw9l/+TmliuY7y85xeYrV8Ok6K1c0+bKCIjgtT03iVJ+0R7CLsrViHZ3odON/x1P3qL7MpRK7
0ZHINZbTiqHUTZCuTtS6aWWB2rGqdbkxlfAi9cQ5LSPaoc/0kKHyod5kw8ZAd0x8zdKjdu8ZE3fj
GhFvDxWyF5b9urKQuszEQCnMM+/D1SRhxyGWBtQqdAxMQuvo8iALZ3q1TlZ7Wy2RtISyaTXwmoU1
jBtoNM2L1Brv2dXavN1qRYvJVXXSaLehWTtlMJQ6WYKUzvtDlyzkquCn6DDOWCBagtTWHG88OyKo
MpgC22jvJsr0U3ohapfYirldeoy1wE+0Zc4Ds5O4nQ1tmB5jLS6vWNYQOhnPg3WpxovB+KWl6KU/
xWEMyMwtSbvNjBv9iBpjCMhhSzwrvKz4VKd191hw8+Bx7mbco4kxLmo7iLQ4zJUaSpAnmfU7mTrm
n/eui6kFdjFiaeExDxPmriwJMyY1t7hdzqERGDPTlwPWqLi4mSvEaN/AEZNuVCjqaU/imD5RXNpj
v53VQLcodnpDknlslbEl5mO9VRZhx6POvL4pAF4+PTZjpfPhipFgWwxj4yL3FFGzKK0gkdb4BR5J
xWhPosev6IdzmEebaRkSOCM6/q9gTsnNBd0YL+Rv3Lq+FuFoRhtr0LOPEp3yVeuL8nwOiUPi2x4x
ELGoVC75/Wq6V92sPtXYuReqK4ZqM/OebArYFib7USSJ0yQ60+cJ2kzbsiiJBA/uArMqlV2CxTfT
SDOPffvMuxFZxH9s7oRc6W69qVIy8+TDZNjgr4kGizs+1L2gNNd8UrwUXb5153nEcCXghPrznOa6
r2mhFR280CVdwxPY7UsLRffSS/vi0mwwQwS24+HRq7XWuiXJaCAxWyWWw3CI6nbfLNocH/RQ7+tz
/O7ts201Mt/hKJ5h9+RFW/nd1EQfgzcJwF9IkOifXYo1rOvXafQ0AHBjlQRaU78z9HAkx+qqe6Kl
idpZtOxiPEwjNgdpASisJqw+GaMdIkYgCivfDHquJRt8lLxFnRr5tZXex0/KqAYvENHg0DyUFnF+
m/idHWS9TO8MkWafxpS6IqiQcrHJ9wpGKzNl51szqWm5KenM5gYbxpAfWnspr5Oqtx645RG5TdAv
md/URR9ueezaJwGZiXwkHo8smIlUYWiwXb4Y6Sp+jdPZ+pwcQ6uZMdwT7h/MNjY2xZJZ89lYdZm1
7etW4IYJhZmfcJ5K5sC6UfmMtYyB32keCfeweHZrBFXZ9cv93GnePWtRIYPJTmoyAdrifUS9Ln8w
jVAD5wiwOvMFNcU60tOTl8JKEydoRadjx3SzG257x9rSUuuagz1hVfO1sp+rQ0uYGpvGmHJviGKI
b8mwzYXfWU2L3xCi/j39N+eTcV7L74m5PkELFjlj34qZSawxGc1owwvqbkxs4VpgQxWbcarZtjj0
dCk+ifV55k7Y7JRBuEQF/jAzjj7AD1t2EOVDeCWGIsx3oywRyTsJaIeu8GQ/9EXNOMphTR765PwV
hiydrlfUcloOKnwgh3Gqo2rD1udeQryIjGPEZ5Lu6Kjrezscyr0Zk9Xa4QuYfsikseVNJl3Js165
CMXQRB0SYZbJcm5qMZH0EScqaQ7TmdgPcGyxGeWae0n8DINtZc1AHEuoPOycSrWBS2atIdpa0Nsf
9LZchfUSaoedeHyaehmS4M4W3NRB543c8xZRTBUscHqZej2WSbRtdOJ7rAJNGW3jLCzqq4JhDoIs
Zh+pjdTpd7/ZbE7T1mtNO9lY+jQmbEmRUeza1vCijYl9733SBAlNp5MWscZqUAbPh9YIl6hDZ/RP
SzvzzoRl2e2VHQ9vjXLmexDMBPfJFORtwKnPiy6wtJVqj2PXic4aawpN7DplRIePaQoffY1JMWjN
RX/xCM/7i4yqmRZZaOpBahkdPAw+YYuIuqG23VREcEoypz4bqtL+3asAjR+MTpWrkTQl/txlXRTu
YHIszxXWpPPJturrqiYLwzY6tdlBT63c2sCP8CqQCVm91Qvi95tSFnG97XjZr3HVeeKsj/vkLNMz
+k1Twart5C7Jb7Zig6MiPqsrW+c9F14nDqoET0EAtBQPSRuRGU9bJ3lO8YvfVDbrFq2AUf+xdB0D
jSNtdN8WY445SnSZfHRn1OxN10+j2iDR1exFBE5v5BCW9E0d5ZzZYxTfdyUHZX9ulvaMeZJxSlZ0
6bY49zIX46BFOxLXciuCkM3rSH41uktIqn+GvdbfxhgVb5YlNO5aphwGvVJmFtjJNPL5gIV6DuGH
ncrR6D9hxBbC71Vqcl6B/HSpMYbW9EVrxbSUzTK+b2IPj36Ylq+JWIx+F9pxP9O1HnFOTHZkX3AN
yeswT+aTM2mj5Te6WsTeFp0272fPre7mht7oJq3r5jqsKh49mzuSWz7zyk231K5GghdMBsAB61Vl
ifdJbLx6E3bjWlcGr59FMtSqfEOuvjsmTY2DcCqm/mZkfVuTVnX8apGgrP2sEMntwrmCKGORsNNb
2nxvunrElwhh4R7Atq642h6gQcJJI7pUQh+J4aYgwPy40S3CkWPNVwHtZ4T7FbXIRis0de+Z7YSB
lGiVX5iCCsYsPcoQDmHOTUeTNyE8FOr42rMBB/UQkrkjRop1byuz0Hb8MBxTdpysLVjnvCbENl5p
zXuSK0iAPd/5ls6LPOu8NvkkgTB7G8rrlOa1Wjx8EGXsOkGjKsAitifau4qdL2e9kd1HUc3506B1
RNJs+Gb8ir4x91Q9NMA1Rrzc9pZLXrMYlMiCMsMpHYDDWKNdka7fJskIZVI6aX0VdaNublyMwTkj
lse02kbQCms8hhUHpqTrTKLRZEjvnMTIbk1m/H42nXAvZFGkztbpm/GxqOlLBgQaitsha3mvhtyj
0V9lwomDRHNdAEAed5auMQzBp9Bc58ziXthrgzkXwTAmnHEMDpg/NE3EzTnzfPOnHraSYEPtincj
B5LhF23rvMmZaNvexGSF97mt5MuiG126z8a2dTHpEu2iMW1Rw2m6hUkfLIjVbfq6kYy4sNLHLpIs
gkk4186BNJbqd9zd5eVoAU45ghEiSl0k3ryf3BBnUZ1q7V3O03zigEbTUBM2L7dl6482yprzu9mm
JxrU3TDeYjzpk92UQaMP6iSxLyhX4x+t3XZPI6PQ2AeIZOmbwiQa52uhGNldtZyb3EjG1Q6j5a+z
ly0cWhIHj8YCjOODcIONBdty8pQjeguJKm5zL9kWZh5NpzaVabZNoqr60bSWSeoadnx0KGzJ5TdR
ON5kzVym28xYD6B6m46vGY9jsk1Ke37nNy9vMs1bz3fiBTCc0km7BGmtdfneqdJsNRgTD75KNIPE
Fptl0/tjMbQQ2gs7ua9dSs/NFBUtKBEzoTTvZ45sqUXdyxGhSOTOwuxA3C2LRidY9N45MQZAjTS5
G/THuGhLDqTghw2QIU6U+5HppW9aPzkfuC8Z7jzmenZjQ7/SYSaV8sXthOYeGrMhstAt8Zj5FpiG
E1NIbc+XWYEfqvzyuGu5KrJTFGuWA7prcO0t2KToIerq6QxHN4Z/N8Z30O6AN5kxrgLM2wVjcpKZ
x75P1xiitqR1BF0kdV/IybtP0KTaZ9lW+S2cBEZtjEVNeZQNSZ8EBDQxJcSkmz6UUBwCkzbv8yBe
StsNypkTvy/1kKHpc1pK8KfuhOhCCIkmsqfTVq+mdj5DsFDdNlu88Zacn3YLYNEkBNF1VFtx59XP
9gzI0tI4e1JbKfEkaU8zSNZ08uthSKx2G5Uz0X2iMqO1zU2j+iyXxPwdQA0CUT8uXuzn9jxeZYah
4JFTjC0ba1m0y74GckNo0hz2gtJq8i3wU6QEUXLKHY9Pyq7VdFq5STmnpEE1EU3a296iw8chHi/8
UAls3zBooieYrADVFryZWL6RrOZdmXNa8cfZ8JadjVGI/GAkEisghxtVfAAipDffubAKkmSKP1Xv
iJe57US6rZMxfbdqC3d7yapTbaDfJJ0f2+GbJrPsQYV8Gu1ELeTPRhUZwTiqgKDSDnySyjdhqBQa
Deai9mhHbUP8FPFmOFRDPJ4ZZUWuicqp/QFBI3yTFihfHmWRr9Wf/bpoLjwFB5Pki6w4/CA2iQ4c
kzaHv+tMq3qS0Xq07RMZQoYBQefnRayxbxeYdjx0LE77vWJfC5kDsyFKQLwB2xn3uLFQ57uWXj6S
2VQvEzifFpNfj0EiVHgrWBf75YihrnjLOZlcZ+aErBEjWJoQbIS8JCuSrbnKSYa7sS77etdTas0s
tmmUb2Z24XOzH4eoDETMkLF0pwrb+vxSgP+/NiZ4EgCng0r+X3sTbqvy43/+j/Kv/oS//dyfMUvv
NwaPQCgFOOkJ/ok8/r/NykAPabcwhe7PrD5f+tOi4PwG6BCrFaO51/FfX0bmv1kU5G98TWJXJrWP
MgUz4F+xKDAT/K+9AclfYaICDkzds4VjmN9aaW4/tuUiRbbBYfPp1ml1XOu9o0okuWFvHOrXPnX0
iyjzzsxcyG0xGnDwLH0ISsMzXsqm7lET1kRJ11UrQjcej1EZW6elmWUbMKt93tXa0SOmtC/sIbsY
dYNi0INwQnzOEAfPTky0HSXlYyJQPDDfem/S6Zlfb7Jndwn8NCdS1TFpm3mPPhk+pyxnu6yMdI6S
edk/1tZa9S8IBn5B5vVinEr3tSUBClnLIZooc3ePgwh4kGsm2lsxGOo6bMrO9kWk0ldsdmqnMRvm
KbFZlIPQJTnNtUt53xIeJzMXjc2uDwl/mJnhXA6lZW0Wz83ea4RF4de6epaNqy41K+sTShO93hJU
obifl1MVdmtqL4tujTQl5GeZMKTc4r0p4tE6ELzo3qsUjWaLCus8jyjgyk/07gJTaLcfoxJvLDCB
ICb3ufi9F4Z7UZbSeteTPvpYOF1feo3tDttp1ci3Q9R1TwPZ0JdSo5rNU7vYIR2GUMFVt4OjRA7E
162bRncxzvUAEWFV9YcqdbMre8DcaEdGe2FXQMhYESzpc6qJf+dEOH10YAEeDY0dtmwrRVmoESVq
w/QqnExC947WcZxInE0B0xKOiR2fMqe5cuvyrki904T3TpL4aBPYSWWpA7SbZtM3FUOTGrACT8zx
O2kOHB2OcgevIadZCpWBVavswBp4W9leQAGo8sbK+KKmMNGnYwRLMes5Q64dljgrd6355C5hYGjd
m6vqM7EUp5Aa60Y2xo926bAYmunt1KTN3usdY6+mJdzOXZEHyLLpFndWua1sJ+cXOKhcMTU15z3I
OQVHh32Vd4TT3Twy9k6xNLsuntokcGcqc58znYGAEUMKSKSSZxM+zG3ZLUfPaqyLUqutQ5p43hNv
RvacCa+40SyGt8UYtbe5HEc+LGORq+9Q984TM+XQLMYKzbEqimd6GD0lAEGumfwmDlenvE7J7hxr
qDYPghzh3qKxcxnlOQG/israxzQ9XpJ8FKfBWLTHpZz7S49G1Q+yd6920Xez78WEqmlWyGfih9au
nk1xJd0svEgNzt4B8Yvu6GHnfiFTtEVB2MS90WaBYekejmnbuSEDMZ/VZRvelE3RHOtynK6EqdXP
omzuZ1uI694dRlEHRWp22n07peVs7lAb0rMxdWXwhx1+RTwHiAaQ7aYHrQ+foKZ1L9XUuFvd6tWu
i+L0DD+3uyV2IRFtQxlgweWRhbrBE7l+X9W6+y7u4ClFEd/oalb6psOjwhE5WM2d3o5kqcUU33Sg
ls5ptrXPCG/uVgmQc4HrDd55VhskIqO0li+Zm1F3wrTbVp4dP3VVq3aqd/N91Mp8jx5fbzOMt36U
GeozYx7epmuL/si2qmOk1JEtv37YnlNSQwMTtCrOjU59mTqxd4IF6MmgIAwS7kw7Dc+JEdGWarTM
LYF7KezDnPZ/JyWd7BLSZQ9uPPWHntRGJ7LDODcdSl0ZnqZUjg/cptqNXjjDIetUcYQ0552JVT3N
OdFcOaUY9cBr9ZxCte21Y7jkxR22bu18CDMPf3ZWjHdtHie7Rg89xs7MWXMOLSzZp5OuDqPTOdsJ
bNGGvC8+2HKMr5zUfE9hjKByRsCEEIg/tLi3XvPEbK1NF7X5BjswcyW44G7TJbW6ApCaBtwSNtIP
bC1/qrvlDZjXBQ+SeUgorK+N0XB2WmjkO73KS5xFc36bFYW7d8O8P/7x3lf9+v8sPqQUgRfxp+UD
gjA1PeF8To+ZRlh6pw8Csa81iT1ElsWSKZZZ5NsQeuKMyOi5l5EwUW1Da3BDpP8mPmaL4nd20Og2
YF/4kIfC3ZLJB0ZFT3C6N8M1W2tO1ar4TuGVUlJgHFbcQou2HLq2a+4yNZsPWUMOgZSzmZw5k2k+
QLisTzR4pkNJfXLIYqsORnKw99Iq6JlWcXyr8llu3KVu7joH1Y9rmkUbmGoMr8w1bG9+5e6jpomf
9DWMr/RiKPZ/PBGZooYyO2TCKJNckk4fbCMlaEk9DZEZnDXP/8dL5CiCjlUN7XNWJf0xxSr8ES0R
rwm+JAbXFre4npNtIBDz1QGodPNhcHoE5SIZ3Ldq5QagwpoPesKTyo2/cuNUUeRy9/UkqLqb3umV
yqCKvHyfCbKsJBPm+AbkP6+FZeretdd/QS8O95n06gCNmv+Zc973M1Xz/X/8lA6XAVYN4TweeoKb
QeWM2hmNVa4Tl/p9hm+BbhGYGC7X6HDAlwGfTXlXFkkV2EOlv0DLq/aqNrRmIwDgbeO+LPQtCLew
3MFSKQPVFORQWzxgrO8lHuxdu4Rq4zhC1YeOxNBZIbR2CcxBknIA7UM7syJmSlzXYVOmaSByz722
Y9yfVKextp3aCQRYyvt0JhXgWl8O2nIBlGK5syj8MByT690sNGsO1FDgHhyQPQEKvf66NNFwmkep
bbVsHk76IqdtKh2G+dRh5twQZKetOGZe/mzVpIZ9FZkVfmXwEM82QL9HZ+VLtHOi6URqlNYc88Vx
jq3Ukqsh1SvQ0Y3sX+hw1pQFZT+dGHm7OIGu0vJAM8MZbj2F+XtfMFzivtGrbhPxbRva2ySB4Sd7
n46c1bvRz94JX0McZC7FSNwu1wllFMe+MC0IIUfTUwM1wmeemXOrYoYNBDR3431Lfv8Y8tRxpEp0
edYXhntRoweR5wXaa21ddE06XG4IhtSptQMpvvScbmLb8TkJ7Yi9QQ4EUVprXwxD/ojyZQTwCIcL
o6tdavco3BNqq/uNWQ85ka1c6zbMzavQdXBNGHTeD2XKPmmktffOZFgw26povZPrJIzR6LPBo0E7
NrHYFaHRnQzVqise+ukuZBLp46jDe/ZLMXGInXBWAP0FtU0TIQ7qtjLIUJTaib4syEOLffpyoVI+
VYu5nHAkuNfcc/PFPIWub1SQVfD6F5BaQ6GXxSbt9OpEE1t/HIAzKSBMgzqVdIzhHnO0ujGHxTkS
TI32KSYMWIFFPq4DZVAPbBNMgDNm7s4ZZN2xZxjpBeJLbHAoI2VPm4KT8xZog/bAf0Y/PDeXzwSQ
2m4j1eLQEFlxIdKxECxyz77n9rQvSG97RDEAM9Sx5twUBAtOSjfmu8H1ZhoO+lgfpYrrp1CU7qMW
j97HOiWQWSSNZJSGnhtsJVXKOmctYfxepmTlAJtge9iYbV7f15LW+UlajXYxuElh07XtuvdwKrPz
GUEqGAFQbbWhq95pDDTBQozmIv+CRTfke+X7aIbaqWc1C+TSiqMBPWa3TLa3czu7upilcj6dNSMy
eUbuezPsqKVUYwktJZsCU3e929AyGec6Rd6Vymi76LiwTtJ0OWO6OvtBASrAF8yaWekKjn7d2Kt4
yLSW9hAN0P5IBOeXDmQj2g+BLpPk3MqjNxT36Zybi4mqWdgHIum9vZNWhPeWzK7OF33qg4itfs1K
RHtFECQwOC2eVdrUAqg0tOuQ00CA0A3lhS4es4N6dWMIODcU6e6xaJ4syIrPvPVr+6TKLwrbAam+
RFoGYXPRtoObO6ekL40Dqta7gFVyU/cVYTZjLI4kS7DixJNzo8wE7Q+cE5OYpKjPwximX6sqtY0d
DoS5VXYEwMPpbglnsnF5OJ2BQKPzb5hiY2BVuVUKVXYAiJpwJE4lslS4nJzI0m9of4znYNORF6ro
Xa3RQj0BIeBbIaeFcZH5ZRKbLSdcpDkYYzRDM8pGAkotOhAn6Yn0IUVEL0CKpJ7QNlamtAMwhXIL
JWA6NOheV5ZKyOI45fLRtK040JRSJ6b7ip1rM8uWpKF2kRA0+X0t7BiIBD+RB6RWTw04n8CmO2DX
aeoXouECwAlEb+S/eDsn1iwafd6VFbq09UOCVcc8NUbgs0l/YEHAlFCEgzxDHEvqPdCYbGYQkum9
5p3D0FJHOMn1yKiceo99JH5PMzc5M0WaDxQRK1FD1ootHZURRZlA+ufSL/GVRXVeYtBIs6870ZxO
rCUk56fJvPVEWr2Whkt21JG1tzFy4Nsa7VaQKN5UnZdu4fYbp/fcY4bxKyciU1qPXe+Yn0ANRHLM
xmnY1wLm98SY7FMuukoGXjqa0651DUEDStT65+DF4F5YneGt9Ky2KFmNO73WNLneKkeNLHIFb1A7
s5+BKdXGO6OqJqL8lgA5UWkPY4UoANk8vzUzdqIADo6bbLIpDS/HPmwuwcJEW8EEo72eNSOkWzjX
jKLxFmnSrQin1zke1QvtveKuHJ30FPMc3nnGwvY3ctJ/jAmaZfw+3drMEHxIrXpMEPIjmlq7wmuG
c00k7nZSntEGNBORaO0xkdddPvQuh8m5eg2ZQUBDTLcjVIwopf3W01FLDXeIg1ljKIFyF/d+nMPw
Ff58DspH7zbCcOorOL/xoWzyuy63jLMyJqWUeCp8smiX0K2SDTsGzHy1NekvXibOYjHkmMbhoc11
AldZW9ZX0zp3ONXoVPpaNkV3VRxm9+Hcjx8Tiy/4Vhx3zM+bPUxw5DNlxTKQlc+sFvy1hS2DNFTh
sapGFszPzKgKRuzM2fQO5C8/pM6AQjDRADraS37ikazjLV1MnGqxLaZ20wy1/sFJuj2szYRdzTGd
8sgSCdaIiA4ZsqzO4cQIxWPHknIxjg4joaMpPhlerYOcGI/6YNlwTuup3MdWY+64k4yTmQmmQfDw
tNeTYYl93fbRtUEmnsF5BmQn/E0DrSthHTlXSwEgkUzWRnNVc2k61bSzwWu8D1ofnS9p6H7GVZzV
wTx31pWj52yQY5sYl5RW7bRhnhFaZzKA6w9KkC1zkJllcjYp6e3NnLFK+hRvbGvlQsy1dwZMWogt
Q7zK26jVG7gbOEkYsUV1UqSp2mZxpd1Wps4W2U8M3Aiz5AzlaPZVITd9Ed2zSN30GkxizWa0c4Lq
YGea3Mzp7G5EYkcfWFweZjFj6sn0C73sYYthLLzAdCFfVBIKoN1Mzxj6ED9MY92qLj5qdbNlHG94
Glm2PXYXelc3iz7D5wW2zLAVRnNc0Fa7ojhufZrzW2cytkWbHZFwwcrb5lNcNftF1+87otoAaYdd
6qkXhgKctXVTrrJ2Bb4vpYsQz/OF6Ijt1SbqQ9qBM7cZRCmyZZ9ZUFTSsgIu3OKcaSPP3mmV011a
4J2A6HoM5zD75AlAYvNq1ELslIsLnGlA4ZH+DlJ/KFvzsGh2GiHLj/rvnpjrS+5aliJsC49jHC0P
oppQHbB7VAhfznDTyrG8c6Pe2DaljoQPn4nG8XK/jMaZU3Q4hcqRWgvDLQMqlHlG9+t5AXoYmJGG
w3QaHPr0SyqYRJRm8O4XDqeYN7BfkCJvWyrOGO4NpTux4V6Hqg8daASTr8KNV+hzv/9f7J1ZdtzI
mqS30htAHgCOsR8BxEwGGRxFveBQFIl5Hh176lX0xvpD5s26St5s6dxTb1X1KokCY4DD/Tezz+KW
lLFSacN3hrTVWcQ4ujBntrvK0B0Ya5LEbOGIEy1Z1HmIqDtbigb+33BG+74dreGUxfbCdnK23+w8
Hrddo2v+zMbStygHOJZdk++kUSdb11isbwpsMCLXVf6lo2U7cHM1PbaxwWa6U102uZn1LIxY30iQ
I4e8jK2tIXVkrqKheK4zU+1s1Mqw0fS63hST6+wl0LrHlRuxHRThvBVz0V8XjXRvwImCjGqz+IGE
ZvmuzgLltMum7jqvNXXTG1N6NJ3KvMKiTMkB6tO8y+MU/xfL1kZiD/I6aHC2T88yh464N4I2VbMX
kXISj/Iwui2V2bnm3JFvtCQCFlBN4dssaJhmrik21aS7l7TtxW3GdBbRRtT7PFSszYIxsEDFz45h
YrxUJbUmpTKYm2Ke4vc0ap0bqTvyTpgdX6S8VhiiJqN4bcDJ+bOow0M1gbrBntLeR9JSQLFl/EJV
3wZaKutrpwYOEC92FAysZ1dKrEChwoEmA5AhBnoOxMhKddubXFfA/7TLpBNINuRCejhdKpxRWu2n
8AQRzOJSYwonqYvVouzKzpqIBUUbvw3orqjESb0RVbFAts7ZluhGfe1ao7pP50Y5JSjMG90CjQO4
ZzrJJZoOzJI7//ctKjLZsu+tZvmKclOxjLXl3bJOlodazqhNafsA67/ZVk604xyenuJpcjxGUWIn
82jguwuxgk3mSNpZGXhHqsCxe9vXDdc6orozQSyrngTwbD/KdnEYUsYRIpoRXc10BYICjzN1O/K4
O+jFjLu6j0T0PMvUubcUZaTaYID3U5EVvonqODljGp4mnAeTfijDqWr/GyRUyZYKTsM/E4L899f2
r8Ca//ihfwZVmZQTEdBh3xj67yVW/1CBDO03Q9eg1QhDQ+xxVs3pTxVI/432DlyPjmbTjmWrCDd/
ikD2bw62NooEwM8alola9e+IQKRm/6oBGa7mOtSy6uwDbfac6qd0nTFT59QmacUNOyqMQYYcLvuw
NB1YxIqihVQt4h3UBgTsKNHnb5Wc52+GbmWvI+sO1ifQUSshrDS/iCEZXmU6dGGwVB1KKkuo/B5h
JZwCIPFjTmGDtNgQkUZH4bQxEVrMVz56qj0vEstUfprDkB1RNWHIDRjuho/01gBJB/yGD0eYTnub
ORZmS5wIDHGGftQqP5GTCs82qfSzFib5C1rzdWtZDtYuYwCbOEzQIrBMlpzD20WOjxihFHOjGTK7
XdJppNZnDMUR1LxRIV7nJcq8JD8clDwtjwQ71mNNTYvLPFF+EQiryK8V1epqqrEW6pkSNwRtMIxq
f+qHORdE0Hs2dImhw92wCA1QRDKH/Z0a28qr3iA1I8umsE146+rXoeu6W7h/bLGJsfMsASkSZXBb
oogUuyOwQmPZcT2rGYeTJsLc3KrYHh4oMOnj3RTSVMFRh13XmCRywCai4gHFxVtbx8KS7O8SLUk/
Fgc536/R7hiPZIt6XPLMcXfsANOHPuztM/43SSUwT95XzoB5CQVSa5ogtMPpZYqSFWxsOmG2T3DV
fdHhlTigGuwGS7PJs9+PtTB+a8AgAPFX0GIuJQjTvtmIwY7HnQEvxsIrOcXiNaVFmjZwHXe3Zsz4
nqnqwNRB1j5f7Y5AJ+hPsHkODcOinydMLbSy6gb7P34hpXrN7GWhrAAgpnmFw3SwRt+2JqgVBVbZ
bN90Wjg1Hpv/7oBDR1k8FRZShzVgqlMOilrfbTWm/XQBKYNq7pgDdc9Zb4XVxmQXslnBKdHG0Goc
Prnm4vUSZdECGnCKCtDYXI9ZIBqrrP28SXNJp1eNRxEnPvbyxih7x3N0XX8ReJdKCPwuuQHMiIo4
s5HFNqOApoY8lCkEU6jXgp09ukUZ0RgQjrgZkeL3dT/NxhG1ps9vrRCz2wM3V/VkjprKd0FR8+o8
Rj0tEwtDBt8eYjrj7Um9rIQiNj16qO3CMJS5h8ZIcxvT9VZ7Kjmg5NsagnaMZDmyCUvbYbo0uiG+
FjYYoMBtotTlPIpx7Au9b062y5yVvkDpDGKBCVA029j6grZqgJUi4xPV6Q5OS8RjVMnja7say/pL
mGrDdUSllernRiEvkiS+wnNF4bckR1KcenZOzPYmHeujoMyJN0OR6T07pvahsXS28GwgXyJU8NoL
x5FxHYYTO+awn3VPUVFpjSe6Rnvh4czBnyFied3MLsNrJ0vnaeMmYf7G9w80DaZu8TVVhPxCEGnS
N/Nol49KZQKeNuH5HJTelvOuqxNgLAX5p8eK3RlTs9HNr0WV0BzCsVG5auUUdptIjMPTWCglZp65
qZHO9MqkqVOzfk9uWdmhj1WhXniALrhmFrMdNqinNFFnjY0DxCCRQsG43UH+miPD2ED56BmaWUW4
yqlT85HUwIC4y00rDQqO1GuJdDakW03RFtY4ZWyep9lpXNI7DlMtvqfiigc155JFmyAt0aBrIq/M
hMUCQ9GVG2ZzyKcxJ/8HB4o6+gLi+0EmiKBcsWbDFXEyD8yiGhl5Y8mnNqcw1KcuTdGc2UOouNCm
AQxhUcMlwcBuVPuwjLKLq9nq6HO3tct11k3TyygzJ4hCEzCkwGCTElXKoK3Qj7mry3IK0LNwMUla
61HiWjBpnshrzDBEu63cH8REbVyaIPniteunxBNGP097xVbFjTEYCDQzN8IliRoQ9I2hdzcF8MPX
uMrmmYcCDBqsBnDfZ5uojVeaIjvaCKmpMHL7OtPHeS9jdLaTLfWpQm2ch/vQ5cF3VWHs/aAejnUa
7SR5SGWHnseOEnxRmXU5qkOUtRGQr8bKN+YYcnJuC3hyO54HJTO4HHaVR+fPcLeeLLPtaKxyEdkp
YhcsU9jE5qKzOz+W0LmoG+3JVvCIhj7JoBNFqxtJFSjYQUeKkLrobSljNfPyoV6RlJkqN0A4Tf0g
wyZ+q3tFFgGOVCZKyzAgFTkcHeDhExTgUZuxbvhMlqA+//smnv+avaVr1+zPtnd/dJ321f/avn9/
b1/zH3Ekf/zsn2BCcCQsZA51xBZjZ2vNg/65y6N9g/0VVnpVB3cKn++fuzzN/M0kSAo20EA2Xz1C
/9zmaVDaiWX/s+LU+He2ecZKPfkxBmyobCZtqAYWDjBmIJ9bTI31kNAVhI8wFK6sIM2a9Ld51NP4
NKHkNN9rpDCbwjV7h0HiKnTM3VIBpxPdqYj0wcuQWT1bAvfJX1qbThhDPaiRcyqaeVtW1d2S9mjE
yYbOsGe0xLd2riC2OYqfZ/V756THIqSNTykuU+025ERL39TaAKPsthdtG4TdtK0FWxvmGrBkd+DN
ngix7qbRuc3y5aqPIJENYglI3dwOtXkhDrlZwd/jVFCUSAOY2yo4RtsdrsFtkVsYoRP13czC+4ip
aumgYJSDuut192WiG0Om2pHpxbsYjPsGW09vppsmxhdtJ3sjk3s9zK8xlhw0vdumCO72mmvtLHtX
ivolNpgpJWZ45J05Ernayvepvu6tBzSsDaq8Xw9POYc1gBgMf5d2VzZgrPrGz6DDOy4llil/5hrn
lvMbRsJsa8rhsVTjU8g8Phjo6zKwFSgUW9LrbcRfBUEbyzhitg0MB1ew0m2zhBS3kvkqXWolWKJo
+pDycUk5OlIFp3TmIUJ4wSDJlF4ebQNEa09Xj0NSDLdrtbzSPOZhQ/eGsToYjXmJ0i9dKQMBwI80
AoxonhLascwHT43ucDn57fQcJfOWXoldy8dpnzGSMke0YQrji4EON4/XNuVHlsAgwaOD18rwZpPS
M6WOgml0uxej4pfNSzsd8WNuKJgaOB6YOnLk3RA/EX+W2YfS9ZxL260tvsaMr7L0qOR3Oj0Uvcvs
qdtlWHktxruzkm44c9leJV0fGvW9bhcbRuQvoRbtwizHkGRfzVDVxwgBKg1n3zbjbRc6NziV9mDv
D5jjnrO4vo0Wk3bQaZ9Mk89eOUhcPsGeOo3IDPK+PHdhfB1G/U4T5m6m2DAYa3Ordc6BO+pAl9Y2
IWLh5O2uk+0ZQCJYOrZaWbhLmBOGVUrAqUCfdFTSR/E17lVeVcaXVHVOkwvb2tQfa72n6JZHx2JB
PIsEbVX0fJWYF6QU3xMn3cZmpFOH0W40d74qGC40kO/A86LohA0wZQYHOf6EXIgjQ/adYYV+MUZs
LKf4S8OBCNP0PtRoAcyreh/jQt3pGm+em8eBGgn2h8OXaBqeRe/oQZ+TkmQFuGtj2oQjwqOR05w4
S+zMNOTuS55lo9uH2R0O2mC+NXHH15vCFNrXON9M8PxbXOEInFSNOUw/yNfcO718q0yFhvjknkUH
CVqZnpaiyZncIpetnNSBkVoTGaH97E5js2wmRveMapxG778qjHrGXbFMewc8/g5oNsy2vkM1n+qt
07r5oaw5ZxWJ9VaHmIfJbaTnonG+l0v2MNMS6hfN2t0IGDAwhvRAuCLZZjkJUF1Ji29oFMk2nPrx
Lq2Xh6LiBQ1Zc5pRTAm74Eub4idWnm0b6ZupFPvIygLT/SLMS/WUMYPMyWL1DtZnC2yanoA3l9z6
JnD2qq+2StaziHabjhfYGvmtPjFFLKwxKF3tAxZcesgzwflt2dR2iEQLepS3YR9RzgmN8XrS2Yr+
vmnqVSJ6Ck1d7n2raCdFTkRvU+NkYojjMJmziZjR6uLuxdar68zCLN1jPcP5JsHaV+XyAX0NeFk6
6l7bWAHdG1t4e9/LjvZb0z1gPD0MY3lrUWXncRC+n9Rkb03i4BQt+lO44wz9nPcuBD8CRpHGKFfd
a4QOeis7dzY7f+IV7PNnnQWh2kOo3I12vV/kwmxLc95S2V9pUYE/zvmWJ9olopiUMrLLnLoHfA2V
Vy4vpgb40M0F/TtRfIMFgVxwLdxNkWG6Mhmhaxs3U93rsjUXEbS5cm/bxbW5UEj4P/ueXq4F7Jpq
GD/d+Gy6+v/+nzZh53P/yqT+x33PP372Hxsf3fnNYb+DRq4TrzAxqP9z46OtRGYLJz8MNuLqP0y3
NGZYjJ34KXe1MmsrHO3P8Zau/QZ6iT2RhV2ZXZFt/zv7Ho7Wf933mCrWS4dhj2EIQ2UmtP79D6QV
aMjFGLoYe3FROGvOSlqviQLeZqcy+2m3iVvUtdckaFo+9pDlKtNEY3rUIBUYb9Oq5DFoRQPN3L0r
IqR7K8KzTwP0AyO1+KZCc6UtV44GdecjPHmdfvH3usmK6GAyUz/1izszjZ0K2XtLk2NMKYyqlIhX
Slt8cZhDv/Yx3ceejsF82iTUn7LdV5N4I23FuCC+j5GPszf6RiARsmVZY3T0RTuijOvq0j335BDn
k70002OLVYeTeb3gswvhEsvtQPbsVbFjEg7olhU9szmiDb7JWcmx91CgsWdxHlMMZxH5GjkoRekt
U5uS6JwLbHDXA42R0a7J2N7e68tCM7ZH9E1LH6AfUJoR9619Lt0lw/SA1t9/ZfpsvnMrp8VWMSpl
QQPHgqsVvq5UJThiZSY1laqqbANnyuIXPYuN+2Lif8Qdowgq6aXIi01P5/NpKTLzfildBvqaVmHR
GFJRYv9STKjVSS9IKuZK2sPu1cUuM5rqXqUr9IsFzgiDmszdF8il+bdF2iUDx1aNi40pWzl6A4Xu
0F/XNWP9ABPPJOJFci8ltQh0YTBuDZxNd30fLu9yzOjisDL9tY3DnNKqGbvRtq86CUZ2Hql/6RsX
NEJs2eNXVXMiEWBq72LfUTunf0hqMzqw46wYtFN2+h1RIrSDCVdTu0l6HXG/6S2YvC61PWikUe30
Z+rQwcFqzWSwzYm78SXWa2JBVKdiaSr0MrkkGgla5BuloUJD6ZWnHnGhJZQ1EkydGA2e7ZZBrdfw
VKCgpLTLk56PNlHjJiw42zb9dJeSY0n3tGxrX8N0Ze4bnCDJo4KCIE1a8eWg1bWuFvZCOmGlOEwm
nhK0zlyoGWv5GJwKSxP7xJR4fNe3JAbo3yQMZ2Zuuu3KRFVp+e1pkwO5zJ8Iose70FgN7VFUEkaO
bC1tfGkTafMAzzK2bCzIK97cDKrr5QuZewZuGX6VQWudCgE5MV8so1TTHQ1njHzYsOcz3XZjXEeH
ysKe4YmmB+05L9OExFVN48c0DJXiFUurYaOx+V84x5nwTZhhbFIqhZleDWP+SooASyg5Gb5fGlnQ
28omNOfVQ6wz63Vm25tQN6Fw5CPTGJvUpeXxTjpnnLNIQFFOu60XUY/1PZJDtcanS+3ebkR273Rq
HfSUb3zrOyA4VwbdeE94OnWLMaA5Sd7qvvs2NHX7So0wje7R6FjPLlGuYbO2s/FdQ6vTYXbAnAhM
q0y+NZ2a0xtLrq7zQNzabuByGxCxXsL0USOUcVwcPGXeD2ff2z/oRj/y1FmwfzxBshabFkY9waJN
H6SxYvR/XEmZ2GRwjgxSAzGBPs3I3lNb6wO2cOMfatHb/L+j9+pvrqStmsOPeKU/LuXg5XItA5n0
06Lthiggi0lAQdOohvYLVTNRySIW5FwUmyZUiEnirDa/r90p2x5y9qEd4sSfIrsOicHZzlPqaNbm
52/Av/Cs1jfAwiYM0YV341+hXTJWKYJBB5HNcMCqgEhtN+Uf247/74v/lMkxeYLw/NNpKoBptBJJ
//o244QjGImFnEQtLqlZ4iLwoTcpt2zrjBt8BM2h6GT/i9f2N1flCY7irWKjR/ha//6Hx6RjpzgL
csaVjslwfp9AwqjZNJtlxhnd+cXn+9eeBBJHv28X/uNin/n/Bi7RXGGT7S1bljyfKhC/9OtfvI/a
pxq5f7nKp5dEYBSlYb3KGMQ+AWcflrGHiuD98kq/ePP0Txi5oivRW1Ku1GyY/fpY6X2qYnwnsILX
3UsXPE5e9J99dZ/pji2HF7jnhNP30ET8zo+8N/vaPnb7n3/p9V+8jeJTRozCnDg01m+GvrM9Kk89
ZaOdUYoCLah8c1N6rXdqvePgpZ58/vm1tU/a5OePUHxiu9mGNljNeu06+PpUBolfet+Pt68/v8rn
de3Tt/FzCI7+nwh/JBfRSgYZI4Bmr2qH45hhM/j5lf7ue6JxU6uOKrS1ouOvN1mKjTiVLYt2O67T
fVAjxerofae9LSBX+vOLfUY6fnpZ66Tzxzs6nycUyYyX1W8TvpTTptqJaz2If7Fw/L7q/bhWf77O
pxfVOxgU2SevtxkdFXw/ks3z4r09nmPvtgteJw+x1kt/sYJo62//s6uua/UP6xUGMs0ATtF5183m
W+Y/vJu716d78YsP7JeXWb87P1zGneOSNgwuM/nfeIXeW+kdP/z7p59/VNqKC/zZq/mEE+Q07SiI
Iyjc9/qxe6rOzVF8C2+xQbZIfq/yARrMjbg1H35x3fWz+dl1Py1cuF1zqSVcl+NBgDH+2HlPiSdv
GGI8YuY//Ccv92nNEoIcZr5eTvrfsNzsVJ+Wjm18Tg7QRXa/uts+teH8y2PG+LR6UASQ5d16OZTG
bbLXgofCX7x32nw9LAZbSPi/uhf+7gb/4Sm6HrJ//LpE/ZxYnH34HLkbkPt4feM+8bFFeowUN+Um
ChwfF+uvrvuLe934dA+S6dJNqkz+eNTlN9V1GDDY8Uz/Ecdx8AF6nlVa9T5+9Rb/4kFufLoLsQko
WQ1kyDMu4a6hFOAp9cpj+KuX93c3uyZW/UI1kVg+F8ImTSpzc+IyONc31lO+BRaxlUG27Q76PvzV
0vJ3b+aPV/t0U3SZU5Tq+jygRGyjsXcQgcsSSuPDqfAhMly629Ifd4Ccrtw/7pB/Ky//X1NqW4u8
+Hb8LFPf0sfAo/u9hIz6+5jqHz/zZ56eURNpeAZCNuMhvFHcfH/m6Sn/0vlyuAbGKPborNL/MFKZ
v+GUMpG+HJqpVU1Y/NCfkybtNyoI1v9RI/2Obc7894D/IF7+upqSy6cAeF12NP7OoRn+091P8Wln
gaPzM/psENN73XjsswbGWms5bUBBDSTRzlXTV5Kd9odFzjby5vHdQkKzKoAQfUXWCSxq6Jvj4oQ4
TMImKDHNS99oVO2ErOIg99YwMTFJtNeEPbGBpLNGjwoL66WbjfACU2JUqP5g9iTNqLkM1NZsF7qz
maBK492FtzV7haskB60cEL4a5dm14+Q0RVNxb3QFoTYsSdVrTvKWKXhr1dchUaCXEH/WOTHN8t7S
GMjE8P9Cr68jdauHZkm5KZ5O26+0CQaRUtvjUaixPEJigjFZqNm1Hov0po3s6EbrUT6xzGAlxRNa
rFWQTZdcF6GenUg4Tmkw6IN7oNyXUD7soytywQ4iV2mMgKXwoEaTqB6ahdkefoeBlne9needG8X9
QbZWWjNrXmjB6t2POGX8kVUW1uao499FSekwA0yWG8BwlB8qsqZGUmaqQuDAlE/K0nOuD8eEJlcE
gtxl4g70Jd8kplOA9UrIlVRZDs5MXSTcQVi5ZC0ze6ulQ47Ltc6+gnclPm0mGkF25cUute7aLsr6
UIhav6L3N3IZtFjiQAhXeaFurQlG3Ko7xnKjzwgRDI8zy7fJMeMnEn75+v8995X5XqRWeGNnMQkh
AijKfeqqJhaZtSYXmMp0cBUd3TCl/0jzKnizZLOz6W4Z8mobwt3lFw63y9qySxPtsGvrQhwpFyZE
W7bGRnW6mZyyGhoBTlXnOR0EuNbKtIn3pPGDSHrrWEbdsmXyEKEaxabzsjAX9lW4LFet1pu7HubZ
MeIm3ACyJGuVzkR+DQBE9HZFJSxTsfCpZ3k27eAU8TiOl2S3DIxQlSK5mGG6BBj6k0eqqPodoSto
TnFsbufQtS65EuMxTOcKGYf9+VtXi/IyWoB8crfNtw0u2quooWV4xHGFEgSvT2Tyi2tTCawNroOd
v9AnfxIoZUuCnQk3WHbdNASQaoxyUFVj86UmDk5qgdJjwKzGDcfvzEtGZEfeMW7csh2zWzqVytnv
6RE+KeB4gnDBg1f0c/uEr7y7w12H/tHPmWJ45azI62mBOLOJ0DQ/UmWqK/1usfCFX0Y7Bi16x/Bj
vJ2UicZeB8jAPYVk7lUEfuiB5Aw4hGwQ3Jg4lZ+napze1b43HvNWRje0MlckHleYp9oZj6qwk5MK
qfagKmvKuTMFzc0VI7KoVAmtk9hF/pnRS8yQbp0RNNrm9wS1g43ki5oN9cZgr/vccWY/T7Ygctuq
0zud5xj5UHB2U4dbp9bEfFIpxgpABuQln2tj7ivDABmYSwcjYxWfhT4N2wor4QVDs/0wAgRqPDUh
CwwgpMZA5n5XSVOnZAAIAHd1HV9+j0ZXDRHfLquyKOCnp/cqJHFt0Gt9bMd+Pitzmb9WCr9E1wwg
EGcaKIZ2Up+MDuDpUq6G0rBP5GMdVrssCdM3WRnIU5khtYsorOm26UR4bWhgVL0ZY85Ac5WK9xDI
7z0IUotRJ1FDbKVLeh/TYbEb0VdfGKVbt2qj2s+UFat3fK+Uxxw8EIFGvf+Wt060HbIxfojpIHxu
B7u85DSW26AftPJgtwz3QmBZPn17UCSGaDa3jrHYV3WldI2n43ArYVinHXpqbR7Nqqv2JaNsT/Cd
P3RZ3jwn8wIhwgJ7Sa5JYBICzLK3x5mcCF2Twzke3P6mzx2JRcDBieSWB1RXYzcMq8TXt0RIO9av
CkTkXLaHsV5uByeT4B040vuEfijwnrX2kcBzHQwU9p0aq0CfzsO+DxTsloKhbuET/igenKrXnvqE
kbCX6nK5Al6+DogW5ZqsibZRLapjUQyIBZbpqnPOFHCNLeBhsmgeuV93y2BrPBm1A/zYyKYveTNp
+8pa1G0qEV6S3u3PIygTJl8FmSdMAw8F9Uu+C6XkUrSDvuPzA6TMG3dORV6eSS5HG2Dn4TE3kmVf
JVAUPUVGKRHqjHK+aWmu8rS959+ytNbVyXLymlN3DV+mWT+SzI7UnYhT/bvgaXwkDq18JZLrfnQN
RX58QpV5ApSX+0nRO1ci1kBy5BAeGHPfjKRBP1LgJCs9pHqoEG2eFxgLuBbTGxl1B1MDfAcN0NZv
8ZtmrwJvZKBZFsBprbIP+aQPe3es3D1h69m3VMc6Ldjf/CGJICwC9P5OZ5l5S5VUfa31+M/qRqda
rBMKzenGFUE1tqbGGtIzutfQlquJlGG7SjDgnMEL8CtF6feJDZY9ggh9ajkM+TZYRTqck/QwQjYM
irku+FbI6FuextnZWQXlYjKrg9ub7Va0aYMjRxpfMt6f7/VopNfOSK8zKkB1ZhsQHkY8jyDIGcWv
vF5lHDaFSGkQNXJugFFYuwSbZiBscheOVrbcizzhSF1E0GUKfHBb223r71DgWJZ4qhhLIDgL8yy3
qm0EvAECmyK2UtMW1SdoE6GvGcMGZut0YKdFLNrBOuegMvh6Q5J7BBQz+EsOtQ8mfHKBrdKcFM2w
MO/h+fXGPjs5FAt/beDV7xO9C+9B8Lk+bWNVoI1kx0NNH7f6IIgHxnZyxumcnaK4fskdatpitdX2
nTNMm3LCg5RT8RnoTZXeTvUgryQTYRC3Wrzh9S1H2C+E8inQPLZhRgCoFOp4WUBqU7EuSN3SNz+i
n4D1/DJBpTxDnIy2RrXIY6SZ2YHR/wARUFFvoVNbJJbF9E1ZCisIUTrvotEaNzAXIn+0FpoCymIn
qNbbkQCOr0U2PYHCbegYnA0ykjkiZuYaNUPy3NhqskAC6jWTzknhxuPDoiXiYWibOfVIvNbUM+MW
6q2ejslEOcohEv7akn2b23pvXRlaKvYWhokD/Ln+NFtfAVqURzYtI888Ndd9fdFBB4+KyXo1h+XJ
CCWmmlqnd7FeymYHZY2xhmloxaXOFx5KytQDKalCp70qdbg4Y8dDk3ig+zYDjcXaRbEtENB+ACyI
ue0g0nlp4K+2VFbIvomvahfi45zMSZDPw4LLu3C+mZ1r7LTY+So7Oe2Xvlouywjdld1fctas/hut
1GIv3IHd82wNjxbk6K3a6vMHLk1WAGNlOvP7gVcAbXBEdiueosyYnyfwE49zTLbHb7pofOV16IAM
qcvG0mbMD0knuu2sFc3rsBjViRr5qvJju8je50wVF0pl4bspup0/Q+MDoC7U8rnXNVBENDli/iRV
wYRQt/0uryeI4Sa+l2yyrkfKXdctvySfP0IAjuooflmyUt+0bCFKYg6wpyDkhuSO47jRnvAcdwfC
tGJLVV55IgCSX1H5HZ5wr09nazHCV6rhlUuPyPA9V3T9wNifBEhI7sszmxpwFF0WV27h0NgJPJmM
CAxZgqbo7Ec2INQ/aprSb82hHM4O8UQfx375VqIJB3atrlA9o7stKBHcKhM4St5Izb2ax6hSvUaM
SO16PQSE/abHGSLWfoE79mYVClRlRfZvY1/o/ZbgB6UM1OXucJbLANQdSJgsmfcYg2ts6UPyAQZd
fxCi/eKG+QlpSJzd6WEkins/uQnYwTndwEQ98c2hY1Fv1QMHh2QNhlk6vm5BUy6iSOLTK+6+gZER
3+DhDrY3R3X1VZYtq1mrzBvICAOGvYW4G9mJLQ2zyt6MwwI3k65+gISYzol0rEvNvvtgNR0x5dLI
eBJUz03uXLPB2aZ5CuQVLqR7M+h6SPq1K/aCKsEdd0e5SR0XrF/bO0fi38O3HEfmbu7V7jmcCgow
3ULfkksJ8YeZLoXkuIEPuW3aMoA9P6FLS8IK5WzingkHeYHqIXb9Cg22h6wFwxbph26R8l7a+Swx
YC/LrdJP3UcFYuQkkiHdj104PccwU9QkfYKvShY131gDxQmxelyftUPdPUo3vA2d8rbirLgR4XwX
DgWESL24kyU5eele6dK+z1cN1Anv8kR5J21zr0MeTO3wnGcKjHRwo95YidVcZU8EQxKhsFI21vs8
EWFRE2HekIck+NuZSn2oiQycipQheW0niGHuQKNvBVxCy0T4oMRadxLjVN3EIzTP2iyi3UBX620C
f31HDtS9Q2BVtlrmiJ3DceIxA/qPWwuhZp5oVA1VVNxWXw6DLa/Sop7h4haiI6rcmscQQ+qKotmM
S10fEmlWbAW16IO+AJM7koQnvQTxE2lqKEtQlOtlRBiXPKZ52Fs8Ls7se9MLoKSCD+lKbQfz3CdZ
j9DQgA4PSASYD2xbHDXoyalO4GOPRrQytpYouiuG3KHWcuBo2IbCONmIChetsJpd7AAYCcZOklSt
ZaI+Jukk6oA7YH6ywwQZWSBJvfAW0NpKDOhWgEMRQdwkxPCbMcLEWCbLTpFEhU2xRPeAyG0Yx4Q7
duq6xUPcNugRVkfapIviksf6R5o2Iz5U8JoXNzGt1zJH86+KuTuppHlxQdr1ZZnTzt465mIMHkAy
dpqmdJ+WBrr15JYTvS3Ecc/tki7g19Xqye0LakhTI1M+ymYC2K7zxN02kyp26Bf5rdnJ5amYBNss
izj2hl2PcYpAhVwB8NYDqHXRPsF34E1Zr8bekChxgP4rd/ZCYoiMgbMvVQIYnNLTcjuEinaVSLSW
2cyUKzULs81QSm2nSdAsgePWjBjKSGKz4BlDILSzjE24dktYvYCmZcAoPtpgAK/IrZPpF215FU9K
KX16lKMD/SPygTSN9IhCpxZmTtFfOpfgEAfFkKrZtuRhUzv/j70zya4bybLtXH4fsVDD0H11wZqU
SKqDRYoS6sIAAwzAbP76Q8mJ/Q1FRKZEZ0rLs52NiIa7S3h4DzC7du85+xgBIsJUX5uOBtDTJukB
YEZerjj+cw1NMgsry9Bsyd+Ktxr7CcENJAPIrU8AA+CYmeefBAD4oMU4bvKYLPOyLcZDL2koFUYF
sTakR7CK5ODH65h01o1dMrQGBe/N35TmVW+lXdwkna/45B67/9jW+CVQTbutaTzYMq32VZp2r34c
OecCahF/tp4+U1mJ09D00bmD3X4cxnq+b8O5OoLB6/ZJgeigpf926fdz8qob8sRXnrJBiBvxQgAj
ex0JChyKlSod7K01wBWaTK084EETIHfI3iWfV9+nVlHukyB07vvSRvvnCswNQuXlmRN+dZSTgQXD
U6yFHJQBXyVDtuOAsFi+pu/SnIlRhoaedaSkcK71DshjnQds48PGjuzsEeyBeePiL/mug9YGkIx0
2I8dg/5EE4+HLGm9m9L0hq1DMMBlQeFzDJOy/B4lKrxtIs2C4wrryYiSiCF25VHn9S45855Rh98n
lVY1mUk1YQ3GDOw1jgm7haPe30DoRwRsjDmx8+xEF3PtlDeV243XPsG7lLSGr56NAmk9cFderoYz
FQCYPLjLSKm/i+U43oNR6w8eIPxLXoj23Aq/uAj7zNvwejLWoFxbJ9oaHmN72Tgjc77oklK9mahk
vlSuhFwixmqX6cbkZOYMh6DurSPOlPFK6KF+M62yuGnxlLw2SV+e6jE1d4jZFGsiyMEgRd2LfXA6
Ec/jHCefxBUoDPHdiJWWLIk+CQ6YefrLQlBQrlx7kt/sRkNLbOHJrdzBTQ61o7BIlRL73HrmgQzX
flBHO1tUDbgtr/pi+FV5bxZd+5DbXncXFXW4tVPHOoBLzy690XUuRyMY7r3A1U9TZ9q3ZuImRxf0
/O3C4z33dk6WfAmBeIUyFpmuYWwk7rm134MGmkQsjn2ZFZfCKvuDg6P7VKS5yzdWD2tK2OguSiOO
1Y4B7qpLg3yFy1qi8wIMz3ETi2NteMy9DZsPMtbDPohs1L5DaBpfvdmOL4xqlrBU5upTmkjADTZh
SBbMmzciuIe7aq6Lg5c21t7LYw5+kZ9d2LzTcuVPXSURytGZJI2t2HOKdW/ocwYbMRX13qyadtdn
4B4l3Q/1KY2M8N4nW/3O93T0wMHU3E1jnT67E1DFourLbW+n8n6OUUBRqQL6MaJyV/UWcMi4/44a
N7wH2wbb34JbcwncYN4AALSeWhXY7H+lhzEuV9tRmALDW+ZvQPOD2uhcyNbREM8r4k+CXeYaMeq9
qC3PKMPMPSnb2RM+XkxVLOnHEJ7Myi/tcRWOIqBDpe8nFZtr5aiEv2Uc0fI4OAPhCfQ3kY6Tyz5l
AyyX/mBfO/Z1B5f0s3C64TrRTvEUQvNyJ1HYh7EjdYFOYeockIBO0F9M0R7juE0P2JFp+Flmjj4o
jGpggdRE1EdxMzgI/aolppmieTwYLuWpZ1htcHCKHNckdXz/1LkmQkeFNGlgXRnLbNdIy7mJIGPx
FI2e5e+pVqmSmTvQCjRL+zkgeMzfteScWCtZ9SBE3Lo9QG5CHsqjvdWlqv2nPo+sbOuUGhPXEGXQ
ciDr8Sd4zujWVQueIbPoyTH+SM/stEDyFDFom7zuJywYZpvcBgA6bwkj4m8gegmSolAu6EEjHurh
0M0VTL9WtwnaaFgymx927ZlEDbVuDUdeUTIYZ9clIW5NWUu3D1VjuyIdB55g1ffjKxwMcdVGPpcT
Wsl7J+HYTU8zmcUBfxE0u64lWJu8iB59Fnsp9WgBd7Cd53E+gBejERB7o0PHasA/J3Kx5Z3S32KP
7t1SWrDeE6SNQKbX1QnBJQd43EjQOjXiM8xwEOJ+tDIHioCNxrBBy9YKD2Fuh0gMqIhIueDGMMIk
j7xK3KJqqpMyxnEblD0JD2NG/8RWpJoMXQc9AsdQnATRiXW3v+tIFdgaHgYLKZoriCAWaStG8VD1
TnYZ9841atpbJHD4ZXITi18Y0d0wa689IEShNquS/CJTTnzRmW519iPjS7lI9QCdcfxErshKGfse
1prOjF/boNGgs3zj1iMdZZP6/pNILirX/yRCqIsUydW3FBDv3rBxNvZuGByqCelXJAbvsROQeFZZ
FJQ7NHbRLmjwCXt5A3xERPe9wwE9dtgwvZzUML6m+SBaCiii5ssvQzcUF6Ucgg3uBbkOdRhfk//S
7aa4zDnPYOjCNBFu0jjSpyYj62eVkiC38Sj6TkExZS9BSyu6pVB7sbx2fCotJ/0MklwdK+gRjzXt
rgjyE4JpRLkAGNejP4ch06zE1lRT9NaU09RXMc/cJfbr9Dbyw/KS5Se/Cnv2/dUceWmyk6qJ7o2k
GG9a4MX7MnPwaFQmZD3eFl6ccYrfWgSbPuzMprgDsnEBDNL0r2cEsWJL9wzsdNW13njxY/j4v5PY
/4O4cJFu/veT2H2d/sf/7X4exP7rj/zb7Oj9A1uV5QVAyn9o+xmg/2sQ6zn/sN3AYtQLmgKIuYmQ
5d9IC8v+hxOG+AR+gp7/5yg2/IcbCoceOr4AC1fm3xrFssb+Ool1sQ24DHuRMfqeDRKM+/1Zh2G5
iZhEHuN+DmDJ4NgmbPGo1UibClZAdDVW/RjuibHD3eYvIY1bajoip/whWzJ2rOTNjPIWuxP9hfg8
hkwkYERkRkbboy0UliRrQQoY/owruUCJfhuPYpgPBlVWeIpGdICjT/stNSPOopksDgWTxi1tRVhv
RUKnNiIqxwthN2Ioe8v6Rq0LXL+fpk5MJ5e+AIw41/yawTeDqFdWWwEY50ACDakolkeD3h59tfeE
UmdzMOv70HWHzeixDdeKDMlVSEQSsETH0K/o2+GiacHweDsQyoIdaWxY8gn1gz4AUBUFdZHaxpYS
NAHFU4XBkw8/Lfwa+RHhB65udLv1WyPtdgOiWDrsJIl0d4YDROkyo1usYGvMeNe6PLJJiECdmxY7
upGcQIgcHB+Ya2CEcviI7im3ZHLLUAZBeVB4ffkIqpwNolxy6kxwWyMEdTATu5wRAJPDmU+5xc3O
vzUUcNTVj4C7zNfZC8NsOL9Y1W2ENvPAHZF7x+CKMD32M2TmLIolbvqbPJf8JwYhM9X94Dl6r6YU
JIE51LeBZnJbeADLUv9xKnsESZAgaF3C9ko8ChM52kH3QrP4U9sJGB+T2S5UHopBcjGMda2DZEOH
10IRTjoYREfWPaOhiQVpPben7oJ54vdkTo6lq25JZxU52DSm8+A0lKmuGsmnemPC69QrPTafwqx9
C8qMJjXjKFhWTkk60Jq8QubDmPnVBbZUiUczq6Nq25QR6A8yf4q7pNYAmVzMcPS9Eu626eLuJPPw
q8E3G+/CiTktzsEqvAeNF7/CpYtTCjCZRUdt9F/rHHbvBEAdKn01+29JNU1bUWWv7B5kUfgziU6p
3PVecqY0vCjQ/axF41ZHGhQPXWE2JFwkzFL9722X3RVGk521Jb4zmtlEqeeSQVsgD1K7TjKliCZz
o3vzYa6tc2dGL6MQ28Lw9pARcbbKmuZlDNctwujapyGTUWQS66FLLqiibg03z3epVcXVnuAC29tB
WA7PUtnmpZgGWW4CS1yBtDmjcf4MGvG6MPQljzi9jcbWggmVW6QnJZUAw1aF2Y1fzE9h5ryUHZPg
NftTdmfE/uPowyXdu2ywD0ElnO8FrrTqzBw65qFx/J09Oc9lwnCXiJ5mOGFZrt/irBzy46gkG1tp
m0SvhaPLUAUy53AvBgwqdFEDXAWToGPWlNKgVh19nL6aXvNxLK0Uv383hPquV3NEohkuj1eMCJ5J
0z52YdhhM+zifO/IsJ2PcR3QRzMzWCXrUgA7gVkQmclJ4/6dFWAsF8cjMTJTdjUx73b39Jvd8BxJ
cGHHEvs12SsNBk06pDAxmX3qRu00A5CGNlZC1z9sy5yBRox6TpNeelJB619RcoiZZNCJo8E6N+mv
beuqGh8wP+TNix4j+5m5zPhAfTWMlAgtBZOgt+evdWMb9A14+2mNGvqhCxr+qZt7gKSZMrGOxJpt
ZxWrjtWkTqMflSRkPihZYvC3dTzSZAlCRfm6ytKhY5I0hancewhUmo3rNuaB3LFlIFTAdDjWGYoB
GshOLa8dAK4L8naBa9Nf50Ob6CkWVxid20cdN1BSHQhm9t5hBqf2XRtednm4DhpR7kwjBtnTVIDV
Js4tRsVYC3Dp1pd9/zwkxbVllo9RUtw0ur4o4pYmSK6vE1upXTWDUMJFiQLdH7/60ezfyn429vHg
yg0pFYQ2mtY3QA7DfjZqb+fV0bwb/Tz7YkrHX9wd8a6sIiayLWPESD/QzehAm2A/CYmYPubMNW5q
PAt7I7WJJ4XHu2nqEdpq2+9FVsJIqg3MoW7QbFj1vWvA4nh5WtVe47IQ6ybC9E+ogoCbV1SXPLvR
vkiTbMvIKsNHP48XVupBsonCWyshMmx0SY5N+RDHLiqfqiZzth3d81NaCr21ZdPv55BG56xhqwin
tPe9N71kWn6WDMXW5NxcdVbgr+RkQheOtXmfY48hCzHZFHbzqaoL8xQmNQcJHyafxx9cg3BKd743
+hzvFBtcwKE54RFfLNjfrV6cTSebOHI1aD0yx/kyxz1ouEVnQ/eFJmyTlJ9oMxqrMeLWI7/F2mq3
FSy83qRbz7hBzPO0nXF+z4nxNWZTYIjrV3QCc32VuPYXEk7o7VBin1swXti+HO+qG0Z9TkuzB45J
e0enfrYOlnYIfRHCU3KaZ/cFWcg3/eDaX/u0yj7HwVC3HLXxSm3nSbh3gVt5h4STMVZ63geriX29
hXmTPdMPzZNVYJntjh4FpuJZDM4BmjaWwTSAyGmOZIPzKs9q1//Iq4t8237OEqnOxY8sO00OC4xO
yPf3JChVn50xL5/aoTXXUdOWzzS38ByKcRQMkw3nlq1DjvDwlPzGM1Tok1PBioen3n92qky/DUpO
NEKqJXqPVnHII2vFt4k1Wzc4daqesMU6wphLZt8012a3nub5GyxS80aAeDl5tjT2hH4Ylz41lmBg
2TT3OVaUfOsmFp71KrY0VH/MXltytBxv1bFYgcpk32r8q7zzjc9OO775AE9uEn+M+k8GU3e0EllS
xMaW1AJ/A/9JB9tJ2Us4aRbX9tfcwWSzEVmS3kdzysOb9jQ82diP0slkt/ai0rwbzd56nby+2LHb
0VIGEwGYWfflJ1VBbtt0zqTuyyQsX9TgN86mmdtYHmSPcz1tgbav6Q1Zz10OhoUDeREcJ06P2yAq
2ytVm3Q457HJb0enla8max0uvXpSGZ9zmBTAmMy8HdK8hj/pmeVmCkbvWtWptvEIzna7CprOfM2D
IS2OocehqweGlbSUHkZIkmc92CyYXU7oFPCeOH4jgYKKSXuhIsyyqN1hx4jIOrUGIbbreGBZZtwG
m2wKyLmCNrUJjMKZMZcFiLAKe/7qdcnT7NE/Gtz+VAwFmRa2ApdfdMirfKnkaTAwBHKEDs++Od84
CcWUKSSfXL92ZsWpVFL38lIx9KW82bJ7XfUeQVkr1yHymRhWSrY9tn0yPIaMxd3loMELQ/42UzXT
oa0hmEvtRN1RyAA4opwTPmKarYvsrzihr4ZO3WIGd9nj111c3fzQBIkJlobuaDzUiBEAaEAZIlfO
WSmqeLG1pCd5rxsoOj5RG4SNDXSF+2GmQZyi6TJsl2Ab4ZUQenKrCS8SMCjZ5zaPA3lbzYQm3mci
SyeUmmG7GR14BqCHoGevJm1r7HhlH0ZBtY+gWtM5cqdPudcwZncw6bxlSdespci2lSRtvqz74LGP
y6BeyUAqdWMIZzkTOE6TH0K7LklqhIzwOAy6b3ay7Iy3PBr5MqaqhN0vosSsdzIxynEjq1C/8Vqd
ZZfIMwuve00OhQ/Wzg29V1ofrn0eIeM/ui7k6m6o1YvwpC93DMMcVDhoUq8TNppnlBAMpuwKHKhT
R1d95MwRbzJKpVPj9nmydcmGidczMqNomaiK/jK1YOGC9ppKFOdCtPY+mxxAAhwjMu+zSZQhxM1w
KMILnQ7jvFcJqaf05E1Jdy7wWKhq0K8bI0QIR7xgw1ybwGAoGn6CmsuFvWfsSmU7nwxyPfZw7mER
UsobV1lb9EisJPmno43m9tKqpn445CPU2KBWfvsa664m+4wp4CYDM6qR6OSO3NJ571pKs7mma2gE
exZCp1szGDMnBC9WioyFfhIBLqZl1mvial22Wrvq1TaZHR1umJQ0wxXp3Q1Z693ELhZXQNuWzLlS
Ota8Ljjast1Tklv7orapk+pGNAci28FUo1cwySM1cqQ5IEUYzDojIw181pF0NmNTQ2xFzpKUSCP7
uyywl141RzyQzKT9JBcYccSR17tKv9dDGnuXcWfUPLcRUpksxb+KLsn3ZbBDDlbdudit77rAZhgF
6/llzlD38azdZinBO9s04oSpXaDgA7DjbK+bBTZMRX22IiRlq9wx1Nni1jPOvZa8Aj/WPns6QWZg
Jk1xTceNh5yFnmZoAB4m6LCphtUBxNu8MazxWcjqS0K3G17FYDxzuna+9cko0+ua9wnNX55PGx2A
yvkxA0/m+NzB8FuRqcCLksU3s6yfU08+EJHi7KsmOAlTYafIJdUmeK4NM/c1P+GSrjXqHS7gXZAr
udLkLKxMFpjVUPR3FcaazWwDGY6Z3K6ZLvmrpjbTHfP02yZEpJk0HKGMNuwp9sgCvp3C8izK6GTL
cuFrqZHKMfYT3INtde4a9xvW81Bc84AO077LwphYZMfkaO8VHgwiGWbGqoDAZ62beK77WzYFa+31
prCPUd4HxtHNxiBdBaaS3kPCKOuhmbpZbpibIJSVtuzqY/ZjJZxw5dvoDP2MlAc2e3HIGdO+TYHX
5czK7eI2A/kEwdlyyc7MqmBReMqWklmbPhE1iKk4l0/x+Kr5x4TekykZ3zGcozGM5kjsg0VZu5N+
l/uskxYx5AS+7YUQJVo+tpLkRiE9AymdEtR9dnWADjlVKOBSIz2E5L7zNib5Z34sYT8MQQCa3x9x
r65SMlHu0dzrnHiQ0nqUCeNkOMSrFJv/Ps3QeKnERWWOlBChoZV9KhUym02oEWgxMODYTXa9e5KY
yioiD2hOIh7rG999ofcHfSGdRXIP5w50Dsewcd2Ugyo2/MfuVzAGBgHjvqrGezNM1HhpcAI/au23
xzxLabTOihlEmZWB87/ejfSfPgzbtBcvw3/fMbx8aV+q5D/+3y+gkH/9qX83Da1/MK0VwG49l//7
0Rn8L0Ianh7hmg42brp2Cw3kP5uGQNBsm8BDMLUwdB0bz8V/Ng1NzB24rUDn8jRZjhn+HVLIOyuT
Q+PRJeHJxwZiO6H33nZt09P3XGA9q5ZALnB6TL+f5DyVMLSaiClcPsy0dARpQgjPim76k+toMaP9
ZMVbru8hmAfra7n0s5cv4eeWpWMbuasVHNvJ725c3PVEsZAhPhCdQjBol3j3OYHkmkOMBpBlQ/gM
QIp38hOSjapZ/fTz3fzzsj9b/T/4MijxLAGTKrRsqoBfP4xdcEQBKEKKgaQwKYZevWp/Mjb4ogAz
TFF+2YnPloyT0++v+95B8+NLEOT++KZlU5cu//4nu6VJ1Cm6M8YZHtries2w0Zn34WCl3R++7qUB
/P7bFoHFUwU/GS//O48XvNws6gkgWcVdH30aCDPh4GCF0Zk03T7Y//6uPrrYwrlZ+nQoyX4QmH+6
KwWsLzFUTiCM65sntMD9FXGPxmbwa/3w+0u9M5IuTxGvBJcBURBAanjf+I5cD9gJ9xUgtnrLEAt+
EioY9gBRyYvIMBL8/nof3BqQbBBAHrERi6v51x+scA12h4l1268DATiT5imNEcT1/Jm//5MJ1waL
vdyayY/366XgDpOkrNAgokcGYAi+k+Qob66cI3VK9zcpDMsXCTKIG7M4ZANCe/c6ZmOFu4QYg9Ui
4l5jRoAIZqAXY+4tOvtNTS2KRAlN4fz7L3R5s949mIT6miZDENognljMiT89K73ShIo6AdfVVdev
RhD3aJBNwsSrNPmkIVQTYJgY17+/6gc/I4AmyCcB73rg4oT75apDMEAXoa1PNjd1WVTxljc5EWUB
Aqg/LC0fPKHMWLgECzZL9oLD/PkGqaP7AGYjTcdupmBGMbqf/EEcetJEN7qKjX8O8v5bnMZHtybs
EPL/QhMJ31tjpSZrbRRhtao71z/aBif8kjzJu1mkxR+e0A9WL8GxyTH5Dpdp1jsXt+tLW8UTWQ5m
nBZXboujKXNhDv7+t/rwKh5NX2KF4Vr5715xk6kNiCVWE/QzSGxRL54TI9GXv7/Kh1+bbwZYLgO2
4PfUB8JN69afKNxk4Y3EDtATmg5uBnBow5nElH9YIj96KgB1uYDJoChycP/1qTDN2W/pkS0PoLof
1Hxb1kTh+ihgVwHn8D/8UB9dLQQMFtq26dp4XX69WlN1me/gbcJdL+NTlbbODo0F0pRxbM6znvs/
3N0HPxkrMuNI5qbLNZeX/qeXOg+QQI2GSdthwLy5mhOTdIm4tqI/YRE++NW4hAPxDLgaX+a7r3Fs
XCtRKe/xSJRPSXxj2G+CHMX5KkWec//7R+SDb5EvEdU0DyEm2veQnmjEJqdiAYqaswZ6DBMmI15C
j/6AAQp3VQxu8vdXR3ZsDLtwiFggxfvFoxYl9EybTDfioda5wenLjtIVXEWgiBH9H/DXevP72/zo
O8WV44VclCwG8W7fWcDRTWkAigy64oRqGz9W6QDQddFQ/P5KH6z9bN//daV3e47fmL2gwczYiBEQ
zXea2Z9Zr8Eh0mby7dXoYBLdIrH3/wTk+ejKAeuWWMoU23HerSmlakWR4FlbqXFW+3nyjJvZj0CT
eZ3cLsQ2+Ldp9Pj3bzfwlxWGN8Pls//6VrRlqK1UOFj6NN9nGhb5p3LyPyV+1e5MXzo7spPcP1xz
2T7fba/8hBTY9nLWQMLw6zWZXIH2RLWLAkwyhUqqU4i6/BHacPaVIXWJl8VsN55htkdbExH4+zte
/vZfr476gRcFUT5Hc97UX69OEEEwOgUyqD4YrdveZlBfJG38YkSyv5yFEW27SHaXRtP9YRP86wLE
hTk8eR7bIHKJdwyfyQ7zmqBFnmGDEA5H9MNNSI7Ww+9v768LghNQRkCuCtgGg/dbLXj9Pk1tzIbU
1smXeE6GBEt7V6M2hT/8BYaD/fb7K/71C+WKoQ1kEp0HXAjn1y80YaqDJYtiolQ0F1ZDYPUPTNnx
dLe5S4JyRxQaavoBUZHG4fCHleGjqy8FPWsflEt2kl+vPhi0kqDQYK5sGth9gdGE/QrzXKIRXIE3
XaVVNOsNKmj6uloa1rff3/1fVyaQAzzIbJgLJO09fcOXaUrFzHphj+Bj+d9L3rh6bydC7P72lRBQ
UgWAUlge4Xd3yjHCDmeE5auKcWG1GScKOyrUTnlbf/Cm5A9f7F/fUlDqnCgoET0qNvvdNtZlBlkO
ivm5bxfyjb1kk2vQ1xbaya1SVb2PMUs/NxpjMi1n9/Pvb9b9y1vK1X0PNASFHGqkdwu+6n0/h4BQ
YfVss7PV+CY2o8r+26/kchV6Ghw+AVfY767CGyLSPFz6qdoIT9nkEhBCyuz/4FYwofDWB2RnvNdB
da7ro1jgIr6emxuzr6KJLEQTz+jvr/PBmy94MgC0oEulyfNuWSXAyCt1RYpCbKJSCDFU70MLAmob
BuNJ0ML+29Up+fOcNgU/UIhs7N31Ovp+tVx+IsNg/kwwZHHlLfpmdAfuze9v7aNnkSLbtIXtcj56
X5mWWWpy9EJnEQS6O5qZRLhkueUGm0pxbLrWPBGw7N16bQYXPiD7/PeX/2CNYZ/g6AIyD7DJ+zXG
K/KBscHixxljwyYIOZQ3Lnmvgglw0D7Y9uKy9NxUPrhpPLV/uPm/1gUsbhZvIkNrQXPiXV0AvhV1
FZ2YFREk5jM/RuqvKpuXcd2j0ekQQeX5HTl93v9gweHCITEFCwyYc86vS6tiei7jgfPAZDGmNfiE
xwGkyZOFl+0PZSwn+ncvPIdQF6AMx+ql/UZp8OvFCIvNe2EjH4cqTp5GFkjvRc3uqNinFUEmnh5N
tU0nW9p7H9TxuTarXl6m7OftjtZ1EO8N13W/j6xlz4ESdbVGPVDPu9SW4ls1kQSELVOPTP3RbEEi
WU40Q5kgVR/Mxl37Vqeo0Nnf2tXUp0W0DkyNWmceh2ltRz0jHIM00WBbUtsQVj8k3vduzjJa6FZT
BhDR+TQ+KXfBBrAcUJAcGdMbYqQa1FWjRrHNpIa8jxSLv5axwfgi/bT4apK/0zDA68xlsgZpYF0S
fw6LtefMBIbUNWAsxUJfJOWYBmdCX2KJMdXNrUVFNe9bEr28dWG4hYuC27TjLbKS5o6QvpD81qmN
7ydG2Cgeuc1X0BUOIVa6wFc/94GdbKbQlyeDwUwP6N4qvrhxVoTkTLh+ubIwaZ3MYkL04Yaqupj9
CuXRkgi6zfwGIqbBXuDBi53tywSR4YQBSnn4uGNl7ZIelc+GjL6eyXFcy2LTub06mcqTKe7WdiQf
YYr1LSm8plqPA4bM1SgKLLWI9RlgBHZev5qiQVRvWhiAduy0JDsndqPEGRCxa65swoVvi2AIvK3T
k0y0stA6NBud1kQyaWacd/0UBhzywl7dJqQimmt7wi2dNpT/1PcOC4osrf5KFo7dbDrAaONaMyh6
KJmgA2fPmgbRutE9tXWgHl3kasgZ+zQbNyJalJFOEllfsyHR3mYYmEBvhTdiIECrofS2H2U77jK/
RuZElm9+M/gWIqC0TcB6ul3jgyMbI0xIAJbzboPPCgzxaFXjtImTqStXs8cwbVPRgoLOL1svBrow
G88E7mDyBt5Lyo4EumGsWhX7zqoq0SauZdrMhB41S25FnQ4ptlc8l+txKmdjA5qgJ8d9bNDGuoUU
t6UEwLNWvSG/RA2Nd8g+3XyVuwE2YjtGUbKydeCN5IJF4UMZdtCNncFzUUPNzHKR9BryLCb0oZtk
DrW5JsBBInRv075cd+3UPXQh5BJ0PGP/FTWbFBuHPOgvcxkkDzwNfA1IDRBHZOb45IUZaqFYdKGN
C3h07WNe4mw9YiuzrQ0qpbZ70WSM6O/zlDjYvH1PM+dra7PcRoGjm01UqKaAWtNZ5lOJ3/2la9oK
ShPZis3V0BPVfdcQh53vK2/u5Fq7HeeepGCCxsw4qtu9DhBMfrYQvBqbuvCj4iTLcRoPg9ekBE/b
KTFbesatuUal101PsanTm6QKkOMiJECPOlhlDmOkNcWjRh5tbV3SqtCe+GaBLpmOmwkBqA2unWDy
/GuVVdaDbBLEI15S1MmBJDWbQLp+wUoJ9FDFUwwRPN/iRE7qG1WZobnpdSTf1Ih1b0PGHACY3hC9
803yFJEXUnjR9EUhDIjoWiZThbwanS72PmMJ9XKt7oXcpURfRxNdneuoKRi6Vk7lKPIIvIj481Xl
kS133xPcFyMfwvl/zFgBA9xB8FX3sirSy1HNI7DzMq+IRYDdovbp6Lp6jcXRfDTIVI1WIUk7DM55
wOUpRsWg9oximawXlUIXZuTSuFaeGsItmOYhZcabjhAIdYrQtc8MqdaziRll084TESCQrIOI3Jfa
upFNI5EedYPeZ22q1NoJjORiKGsn2TnIIY1zkZQyfYbZlSU40H38gB3T22ZrtSB1DuyVzEy1Ci19
3ZOwF77InnTHrTBTH3Jx6VYAWcasNy5UNvnfo4gqFFlt1/Tk/fVkszO1GoPbqnTS7ky4aoG6nYD6
YNeHtv7uIgZuD1U5lMEmnyLV8YNES0yuaWVfsec2KcpjEzUXxVQjwCZVDKYZAWkT4Qq4LkR0ESgq
1TSTcUjLMbyznRjiuj3MpFJLqBbgZIYlbNlrSItbu5GSJjpLeyjODINLBvTMP8KjNxflM7wrj7Uh
kz1liqpbMg0ne1AbxcQewTedvg0QjapbR51nvrLHAttL+wk+BfyUvfYiy0CYHmbfJpy8j36s40sf
afl1aPblzsbndm0VIsdlX/ZSr6vO4TfCtGKDp6pTyOkl9Bt1FZSoSY4QdjKSnDuM8XQypsncjbZu
BqyAZW+hr6gAODe2j4jAMvus2MwTq/O6HTK3PlINzBOBSbAL1rZXetO2cEDZX5XmUKLS6NlAV12S
imDru2o+6W7I80MwKm2gRYN2iSvHIFUtBXFQrxQBvGzQBp71bV0aLTaoYkyLxyKoHbHvhY9lsRtF
wgfJDYt6RxYEelTobuJ1zWak17yvSbli3N/IIz0O9x6omwq2buprnkZ3nhnJh6a0cc1zsbUCjGej
IUwBh5osA+duqiJvg3a+J8EAQBkIBCaIVwjeqDPgNSBKy33JacFK3flblBlYTIOmCDhd8+lQzyC1
sngv2gsG68V118U4sOGeN/mmiSXb2AD+o9myDxNaOU3g3FZoXZvHOsOiWYqJMiPBRXCnHcRIqzn0
QJYTu4bzK41jp1/3bu98Z/6BUdRBCZyCfceNixnKKZL7su2qfaZ8UrszcPvw4yw53rpDB4sBRRqp
aViP0mANgmYGolEN4wWuANOipaXj74kbJC8ZduSOJ9dHWumWBaONIhZttWXp8jJimBOiRhJGnP2e
PTgjobtMC1JRff868BpS+ZphYcuXXhN+yXk9GZSgPv4MZAOnrhMDLcEeKfVNk9GYXCVCjRcxzxW2
uoZB+6oUkXdDOqB3Aewhf9K9Dl5RN3nxhs5EAgluRh+beqI6wUyB5Ca9Xua4OO1ieYKAPawFInBn
b/iyvtJWG175I1yfFef14kv7/6k7sx25kSzb/krhvjPBeQC668Fn95hHDS9ESApxHow00kh+fS96
VnUrXHHDr/rtooAEMrNSdE7GY+fsvVddKK6XbNrvCBGJ3qCg9WgV9i7OLI+UtSVQepf+aJb3P/sx
b57KuitRtTf2ITEtXMyVnks8+trQ28uo1qLvcTWicFQ1Lw3CyLAF6yf0HtAKOhDNAfaARDOcwCpE
UrmrgiJivLRwiWGtTdp+VY8EgC1gFYA/CvqSZ6vOXfHYQjTtd/Cp8VEEpCWSMAgztL0mkyum8kLD
CByyCzwLOWOG+Zk0h1JQhsWCYqys0dlpUwqQx0SXO5REw9Qp2XK0eEL8Jy0XnYiSgWeJ4J9ia1Z1
YK0xbXYUZYzx6yXTXbYtGmK5dK2pZs4KsifkW/R38/upmZCUa3pvTuueHEprx8io+dziRwlWZYjE
ZaURpmNtfHTGRF7ojR6s8p6CgW9Gn77Ae+zDrQXbSa4nv5n17HHHH1sFqHe8KsXzaJKUNkE7n+yf
kUJuiSsUA+S1aWFxoQZPdINw+ZgAF4ICcGhGmHEzitUh1lfaVPKn96WFxIcFYki2Hp++J7TywbQW
DUXHMgrjytoZY5PaeCQkVU4lEiSELi7bYOfkQjZEyTfhc2z7mlhSggG9HPuc0tOzJu2iAEfurPBO
ifuw9eBkSo1o6qVdzoIqvhXRtJGtWdargcHU5ShKGyslBC30dW7j6UvfHnJtIYyJMIza8YV/8IPE
f6W+443rQ5N6XOpB/Qh9M5OLhrHrrSI3j+QMvKQP1pS4YDxdr/2ZFX1gL7TEQwuUyhb/adOOfow+
OJ6wLafBoRwMq1371WDdzxDFq6nL1TMpavXI6qUVO38qIrRDEqPW0i2CFPVPCO4dD7tr7omwCi6G
KuZHuKiXfvp6W8fLqcziYekIQcJi2GiMfflqskFAURTFS43wUZe634HjElGC/nAKE3pmP2QJijUv
HOOltIe0WfI5Q2JVejkCU80wSUBI/ZZ/UhFh+2iT14hCvlcYnbKS1Msl/VQesZBfvo6As7qrSg64
JGpnxMQ8udCaMqXjxVVK03kUJgzCfjObaG0WPf5sDf34Yk4Lm7WyHZLgZuhQXKoUHa0XgVhfKzNF
Epxqs/Lr6PDV24YDRwEwhU2TzlbcTOOLQyFpq0c1FVV1a/mRU+yqINZRWMsR7avbIUAtSxxzK28Y
eLatKHY9dgetem1mSR8JP/xAUHTsVPpwdpiV5lGLXLThTYoO+0kfSnYuFaEIbBm8ICWUHCAG8ZX5
HAhoRSNPfClETkdBqNcU7jRXzRliuW4jIlw3KnZzm6yQho0OdVV8h3oYfGbb1PycMpkDEqMZFqr5
BHPtq0Lp0b5MA45gTRIHGV87LK2FKrxLjDOcDnUulFCWAcmXWuEmS3KUOWtK6/k9lArzt1VM/qaH
/0nQVzsGZ/QuJ80lGBrMApAaoF/ymC7NvsxfB4P8TCcQlsaGCwXWV61jww52rNt6mRpuNQ16AfYi
7qwjOxBjnbH9o+bS8fAunS0HEhOwO/ukjeaEqpG15RW858DX0OIRKbjTcfhz00O4rwil2Ara0UUz
5HWz+Pjgx6bxL9OQv48+zyXso1LlNJ671IXr0DgvaVeMIl43Roi7sQjKYQ1s6GeC9t7mCdYSfdF4
NNMNsozWGWJcCKw9Oy7hys9nftFJ5/e3X3TS5nbtMBQNAvBFVNkaX4YxWrExNNkj+M+ixpctOpxH
jSSdLOfpgA9O0k8J32htKsJw49FpPmkW79PHv+ukz//3zwpm9ojhoo8zT8ZGAlUlJRtxCmXB9hyy
msJEx3eIIWRLDNKZjuNJL/d4NLqqPBC0cglanp/ZX4bVtbJLkOK408fU8b/ZiUcxRwCVQtg5OMO3
MKvMM93jkx7n30dEaQN40uVlOO3mlmHYYhEnzsYWpXkLiRvjX2iQOCH1YT/2hOPWJfjoynLPyF5+
f/1s+vwG00dCLphhn3QZfTK8bJ1AIkxyYxWvSKPpg2sWguEmEEXSkwk6hxkIg7COp8JuzH7fxy0q
449v7++n//ZXnNze0dWc3CM1bDa+q7mvPF6N6KouBoT5m2YQciV8Ie4Dh/TDj4/8+/POkdFXOsx1
2OudquBa0qwo9Xnec77ebJZT82aW/O8/PsrvDxRHAXEL9xxD9m9DOg6dWIHgPbeUIQ+OQf2Axvjg
C6UePGJjzjxNv78tDCBZVCzLJgwcLcTb59e3aRgVGs9vI9m5yiFs4cbyXuKT3H18Yu9dPpZvm97H
rOs4VVsoxCMo6CMWsKbjc9dalZ2v9BoL55n79N4VpF4nQRtVh/tbsHgdZE0zJMyNQxTi+zyNDHAv
s4PX9zT26E3medcfn9q7R7RQ6uqM35jlWm8vogEbT7CLJvM31tT3cNS0ZSBTlOsOds7bJhz9M8qO
dw9ooz3jeKwC1nytf1l1lOfLKYs5RdnFDr7HuJ0OqRV38H4VZjuch2dGG+/dPESEzOHR/TJXOVnr
k47gnKLngBMeHApFYp7NYRBn7tx7DyMNJwc1IZWDfap2cyt6p6M/3zmjD+7UnAu0HKLI09ZdXgCa
+fiunQwyWEhZxbC0cVI2BwtOzqkKurxDR8WjD2TzJcEFRXdsDrGe6ku/LSmNKM/6548P+s7yxdJh
WFjhEC26+smj4roaQiBR8XoHtViXtZ/AwR3DhUVoDrEl/nVWJc6lrifJt48P/M7ZzmuWyUER55DT
+PaRCf10pBeJqKEiNu0zSXgZPrYsTG54eIxvnqvjx8NP3IdnXvt3HlW8N44VoCLh6MHJCdOLrWJf
sMC0Yed/MY0MdKEgU4kEHHp1kRWX6z8/0V8PePJuBGMYzeYN5vxRkRMQlxOTvYrArgZrQ47h98zA
772IjY5/8PGR33lJqEtNlHnMWrnH86X45a1sFTHAdkynt7A0ZDEKQHenWfqfvyQefz5ByDy0LDcn
N7JhNuHJjhtZZPVwELLzloqWzD1pfN2ZZeadZwaJlcXzwotCsXHyhohcNyflFDwzDMdWGuk028Eh
rHiRpKSy11XSfM6M4Jz85p1V4DgcR0uJCpxi/+1ldOqyC0h6LhcJd2qlN7jJS/qt20gn4/2P7xiB
sahR4Esxrz4VL6SNLJpu4gTD3LRXoMCHlRLOOSHT78/FLDmZ1buzLO5I9vj1udB7WnKJQBMHf7K7
yVRWrj0S+s+UZ+8cheLE4H+snQE6m7eXrSPvgUZyUC5I4kwWtVE6MDHjc/Ccd45CZU1WHNw9hGGn
V4yeYD9Q0oO2HJmh3DREzVarqtFkfGbdOJ0zszwjxEBKgOMVz4p/ej6FysBim2yPU3IdyXApipCk
R4yXJAfHqIdBPWGsBIVUO7jNdKq+T4ZgqV9kvYkJnO+8U373M3PGuNo2rc3CFkxahU4U1AXhdMlN
hsTKXf3pE8WvZqHV2aLbbELm6/fLGmD1th3Rzp+xsDreq9kXV8XD148P8vua6lB/8wmhE00peip7
xwIEp5T5HN1MJztAxEbzE+VSLtKaJJ5NFkf1+OXjQ75z3z2KQSpMx8FDdFq9JaWLeiqn+Lesmt1n
7NebeiRO8+OjvHNinu9SRul8kZHgnHwsFEaCiH4FyphA1EvCub1LRIDtxvfoydZDdE5U+e5Zue7s
2jHRa50+zZVrhn02Cxy10RwXeuEaG/KMvD/+LiAEmy067A9113VPFBMDnzxVFWxZYuFp00LL4bow
Nkf9t/348v2+XjvUgsRMoQcLbF6dtw9frEwMzu5QAD4op63TmcZX6CXk6mgme+HbsOotgybn7Ev9
+MDvXEcfx6buOJaHseW0PKQ1TVt/4Jvb5Xp46w+SkVWajWf6P7/XTihXbFR8aBhRv5/qmQmslGAc
QvhkmCE2xKC1Syvt1QMVvrgMZyIMQX04XaO0j87oz955MClJkduz4kHgPpX29ImeCIGubQEcJ4KU
4jqfwbbY7SavaHcu3Azq/Jnv/HvXlPfM57XzZ73i/Jn8ZSXBsETAVCXRhsQSF7djF4u2rtWZwv73
jy1aKfyClGY0L1DZvj1KVQ8exBcC7YLcL7eMVZFuIF30UMHkeeGceRPeu4MuimKkaIjhkWm9PVpn
IWD2RxQrxAYm29QlGXNB5rVNtISXwqiPxiuHed6WOc/4+OePqIcJhIP6BgK1+d355XJ6SU+Os+uQ
/EgAx61ReFijR8NdfnyU954TqCyU93y+IMPO//6XozAzrPEmcqsKdw4fKjXtqzXAIR8zW+wGzT3H
G33vIZl3/XwETBjMzslDMk0t4WIdn7XQrupkJW1Zk9cSJ3p75g0/5cPOn2NUkWyXKJX4q33yoCTD
mIVpTBpoNYUE3DfIi7pFWwUD6azGmJfrLvOIIOytBuhWWdXfmyHoAA4UaPLO/JZ3LvKsdGPnxjU2
+B69vchkxsLXmNAzjsjulww6637cpGY1rLyoKFYf39HjN+Bt45W1FBM4ek0+EJQ9b482FEEcuTpJ
DQHvRrFOeqlfqSG3tkEiy13oR7P+ShDnTIQADgtNkGkQjZ7xaFGFdGeer/d/Dd4zCjzX4Ot/8mtS
V+Zk9SP1CwkQpcjpCGmZLTI24bMWdBuniLW9rnpGQ7lgCJvDU9P60UeCmOpnFsV3Hr75K/Pfv8V8
e2ViRNop6t85jI14JzyT+VKR9H5mzXjvbttAnlGMo81lS/D2KBVx7aFnc5QIdgUrfNC+Eg6TXfWt
Hh361hjOPF3vnRUtdkIG2MQ5VHJvj2dD2Klw6CBhdQjBaLQJCetYqDPX7p11l2JqtrmywcLBfPIM
D6grgW+w80A3Ai0ujZyVEGb0gq353Gfz3RNiF0fJyKcZQ9DbE+pTgjuYltPnqL1sFTZMiBpScc58
nN89CsGJLA72sXh7exQn8sLaxJSGnClK4M8Ng92t2LsRq/TxC/nelfP5WHGPOBdWvbcHaqi7fYyd
HIiMww2ugnTlVb13V5PB9vC/OZTDFpS1z6Nye3uooiUyOdC4SfUg6xs/lAhKMr/pZ+W2Sp/+FwdD
QMy+Ciuac7rO2AX+HZcYmAWut3jTdRIvEZKXFWkNxebjQ713ryhn+EqZ2N9YRd6e15x05Laowijm
neIu0xP/2vX7czap915cYgK8ue8zd5xOlocy711mlDx3JZJZfdFNKkUjlKjnmI7XhlT8bPXxab33
ZNA8tFkqcCuy/Xp7WgRkx1HhMqAjvRIN8VToT02KgKEgUO7Mzfr93Nh4UWbTiQHVaZ0yVhXet5y8
zGIB+bTZxqEAVNMc0Nu5O71J+jMn9s7RfIPD0bXD3gHU8+2Jqc4CiZc2BdpqzT1E4CgfkS6R52d0
020o4vBMUfj78+HOrTpn/taz5HonK0aCn8w2tAoNCdiIL7UxoccBVXf/8e169yiMHHiNaY7Ypwut
pvUuYCKO4tVR9kIWSXNNFkp25ov5zrWb6xUGN8wEZl/p22tHV36KaqLrF2U/9reGEcKRE2UqDnah
3E+mCPOff3xaPIIYVUz6Izi359P+pQS03LxBfkrdjvOeirowfySl94cOYKoxinZCqea9louh6uQO
mVoXEhjVsxWqLLLzCRfU6Fbb5bLBwC0XOvfszHX8/W6xriOqp+2AiYtA47enJYiHcsaeAd+Yi+7S
m9LwSu+Upf54dcdQjymXKcq8up96cPxCM3o/sDJSA2UFg7V4nWpidQn2OUcu/u2EXPRVNFFn2xKe
iVNLUaRPjdbpol4YYky+FJVWrzMZn+v3v3cUXlrkAnyWqCpOLlvOZiAhJatejE3eQ4RqrPjSTpzi
zNf39/KcswlQJ9ACnPMsThdbj8AM4XschyxNS6CW8VPrQoFjs676rs7nJLFAy9a6cOphi/co6O+Y
1NJWKw3x56M+Pi2E+jOAZ4HkYTlZr/QRVYY9NwkrT/kgu9QrNLfoTIPwnStr4z7Bbu9RbzAPf/tA
powOBjfmICZK64s0nkAJaVH4t3fqj5LNb+rX8kE2r6/y6qX+j/k//V7V4/Et/ufbv23//vvotVq9
yJc3f7MuZ1DzXffajPevbZfLf/7H36kM8//z//Vf/gv3/DjWr//5f16AIJWrhHCZ5Lv8NYCcHO+5
Vf9BAlFSvrT/2L7CkG7f+Q//FUJkBX/NY7h51E25ZR4b8f9OLjf+0gn9mPscOjhA5qy/hBDZf5E8
pBMkTovGcZDN/k8IkWn+xTvNMElHwkONw+v978tw+/eeiyv4fw2rmF9TbvKvmzOXIRr9IHzm7H5n
cPXbh6AfyqAZS9vE0BCYt77DvmdCDoeCGeSimZtfWTxv0J3GzH6i1VT4+tJqCWg0u3xXep3xIiYV
7AFLRJvaaxBwoiFcWNosvIKtvPTZaKwtlYasRPYjWYqIi4qqvCa3PbnEgAN8VOaE/s4WJT6Y6VqP
POjTg5mvDPb6xKHfijYc6TSkN32KtjCW470Y1RZawSzB9TX8rs2nbCamjX1k4khpTPTjvVgmuMmf
6jFoLqVbhhhFVEIcWkrC2NA8CWS0F9iu7e+OA6aAuDWCDjnsNtPGbjFqZfwCXtV+AF85rdPGcTdJ
7fxw4vK69u1oqzsSH4qG2YPLgkDF4HHfxTgJlqgMvtRaXu8H0DC3pN95SzbABIcPpr+txnG8ZgJw
E2kzAWjQiO0zsLvZYQlDIWScb2RFt7D6AEWvpdWogNRDGzZqI8cgvWntFrZmN7+xlaEtW0/rgOMk
pOF09t2glQ5RKvUAGzPLHh0NqWLagpto3XJDjJu7sMwWCqRXJQvRlFAQS7FOCeI8xH6DGXRK15I0
+BWdwScKXo1Zi1YtuqEhfRJOzD5B1TlH3UXLMk2d+wqG4obMZdLPgkwsCLUp1lMGAFoajEXhsq59
BnkHJ6z2vT3gh6DhEKyRyB0y/COfjImsbtwP9YIHVDTgeeIJcoVm7zutaVdmF35r0k5f17IT976m
PTu6vVauO2wQTN8X9Xgb+Z2/BOyBw8gnk6GLzU+m7EA+5uRq+2P3BezQJy13t6U1fLLDlOdaYi+C
2q0vp745qEH0ezqS6Khap9kNQR7uhUvM4JgpbZZvUt3LumkeI88G8YgYzg/kJ4tjPMZAXHZu4bQv
U9vcdgQWLJoWtaUX182loeRXDCpP6eA81wHaUhC/S5B327pCQo3APLtzBq37afRFDwK2GLB3GbUh
y2Vb8WnZM1geAOkkZFZepMU4fCV+yDdvdKgy1zYbAUZf+EEygpXD4qbz4UfXS0hw/jNB8K6RLklR
Gd1lREwXutk80G5qp82nBRtYuvR0vwNkvjkZqItSYI1ZxyGSloVNdqL7VGYWXYK0MYXHvTDgZ1Yj
69dmclSG2j4xsmExRo5pX2VoXm7oUUX1NdDWBFAaPoDaN1cO74DYWAmhfGssuujKGeoZyY+mslFM
07yXEaK6on5G5ufeDR0daQxVbDeWuqeh+kChjbvPxIPxBQlYHx1YsZLrSCLl2LYSymmoaaW2KixE
nBiMSINi6F8JXjeUdLzuGYH1+65nOLXwrNH095mynW6VmUP4iNspCFfuKDI8YUGu37s9VdgScAig
E68WtbmKiUGyNhni5mCXZIgp8aIoE8Ww8IeJSRq+sB7Vuuj0gBl8yJAMNzo6AN8kxXIHMX5wVl5h
uc3GjENbbKaQuKeFUdqyWwsHd8/Gdvs43vi6ltJsjF0dDyEWTmxRKIc+6f3YEr8JtIYE5rp0ntq4
yeNFm45VuqQSAv/KlEqIC0/Ay1sY3gQT3ILotq/iGOnu6Cbtp6jwI+NnSpY704TGj+96NkZ4DY1i
gOLMsFaCccwC3DCU9fK6aD1oRW0kJ3k1gonTrpuADMaFjgx5vA301pePGhaBdqUVjrljFscNrkyH
6PksJNaUzUeCZC5vNPJQTCjML2YbTq/EH4X3WRBzQaogGYM18pBx4uo3WPoC2VjO91719m0Qh+pl
wPr5YiucOGs3sXprleWTTZg539ZgjjRlzjM5zF4ulFcIqJSBXTu7yOejcYfK28vWtQoAPlpQ9rAd
WR2kJPpBA96uQd40fOs3van1u9yZLnTQ7hcZvtG1LGV550SEjeLJ24rMV6tYecOma6PqhoYlTYtA
Vzdejdtn8gsXs2zNNcYD+WJE6bSN3eR6aFxtOxIgjjmh1S/pjNfAJYa97vKylbj0lq1EwDcM0YrC
sVyJtm6vmN6NYDU6+FFel2wgwtKG9LAC1kG4rZvEXVoZ0fzZACa9r4qHPOrvIssOlzXfT2Tj+LcW
7G6AYYxZlD01OpDLS6B9u4JhHA4KyWSXdCr3a4YLctjqRnRbVm59IMJZkHsyOfsq0q6J5Z0uMi3f
Nu2A1Ypwy7C8iodav+pysev68MWaCtKM8+pnUzMpjTtCT2PNuIVnH0EBYBfYtr638nLXWnUyZE2o
bsP5CQVdu5gsH4+VBhFtZLVa9AyirytRKSjH4SbUcf1mtfWjVs5nQSj7oWpVzNfRvQrhKxDXW7tX
2Sj6VWiS9kxm/g4D/lozih3gD3LJlWxf3cnBJJXgBcpytYsTshSXqdQwxXR8mtPa+4TG4xHRvwQW
SFiprTHWI7c6mDOSv8GryOTKGXrcQQFULFSwZN1ILZzMOQZKimVdN+EKIjwrBkmTF6nCYth1WvIg
I3Py97ZflsE+doLhe+poXXowRoSHSyNozPxT7A7YbuMCRt+WcdfoXoMRlBemRgLFxgsmDG2IoXvE
8wXIuQXgXWgeOMHK8A7DhjubF5pWB2tF3K/SSX5LgmoiiNb1+gt7It5j4ckpJZG1kg8YBuni9Xhg
mJnYRvWqKMHqDZNmx7mVMVuzVZeMOErottTlRYHec1cNhKS34Mj90tol8WQYB6buaApVZiJ5h0gu
fhQF8Y9L31ea2BEUSb63S/g3Ge0EIROd3PEH7aG6xYSmF6ap+i8l1gBnG8ToxptNmjY2y7QpMKDH
Mf4duLuhnR7GrB6Np9LP+QKXuHWSHYp+fAV+aVvxBS07XMKpmxsRdQhjxE8TcJyKFq8dkcloRq3b
XuVayzGFBer6FtKo6m71Fh+1vWg1bQrXvlLdfYdgChif7pR3gQ4pbI0D1hB3I4XPF2nHvX1TuR7O
mNS3e0xvJVSDlW+WkfegRY5DJJFJVNBNKjwqOlzM2JUx9laUiJRV9Y5f0UIijZUf710oMmTgUh9U
G+mpJNLXWWsUhzTTc0oHGeAPiAIZPxXFmEHhUJDkYE07pXZvTmQcg9jYgbvbJb1ZLlknBYCYaTth
qtnhJ6ewbfkSeUGWcLzhIuiT7jGxbZIZTON7EGvfMP90Mc2lxJwrRsxP5DJE3yPbIC/Y98N16ldP
SrqHStfXFG+rQJPeprLseKX0qd6CIdkZHnt4RwbRExB6XF/iynBTYwkGiMDDtui3jYFTzSUnwOVl
2biaHextPQ9ANJaHTlSPLsTHBeRbLBhTsAN6uiJz8qZtHHXHBf4Up2lMmFR+A7HjIIWLZ0WBM5Ke
OIxDme7CztlTF91ElgH3PNOGa0f6j2ESPxCIuOksm7TjnJZ7W342UoOZWQu+sYKijlb5ORf1bRt0
u9gsv8EWKVZOmTyYsXUXtxrOp1AMX5OoxMPCqKOuk8OoS7EzePqcLF5ZQ21tjLSOF7in3QVR2d8M
FV6BFX2QdmgsLK+/wuaN39cLxGXiA9nDfktZ5AafbIG/0K6qn1MfSaK6DTYsGAwHT12jTbrojWAr
++LKbbW7vEifJ6+9tsbqFvZwcsBv/b3uJJlbbaRBMrTirRVL3Lqi+pxM6EOxlOiLcIRQU+Z1/a3v
modO9+7pI8bLKOqvYjvYsaHatFF30Q0tsyoGemA2vMupbKlIu2jhjfLayY07r0a4j2f8Ng2cO5pt
G82Sz32FWFM324BXlHhwq6t7KDHyM99r6mSVXnbw5aj1/C317ucqkhsxCr7kzEqXwhHLUam11dcH
s5TYk7UWdmRQ/whNp9lGyn9pQofEABxCbXCYovHZZ3+0Zq5bLOrI+TEEVOY1phyrUUsML9/IbAdj
VxJibif555QdER+YuvcvbOl+0icxvequ1l+GdvIUTKl8UC18Nh3MT4JnnmzqJTqadSTCQ1MQg1/o
FyWADWbH4a1yoVeW7mXLBo4ic40vqH8eu+5yqofbjN3VtfC8BzuX6Yo9MHjkHi932gw+aPK0XSLV
8L6qHH6Ek9b32AWsL46tnpPSaFdtbw5osBP2ZiAGlk4R3saiqsHNEj8QgEi4CE23WI+twe0Z8YVt
Etscb32rvs1CFFhRq6sLzKzfJ63GkYo++JIvTk1SwmiscZ1PDw1zlT1/hhktAwsn4oh+el0k6Wsg
NH8Fa6GiXx4C+fGDbjN1TiO3OFqBHajewITEJxfUDEn+EAbaI4LGnmk0NnIWyDS6pJS6YSsHsqY1
zaTb0xHlv7JJ+99RqwO4kQ02yG12BN+w97HxomBZmE1ORzxOpAiTAJXT0tLE14vxLWobLFrTEa1j
HTE7vt/B0tMKaCN+l47go4J2dpv1/FMwvVp6ORyxPThNhsd+ZvlMcB0UNvfZgkgbNblIj8ifDsce
/B8+FjMMyIMLlKQN/qiM7vRXcaQHKTocNWvCmK4HMK+UtE3FWWkK4lGqKdD2Lf5nyCmO1QLsYB8D
cytmwxOogpKcZFlKWnpy1Y8wBLGEOZv7Qvhdtq9rGd1lxkxkIm7C+mlFlngsI2zWG41PIEXtEOzz
I9CJ8K0XB8RTZFspnIgZ+1RhaztU5gyDGiYT5HEv2oP0w1vsC8+kAVy4IKRaeG3FqpGmflV4EKbK
AinxRtgQDLemEzUbtyuvG9ifgxew8UkHcNc9QS14WdQ6pR8D+8pc5iwJpCcTlgEYTHUGtsXp1lY5
5y+ge8Uu4Ndq1Qk+loXVbRmWPFvsAi9ib7rWqgTruapAb+DyHTXwI5E/7sipB4njp/T82+K6qhS1
pUNW5mCYz5Jc6nUBv4tP0PVg4z8W1sPguzGUryPxy7FC7UUPwIAB4YIINrWJjDZ5293T2QovGS1h
A7RmjFh0JIop4uLuqyNnLE0JzFwbR/6Yf2SRoa0ItpPt0ceuUltxPpVqsgvLra70eNxUaRyz/+hN
mqZHzFkL8MykGQQsdyW1VkCTUdWVDPpNotff0pmWpkjUWOCR/kLqUrQFsGsQQgJijYIGjtPwvaA9
QNURiHwZTSmLlW/es31k4x/T70BjF0CbLEcgm+2rFk3Dkg+1/mI71SGZcW/DwFChYa3cNiF22ocZ
J4ELUAnLva2OxLiomKuu/shIRaUIlgTrK1yayquaVTZj59j9cHW6mUWH8Z4qLCJHpFjrjYmPHa/d
rFbMwSbRbpuZdtWMt/OPpDs78mb74hGAZ88svCpNeGHtGZHXsBPmrT2S8zJs1WD0VOvjp8yOfL3I
nll7jciL9r7pckI/vCOPj/C5vlkHR06f2yJ7/g4QxPs8xnPnLbZ7ba377KCX9pH1F42zK1PRZa42
w5EHCGOAr0I7YwLrOHO0A/TamR7oBqA1CjBGjPJBLMyEQRLJIUIoN7u1yVv4mcwowjiqvF1BD5Hi
XNLHq2v9e2XRgFtYfCq3xUw09Eg0QBw83gI66BdFpLd7r+tei2oqlvBc1CbsBs841KUJ+VjVa6A+
MjjEw4xTdM2ose5IwxiY6Ro+HwC6gZlcshsN0oM6YhkNRHPAI1y/rrdyJjeKwk8UE1IfELgbIYkn
0W5O0sgyFYBsYFW9Vm5VHuC7A4UE8dMni/LIA8gsncifqTPa4aKdb8sqE7SM15rLB4K5qJ6ktF4I
RoZkgEH2UOd0dteayFhkiaYOb5AzueOy0it7iWhr+CwCK3iKR6HD++jypUzJ3EhoT13nlj48JxQS
1WQ1ez0paCXR1Hm1w1kerEdO+qI8N9/i6MX73CrXfuphipDsoBOsIZD0HSbUeg8Wfugdj34Q0H7i
2CsD9J1awq31hktZafHsn7bCqLjykNYbD23qZe2GRaUUqLaRAO4sJ0GX2g9sVPaZGbbpy9To4oH9
Xxtiu4/EdJu3CoDIkFZYHBnGjc6j0+tOvm4avZs2TeKA/c3qUssvG/jFOa06z35SsE7Kewreuryz
/DFpnkjqc6K9DEdDATo+0osojdNpKYUXVGtgIn25Is0wcFLoTVUxXfqgsYkDKTtqg7DNy3hXVuAt
iXoiH/CRUyFhhVZ6ZxDdkXGjkS9G8V3eVqTksExmX0KUato6anTN+OkYoviWcG9AFA5G8VnU7M5J
76hWrZVLnswYh+W3LkqFIGIBI80K+yF2amUyDyAkB1XLTUiGzDebiGK1prL36D62srhIJAlqGyGI
4eDWKT5gMqogQA1ZhjOeGLuQUa0hrYeQT45xS1nXWMsOWdllpAW9B2StE9qqU4zflyFJYzQUHTvg
rzYAHWMgGnlNBEZ8x04HyJUSsyd7agweT20kZGZNKRz9aEMrDBaehmTqwEqmZUt6cVO7sWXIKkYW
EvwkLQVVurbtjrWrDt12uCZII953aIkxkufevGHvEh5m6aepu8b4pvcreoM1P8CDH7b1eLOuBzfP
o5vBaBLeobTzMEzQ9Neionc/m3BMvgBGs+9ZI6j4vFpjcRcepb6MV0JSNAWK0pJhRvKtb6J47cmm
u54qMV1F/Wjd5w6EpTryMXsXtHOAnu2B1pjPoxvuCurjHQO0YR3S6HwK+Kk7qgtKoimpw+vUEsNy
IleG/iVhQvkkyqvK6LOdXzcvsTHH6OjIGyrHD5djaI3XTU4gBmZTe1nB0FkMzdg9e+yAOfG8XzKa
3DszIqbQvX2uOhPYsr/nC0LUlBnUK10aj70q+bNkMtLQlAU6/ZDVtCiih9JJD6Xw73le5PeklE+E
LuxHOcA7oQJZofZyHyCBXyZBfdWqlHSOatz6XURgBnjrJCNowXTS6Fn6/g+WwGBjos84ZD2KglUu
B4uiiQux0AbXIeqUiQ1tHMf9W9D1R4PCq+R7Q0LrT/l2Kngcaf3PyPD/t3EiJoJZcfLBOPFFVv/Y
cuZt9Y8f1T8euvzXoeK//vN/DRUdnQkgSnF9Fr0F/AXlwr+Hiv5fswQZ5xSSZ5e2FAf9b7KJx79j
qoz6gFmMfjR1/ptsYtp/6S5mIfI0GSuihbX+ZKiIjuxkpojIPGA2iUwZBeAchv92phgCpYKkYfSr
Jk8dtQBwZz21ECI69tqD3iyA0nWvvRLjZ0Y8+hJcvSnJwhPGvjbVsKy80niwrXFY8T0ed6VKL7TR
rj8ZZLp9jxo/u82gyl7LzoT+MET9nhgjFcPSivu72LZyE0gf6sOJoSWUOJ0vWhL2BnMUt8fjhdx9
SIvy0xCU8aaW6XDwgUMtSI0gbyJG4UL0tK1vLUQHT7aZtWpBwGC7UR2bm43uRZmxDLrW+8TWt0mX
pQf5tOuS7AtutsBY9EU60VET1Q//v9g7j+W4sbRN38pE71EBbxazgUtkMg2TTiQ3CMrBe497mquY
G5sHWV3TJf090vz7LkWUkmI6AAfnnO/9XqOIfO+mNt4SIBdWGvmhsiygLnUlvXRjKz13Y2KxEBMT
Xen45SEQwBlimiThTmWNQkiJ2VPlhh3B0hPmbJ+zaDB30ICEOz1bSF4jPPZU4Q7+JspKOuwjWjz0
EvtG0F9vEXWEQyuOiLWCM5UzIOetgFWR8F7UMZufCkrY50HQ8eOoeopEMZxxwJjSiTNmToQ/4V0T
KXaiztURFyhl9cR8wHgjxYXLzixl8xQROnxEqmJ+EoUp+lpl2wHSfh4Kkp3k5nHqTVZUdSYVilmL
3Kg2aXBlstT1bprM26KnkbHK0bFThD7M3jeD0+mSuUXUnsijRJKzx0IBR/PMRIq+hgr+j85ChMri
dXXUk0O4hDUpi4I6HaZawsJjjJU3ArjCizlFC7lqKATu4ffAoxijlA25kXe4xw+4xHEhKfHEHKgD
3vmnRWPLQ2Ew4RZF7s09kBgJcjnm74dF1eh8wqTo3KyUqmtIv+zLhFsc3Sy1wbOFTOa+K74kQn6Z
qggY3DQrKYBxS+UUqWKxlyTVupi5Er8MstHvqtmMnhcD/Hrso4xwRJZYw9FI96Wy64dwj6WJcm4l
rTrqSW1c45QuTynP3wR6majtpvTTTElNvwQsQVQK661uVP05nCR6rVqhNM8dmzXyGoT8UzIBru5N
hXD7Kmwm3WP7VR51MjLfrXmxhEDMdWRWXV+WoILlWhB9q5pUNgxUIiQp22FWskXEXci8VNrE1RxX
jL1VZRheFey8LnGSE1QUqTn7qwEaVOzRwVgdGmhsUKNGDS+okljpc72ucy+9bWfF29a27+jJE6Zm
psahU0dzZ+qb66R42xWLdUGBFok0yPaTTk0PZYtSmH4wjGlr3pEOTuRWeIvfmtKesEqGRExQWzzd
o7YmpUtNWcDpwJfDgUa57KUslVTgahp5ay6n3Mo1OV/tOuf4taS3ADCq4/laF4r6FVsOIM1bWBhQ
jPQM+9fckUCe79ZVw4ITt0lB7zueotEBTbccMuMWSTbd4snaW1SZiNvZFRERmW16+F1jnx1/qm4Z
Z3U8EkjH6Auje9qc5KA1o6q8V3253Qy3uDSosuaOVYP7Ep8tLXqYys2Z0zQSyv5JrpS3ajKZKbJb
Hlskc5v6+O+wbwupuOjA0BegtTpm0VfzFuqm3QLe1lvY258RmAkvqvabVVke6CQ+9hc9qa5iv5oO
NjuvQm4dKqVZHrLVGP207t7LKGw+Grpqh6jC2ouumx4MuYY51qg1YfYgW43x2MYpVljZxvo3wfYf
WtnyDX2hWV8n3xtMoegvLtkXpFAdnpEqfYNIrcvXATx/ctpCxB8pM5plDaq0M72phWNzzGjdkf7L
ZJHsip7099EF+lonWlPDqjulWOWRG6KJwSRMT6zYtWg2VkE4a2xzmsg4JXrdy3gOrrPhddVimA4W
O+8y7UV918/iWH7h9yI+a5mqvogKLnU0EY1ganNfWrFRNY3apAuSWLAZmqyKnDjWMlx1czABPPaU
/qhFjBjdjEcxqBejEQBppLr2hbj2Ae2whkjw+l/3iHOH92ltaiugTRAbdtY0BmUa9Y2ogGWPpHb2
pTU74yR9A4V1bsQHIMJ512n0PncDBoDGbk0/2mp9wWZoTvlegrLsQ1nNLwZ56eUhms2GtmYtP0sT
tBKn5Bvou2burRqwnqi8vVwLoSP1GvLgrNKPk97DJVGAQJ+XpSYmeemnyse5ljtK6S7WSoXhYJ0D
7aJJ2+EuFJoIKsxmrLjmKdEpZag0A7o87AkueZqwJsNCEOWLadEN2W0ey4e8UGeJCGGC5r1c78l0
HVT5PlKX/G7Q8A3wmqQtFG/JDT1zpLqnklbRpNCEiZeHqhHWby1mhju8tOJnIdGr9TAOQ6fvSCnO
j7o4Nd8akU9shmHSP3fZECv7MMav9YT3iuTkSm3E943ZwSkAYiHxntzqWnTKqkgqPyna8YGiYVb2
kd6C5SdpU2I9SXGa74qa87JVJ9JTlieb6Wi2iuQpRCPz75THsCSyOnroyH5dr/TM0JJm2lgPDnHy
YRAVqfW5LeeQm7et21R027qJ2iBKCGA41rVWA4MJi6eKoQKIRNjsOt2wopx4mCCjH9pRWBZcBlyU
MXu+M9MeXKAujUjF21IAUxg4DsSyUYcpwTJ2bjUbati9sLgYGAZVujSfpQSdjddIzLxuRDd/smsa
3jJGr3jpcoq7sH8eFKuTXT0ddzjzkm+vwH2CRxCnFFST0ibTfVRAP7F7eCZ3Y0uLg2V1wZISQXEd
OqsgqSNxMIXlVxXxIiQvD1j+ZnOtC6SG9q11rNcSB/+BhOPWxW1wJoMcWHaAHEHCbV9lLEwhNTku
C319rFI9uVojB+bNnUZialYpWEuL9AnfmjFtCAwaFTF2Z961xeTaWvDtbyJAfAGexDkc5KzfWUsn
VscZw8b0WQkboTlY/ZQEJOCZJ8wKpZB8+HrI3R7KUrqHCMS2qZrF9EnUR+1L04NyOBkdyMUrsdHG
qrqBgeARbFJ7eilJQHwjiKcULZ8KCVonm1KKNAd4FygW+Ks0dpNSwLIh5ZUbLCa0E23MAKcFi8Gy
vojlkj+NgE/pToN3XwUWaxaOKybGvHt2FombppOLMae0w7wu1LfCrBfhLGuZ7o2Etbcupl34ybYg
RKIH3kbiMhfFq5oRc2WcTu7ACZlDuoDEl4NRDWLQzsx2kl4t0ZEJanlPI/bDuzYWl0OXADS6jOhh
p5nNF1NL9zVe3XPKolLpCwNf80NF34l98SgzzwgjYotUu0bUzXEM1WeKAyAQtzDko7iYhzSpE/hR
Bj6fZb4z0vG9qop9U0zuMOcfetV9Mkv906J2jwp4MerCSnIUjVjXXMyhvhSLgzmAI4Sw3kaM3Mbq
nX3XA3niR5wcIGZ9gd75Hi/Gl05aDi0upHutNZmAIcBVx7yW2mY/x9xgJMa72Lg1BI1OrSXeTU2H
N6AGIw3eVemIVfcwG7jOuf2Yv2ZFwqggkQ0XCkZnhq+hvRrWqLu0ZhMN08ieCvgar7QpnXXQIwe3
IQz/EmVdYB2EYXFtBAaYW3KO4z1J37ymmPpJcQQKgPSZPOvPRRot9O/j/js0A8s4aHVKr2fqBAwU
2rj5pC/W9KVWOxpu8Qz+TFOMe8+eOO44mEDo8GhWqkwMLAl3bGdawUjcvt/4btaaGV48kg3t5tK8
HsGQ2oQU5myWD4u1CGnQYHcxueAqcY/fFuEpOwPAHQbZoVs1wPJCXWFawx8fekwn2UPD9mO3Q8p3
En3IVRyaXCWFOqtpQLFPQiyJGBPqS7wgjrIGw1dDUfyaZgqK6ZaE2vi5T/NsP5R1KxylQkLk18yl
ke1uhfN/UIR/yJjmIqX7/0IRfoQPbq/7F3xAIBjFOTkHymZFRPH+T/hAl/6A5gIVGKMZURONzcrq
L/jA+GMz1AJ9Ji9qE1PDjv4LPZDMP0Rk3WjKoaojxsNY7ycK8q8oybgU/YQeiEiPgDD4gzxD0s3t
93+Xf8wRN3FamU4/dn0ehGwIInIKZGlmWZK7q0kHH0z4FmwsZFvIsT6IBB6bZiM5krk2wzXekAmn
vaUjKz0ES6T3cB07XcVpO0cPsexWsu3Ni0zHmCaBPPf4TRG+XGwaVkfKYDhiPJ5dB9Kv4TnVA4GP
MRMd6xSOGut7kfRdchnwsP1aYM1TuRAiWYMpuJuzeoutRoTUvoVSTZm9juC9ItMu/JYixkvSWsTq
nM7Emu+IHzDJdx5CGaKoMa7c0GL5ILWZVOykJCynFpBVKehKSy18phzrxCxKjtaEghWiSZSXQI8S
emVQ/U4W4AxY9PMFwhpK2huinh4ng8Y6Lq99Ie2KW144JkmL6efq2MSuPJMsec5rZbbcpcFx2AsL
fYWAIDLxuoADTe/DTV0tp0ukknCK5pZsbmJk3OwQqcM6qSC3KymGt5qSgROw+N0JJIqrX9ok3Xw2
E7QMzmyFBUxopVzki7wxndmumyuNyaXvuvsI1+x1V0+tIr5japhrL4CtbEnwDI0tNJBlp97DVO7l
e9JJcDUX4xy8gn0ZnSUcS7r+YIRj+pzTsf4Y5Lz8FGYQpLzNgjW3V/Z5dmNG6i4r4BbYeAIpXmxM
JGxG1qS601wXj4oC8ES/yzNWi0Mm0yhTadOEce0M7aJ9kHmfNPfxUEz3RgHbpSim8WkOSYk/x5hS
0BSNS7y2BKWF41b3VpFcmr4TW4L+yjixFTNlGkwGM6O6IXpS9JakS/TztCy9hXO9Pg0+u6XCQomZ
r8P9ugqhxA5yyGdIlbjSy26Eyy2LeKErna8PCfRaYcg/Wk1s3pJyIYOvWcRWA52tTMFbBiIKakvq
cBnLw6g61LBcxP00wSAgarx6wtcS76MkGwU6naxDncPNMqsfcLktP8TROHbrin38N6FYF7KxE7MX
g8Ecp1p0R20ir5vzmEzp6FUU0D0RJK1i1FrIvngNm2I5gRqvEdYqAlsPwwWUXD8tE2UfXjNjRV5V
q+zUfnk1tA4UHbnLAybW6b7qlhY2k6QEVVQtXsJ+q7flKeEmrLo5xLO77omEFI2EZCFBNMhIlhvI
qLY2h+lZ7uf4hW30/AaOlweKNc9+NwzlacsNCPKkqr5MBMiUY63hl62HnlWZUFy1stu8+Ls8YRFf
QfBpIkGSJ1ugFqlpgHscJazdRBCLnZLnGurIMDsABU33Y6fPV0OtT4IYYeo6YRJrDtnyyOa6fRix
Y0Xuik8tYBAR5zRB0uWMctQ8GmgCvDlZww2VnNmtrnAauSUW4dNqGfAOUtUccs8AlbwnY2U9Cjmc
fnag3ZsJskWDKGcY2jJ0GrfbqDQs9eJxlhrdxKh8NjKb+RJGBvVOIXPzae05IqrkWmgVJu819fy3
0lTpG1a0JTN8m3RAQrJEKuhnFuPFgwcsUd1AxEtdsYJQiDJB0gUbQc2s3ut6LtxLbdceDDET95Ay
NtnIanYkylWTnHiGkC1PY6VgcI/d0EbXW+S49RH9KkHd94QUdMMK/VEoFWh9erMOT1TDeOvWSlZf
aN+V46kZJWGwE2Qkq61Nobp62ogJ2bHIJdWZtcZKqBwQjsDiRG/i4CnZbjerqlJl9pqQ+gvcErpq
7bMVtd1wDWsS2/cWfe7wtPUbiRMoKjz8QwsSxzWFT+8mmLg589AU52nasm+oxGvmcHjrFi7A+0Sp
OoqPCbGkAE8ps77ObGdhoHa1TsREJm84sjVLBCgm2dJfU2Gk/VmF/WBhqQInbkf+Du1PgXT6/Sro
GFrhBy/sgEb90aj2K+FEhTetlBC4e9RnbbEqCrkpbRa/lUP1XZFVgko0HP4wbsGEGRRsrPaC2k1B
NHRhDBWoTZhzIKEJXoWcZXGE0hxEPJ2n5kKY1B0i2ym+y7UlN31DhH7nm1sUT1B3um5S0kw13TEx
7fYtHF3ztEZt7a3CxDw+kdVhfoLCZnrAxTiMr2EIBaEbBzyfVTPFPzWDVIY/yeQLKs9K69ZYPAml
6DVNs9KlOOdVypZ8kbwOcfU0lfG2rmWr9qUf+uVulmHJ7toivQ+JiHirYJfgl74yRvDDWJviba3i
cqKjp4roDXLQOKrkHhC5WTXjhBl2SvcMu2dKEyYBQEW6JCWpFXL8sNYqKFma0pBLKV3KPJsOeT7h
6w7BKx6BBIt1+ijX6mGM4gcg1PUgDt0rAa20+FirR+VrLoqzs3SWaS+aBgV0GmzITcemLkaNiq/x
Cn24EwqEFSRFZ1WAEmfWmf9Mxj3+MPbMYCVqRlIabR/PqjF4ix7p5xqG/uZ2Yug9EQ+rMHZe1DU5
wp6+7T7rEylCgUQq0OcqH2UmxLx6WiQzBhUOl1Tfz13JugrB38B9rZXrzp9juNJ0U1pSa1pVKR/k
aJiFA8rGIfaoScFVxiztnqn5G/y0udWaJ7nJ5me8falz576xmt0stMtOYQugE1UEYnlGgVAuu3ah
uMc3k7dmusyDbhK60ROLiU8se9H4kkNGfK7VfrMxnyTxG173+oNMXFjqtPRnnCQd78NERrMFWUZO
9BGIcAFAoFXAWY0PzPGpNyoTdoOy2rDyJZAPx9IPG8lyYYMZbzX0NIPsGBKtyJKfUbRYMqVnHM6u
ZTUZhrLxMxxx7FREMNoF4AyEHx7PvZGksrYfVhOYk/rEKQSScsoZ6L+aXkqa6rkd5TGlqha2Wvqc
wdm4yw0smUE6RPOlGpGSeYzdBpJMO2cFKQl4lxPbMGg5HVWY41whiCShvrVsiZ8AahmFEcIVO7Qi
Yj83wb4QHHxtUmmPyqmXGfsgLHohVSbNYvaN73pljqciT1vzvRL7+JMUjaicCnZjAicQ7vQumvXp
SUkkhrNYycmdQBxl5FWpPH2jO4yfu9CMgEyRJbwYAjcvlJeVoFUYt+BFgk5XROhpzUHCqcyd0q70
a26W8Jv5ROukaMQSTNVXwHtTlKAetWph4unZTSqYV7HBX/kNCWMqBBXDngDKsAD1MLbrG3JGZMT4
UNzwtPhPbO2Gs+kExiRnslat+L7eoDjIhot46joroeVuJKv+ub0Bd9iXfSMjQfX6kGUjraCAwoZu
m/UAYyh+HpVe2NUbDojAABRgwwYJ3MjR7ImLgfzO6EuFSJANSlRVI7/TNnyxzhULx7oNdNRqGCEg
UWCRWMIDS25+gPIlu8GVQqQIEjzkMRrtcd3Amk5vqduLJY52BEMDes4b/skllhUHlOqxmTRuuRta
ysRVPI83DJVWhHY0jAniraiAdd3QViwwQF6LGwqrFVtiSr2Bs1CPmp1+Q2yLZMgv2p847g3TXev0
o79Bve0N9sUPBwhY7hd/BRQeAIdrNQal3vDiLp2CDAAZQglQsthu+RbjDWKeVXl4j2/Ac5yrAshS
UvtqBV7nk3vWQkDO2C4GMq+0dSUajpWlR8colFlVoxvCDR4A2g3kAvJN3uuGgmvaPq2G8gAXfwuN
a9SX6oadx1v83Bfphqm3raUyG6oKe1Hs4Qxun2qQXVAINTtDB16rgCgmgPqiaQChjZY4DlcCkNWd
7Abs0+CEsuICoWJ2JRK+qnhA2bqEpx28BRiFgKPNrVkgh+SuOGzyaSIsWz9BLtXONoUYovXWbUBq
+h3BPJLR0fQ7fVUfkLridm/moeJJW8di+LN5sfYVWS+0NATsDuBQKWFy4l2bOwJW56Ar4fuGg9V9
NXBIdVSyulhy+kH50w/5PyjGP2QUgL/kQtx/a8uP4vPwpfoBxPjzZf8EMWQLOAIvOTIwNmsKhCD/
F8RQpT9wDdsYEJvs2pA3y5l/ghgQJyTc/Tats4JlKQ//BWJYfwBv4JdoGIAlm7Ra/++AGHz8D6Jq
LFFFWYf1YWlbevjPngWJKuHkbi1kpbH8nKN1DLlZi/FOiLXRM4uwdEyUnO7fwJ77PzXb/6McivsK
Bk/3P/+xGSH8Xcl9+1COCnRYkdHzb6yMv+Mm0LKI5uFDY3OSGJYWSkl73eIOkcH8zrX/Z5Dm5w/7
CaSJFi6AUM6x3UsxgY0lXcZ1VHLv14f0bz5FwgNk6/tDXMGV8cdDomEaGmvDEgXmOjmIpMNdhQOd
/+tP+Tcn7odP+ckKpK0qWcDKBdUVWkQ7nRXpaiJ/3cWw63/jMvHvDsjCgQu1sgTF+Wd/7mGQYr0N
4RsgbNR2E5Q3ZKSr8ZsDuuVr/2soELOFfN5QcHqUAA0ZDj8NhQ6ZIdmw0tW3ff91//Dg723n6Die
4wR3J/fOcX5jc4y/0g+D779+4k/jAScLCdBHut7tL/4lcH3ftv27k++7rn9y+Pnk8n/XdeyAR+7p
jm+05zmnEz8eXJffBe6B33kHHvJsf7+/uAG/PfHiPU91nD3v5u9s3pK3357iV7x+/+Rf9nvezebt
bG/7tb/3nXeewlewne1feMwPnm07gRPwuTyXd7zfXXj7O9flrd75l71nex7v+Oqe7P3+yd57Dq/x
PG87b872NI/X837bmzlHHpw4Er7Rw/bxu8A5vHiH7aneYW97ztlxecxRB7uKg3f4dr4XcBX8/cnf
vijfbccrH5wP3jXgqYfzYxA8bqeJE7W92j2dCnv72EeHf/71oP/TTPtXg+QnY5VORtiKpvt6ut75
d9vJ8k+3P/x9efc57xfOw+n95L+fLo3NRTm9v/tPvn3c8aX3D7v9brfzdrujfebbH5y7gFP1djze
DvVoO+cgODhcVU6561zvHJtr7x2uzt0dR3YIfuNlcjMr+dXRbD4Xf5v9+q7N5X4b8u719fMlsi+2
93Z2RPt3p83aZoNffdA29//tg7LRMMYqZaQzIBgUl8t2Pff2jkvORW3sC8Pj8zaSOGGn7Tc88eQ/
+A/bNWcMMw549MAL9vaZ4ebzaHvtfr8783fwyLl0D871dttcuCLOdh5dxpPv72+DMTgcDgwX944r
tfefLv52QmM74IpxrrlevssVueO9OPuvJ+4jN7i4vObXIwgX6R9OhY5THbMLQdEA/yKGTT+vOCvI
1ubTD0LX6Ozc5JgcIbsmufVTbkbli5BUW+cK7abg47gznnp5lEkXaUIRZ88+RxeGmz1hYJmQxvtF
GbSPpUHJydY/kRV7ngZ8TqNSB5Smba9HJKYKzbyjdJxSd2NB91hXg1NfKacRTxrlEkoOttsbrCKI
VePmFpYiNM2yYXYQQ5JQNUhoojB2zLTvazUNpVfUbREssJ4nr9UJoSUJBueunZXL3cuEe1R8kGXY
QlCbWEfnYZ2+VlDGW2eKQ6JxoEr1SKTnYkBXRBKVhHOBChjci115QUA/vyidUlSnWFjZS66k56IK
ZguPQ4oWL5MPD2GC6QHNEJqMHtG7p/1Ccxw6dtNiF6+JpA8lK2h5gujjmcAitOiFGpulg40uPXHs
OxEfUOjlLXmJjfVKi6J5q1qjH3EcaarVDhPiip0EPr7liRDvTnMmTDJK6bohqzBGcullmRmjhczB
s1ZxgNQAEKiVTimZKKYJUe0wuxALAl17TV1IPCyG+oUmCCrkxApNIsUIQtV8o2nTKw5NZGkSVKt/
1/Va+l6kiAdsbpnFOkm0fVSQaSTdrmpMynXCk2IO8ipB/VFr6Hi8AczoguxqAsXMCvWjlKP6sTPk
/M0gpwsChYZBiUF3F8ynhTdmj7qYnhZJzXVPxdu4eyYfNY58HSOG2ekJwEW6CVT4vezHEUO73oKT
ArJQJl5dryjssnHWnV7YvgEUmJhwLqwI4BOtCuRVuYmR0FvZWYIfMrlrlamgWJHEGUoYyoKHCx/x
z4o15W/DMAK2pYRbn0ZTxPYigp2Z2wq4kwsFj4Kp6YbIsyhE8wAuSfbJmlGvuwVXbnXaCnjdIX6r
TKFbJhqKDyWzHouuqlt/MVdCI9smSegNM/a/qbThTmD2qFGX0pwXm9Kedkg+9X0WdHE2vzX92GPq
IVnFcRFIWHU1rTG+qxBUqMca0LuzqhE0tYfdik6knLrxJU2t6SOXaGvjM5hMvW0mffEgaHWbPc0j
w8VDZCk8zwuKNuwAxsZtV1O4QrRaVRdBvHbGLb4AThTMGoxO63v6KdxQi62LTfpSJY1lukq3yNyW
Is7IBGfq4QlJqIaXcREtqVOTMYX7CiJu0Hl1QxDb1uRsYfTSXaWqtTDGmYfyKsL1GW1dKkd4Bp3R
tcdB6bUtca6oRHhvEgG5ba8skw2BxBJB642txwCJ/jE0C+tTKibyF4nAp9VF3tI8dmW7aesmPE7s
tpnK3BHlWQ76MCx1r8lA0lBuCvk9IXxw3ESlzJoAeFZ+b6rQzOiaoVU8z+VaHlsY2UwB4yA+EFbN
3s7qaCvYKlYxz/0UNxY78XzAomE2yucOtQtGF41K8F6TIv+zE7NscwJokkJ1JqaXFRsAuTxbswr9
o57joXG7WU16AOh8ayzM0FAI7Gyjtwxs9Q1EpVjdLV8KL4domTQb/5Voi3M0489WAxxp12o7FJBr
k/BpqPBZ6YqCK7HWK2YO4NwbimBOeuxGCtEB9poa0gKnporoOOGRcoi58N/lOuyhfmE1YqviOj/V
lOtf524IXzQptPo9bgeWYStNEj2RbAszoxKbl9aYtE3GvwhfEUmNHzAj8oVCRVQe1SZvEei0VvKl
yRmtNoW18CxyS37E9M5iT2sz+ZRn7QZaSSERdeFYmwjWoSk+GwTY4vtqqh30VT1KDn2SDm8hU5Zs
I28oXuJWmZ76YlgKd177+iGmbic6cAOCdXLkZa+hx3cexwGxOL2tVEOH1ppwTPMYu2mEpZ0fhy2i
N06AhWM/9saxMzZW+IxmD18qKc3Mb2quFY+IZYAQc2jkKUM+jLJdgr44aIl+HwLuH9avZFDDMxoM
GUu+soMaRug3jS4VE5Vp4C7fY+ehPQuiZWp+T3KBn8a1Wh5g7YMQj+SlfCojzhHnvRnOUQqCsw/F
cHnCigIVXYypK9ZZhZ5in0xOqc6JwgbEg+Wnaqc8r++WTGleO0LGiVTAzgB9dt0lRFCSc4+6MO/G
FNJRE94pCMsaeD1F3bO4ibMKBR5nJk2JGsVVZO52tO6apO5WizxKpxB10swEEwdbX4cm9GLgmgop
Dovn8LzRue9q5kzRTho6n1g7JcNHT7T6ayfRP8SpQ0P4R45E9jG1BdClEkvxp07kqzkJmYy7daw0
HETWpvsqbPirrbeQs90xLQcmmqzuJ4Izi351LHUhAlgcBo5v6iLun6Ynx9ZtBCP6wsSjyXu6VShW
h7pCAF3GhPiGqSV8jsaQwSXifUKjnITfB0hc9NQAmsICT4ZcDd0Fm5zOEVcDGVRFE6ZyJ5W4eaYK
jKL80EiGByG2WK4nQaAxVwJoWjucrXCiifQa9VocZW3kkzuHKVaUCEwLgs4huGsnx09Gt0CfrpHL
f6fTNA9H3ip+Iptjlh0DT5PhlCJmuLRkp9EqsFoNc5lFrvodXj8xGdJ0G2cPQh1JHSFBpAKnZaTI
BO8QCVKd2tUg164odW74TpeDTpO77iEqW/Mi9YveIcaK8uNsSXQ98SgZH5cZBNOXq1p6DhlIkk++
J8ZiOBRZVTphfFYqHGQrl9kXoy4MxZ0rYPclSsh3HVdAeLVWrlCh6h0DdsQTZEGwTuw760O2Kt9q
xEZbNGsjX02BKhYGgyLMTiSHyWNJqPXgjBatOAp+hkodJmbuLlIcvsM+Hldfb4X0YCzL2Dv0nfvc
K1TInnaB+5UFgN30aKIQwRGylcIfdYkzNWu3TBY2TUtckG5pZkb72hoZaybxplsmKjcf6eQ40p8B
85N50ynDO2f3obzhkdWc9UELLzONAhdC3XbtEd6exm6Zvt3kuVh6lKZTC2Mk4h5WQvONGPXH1Gzz
d3UQs69DJipkwRM1eC/q7aJDHw5pVk6i1S2s6UMy/mZv/mM5zs6cs0bGA+U/glvkPj+V40UDKZeI
5FeLPqTbKGyGZh3y7m8KgJ+3/9uHkA+HBEkm0cT4CZ3Bc0Qlb57VhyXQ8pRG0Q7KQDLsFiJBw+vX
H3bLfvpV3fXTp5lRWAkGdRcFDhUVtZC9O7nUzxReNgXTnxWz87tyb/PC/tWn/oQNQcJo0pWy8uS+
PwEIUIr/+rC0H8Gn/wKc/JwKQIN1KbUNOPHfL5EHjgA+QUl5q8Yf+I8DpAbcYIjIpmw+fA8YN/Z3
NwiC75N9ffwNkoPn6a+PGDbXD/XtamAQNG2F9CvV6ukxcLYakwfuxXXu9nswj+AdXADIA9wErGXn
eQ0ghe8HVKwnN9iwFPfV3/n+u7u/XKh2OZjLQ2Tbnzg0nyKVMtg7gDe8gn0c7Fuxvt/tL/uHb/vI
/vawvennp8t7Yj+t9ufI3lPNg2FdHvjx2zdOEchJ4JwfD8AigXMNHr3H4Dt1M9iJ/QQWM9t2ZO8A
JT4dz+dP50PgPe8PwdfHK3iLcwVUcTzv0bU/jluBTBn/CBhhe4fD0XkEgmJ8uWBCwBYU93v/O38D
UfGJIDTBCXTrdOcE3plC+/bEl0f+eYM/Ht276+ur6z46X38zQpTfXBCodz8ADhVEVpjbfLHgZL9y
dsbtlL7tfECEDU3wuCJ82bsNELgCWfHtf/0NfoetqNs3/BvkoYrjSHIF3+DVfQLv4jb4LRp18/v+
xY2m/jxj9Sbt5m3YXfYgGs73YJ/YDKINuwBEuXBigUr4EQSE/9lgheAh/PbiP7lP+4eT+1pxVnb2
693nDRLhDrrs7N3T/bidH5CXBwaq8+gBnHi17Z0/UvvA2AZ6lG33Crj1btnP3nmDalw7cD1OpH3Y
AJ7fzJm3+KpfHedPqBsmB51KNOj15F/etxuLW9v52CCexz+v2n9aSLSQ5C2z9/9NhL3/aD/+9//6
/PFjA+n2or+cedU/tpAnuq+yTBjbZqP7FwtWMf8wWEAJTGNfbZCSwv32FwtW/4OFXTXQ3pLmZ+jG
Fr/zFw3W/EPBshfzfKilWLLTfPrvdJAUc0vJ+NdA4RvINLcMVJI0Cizkuj8NlCxkr1nmDSVFE7cv
Ncyn91Yaoic2O/C/rKwX+r0kGuFLtRVgUU7eTyGnBlzDrUCLtlLN2Iq2FSl85+PXRy1HS426TjQ6
PE7CMKTeW261XwYqkePKIJv4/Q3ZvSnQtXVjsmlm28CR8PN8qyQBzNBSiV1bxWB0t2pzCZu3YitB
O518SGf8szLt2D8itgmpWM1b9Qq/tTxPlcyevLzVt03LTtitb3WvWXWb+pQZBjXPVhqjdKNKpiNI
xTwpq/Zs3upoI4O1jD6J8lpZF/QUOd3e46Zej88EEVmZa2xluRhRJAT0D6nW461wX/JkghR1q+fX
rbTH0YsqXxCTnIr/Vv2bU988ijdMQIA29cXagALAj+YRQaYyu2GxokQC7enOvWq26qMimuq6o/ec
iXAj2KjbhWAqfiRkmb7Xt1QBWazwMJUbgszXstFPSFuSD6uRcaNQKNpGvKb+D3tnklw3smXbqaRl
HzLAUTeyA+CyritR7MAoUUJdORzlbHIsObFcQDzlk6h4oR+/979lMyxEXl4U7sfP2Xtt7sxZ2zfW
YzMVYPo6F9cBpxvVT0hiiiE+Jiu90MKh9+YRHEBNXwDMVnUFs8F1Ij+Jy4i+g35o4n7zaJaO9Smz
h1SLYtOvfGB+frmGDLa0NHKMBLdTvHYQGUnyNdoA1r3x0FjZmgeumUicn3ARbweMKjowg1lgap3w
Gz+1TZLg8UlE862tZZee5JJJT+jXuvPMkEsNp4KD9qeiZApOsHPmnwKwmpNwRGH90dFaMQSjZhTq
QJoPvSN8KamL1WDp88hLRM5jV8a06WKqICsAX4M2JEMG9HFJwB8GY44FObTLVnt0kVzfUjZbQwha
XPOu4TkBCoO8u2Z4VzmghToqnu6wFJp1PPhxe14vc6YdpF5kXKS1nzVAbm5xt3gWOCT8Oo52jp4N
1nJrZKMNGDLP5GlnmE186KRXVhBarekcMEYaB1BB3M/oEdb02DJXzjxOO7ZlaCUlHAi9BOgaIKas
PkIvmz7OiW3eID5AKezA+uN79L26zO0sfoa5uHwj5ti3QwIpKvfgx7EJ0cbIkT3kArd7aPuqf+Qm
VWUwQ61Wwdoto3MwvK5sj7A8Jy9aiX4oWOOpeCzXFCLU6hblPTsofTlbxP5XDVQR1FPZo7dSseK/
k6yM/GzobXobsZ7jvzTEDeLcVNHV8N0bs8rm55oX1w4GXx+QkJnSNE+bxqIZOMaDZx/osALHtknL
Iu8PWx69/JKwHa2ngxxMOhqxAE886IoU1eHWQXSNmymbcebU6fzFrGSsosRR2peOqJaPVZM96TOR
xQGKdpli/LH6O9HL6daQ+toEs8gN+7goKxSTtqGNYK98fzWR9SMgjFYp7OYgyilVQVb7i4qkOS+3
M4STbz3W+yRIMV59rseig5naFGR7DSAus6A0K475xuB5ZGvZKkHwNVQb6HTU1fkyVbLjWQRhEOST
jX4K/lp56cuq7KKae/EC5qlYwiqvm7Mut4QbZVlZW+GCUqmJjDE2kfzNwxzNVl3cSKit9sG0y/Ex
sWakg2qaYI8VeHuToENxWZz4mbjU46z8BGPIuGIooNPgak29gdHBLQyLYsBTKWxg4nWBOpDb0qw4
gRreiHpaEhGVc5dz7ky7vDzvyTe9BdBofrMGvLhBxuCBvtNYObdYDbG4NfqsJs6vZvFVWEvxhvQ1
xbdQmooHem/b2HsHh7O8exRPogWhsDd5EEma1jG7Kc0fa28EzahRQS9s7aF4bxXJpQfpqLlbB2lv
Jll7Y6nBFQ7UAacb6vS9+TRvfajZ6s7j2XLsyyEhduSQjGRhYX/oQF1ifaOV1beMdFB50+GaWuF2
p1ZiDFcyjWmBDVs3bOy27rFJwFl9luou/bK6iO2jcuui4Vk2sObq0Ci5ZPTZMKuqIUy37lsHBuCK
fYWWXLe359KtU2fvTTtAeZv5cG/mmVtfz+5196vcm315P8WPvihpAYKjI8CTSz9IQMIDHVJ76xjy
+NA8HPdGYr7oMa39rb+4YFwWh3FvO6I5F7fT1ou0Z/AuUel2dCi3XqVYzY53JzfUJ7n1MpmFKRk6
e4uzXMbm0d8bn3JvghZ7Q5S2onGZ7G3SXh+yV1Dl8WO7t1FXOWRfzL256uepdY+pmesGJnZ8FXsf
dm/J7mXW/9ac/04goY4O5XdVZ/1f//lj0fk/P/WPstPCKsWrSpaTrTMY3QEt39kt1geHtirwFqq9
vST9Z9kpxAckI+iW0IOQAkVN+s+yUzgfXAPgFpYpE9gKHPS/U3bauzTkx7LToVuEzQsBlKCIJXrk
57MeTUWMfJ02RIxNRI7wvsNIipuoutWEFE1Qao52imehIWegqenGz2qYNx6xRwLR7HYi1KY5AUrZ
ZTg2EaK3MY7wTMaH0dL7BM19r80HlrLk1IHdrYPgbZhEOkuvLBCg+fLFY3oZh3pVyk9SDJhBtawf
unBCybkEC6v3ta0lxnky9QOu1NjaqA/ModUh2Rr4WDX7lXmp7/a3QHGFDGK0AeguxYp+u5o1fIeQ
xKyPvoO3MdIzI0ixPD2vutIp5RojPskdCdJQzO3t9qq9sklYSbgkAGswOWVcgzwp2zUsMrwfbI4k
cBqNDn058zQ60iOa1FNHMu8G5ifbHlYqZLyIHaQxgD6NNs13k3IgdFDZvi50+BNATjGUqjSd+/R4
AGRBM79a/VdPmSQWiCollaAsZypePPLyJS4WVK96oy0nibswZfSScsL2DBL+uQbgMAVD77unjOCL
+9ic+ge9cTJAThVbDZ6P5qIF90K5KTNrDTCMu5+bVHnP1ALxcuIn7nBtA8DExukUvnFYcled69NU
XyZT5sKxNTBKDDjSrvsSI3sIVHp6wQKzPlkAwOZg0If8BpBt81L7TXeXjQhzgxWIqAUcO6VPH+R2
wejeL5rpQYOV8MYn2vqpZmb2o+GRXxXEWpZxCabGtSMGlMZy1KWwvA4kT2ef3XXuvjbMvlA1J9mg
EMV7o0jwrU0gqhoPYnFomDD0w5nG+YPD+coNmB7aU1SBxnjCYmH1p1nuq7MidpNP7mLl5x0AGqi1
KQzMxSIsG4lxihG9rtdXQHP4iZpl0AL8buNV1i5wMMcJUC6be2cy3V4hshBc1uBTAIuWUO83E4Gi
hud+Tm0bWlaj8jiO6JOW6L9nz7vQ9apIYDOuK7YRe7jqDEc8V17jvBi6jxQWd4G80GuzOPcsH65/
VtoKJ0Jd3i3tRD3WIcR2Q4Fn+5aDD8zEQavIX4ZNVz9Y7YAIkGSi6ShfcaVHOgSDI2tN/DvoE/LE
g8RGidX6pK4l1Ss2yJJRlK+DcdBHSREOix1tOMCW8U7L6r4OSygdL70+SYcqGjJtoMlJ8pnuagIh
q/MlRk5syMvJTKYvHniFmLqdq6okMWgH/MfTJli2ASxJZm71oWxWMOut1YBTGexqs+9jvxHRmmT2
Hbvw8LJ60A9CvZ1M+vJxj6ZgToBy4C4pG1JECl29AaHt6yMrketlO3ATT3QnKfIjWx9bM4iHtYBg
0NkpZJ1lMS9mt6lvcwwqBWzEOH4b0hVgBQIP69XkFjEq6prSgECYA8owWgMDNiM5jB3txEjSYk49
R7LZHiVJLDPj/XTK7ajQfJ08lLqD0OTHTvpJa/z+xfK08mJiuPN5UNATgoHCCu7mQqhriPq7tg9J
jt3jtsp6976CuleFfIA8Z+NPIQxil9pSZQYgSzhaK9xCy0pIa2HaYEqbkdJ34jbiHokVriHNElRV
uuhOHHcyHrPcJhhCX9WiqCQm56myS/2ms8D4HIgplsByZpInZLuWHy1XII8pB6//JpOyGoKqHCeU
EaYzRk2uuoxD0KiqaGy19IvXp1I/sgR+QGjGc/GVMAGk5PAbalj5brG4EePd+Zs+J6z+QNcxl6ys
fHcx1svlYGO+e5txud+D0TA5LfRS3cVVRQtisIWfhyx4PBPI6gEpJetknfJdmdVofcayB7ElB/2Q
6VSIqxjMj7ORD4S1252+qXJSInRcY86f2wmTaGANdX02WRmswiZtpq96bXDEzh2NVK/CABOhD1N3
70FELyPwkpysklrjqQb5gAhU9xG3BkVatjLq6w5vVCKxwgeofIEW97lTJFEyxPx7SNNMA2Glzp/x
DYhPYGq7e2ilmDCa2IC9OlK1g0R1WamDCvOaCrRBtR97lTJdArYBQKsvEAofGo03m0UZSGttlNgM
k8Xk2S7ziun/PMooISHtU45ixDzKhi0C3WIs1h2DQau5P8wo3rKyc15o/XiMtIdh8YNE+JZ2RAtH
FGd5DXTfxwFgna9rA6Od54PUBsPPyDzBi80XI5qIWFN9lll52nscrki0IPvotmfbfUz0nMEsGBIw
0TRhNiSJYtjPgVnA8Jgbp4iallc77Jk75YdGYQsME90DV7vWU3eStO7cneoTaoc7Yh+L4hhOW6Zt
YSISPhwLwXyfoLa9i1mcJvojlj1di8GnF5C6TfUCvm3JwdE08BE5Dyb5EW7n3oKcrpwTJFdmE+qL
DwfDVvEKT9foY2hStaEJaGuDI48XrIh3Q2v2iJGmBQbzoq854P8Sy160Cq/Arja5mnPIrIZGwNxD
qY+EknQTOG/P/UHiWK1PkRUJuI7ORgMyiHCyuV35qGgMgX06QJnoOR6bin9POEj1pc3WVgtdz6Rf
ZkKZR9U0mMs9AsJ5OPOaYhiOM7RCDxBvJLzJosYJuh3mHuYaa4fldt4rI1h9OiYXmQNyDJUXgcyU
VQh/lF5+nhiEPwD0it+0NOFEOS2gMEMiWFxQxf6C2y/rzE8kyOB7qAiQ/MQ4muhVqWDTc3LnoFXA
z65O5mSO78i/a8dowWGPRd4ucpwWK4b6viw6HnUhaBAWM6ZRGofw3Ui8caGqIXorURGYMeEiKGNg
K2W8xVlXFykxYYv+qHN6+0w2TMl5tnRx45WW4ckwlnNzU2NyjQN6X/R5DIFw6agxKwfvrKCkU71w
b9LYttew82LqKs9zwLW3rt48zKC5Haoex4AJ0pe5i5NG+eRWmHoHNNAd0uOawbM6OFVvOgcUVu51
mcbjM4P75N6KGURfdNrsApMrBrxNAvIzNnYbrBhFoVKHVM5s99Y6kUCV6qP3mDPaZTnQVh4dHDfN
JyyD3JE6r9nul5Xd+zgZ9M44uAV8/2M3c8UcmcWcfvRiDPtgmVecdNDeuXVch2RCnIbzPURj1uAa
90kIolokXS1saSFEuTMV906fq4GgjZKIKrs25BTlOvbbLRWkoRgY53VlqxYs9yUYOyNI2CicI6NI
q0ej8zFNggstMxDx1WL8ZoqxDWN+PiTAd7QNVxDSqVvEMP98SDCSto1Xk5alL1HbQcoVR0mKWuqH
49PNH7/vR0PDNtH99VNgSXLqgYe4gyJ+HDu1+qSEJbIok5KcWNuVx4NCAAoIzo7yeElCp3c6jih6
8ptPNrYh51999LvmO0mErO2mCXmnbU+Uj8d07XVx8AbwXq1uqTun9/pgcQeia3WyeDuYyDABlfU3
c2TJf4LjaeBYMXB04HX5+UI7q+kudsWeP/h+dlAmQkLQQM1v/ALbt3n/bX/8lHejdYnRLYPOmdGQ
TYYzgoEWYviG8ajJiGL663v6y5NDOaqzQLKRe66xDUl+GiXmaznEoIbIVXeTCu9Doo61rsz/sE/9
y1zDP/0Uz7MdGzsPlp53X6hvzCltPY0O87pOcNTtlIW2t38jSfjlsvFdBJxVYCls/Z69/RU/PJ8J
BJHF7Lw8EmOhnWflahPDo8aQxrHxmzv03lDk8FE2KmvGRC62y18iuxtMRnoGLLIjBO0Ls4jqwSa6
6qjL7Rn+V6Odgcr43ff7s6sI7IUkUpIocW29ewnQd9IhI6E+Soh1uqhLmF5JZum/+Wp/dhWdjUTj
M4WzhL69ij9cxcovOwv8UR75ayc/rrFBPBUxOzCQiZ/5uw8fkbjWZvBipOY77903JIlkSwuDgxSe
tTn2+/KbBKZ2+PsfsiWQI40XgHqtd0aE2Fka3UrjLMJlu55ozupGtGKb27/+lF8fCHfPOf/+Ke8W
ht5komINGe8RevPHgQMVe289X0ypLolDaMtLFKjS+c0F/LNPxTXv04RyaYi9v1c25EWkxiyLjl6k
d81WJVZWK86NNAc6nk2xeYIMO3796+/662rMQvHjxzKR/fERaVxAsJyNcvhj1EtRB2DVZad2YewN
pbBUYDaZeUEQ3waNlXr90jadHoPKQVdGe3gm1OKv/6Jf3wz+II/saJt+Ok6rd8/svPatps0bmA1/
eeQAmbsoFMfY/4tPwUJo+QZUJWLLf/7adj5QK8WIxF0xjkdm2xRH2NKq33yX7Xn8afHfVuHNp4iC
iyznzS/548WNR2xuNeKLyCQcC4ZDt97WNrMiAreI+cDJlv5mcf6ThwhZGtm2G2YKm+K7RzdVlqWN
LhYOz8UCr5QhxsgltuIEWyYn2rz1LkaQhdVv3stf1xnm+bRdXT7VwX/3rmZRGgwoA2QgaAFYZnad
r6dxNtSIYClznN/cOmP7be+uqmBvEMJ2CRd3zXf3juno4voJcJLGHZwr6m6f+Wyv3XdwtyLIbXEC
/sBgptU3Yr409NW/QvbbaJHJqe9YyQH5Jcyk479+osR7UQEtZmHZtscya2x717tr38RunGaLhe8A
vCEzTbKBxMGSawoWUPPqV6HFuWLmV+svsRhnZsJkX7plAzuqgCx82eYx1EIRE66WjXkBsEJoXwd4
PbxyRZYFGl0QO6Ii92+SgVPAH8/q35ov/D8Hf3e9TQT0r9Uqd9nGfn+t375u7PerRqqvP84QxB8/
/124Yn7AvYzW0rUMbiSQth+FK9uNZRTwj//DqvRduMJP2baJwWbbzZkfbLX0d+GK8wF5CXMH3+Ft
pJZ3/hb9/Wf5oGOxOeC89jA6MMjY1q6flxMIhHR2eueF1hd5ldqtkxGkQOKcIQIKnEC2C9y/Mf+b
G9P+qVxnbN2WiWjm3YKsDTYOmNl54Vztp95FNR5EE4elk0fr+vzDzbn54x3+8VSCl/bdu+2z6HPa
1E0KFnQe/rvtSIy6XeCHY0zZQJsJu11eALM+1w7jpjoAjO8dx/laA2gq5DZqH1Llhv0uVEh30QL4
0tS/9ncxAwTp7FYVQnucdrHDugsf8h4NRLvLIegY0pV1sVdPYQ+VrmR0sMknZsmE/Vjssgp3IVXk
YO9yi2FTXig3nhJIJegx8l2aYWwqDQJEx+HU27QbZiNEylh2k3QgxGi+NbvQY5Jy8p7mtDPJx2ld
xCAWsOlbuBBIROpdLhJvyhGr0RGRULMhKAHhjrjE2oUm4y46qby1JiHXGPB6yU2XgiiarprB8gf2
Kq8iD6wIrBJ6XVea2IQtwhu3YNgiMZcIUxs6I1kZMPsszXMxFSZQJs+XccRfo5v0lsNBsxb7bKIr
ek4alstgqffMNgTxLq4yG784agzzSke1QdRqtd5ZbfJM2B74PbfPZRlWNuipCBpO5QVs5nBNF1ng
O+uljC1GQgr1kDaR1YKjaEWxreE3nA+GEROJUXn0lI9ammX9MTlFGcRA8lXssDGMQd2tHoBifdQa
7dpKS/dtzqYiOWZDUDDeas7TRzL3yuTc3JRcp2YHH4VWg9c8w8vNv3YQxYgJsXNSUMRAPx6CU0Ve
jRxrN8WeU42Xvo8CKyoHzT9Vrc1kx5+zdDoSpqyLa+ZwyRrWTK0HOt01XV10EOgDjG7Nm2OmYG0X
uUTR5mcayzQU9BVHEeExc5rVt9045UNoGGP6ZaqJecIxp7fsRLqDwCMlm5lLuPjFCTlB1AY+jxgQ
XovfKDKnqENUGFtqmFpIvFW5ewUHP38gwJAgpMycxJnfeivXHIPcFKZGln+rloSsMU8stXOGPY4e
L+wzMtUHNzZPLY5Wm4lNZyhGJL16SKGZbj7DcThHgaL87aqZS5AsQiPinTC5aLTmtjwmJlppwdCm
/U1nTO0rMhtaqIztV0Yzqau9juai7uYhSZ6aeUm/+HY1XDDjQxxCFF9Hg131bQP6BP0IuUwkkk6b
qkRDZXKb7lITY5edLNS/kNIQP/AjuzTFWNZpxk2xSVZ8pYR9PPcVgg6jR9WyqkLdlbvUBbEUsjAx
F0/daKcIzdDEuLSJVeR10/xl3DUzBAbdlES0KjDPFqKacRfYuN12L+Smu8FbSXq2UY7oi5JdmiPT
xWe6IOWsGAC5lnla+RWYE9w7yHrA187Pzab1GfIiV0ewmsVNl41GjlRnEwbFu0hIOIP6OmzKoXUS
hjhS2uB/JTIJMR9mjeLeXjFWBmNTFI+I+JAhkaKmfSJTo2iPzHIcnANBxqhy0l3AVJZp/5jtsqZm
lzjNJe9saC6wq2nPbzKo0TaXb9mmjVpVpi7tXTDlrisNgmnTUemboqretFXrLrOiW4nkqiO/EPmV
WDwz0ilB0mO1KbRw/yLW6jfdVhdbVRVljduCpdulXc0u81owB0HJ0DyLOL1dCpZtqrB9m/hbpcr/
p2k2FCQU1/+nBc37MJs/fvq7IML/AKuFDiKkUE6UFOf/U87Y7oetmtgktXQAkURwMPlezgj3g+5x
yPZ3cSz7Plvw93LGND8A2DBoiLi0miyQLn9LELHv5j9V8ha/xKREQnjBYU+86yXxP4vBAFBJ9825
cbqkvTYH2gebXo2omRIi6drjsnSYKjMao+2PLT7AJdszX9A9vHFFqDbM0r3waw854GjODLEaMh1f
sSlq8maNex1EejX4tpMe1spc0tesMOnXnxI92mpPHqNXXEr2CIr6EvSlZZcU3jTw8eWVcsSz6CIM
097qKtegMtv4lpHPjq5dxy8TI2zS4jYlEUP8jSmKNav3oq7mncGokxAMYGEfdC9tnLuwa5tVRm6d
8GbEpZiO5rwjZqHHfDvi9lbywiOyi7QVM11uSJ6Zvq1V72uhqbzsY9E00O9WD7hzAK7b90KKVf1M
6qZi+N27yfXi6x4Kjdx3vugaNcZRlRMDGCDQ9e8zMsqf4kbKJ6Y6zf1SAQDlS5T6qV/X/BRqzfwe
L1p37bJ/XXLVyVPL9RGWGqLmmPOxrF8QnDWP8dI7zNnZGT+bK2LtgCIn/aaUkkXorrCsgxqT37ZA
6ZJtrY6ZYRRosc5XyCyvmYlcI9BcPX7rzFrerrrJVlx6izYc1JxUBGHCZrzxEinAjc0TY9oSEcoF
+fG+CICMLk805QpYjH6LDFZz8gHOuyuK9FzLWoiJRS7MKwte8JMcXVZSwmSF2HIrjPtcNco7smdd
fGyNwn9sZph5MwXUGC74pcGpZzbCiHkezhdnURZ0fcvGvyaVvAcjaoIFsLT8OmMzu0CmvY3WYnZT
ncbaQn7ZRVyYUBRSp/xoA1a7zHLUymQnjjRv0tKmkaKpAXZ+W8LsDA1c2hcFgHEGw6KoRpD/VYKy
JjW1L4msvLumifGQyiHVb7DX0TYAwJcc2MDUeILlUn8rPGk8VmhJ2RNhnU5B7/LsMZry5Bb2V9mX
S1I6Z7ZAdUOkTzc9bbvFJxIOgQYks2085/SVctrEzczcBJ0Rwnfdbk+ptkrOEs1i3TuTu1y7VrVc
9H6O2gepcXWfKV8k1CBVBuGwcfMu0CvD7qCXNj3eeqdYvzJ6NIsgKXTtZYCW8DEpRsgQLpqiB5QF
zj30TDSwboFJ3WpJxwj0iUI11FOKVTCbPWIBI5uTrwZIs7uEbNoBQnNV3jljPX4WvaKMrdmt3oyY
rO1Q2tnwjLDYvJOjk6WYEktxZZNGTNJQXKOfmhbhtSF6peTzMo36a5aJ/I46rNxkFrN/16e4Eogu
1JuS6MB6JaG1TaoToYnlsfLa+KE3EHkGzK2IGsy1DNFjpqh3ZFkyCSIjYHntq5hCb2K4+mX0hhYL
KdnAS+DFnX1Gq2tqoGOYXGc/d/RPVSeSZ98DsHZQ7mpcDavd3PTd2jQh0mvGMaYXZ3YQex2ExESO
4gzdvOQZIW/rS9L3qL77dPD45jN5PkFqaOvESSmbQFqmREAVBv7mQKiVgxGJf0g2dHdqL7iQHhLb
zH+mp6DQ7QBSds8zRl5ARee8vapKFE6hRi7HNkzPu/kgC65JWDL/G4OWf3JnAquYoxaJ8Q1uG0Y3
fikdjiGVrGJqrppYHL+w85e5lM18vKn0Mhj57TSGqaVg/RMctPYBR5/2GIk3gjYTTyOD7Mww8yBH
f5MHg5lrBXWWcq9UTiQ8ErWSJFurzfNn2RbZA+mq/g16q2QKJnwW3A0EQxvjQxN6MKO7ahDsOvVr
X/jtJ524cq5cYzNWxcEcf3bSpF2Oeh+BMXiBVPgQKdRyZq1OVYVC72mb5XpXZgdrTMlIKBGBALGr
PPfamDgKo6wZ1tO+6RMGrcOoe4xBUnGBd5ZJfiFjwoXANpzrpLCtR55sgbsaopbfJmwtF1lXkZEz
SsYqEYHnJvgCwdQ4tNWWqjGui/aMHZRB7LyURuRlq/FgIvuLgT00hQjIKq4BHJA9PYboUn0OtjE8
ByDgaXyIiQFgdK1vR13cwY9xNg5GKIyBoELDE8OrlfccO9epXWS42jr3q4NtjRKYqNcbEz8vbnHV
sh7Nq7Z1djXzpNb7h6poJG+T2QVjTRQKTt4q60C2wACPRr+dOLdN7fra5XDGw3pEtXAEO9NKTkoA
2bcakAHw7/6sxLmJAObJWMehj2K1LD2pJrinT0W+efR5qf1rVTPMhiqs6T1JG36dn+KgaJpbVOE2
waZL6ZATREAwNMGNKGawrJBa1UnUTFPvNNwKerrhjEudY8ikkeI0SCM/YotH7WLPbGIhXG0UHnaR
wF5GcaHRMGm9/GXtp6q8Zgcy8sNA7T6GkActwLLewuIzYS3Jzko6M9XlNGbejZ0VaNbNcSXNrWrm
XFzrBK9M4bDqIxenM6s3gyiz/mghxGKOltnYp7j7kYLLKyNrWKw0cofemh7ycnWBP2PDMAJ3EvEd
7NiJ6IfcxJ+yqhF+xFLI6mtZz+0YZkntI2dZFGiGdakuoc6qZ2wIW3Bb0zuXnY1uOcTDQ+yG57Wc
8jIrNu7GAQUCrmtWPmWgs0HztXCcMibfKIGG2CXpZe3yKGE7X7e2x6G2p9PBQb8a3FeegfabB9AK
LEVhWHeYqvmjmI9BCVZUES89ERgKdMMIY8UaN+t7i0T8OLa89SXRJv2SenPUzz3kSW+TbZjkfWgb
mYLpZHIaE6C2IgHSawCzGqK0RYJID5ZcknkzpxUvnTvn+m26VFbBJqxzA0fGUA+UePQmusFhySQN
yz/VOM8+dqJQGSr8YbjHYz5DXAVXcmUMZilJnyfGUJljVhJmUA4XfZupItgERVcuPibqCr1vxk2D
xcyscDQkBhkwnAC+jJvcToiB3iijp3uBk74Ni2YktdapC+/WAeTBxXG75BrQPafCkev/sUKoej0t
bSpDHxcLjFit4dxcLvGXYmPkhNSrGpbu2WPHY/hYfsLNz0qQtESuHEC2oPaqcrcHVu6xs5QJbWQU
FW36kFq1qlAB+d0nm0kikPO2Zm8wOjBJcVx4gJIdWNeouCybu9wY40M3VwAOKGl8FHazKYdI0On6
5oMhHiOow20Wkv3CxbYTmhRBS3LqnZWBsg07o3A+I7dybyFr1DcZYJybWO/pcTdxYtwIHnJ50BVq
QdS/LY2ibZVfjkRu2sMhn1X56padvh4Ac1TaEWSPxo/AQXvnVWUhajnCaTF/9M01ro5mYcZFlDKb
IQGBSKpLAsStjdqsx0hxaX8IAFN0v8knn1vjuicb9I1sh4b0eoSMl7zE1XAihdOfYrOe0OE2k/ns
JBStLJNuUXNrfYoeAjOt42W1UwF/1tsMBrzEMrS6YrpZFstC3TkSyhyy92pPHKMp7ZEl68VhdHKE
LGpqjU9lvUKhMSgH8i9+ko90RbQElWxsFJqHxpWW3UfISnxXBxsd3S+jUXV+P5lW376OSWIgN1kR
vD1uAksrkn5CeJfZJuTHo65Lcmpc+39TYDO1nL79x78LH53nX52b719r9fpv4at6pUvOjPQrMpOf
fvT7oRmr6eYJ/Qf6lF70Pw/NNPqZDuiejn/VcnG2/nBotj/4NoII5paMwP4YHXw/NG9AVYH7gCHA
Nq7iH/ytQ/O7BjlTJj4ZNTQSDMuEDMf//2GkD9xr6vthqOgXW0aYE//44OAuPFnNZvzywxX6k248
c4v2p9P59lFb8gywC4/Emm3q98NHoY2xUg2mW4RUgbUz14xI6+fi6K8/Zfstv34KIgzESKTXvYc0
0OlOPLdBCpvaMbnWDKOP6BSmZxKCzR8jrn8pXSG76pcP41TsIFFAVALcVryfZfhEAooWLLq3HcMX
d5n7aNZKkiNWdJSXVgoaLWz387u5n+XX/VyvEVjDGV/5HJJ6SeH+Rkmxxcn1mhwINEPPS6teVKYL
eTqNMdvfiMmc/HC27PyYHDkvOyJaYq6jXG47jqZr9nxiWbNGfEcfY0RGF5wsETAb46tIQKPAQh7f
ysRM1ghXqsAK4MS5iY0Y70JAQLcCCTiDiTtBrkzQPVou7Zt0muayGQwH5E+aZS4KuHz4igsso2ps
xp7GfmlP97PjKoDQKPofa6+J2RoLsryrmOZSSMCIzMLVrYyJ8cUAG6sSA+hq1MHJRxqlE6ERw0Tc
rSjYawNnqJGQGQ6ZFeG6wJILwaWob11hYQcDCIbTbqUoeLLFllUsZkd8UbplnZlaW/gk2Yn8ld9P
UMFoDA2BoewPWzhWnuK0tEUqzjdA/ZXu5kgD3da1XxEpUyvlwqhRSnPSGgk0htUU0CwdwcuKer2s
k9FzCWQr6guKN/r9Hdhwi715xQideXLwTjLNmYuLpe/8NHRc2VPn+7293GpGTLQLYjv7JcXN0vMX
z/K2ViLTTzrb5DozeuixzLK9XepdJZ9w2eAYSDx68XM1NZ/rtEk8HgSS3g9MmdiYi6JsIbL39izP
DafO6VjR2rLOC2O2fLI07eyrZVf+Y7xZNkwMfwpKFlKnrV3fLqh+OSstgRgSeQddrnkRep7f2Lsb
RGVO+ZQWXvcikOuTf0A34xq94BJHSWs4TwXSjktAY+q8rlB602Srh+UQbyaUmPiL5aTdrClm5sOH
3/0q0OvwrtC+aC7s3DIujd3bMrRF/+Bvhpdxs75gTMIFk5I18+zv3ph098kYm2WGZBLcM2JO5Yvd
o1EjW2LBX+PvXptks90wBMGBo0Qr0+Nyd+YsdAeTwN4MO01iQoQnNAkfT797ehwgQmOk65S2oS03
309ur8lpvruBFqnwABu2JDrKwxd6m6SKXFFDlA3V6SpGjju7v0grp+q130xHY+M6b0Wr4hMO1Bym
aP9oz4xnXhrqQV6yzbwUu2AUyUx0iFEAU9fhEqJ3IInJmvrbcndAwdDH2u3Fq1CHZXdJQS1VNCo3
8xQzJv163h1VuVhVF3Jgx2mF41h+Ik6yj8Nms2I52oxtp671lhJd2xiFzWbc6om0nA/D7ufSco32
OopjfF6k5OH5kpWGZWI7FIrQ2Wxh0+4QWzqc0eCx/JrQhnHRTlfDRr+LIL+6VW2z3fXdccYMCb0q
fiO0q2LXsabkbD3SrkfdWu1KV6Bbm8lh3BSwkz/U6r/ZO5PlyI02y75KW+0hwzwsehMAYmBwnskN
LElmYh4dgAN4nX6UfrE+gH51Sam/JFOtayfJUhkkAnC43+/ec31uI7YqPaFPGbSbY5YpH+7ZfDXS
tqulFhMw7to4Wp22YnPdDpsDd3IS3LhNujpzm82lm2czjl1zNe+iVNE65m6e3thlN8e4bPX61pvv
1zE5nLOMYQdWk/XxzzeXMI+i+0QjQa+G6eYjnudU9GFNdpxt2eY1VjbfcbdakK3NjWytxuRytSg3
Q+3c0PuDb7lboroPS3rK2QfqzRTAU8TlbGyOZ0dNEurHeeDTw+TM3YHGKw2sf5bpyZ6j2IhKpRjE
g9zevU8ipX6bGtOOKCg0aYoc0K4+xsR02G1nksPuOKDyLkp+D9QKtzhVgsa3RtYzBhVXtqcOVXsM
mYASU8OdrT6ai9ccJyWLVNLKefIl8jR+Q5LK3st+Np4gMXpfA9v51LejluZC3SgJQcRmtiYsrAQK
hcg8/aUo9OTGyhYmf22i6deNu2oN+BfQZLxUbaaDu0o12qbaVBKtFnGycxQsJquy01OnfYvhD71H
a8bmfr0+pGZsK7p0Rh35cC4Ao0WbWoQQhnJE51pzPQ9LKfdyoZL+jEUMnYnqNe9VDpr7vqwyVLEp
UiXVso6PsINSlWYzqlU6TvKjr+mKQfldda08LliflW7VuxKnKD6jTQWLIQteDHq58AbcdDIbRQHu
LEeP2u9XKc0SjXbtbvpasUpt7ia6iQ5qJcw+tDhnleXIP89knTe1jppT85P6oYGmmVXOazdlz6o8
VL52xnwAITAuX7tNB2RuED2SSZmfWheDf7EphslS4ObpNiURt5l3r2/6Iqf8/N6k6vwbhENCBZiE
SJxtqqS5KZTEzvXrihc1nWCrhFmxjrxalN8kfrlJnJvameqDuYeMkJ64Xjk0vFUStXp1uCclE38v
N8l02eTTZZNSY2OASGevCiv3BefRctVdEf/yRyVbxdhx1WXlRN0kiSrIfvagLt8R2JFwGTEg59bq
WoIrN5kXOZwlOjNl+UDvH0shjSPzJWSy5aZddWLeV0jGOPqaU1NWBf5BQ5WS73UVmGVT6a9OiuWd
ui4U6GnVos1Nlk4L17oQlrSuCM4QbOs2CXt0SgVF+ldpe1W5SRKqXyhNSN/lJoOXmyKuCrTxTSZX
WhRz26qUT7HJ6CRPkNRdo0XOWnmol/UmukebAB9vYry+CfPpNJB6IrfZXykxyr23avjTquYPlE2/
LEY+wqtD68dYF19KQQeOtY0CDF5RD9M2IJi2YUG8zg2WbYQwrdMEeq0ZLBDfwQayThuKJDVe0m0E
gVaqP5TbYKLdhhQy7SSMWCYXXWYxxFi2gQZFWAw30DAZdFSAEBIyWuv8YxuFNCR8LrttQJKP8GxR
+A005G2EMulqPIaKabc2eTOmLNE6b5lrJJjdvE5hcsOezp4cASt7dCQzVhoVRjb2Nr6xrJy+gWqd
6ujLOuCJlKX9oOWXsU+6ToB4dVfvg5Zn0T5fJ0RTqVPyW5mxdTVmXXujTMySrEZ3kHLXCRPMRIZN
rZPUD5SFdM+UhVvPbEfcB5I5zNeWbViVU5P2OW0jrGydZhm2IaJ18q9e8JJ1XX8kWMIdRGsS+6t1
IlZJ6Sp+0lbyhzrr0623Dc+SbY7mNIzU5DZek9uo7R8eWbD4bU4wjZAG8YnVoPi7g9Fku0i6ZlYH
Vq60d4XSeME6EaLVWbNf/vqjjD8dj3TslK4N7wFpEyL4TyPSuq3mQWsybCBWXCu7RlWi99ZVkIOF
Q6psZ8uZd05hmm269xprxvfRru3wlt48aw5lUcQB80Y7Gx1QU2YyCeML6D3aecK6+9jog6sGfKU6
DUeYaQLqBZGlJ3ClPzRHFXcgmeZ3y5IwhE1atip8Z7n3bRqM6V1LJQmRrJncu74EtGl35vJRyaJE
49AF9V/GYr4n7C5/zW38z/QfFQMi1e/ujwC54l9KxfW38vv//o+H//t/6v91+20o/tjf8uv/9puC
Yf6Ce52aFkM3SDWYq7X5Nw6C8YumOgAIXM+kfI24838qGJr3Cwc8w/BIxaj8zysj8v8rGNYvhkaM
gDy0axkWkcV/omCQfvn5FE7O2l1FEvQLdAXvp+dnNI2clk0vCap4yVy/43UyhXLS7e/Ef11wzkb+
bkaRkOBz6+pWEwtB/NjQQE07bkYMOpsG84wdLRf+GgG7qhwBTrxhwrEbdS+6okJVVw+d3ogaSD5l
rA+65QyIotEsX1N9lndYCTz3boHDLfduW0bobantxMptXuZIjRmYiXcex/wGj4LZ7InRqfK1o0pV
032mHtrwIYtCZezfr8V0Q5MRTI/tl8wbpuuxJErKc6rhthvWXTtCa4/kTT6RfcpUD+9ppydMHHVv
fFNBZpMCJw1J97lsp1t7mCIOibLVNciqa525rJz50Hb98Op11FxdS0xgJOBUTb5nFbitHaeuzryk
/cord0s8EZocXGd+tdlRgfH3kohhXw/Zmeyy5NVOcB1DWZwIFz2iL43vcdPNly6EpcnXnIwoedSx
KrPkzmofotR6GStCprDwTgnjJKynOUWLccRDPhAZXjFh6qa9erumnQiUR9BxKWOnfH32VewUnxWo
74deZOmPfhgkJGk7e8lNdgm+1ti9wjhLNa8nw+mukOAEwdgYjj/hZf3cD20qAqrAF1A4bp97vg0I
/zIivJj7kZ7Z13FldBipNd37TjlVz44jTXlJuE6HRXXGVU2LmVd6j9KYY+8Q08F3OwtA+LtSFG6C
2OpxpCKThqkyZTjT7Bd31j7VJnPuuV3qgVGUE193ouIyNvm8dMz1FjgCTGO04oqUmSH9MsdNuAMk
whgEl2XVhC6nnvc8mS2yEkjF+47tUUsK36PAa+jq6ODlSf3Js1Z+jF6/Fpgqej/uWnMunlMyLQDO
a50RhqZ1tT/2aMZ5vxRXzezyFJR2Gj1HZZN1oVtN3Lt0CpYbRN0OaC8V9CC1SbGfXNxYu7p2U0T8
NOMXZDePaJ27sMUdLQYzzvLMeq9kqvraAZLACDAmwk+xtJX7zJCc4I2Wr5/X/+Li2dSaEsVpwVlB
5gGPSIydgKx4JDjmmsQ4H9msM+fhVMgNBmOPI4WD4wJOiGXQlZQ1gNEHisF4Ey3muAS1HZvMqRTe
ITMYtMKPlUi5lLbGNqhLqGVlRJcNu7qD/Ax4HVFh57RGpgYYMad7Rnnuo2Ikw49pIrS9m4bcusx1
ajCDqkuZ/Ne9dDi4t7X9OWqrb6SNpfPudgDCd1llTCDTVND1sVPDrlCqnEnxpPbazuvUNAqyYale
KtLQyb7Uip6yVu5dcG8x8xBWCEV4oeLV82Xce1Rnxp6YnkxZZUTvli5u1mOU0R8mKWmeXkqPNyjb
YQZWBL6xUEYw7qaAkXXh+Q0zmAsurQr+WsZXOGfqmwHz632kHVzr2qwHkmi1iIz73nZWJrWtcy9q
idXUnGiMbF/JVD5DtUvJDk8JBz6yBiY1f5ol3h0C2A5M58G6Y3CSftmyIIWcZCnUcMdiyLqv4pj5
k17F2o+mHus+GMxeCStTsYVvUnLV7cq2b2/H1IYzT6TETLCVms1JoY8ZZGE+UcQaj8X0KGQM4oGT
l/OKG0F1zqLxmIp2Ruy9VTA8qOOoGTWGYk2r73JBzXPMokgE2sOsuCMKx/ycBo6VCECfPZPUvC3u
ZS442HInW+MeDmBy1+JMvZARvShhWoqpChvSxLC6Sru8xBq1iFNUYPFnA9gXgM2a2LtmGW1nfy41
7TFhutURGCFGHdZabzzQ3hjjtu5m5ytZPKRQvc7m+xiGzffJpuCOC90ph570e+iS57nIpbJm+hPG
8BQnuwVlw3AhQjNt8OJUsQXoWyrjIEOct+aHTEYFG4au5N16xK1pycOWt9rGqP4NzVxUqKFOygQ5
Lbivq2RIu3NnVDh6jK6rbaDpZexAX1w8CjIAZEHAX0jS+9rSw8Ih9gzwgYj6d8MZYvsci6zGVl0I
hIYeK6YexjXelEtMKG0S5qbD4MrKlykcp5mjaMLOzzi0VZyToMbf9L5MqcobR/UkpnPHwmcXt7N8
SEt7JPgtK/WxTdXUDdh5zN6xYINfMzZM4j500oZEv9SSoiC1PWRMm7MEfgVjjPQs0CEmCIReFTPM
y+nsNY1If1NJ5bRHy+wSOzSq1oxPqsMG1Jd2JB9h7HDzmDGG7B3Clm3uRgMYDavXyPXHqodvDxb4
9LHkC1R6qixW/aMEqWBSCwDnoR6mj1hUdnkUqQVrQh16FivqdLnLEJaj5tGMVjCDwdJI/8XI5BVB
JbYDF97eN+nkNKAPppfLgEB+pB5I0PcrfUV4lxyrYtOHA9PkYaXSfryfiBjRhBEtjM4ZsmJS5sVA
/QQR/ITlCncZOAtDaxrfFfyIrlXFX/HgyXovMdvzglZmfnwXq0N6yJFwS3gPq62/rrsVl08DfL+r
9bWOOqK+0caZYFjVofSSMfa1gvTgZe4w3AhoWxAPyrjy1+m0b/2sHyHE1LoBE0dQyZIeTKWR33PL
qa69tGyX0BDVdK+zUpp+C0tHBylvuOK4ZJUJp7KuDNBrrcxgQi4VPA8544L3BVaRZZ/PCVc+aQtX
OY5yxF9B8YbwLtKMDc4Jw0ydniIZqXbQti4vkKGAOLdrJUou3RfEWU5Dp3AhDZQH36bwsQyjQdN+
RJz2W2yfzaTA2Rmr+JilqWYFVkwdTihwttdhW9n1i0gmdE6pVAqePENVfGEs7AAcGc81p+8U3H2O
5eSFg2cUneKeAyweGW+1DYyG4RKd6R1ylYxvPtB/2/YQZ0KNTxIvRMyOpjKTa9UABXFmzQcgAohy
5YoskQu8wxPgPGrN0LtXq7Y7f5RK+ygT4ps+/a0QRvOEvBcNQesPUfMonepCTXlQNiaIuvFBRjFB
u5w3bkjTqswFONhrT9VGFuEOtJV9sxFHaAaBPpLC9HsnFJd95RudRMoybw+YILFErM66FZJaGG/u
xjUxVsQJfOtqfXvBPal+ZaCsOBRXg2MZgozkt0FEh5hCvr55oXBIh3y5MVWGja9S8wlQL1QyCIGg
IulBwRX3BkNm+sj+RWiZWb+7jdyybBQXpV2JLjQf88RlG+klVzVu5GojwBBm4c8r00qGcTZKzDIA
jMkXyDyUCqwcmWVDymgGpbt5YSyUD8nqAugT9Bl7BdEUMMjqXbrxaeTGqqlK13jJNoJNbxcsZdFG
tkl/pdzMAG9cZ0L4ZgIBQaPfmDgRaClWlBWVQ4xypeasAJ0ev8OXt1F1lL6nyFTtYO3k1cAWEbLf
9KPeaDyRZZagLDdKz+zExXdDX9k9nELg+GStTD6bje5TZT2kn2LQxqDY+D/4vNbUyCLED2MjBEHA
QnbauEGjB0KopWrbwoJkL7fxihhaNtpQ25SI8pYDhKhNVh4R37ip01Bk9nvKaCAWKQwiQQ+tIKNo
Yxo5a5pV7QdeUjbXdgjTjYBU02d1ZrVvkGsTET8q6UpLmlq3hKU5rxSlfiMqYeiFrjSuoCVjRS45
8SjeuZ+TtwWdFLzqRmeKPZniQ9qoTbikTWfnVGkyrXFpwkCtHKA8ldpKfFpW+FMLDouNxsaEYpJu
fiunvC53PJrRFwY6+FFyRUnNbm1cxhtfSi/cgo4LupwNzBIrg6qn88Y8SlChV92YDNV+XIFVzq/s
qo1jZQhdVdhAkDTzx0xqFqsy2Csl1QHkNJhBg9KhfIa91srIyjdelkJXUhUakEkA1CBu4BDsVr7W
QBzq7GzULdMe5Wc2adqVKJRE2ffOYnAk2WhdsuF9ues2ilfuAvRaUzGVb0pzuKcTHuLX7079/2Yy
r/1pjs0p3bNXdodHdRzB+z8qUDPqYapMcQJmqObFIkc3v6JkLHunXqt9SYRZfBlWZJDeIOrI1SfN
M+2koZJy6/vSAWsVsTqs8A/zg0ZUiK5//QP+m5/P0REM1jAwaYEtK/s7hcyYTVx5tRcHdC3FV/1E
+qaiQuZv5vl/TgKzVBsqYYRVIvOISv3xMkz0gUywcZIAz7ljfbgKTx1I2LFhgtXmuQqcti7levIe
P5Z+glw66QwLRdFWj7XVy2+YQ/vXKaXj5W++ofWT/+BqWH8yFwK6wx6aYMNPX5BS4ETCHUW+3P1o
qEpZgoZ45rE305j5evnxDy83QiRBDeQZwqY6h8Y/Xgd+a8dUIgyYVtvHR7WLZt6m+Eb/+lP+9Dux
tVfhLqh8rwhFP6c1hiK1KaziqYpTiI0+qcj6BpewF2pzIg9UTsd/Q2j5k/bJB3J/Q6RyLUqPNm30
d3dRQjmfHhG79Occ7bqQ4HETkWWIFFIGf/27/ZuPolRphS+Q4sXt8pOtpilU5ma6p7Eqjsk61VqC
ieazIPfa7m8u478JirPE8SmYHoHdM9X547flZbUa5VlpUH80Va9lGxnLzuAcs2OdYXjXMKXRSQ6g
TvhYFZloN01caSEWV2DjjWUlHI/KJbJ9YFWxcgNwQ7tsrXn55D6zvxQjop8HfCLnNk0u0Yuwh0z/
m8v1cxKZd4BlM8fCGkTlrmr9lHXPcrvVpoGuw1mo9TmJquag0I7k62QT7nuIxbtIDpmflZNxKQ1L
/s2N8W/uRMQ3rFQ2GADV+NnGQ6UwCUCcDmxYY/egLNgCTbvjgK1iXW6Jz9799d3x588zmItya3BD
Yg8zf3q+cs/wCE4YET1EqsNJw4a4tW48tcS7G0mn/tPVk3vi9x+3/ji/u++JaeYRMIAIAmBuHvOi
GsM2xUf917/UZhX7wxrFxxgG7xDi1oi+7k9xciTNskmpxgyYKqfXVjFZd81cs+V1KkVHQWNsoE8f
mh3l0THJNe0wZEQeqdVDNES0XcQLL0xOCpxKCpLoUwXZwhkaSwPC4CwJeS1pPnle3BB75Tnn/u56
7bHBCcMmjLF6+d+4bKjToFNodrApA/3jZZPMNFF6NMVnHBQ9uJRn45vRzX9YM81Ta7i81HjvqHjI
rJ+uWlHPRWJjx/XnwsCwq9aIqFPV/NoV9D9Djv8wjG0h/68jjo/1J2ZNDn+/d2n+6//6bcZhEW2k
g0sFz2yv/8Ry/duMQ/0FbYfbU7Oo+YbKwJv3t2ijxWSEgZWHg5PJpcEY5D9nHJrxC8gOvtN1O6Hz
QFv/ZMahU1zC3fb7pwuXqKOv3JOVMMbP+tPgDot16aAycxi0Zs4vhrvKAKiBewvHyh6T33KaTISL
XcnmTcGSrcRPYJWsGwaz4DtFZ4aOpbSHJs9EQNlIdUjS5LvLGeaGxJt7wXkILCEHJvusNiRIdrnS
jzha2BIjvo2vKn7Km7or20DLjJp+hFH5TD1NfrPMYl831u3sjOqJRt/63Maa9zSV8asWOdO7lZvt
I1Uh0b2p9fV11QzamxnrA11kTXfLUT8oYyCvnlJd6njgnvoscffRVNZfVGqO0JSdTN9PcdXeeMIR
nAUs45yNiMCqggNDjiwEmCCRtMCiYfzyBu2mcLzyKAc7vzWm/EG3S63ze4I8+2gYBKzVyL6OoOJh
jJ9JeRR9R1acczC0fcz875QPui2qXe0ETQ6Y1B0WeIXMiHaWmr508IB3hSHjp9nFP8b53Kt9pywv
CDmf7GK+qdMuDpapmA9StXrUjznfT1OR+q5DTjSQTuaBL82WEpuRw0s7G8dTFg11WEzj6JvFYMNI
BKsQALhu/XqInNCJ6LgLDaO3o9Cxq6H4zFvmK0i/lXoEjtCRVZjm7GaBhDhbBvhJxb3IeL8/97mU
Z3CN5Q21UD19nbl3jDVIDxY5BwpRx7naN65b7evKzPeqljfOgcl4aSAjmclLPfS49h2VsrzKxOWE
JeeItTdUcsJcqhwu8+xT6z6SSt/p7rJXzXw+WnH8ZkrxsmikWcvo2VxQoKLq0EZUtMbfeSH8oOru
gvQOkT3tuxqXT7gmaI820lNhG6fUq04xBEXbUK7KXN1r/XQ912wD8vIM9vrclslxXiZxrbEyBHot
jlNCWUh7QfcglDWtFAEKYFDODwPJPMuvZuVuoFxlrd5gX8bsIa0eM6yKNKBoZjhm7hXbjCoUGkF1
tzo6UR6CnD71nRq6iJcDiuakj28OsEjZunt9/Bgi806xwry377lI0YzpCX2VREuE1Nn7xtQbezvt
4+tFcwgN2Qe1yml+RJsrZuz4RpcH03gnbBsspTftrcE6DAbk2IGB+Jy+kJ48WnkT9i51hjYdnZ1N
yG39Oyy45EUf+6p+1t0fa3o5cZoAx+QpasYD2UvtwItmDJixPLUNSj6I68c4dy6HgpiWarbND7YA
O9VVbs25DAvLe+pxwCUqOXzJkChMleao9So5yu8pkDqaPK2gJOO2a3PHQ7iA8iqlqobgRdEnRsiz
sj5Io6BvRlXfq9pjgpXlXmA6dFk44gVsbWhIBpKlcqR1xx89b+8UOIrrRf8BkzGBLpv4pnXXq/EX
T+1LYhETa/029m5K82rJDeys9F+q8dMEDgFLL1Ncs1JugPEyaxuqb1qh5P4QV8h2U3af5AmBn6i4
iVT9KnIB1Kr4EnE4EzHR0s8pQ00XtiSgNtxNlvU2TO2Lxdxt5xXKJZjZBzJ1Z7ehqZJMzp3aF29a
YnJ/5lf1LN5oRjopcEaHmHhpjKy/o7v5I5biU3b984BYi5CZ21itlA/eJ9+wopy1QT/q0nluk/aJ
wRlZI4x3UQURnQl10FsUsczCvRvcCV1C2ct0uIHL4NPf0t7Wk0HGMcn2spuhT326NbdnzvMN4fJs
97eJsQRV/T5V497p0kv8yn6uvBqT6w+ryhu7C8hwlhw7OzBI3pFuFdygQxMILQUGf5142nGhPYot
/fsoy/kbjqa9zglXz5+a6KyyDKrq8GO2+x84IndlRbwRfWqEpj7/mNrurinKOzvlNlg6ioYLrIVT
yJTgPWrpoTI8eCjKLe8j7lkS1SCmrAgTtGn5tEUhziix4mt9W/pWY9y1kfhkFiD2nl29zKW8RaPf
x0b95Nr4ZkfxsdRFWCPdBEbantpIYS5GLbvB1IdE6Yg1d/wx6O5NtqjPsxZft2pyGznJCQt6tSty
uGVNBvR95FShyiQ/ZaK1/WVgJDB5eoDkW+xIhXDEz6zWxx4F9mTMnuK4ui2n+FiWeoy9sP+yq+hx
UsWXU5vxucwwEkhPBHRsN0wcolNvc3Dpz2spN4IXxI+81Pdzass9M804SJeTVV0xyPMtOVzFWfPl
eabkP2eXU2tykUuViC3ZdC+tWqB4bU2Wub9O5/o5LZtTb0ahpvJNQBrGQ8ije6OX3AlqfS8Gj2lF
q79MpehfVDzqP6YGQ+Ky5loLTxylirl5rjv1sE6w1hAWwap8umaR+dTS4iaPNOUOvkgoEq3l0TXP
+O+Zjuvg7IR1w6scFZZntSE0Rx/YW7t8WR36ugGmeXggnXSujeQy6toHNzVoiNE+Mwb2+2rQhiM+
TSqcPrOm7bgRU1juTIMUI+iwER+Ntrugl9u8kaYWHyWyIKau2UIOXVHIM6Zq2iZsKZngYiiwJMwy
r70VDHc6rTiiEuyTJPJz+42+6JNqJ3uc9b6LXbEYAT64xIAhjOvxjYdpeszzIOP+LZRXIUjnY2i1
TgWDFtFWtD9xHLbFhQ4n2GOxZUaLHqazc1CDOPnhqrdpBTbZLg6JF3GURsuvPhlqvBHkwajAmGmK
Lwe7CGRivtRey1JcBTWcaJHLd9xw/sTOYqchdWCduqasdp8I56ghkWeeQeqYhh4nCWfDOFvavKsU
jM1Wuu+bZZ8w7K5Ji6Nfn5ji0CpqXDVrC5o7vuPNPTMZIRaN4TE3aILT9xUZfVzwl5b1kdXGrQr4
pZXacap5udfaXcKtYhg/qN1iYYkvGjJ5UKJGmpDcJQ5LJ34vxwaC8YtYeHTEcqv3xU3HbAhcDoNc
AUSeVGNlygvBCIvJN3xArWYb5k5BJtIhcHD4q8V4kbv6aSLkG1Pb5SV1vVcGfIdymY8COHUxmMjI
yVIDwbQAZSXx4A8NnRLl/MgbKbDYzSSFp529yokOU5N+daWYb8yG6urI28+tsC4A77l7jB6fdgpG
E+MIRcprnniwT8nS0nGX3xQz83ZVfzZVLaTC4ioSDSuiu2sd0VxB7tynfEWDZrm7kcTQtUue0UzO
CyHrTmGz41sDLevRXLbXreD+d5ZRC8g3PLaaXTCfdCERLcILRrfkwcDYAOimNYNRpySk4o83MV7w
tttJBkNaegCXdags7UPUpP/09CQdJ8wIpo6YFO1UASYQhdXAK94b67PlUTNmZtdJO5YHtXP21FsT
GDIe67GDJdvMYTsbV3UtL7RJDUW3gAXyTmztQoLggWd3oeNepQWkQnYlxZSEqmJiGB+ZkGnRG52C
vlY3DwLgt1aBiE/y+dCb3yPtVUcuIrOAFKwog6/3qfBzJ8l2Ctx41yYZE5vg1++b4ZrdLFCg4mwP
ND70R80ej0yOeeiwoBhDh9NJWOxs43DmvFJSaK10blDmzz0+JrOrL42FOZRbzIGRufuUC5LP7hho
vCiPtnws+9dmPjTqnTs/j3N0xFaGG6LdY4Z+VoQb9sPsE/4BcaQxsdER9eWtNjBjL9XvrukeCZes
fWjk1sHY25yH5Fsy2XShu8+ChTl2f+haE0xFe4JwoQQkx4IkRU3gP6Zs6U1J9eA4PrZuElrcIN5A
uhaeQ1xMFyJjAJune22xWYRbLKoZMPIKW+VOgbaAg0krHkvvNWtPslKQQ+wLF3KZEnuhB3aJlaBI
mKWQiU5hOwB4IOi6WU1qyV9KF0FE77huanu3aswTVqB2/UIPyNbpYeBfFMya1XIeCytYCr28aHJX
BKL4ppbOG1Mo9tZRCXSge6hY92W3Nvvpga4lt+XA/lfDaP2Q1NHOdm4sL7kSGoU3erW3+/nAU3BK
MOYIq5MnO4ZiohRx9b1rWucYF3WI/IODIzvNWGQ4Z2MXi+5F/1yWWUZ913Of4gjSABdotOUYffYY
GWmoSr59fOHEM4KWN82BOB434YCF3tTFJeU11AX1B0ExF7e/y2u1j59YWO5aVT14lHiBUIN8Rq1I
FOkhjuSdN1mMjbVGBAX6DJtvuhkiS2vCdJ4fXXh3i1zOUV4eRkOr/KEm3UhKP7nQYHwtKmlro5wO
Kr4XC/Lafum7AFtJkMJS80Fsese+e+lAVohKv8jGIoTesBMC93VyDbsN/Icj2UzE96bi1NcW3rWd
XbACTixb+suS4jYzletazDzDXiCrPpApphAC2EB0QlLxMS008W5M5OTrUK8CK3N9L898rMi7ITu7
FtdXDTOQ2EXLeLn0rts4v3SS7zBJdpb5MShv2O2Lg5pV+ylZTnh173uDUKHX7sRch5k3P7Qp24fl
HpfJLsq/teqjE1dHTDH3KefhpaXlk7jAQ+3ppT9Y8og1Z98lWOx5eWOVdkKYGyctYxKFr3L4rkw9
ywv+tbHWz3KmPq6GMICRI79h0Otbc/SWO+4JS12gTmw4UyoZNcOhtq0pzs5knB2H3Spmv5CK+frC
TbrYdweBo5CFel6tWDqH2IDhKDU2gNOybN9ZdEaBQYHCf7bjzJ4xv0/tR7HUvjmaHaqhlVY246oM
iZrtWvk8R1ixerwGpzjtv0fSvYzzfO8hgR/L1i2OyKDcgYmi9pfz1DqnHv9yHpKvU6pjog1DfDPh
vhR3Lu4rdEelcZSLRqoX5DgDw5n2EUCloV6Tig1vOeOWPjkOtW7YujObyVz5xPRJuUTHr02XkIVb
b9LnKzgS4AuLfcGrm94mgxspxCMZZpCjDmUxcDsnxNjJxHojYUtXJ5ePv8+4iLqSPz5K+6XsQSTZ
yASB3qoyMAAhvS7LWF51RlS23+K5SyQdKJGd7+0puV0rjpqbsmoxBbVA95WA3GQah2pVC3LirLWq
3XqXFQer2xFrYmgKEd0ISpvOsm6mL07R1bdYtKeK1H0WWqAndwwx8u8U7ng/MgpFAmHElu9g9UPZ
pT2CpK35HJMDCrNKmhdmRp1WV5toJRhkw6nqyn3Ru9pltXQfDaVlIO2MR2hI5bHOO/OCrPP4VJiy
CS11mkOtY22kMfdSodFBLsLcj3HJCYb0AluGvvio3UrZuQm5DM709dkhEPRGRMp5/9Xpxe5SEqH0
nPdUd3UdOB3/LtQS0cRN8e+uJ6uDcBrvciuYqSEGnV2iF1iE9YkNhON16Z3AkneZDzGCj1vPyV2d
eZAM8AD3J9eAwJXz8rumhNC97vtUv8Q31OyE63EJo8m98qANXlRze9I7+5H8QX2RNIN9FAjCTwBU
JqKc3ldeVfxIPMnq0ZSZesTr1vjLIj+Rubp7Ne4ltUnK+qNXWIiWyg3VuqD/FRT7wVXm9kEuKo6K
PF1/pr7rT0LY/MGu5e9DIwrxD46eL1ZvVu2N0Y2UynOMzeZFaOA61NFgu75+pGha9yBH4V4lhUj3
zrCII72ORiCsvD9RY8Ueev1M3F/To7uUww14UnGVLzYrqZMmd25bJXeNOYpj24NPmIrxBOHhS9Ub
/l6pGgH4z+jG1BeX6qkSzknsrf/YDGiZDR8rXcn951GgJXA27GsbPrhrwFlCfMQi47TJnRqNzNe3
31R303OEBwdJw5wOovW+hJVkNCknxltc4ASLMeAeJVSjq+3a1mPBBekyHquSotCaxthQTD1/cdfc
SplgFmwglBKAPZjpFN3kLT92bQsO0ZQaG2xOCKsXw/JC/6g8NI3yAPSaX8zgLmrn8lNoReJLbKrY
7pQvNTaoXnGYGru696V6Q4NrzikOte4S8Y497hfOlW9Z9f+YO6/kNu48j1/Fte/N6hyqtlw1yADB
KIqk+NIFEXTnnPs2cwC/zQ10sf00AGkIWtZaBe8s8WJLgDr+wy98g3i7G0y7C+jFbiP0zlPie9QH
8zYEMqjywC3hvrG58N3F4blrToOo4BaGB6TCY5ur2OKStIkT04pYGAyNbJzCYSCSksLpt69CG2Hf
EhrOqGiHbV1Buk5EqGqNrRHAYovHEPaeM+N9YNsCrE5EIbZAqnau1rwevKKfFLA6091lUiHfqrXz
kLQOl1lDVg/MIJ4UfmOtm9R52F1cafvNGMaQdsuUIwdSuX7WlvxR7WxWC/SVEKo2V6y98cxJgBU4
zfBkStKr4fk1prpCIPY6zmJiZ3uLryqyqzXPpYGUNjJrtLgd5KdG9KK2asCFIF4aj9D3uM8l9xkZ
N2MMDY31EHmDaT4MfrQ6EeFgwjOehK1i2feFwTwyxBxyYcyjRLUvRj5JuEf5khszOZkYq9dmFW9t
00HihPhv4tp9uMiLDIr2cHrV01ZByXja3SUmbPxVHdsLcPgbIK+YxfiMLLyemeItQFiMYLJy3Jjc
K5w/LkUNy2WMovsUbGLMDiHGE9fqVwFy3qP94VhydleVt5W1ruLwUnC7bB5nTKjdA0mKVFwgkMd7
HO4w6UX7ymz5Y2PU8UotavCunqxMYjAT54LamBemVtLibPMY4GnCegG66GY3OpusB7VG6fQREJpw
XjiitXZqzt/QKL9wADXtXzUURHD5VVmBVOw6YRQYrD27GeXkrDj79kTUcQS38IAn42VK0i98IF2i
CuEXA74LSNSdZKJWV3i5yTo8LGlZzjdOwJ2ZbZc/hoJg3FTek57LVNLRR8RNy1HuKsvRFjYI27tS
xOTR8iRp5eOeNUHlK123wMUfLdVnaasWQ4m9BATKowT+riKsAlrf0m9gFwsDIeLKlG8tQMBqmMyK
zLnFfpiMHuqrXbXkAER96C0VlKhc7Tc/i8e9khrLrlde9Eg5Tw3w4mXxgoyeNBXMZGoWhjWRXEWb
VSl4srSuloiJjaVOvMjVJl8wESAfIBEJKLgetW23KgMfJziJemxm5CsnCcPrCtjcVcr/WHnzYpn1
pyp247meFRvAtOuKiNcnC1Kr9EmvnGuTsQ/TICB/3ob2jUWRzW+EWVG3D5WivtBdwK+52LCCXStJ
qIPU1Z6Rvj4PHGEJG3kky83VIBBglm28JN9UFrlYV4DoSwjIyBslmZawHGewMi3CxPgGC5ibLPWe
EROWp0KKn54Wlzh2qfoSF+Yx/jfUZaUH1Pg+5HjlAaRe9pY4c83kJjaNkdIoH11dX2qV+aDqyTpX
FeumralSOdiV12Ohpbbk2BWEUKXZZk26AGoujyI2LCo2qYoWXHefuwD4HZgXuQaUQurk+9wy6GVB
+uyZdpE19d1CvsdU6aXyQHZZ9qou5Ft6xzNBCae2bo2sVB8ZeXsZDh5ygQynUpfSbBYjOgZmMPvY
wZwnObmEtT3VEOYySwjaubokMMPNG5sp2ga2JZrniSbdanBaJ1YstVM/N8ZuCyoJmcX7Ou0eWydB
FK5hazArguM8yCYeNbGRzmKFhu4KKLG7EANAbY7IG2nClCQ9LqeIREmTKgvEhagjClK7yX1epI9N
Bmqy6mt/mgpWODMiwKfgeGFAsEpNrMYkPU4w3uggJqTUsMdlrThwCtvuQ1E9SbY50YBUT2Tbw+YE
xYxJC3NiZYVtsMQURFqkTKaRLYbtx5Bg+2kwelkKvVKhncHl5QC85tw9moYmRp5ZY1LVr836SgRy
CG6t7rEfDaR51JM1tF0fzK1EgSIUCze5gCpKqHrg/wp9SjsSb2tgnXdwjbZ0e8IVwotwm9wSF3RW
ipmqIXkn93AuCfKKh1rKsLh1zPw60ex8UqOQPJxAmTd6EfwWNKLEqok22UTLhWgupVpwaSh18OiV
nrFC6piXbLnWTNdJ7YoUPHVSx9bKYWAjFFLrxrLQJHdmiIZyDxSjmDQ5GGivMbFVA5DgjiuxkjFY
RUlmpHUa1So7VHCsE4KZ00S8DASunlrVS4jUAhVNhTDLJhCbsmeW1Xxs1mK4DAsXQcKQYPkp0RDs
Gulp5JxrTkrfy8XAaubkOouozQsaCZGBWZimpxdl5dE67DrjHnbIoF0GvTlU8HmCepuixZ0yd0PQ
kkhJgH4eyVJHm8ghgBsBEjRgIklPumsZQGVrqnN9m1MssRNUrirlXM16a+TjHo/4dRFD0UiddVuF
kYtOSLRJTQAa5CQWlDQBq7S4kh9TM2u3dKi1JcSEYGyWEVQB+t4ofGktHI6mMhiQCFeAEoyJRMXS
AnveSx2FBtXAeUlRaggGsdug1JcRAYKlExfoujZr27HsR8QH/U0gEehBTEUwIAhla63CCFg0MGQv
gKuFQHNSQLVpL/GvUTXYmlITzx3PUz7tQt6mUQmG49SC/29pafCpKHUC3AR06YB2FSFLdC1E/33Y
KsneOShylHQH1gTi4YCpe+CqizYSqn46vIJxIrBlUtSm1UPzs5zldWhf+BW3PWr9qt06kszaHBTy
ZeDwojGTNAyPum2joPdW9tLY9Mr8sWmHkNQMCdL2gTbGgQtEIMDgi0EFaNqJifFRzgxv88xzLpOA
dxCiWczoifUnRcuKK5TTy4+1rPrIPtr2RaeH2q0YudEiqgR94mXwrEahrPULyEYufUXZl+ZolgyV
ag+9GlFukCJ3lXgeBOyd6PlAIqqNjwVCtxeVltjX8LXasdtTEHdSD/3fyiDGThl3YqTnMxFR8sqx
jFtZKBDFqeijU94urYmrKzHFli6yKHh52pymtYw4K0AeawR4N6A4olW/ySDPJi7qiQuYd815S2xN
vh31M6h53URtqVWhUQYBIdHta1DV5LWoReLqC38BO0HECwlqC2lL+VpZqwDQr2n+FtTzZYv0IqKa
jL88U0ypReFSoCV+1TudKc4Smny3Fo/+AeqdB80hA8gfmkrxCRXQ6GVguM81HU9Pig/UsIJKbViN
48a/jULNXuCQEsw9qdceNE2gW4vEo7cNDbGMUTwwpSsVs8ApRM3gBWH0cotopLxs2gjUnSVWxROE
adyPOGd+aeaefF41KbQd2s7QGCyt8mYx5JmFJuEtUOY4vUC+oPqImrOzdp3ERO2naH1wv6lVrTWj
Nmz2QoSe84BZMUrgXDymgo8ERptl9dTyVP8zQstUELraz/DRrI3LyKzljYU/ABBd2QuuDdeVJ77v
OOogKzlUc8UcBRUzhWLYwNnwJqIwDPshuk+hHpxLmUkwVOWlgMxdpjJZTGUwDJWC8DZOYv0iZAar
OFwn0GdEWqKQ6nPFvKzsyrgOhBSdeb+1P9KmoypPmH9hC4I/c9LQh2zfCfehrqOjO5DfyKTKSpLX
yZCqjF32VfPS9DMmVdyFEBI8DfDjApB1iPqLAnkcLo8hnIctKtDjhPBXmEpZhwuzphiMGQWG1MpK
GumTAeHKnKR1jpaQoNcgsCm94bhgtCVMUMkPcJi0PHeL8Q8IXidEe6mSfBl6ogF5h0hMAxjA+2R0
sZnA0rdz4SNqmtFA67XJuCqUQijfts5KQNwAM+s0oWNuurK2xvrLvJSipr8OMlAV8CEtqiGG1usr
9mrKybWt5Q+titXv2BcNbjyQQmeLg4XxSehwLrfxYwdrb9CfSktamaRKRbhsYdwuWWrvXPyhuzQB
zl4kagqdOd1qXbMiusM7EyezYFdnRz617mBQFWjAUmWqKa57QqffRtBrcFZtus9qVl0jXCOuEYWk
UmjwW7uHzdqAEtFJYepgygBVJx60ppsuwE01T+R6LqK+MK1LU1uT+Og3euD2c5hJAIwqN7vBzVQ9
rzMDjonuCFBkWIwyFH5Jr+L8vEcd43PrCeWsJb5YRTxoD/VLLEsndaNtPDgd51FToYBsWRByK83o
Y+QB+liZlIj/JAv029t2abWoe2L5qJfpKHZ9q503aRifO37n4F4tGPIHGC/AuJl79VpPC2nuQtCi
6qroZjPR6kTk/noVT+TAoaSvhoW/gtZcK1PFVirakHLRfEhJCZ41JF+uUAiWnmo8RBZd5jhANiWJ
ANc25Hv4U8nQyw8SBXqdbH1WeJ3eGHdO2lqaYd6yqtVMw9goF11tdc8aIK6KijgaKKOWDUBY9Do6
QTCFdURTSLxEXaeL0nu27c+jNMZ5GR6RD8nU14wrSrcE/22NDGticvVqyEpOXOEqK+Rl049l7bob
KLkiDtY2+JwmopilxuqFD3f2mWVE/+ynqWWMbS82iNqk6Illrbp2lDpbd6JePxaijAhp7UhoMSF0
M+qsAkXNwftjhIE5OlZeQpBGb1+oHlKYPSgnZzBTgGgooIFybVl2YbmSYzP+INltcUd9AskNiZZb
h+pmgANQ7zUfFEETbw0gEJ8syeyntRjXl0XcRLe4MJsLQ8+7lRhWyaXkps6LnnTWeeM4wW86jbWC
zqpVnodyJtCFz5xrG0tcFE5tNx2jV+U/oZcZwpit7EsZpJeDkFqtTbw0C9etBjEW9MIU7i67niBH
s8zpnTUlb0AmEsrdWYj5t2Z4Ch1bWJCjFP3RcWX1n2BR6WOMie3HLk7UeWZq50IRXAeYBEPlV6IF
fVVnWsjgZEd1XiYLT83EaZcSDEc4mT/Yqa5OStkOV5D4QOJKwq2SSSnCWnVw68gOBu2Ye+PSbl86
TcfkT4XyPpVQYoVXllM8trXLsAyNTxr10asWKOFvDgavly58DUzg3JKsIMFoQwmtOfHPJRGPfyMb
bbUYlGOuKU6VG61CRzAUS7SPESla2V1MgxUoFc64TjYRMf69MOXEodmJpUyO6PAsd+qO+rJazyli
tiP0ZoSlnZdQ4vEn19aCETQLsWtp70L0yhed1FKLQr4YDiTuQxdCLnjjINXqO10KocCnjQkrKVq6
sblo42KRW/W97FM7LrNyneSUQxtZ9S5TmjirsFDya6t1lXHkWsUdOkLdirBFJ0mmRLMvlPSs+ecE
KhRVTAlhPfR7qZzGIQGV6EV03Bxn2XVYR6t09mH8CeySrOjqVR4mHjw4O5uVYUbrwBW6CYJm+Vjv
YVWnoqZd6UDw1jKB3iotFfeKZnQwLRO3u3CFsFjSS+oXqpGgT6i4YERYQOtJ2QJeohhBv9hJSu8S
ualyKUdxy6JODwCVBQARiFNf+XmszQbx7cs80q1zHJm8dZYK7P9iGy2rMDVnegCHdYStp7N0bfie
cSMvKkTzLjKpqOaKQLlOnJSQIMN1QW8Aep2EItMHuhEpAt6KiT6eV6N5oAohrTwlx4F8pGh9c5eW
CVoLpu4zdnAYTzRwPApkzZVDyghKkubjqJPQt4LMINMVEmRpDTEcxyViw+swhKHmoALBOKYyCFaq
t9aGFsEUtWU1aUaOx1YRVVW6dHWrgD0stFMBEZ2llmb2Z9PwrMs+av1NnkflskbqjNYu0jS0tyIH
vJsuWRTw0Ey/NdzK2aokbavOleBLdyglrCmd2VcK9adzNDSohXex9FCZpUJTmew6zii8NSDwKUxS
S8szCoimnVzvqnJ+TsUzjqiagmmkoK8EYvOikDI9wNYz58j15Y8OLPepiqzrmJaMtd6Tjod2AfLg
VMkA9y0NgeJ8QmZAPcsjaymSdKA/4gu2Vft6YJ4novugChHt0sYrwlsRLOYscYFsBg6a0mPGH0zy
DkbTviQK4wUoInoj5kjPxWfZ6HFFQ9ECde6NaPXNDVppzhTbBXJMPaRv3BBtmt3QfYLTjpaqKtwV
JFkz/M/vReODV4BH08T+urDaoQ2WTuwYI+bYgoJYI6zsjHPL9mY6IQgqCGW2AiBlXDkuIvQSdgBs
bQQJbGiAEgvDnPeCseo0wxgDqwSBmEaEADZa+4HQFiObqr/DcizKE3pIwkYszWIWxGZ/KYgtqtaV
lZ2jpS8T83FbiaKpC0HpfAIMQ7tWrFWvEQAVaeR+6DSzfXYs3mQFR7GtIxd9PyqrikVIypZEzhSw
Fm+SOG7vgqiH7ElFbR0jMnerimSUO1RtnPEsxbJ2ttBwiExNX84+FBolTYjqFoqpJgNE1ClOU7P0
zlVz4KV66PktULpBy9pvXdX+tCNI/BQG///KEfFwEYPCz3QnRXxTveTd7UtRhWXx63/vJW2Hb68T
Ly7vsLoa9Ip/9kc/PtBBWuiuS5EW2mzhW0+Anufec/kaeT8o9IBdP8Lr7y5qdzE/Oka44ZqrLQcX
ZPmM+popipKMh+Lw+a9fwiSmp7v/XkWZCI9USGXi/gMnijO+ekp/9hx+fIv7B/rj3/zoFl52j31Q
mJZE8eSngCHTQFeyjMEmefhwxNdPQdHODAWmm0ibaffZn/EdPQUGwx8MN396MGhn9MJ50xIiarsP
RJ03j0GWRA3DyT0fQ9xrYv3nH8NzUlEOZ1Y6XhK/nhMKfJO/MiHeHODVhJDEs4F8Bf2KQ72+eU05
28+Br4Nkf6r//M3/+YKAgDZkl79y/2+O8fr+YfBA+mLSQ247un/9DGEMWfk2ON7dHNAH39XT7t7C
FhaCu6geBrj4ZgboBk60ElJXsrpfKCAcvq/lUGYGc9GnPQZZPFMH1q14uMthoh+NBZVBojMSFHaO
4fP/tRC8Gcf/3hVg7/7FpeDNIY6ngoHZngT04fj2VUaBZUCvRSvvfd6+IrJdnToKWAotlntkCd+8
fsU4468BKCjvbg2QVOnkRYCQB9Y+GyChxe7zZifQxTNRgt8sDRIHw+fd7QSKAQP81NcPKVPUEJ02
rP1dvt0QVZlwQbJUUrZDuPDu1kLt9KcgESAbMo9gcLN/vQYq5plG1EzQiHDn7vPebn8QTUAE4NRx
YJ4Z2Ixwh4fF7u1moCukEPzChNSz+7y7zWCYDqcGRsx5BV2Xw6ve/edNkqBJZwhwMFTk97orWIAj
cY05dUDgNWsqCjnCnwyIYWYwGkQJQ513Fh0Ne/nJcQHRkSLq5EDDMxg+bwaCuvtelqFov7v756pO
XhAkHZK/qBiidpjwb/ZH1TqTNWID6grfns97C5Llv2EYnBEiD1vfYXt8uy6qKsOEcUJivn8M+7D8
HSWMw7p48mxAn5p+Eksjojlfl//X+yQVJAtpFn5ziJbeXQVJ1lCEOHVRNDHnpkL072jpbcys8pjU
QSfisGi8u9GAPNXJu6QgnQE1BF+Lstj3R4N5hvE5Pm3yYW3YR+vvaFJ8z7HupytpeLWTN5lMCv6z
+xwHjypbJGpWJOvvd1LIp9dVjTNJISYiUfz+aFDUM5PiMqrzh3rLu1sbLEVFROvU4FGQNeYFVSUq
Kt8fD2yZJiUXFPy/ff++tsxhr9iHM29aID/RbSBhZN/lCXzNmN4ETiTWiIeplFwOmfe7yySGMvvJ
8ZMy5BLwUt/GjSQQMjsItZtDSPHuwufv+WD8/NqonGmoFOogib+/RRBeymjiml+TrXdXZIKLO0ge
nlZjpbomm0ChX9cPjuImk/CR8wyZ1O7zE5PhL2yn33qZY9cLt7supvdSfK+P+Wc/+Nq8++P3h8bd
0J2jCnv0u6GnuT/1vlY7/PnXoxLsrrf46suvvcbdaQ7//HB/fzzz0bm+3tTXv1x4L/kmf3a73Rfd
4Sr3Bi7/eM5fXjeSdr2Ef1/FH9qw3979Dw8abpxkU7w+7r5befKBo02fxG+OvKt8nnrk0cb1Nq8v
GOdXNuVTDzt72fLsw1++18fel+pPPcO0SL/8jjxZ8svgKHxkw3NI+k89wzzxvvzz+GXus+lTD3yx
yTexi4PQ1+e8M04Wdynq6cfmiczzpCiSX7Y8myo8PsmuWfQ3nuT46Lt+5KlHv97kX/55dNx9ovI3
HHfz5ffPb0b7Luo9+dAvebyJPlfPx690n2eeevBbj1f58stqE794+fEJ9oiQv+MEc4YkJ2HIXCZ5
ebQ0HqAGf+9Z3g7MfZx16jn+d3PxHYzku0Cbv7TC/9j369SDv+SOlx49+0Nf79Tn8kMlzxOv+h+Q
mo7n66H8fupFX+APX/wyZx/xjlbhQxXr1MNfe5vqy++v15nhwH/D3nebcMXR0TJzSKZOveTbJN5+
+Vd8vGF/6/qcenTW3U18/Ca/ZcOnHnv88nZR/9ab+PGhvxf5fYOj/TEe/Aoz+94/O451h188h1zW
r/8DAAD//w==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166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29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70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72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450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31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501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48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554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074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356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69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608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47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930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02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8dc6e53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8dc6e53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74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31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8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82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dc6e5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dc6e5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80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92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46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9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89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2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9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3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5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1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7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5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928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microsoft.com/office/2014/relationships/chartEx" Target="../charts/chartEx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51100" y="1833211"/>
            <a:ext cx="6839017" cy="20615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pt-BR" sz="3700" b="1" dirty="0">
                <a:solidFill>
                  <a:schemeClr val="lt1"/>
                </a:solidFill>
              </a:rPr>
              <a:t>Pesquisa </a:t>
            </a:r>
            <a:br>
              <a:rPr lang="pt-BR" sz="3700" b="1" dirty="0"/>
            </a:br>
            <a:r>
              <a:rPr lang="pt-BR" sz="3700" b="1" dirty="0">
                <a:solidFill>
                  <a:schemeClr val="lt1"/>
                </a:solidFill>
              </a:rPr>
              <a:t>Pulso dos Pequenos Negócios – 7ª edição</a:t>
            </a:r>
            <a:br>
              <a:rPr lang="pt-BR" sz="3700" b="1" dirty="0"/>
            </a:br>
            <a:br>
              <a:rPr lang="pt-BR" sz="3700" b="1" dirty="0"/>
            </a:br>
            <a:r>
              <a:rPr lang="pt-B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Resultados por UF</a:t>
            </a:r>
            <a:endParaRPr sz="3733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950134-0291-4ECA-8165-9D34E01AC588}"/>
              </a:ext>
            </a:extLst>
          </p:cNvPr>
          <p:cNvSpPr/>
          <p:nvPr/>
        </p:nvSpPr>
        <p:spPr>
          <a:xfrm>
            <a:off x="417832" y="6563786"/>
            <a:ext cx="4023539" cy="3181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>
                <a:solidFill>
                  <a:srgbClr val="FFCD8C"/>
                </a:solidFill>
                <a:latin typeface="Calibri"/>
                <a:cs typeface="Calibri"/>
              </a:rPr>
              <a:t>Pesquisa Online – de 27/05/2024 a 03/06/2024 </a:t>
            </a:r>
            <a:endParaRPr lang="pt-BR" sz="1400" dirty="0">
              <a:solidFill>
                <a:srgbClr val="FFCD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9BCD88-810F-2343-B768-A3F1A54E479A}"/>
              </a:ext>
            </a:extLst>
          </p:cNvPr>
          <p:cNvSpPr txBox="1"/>
          <p:nvPr/>
        </p:nvSpPr>
        <p:spPr>
          <a:xfrm>
            <a:off x="4852893" y="6563786"/>
            <a:ext cx="489275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CD8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UGE – Unidade de Estratégica e Transformação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481470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a situação financeira dos Pequenos Negócios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7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76416" y="73723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Comparando este mês (Maio de 2024) em relação a Maio de 2023. Como ficou o seu faturamento?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11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36DCF18-AEAB-AFCC-2967-0EB1C8A85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514228"/>
              </p:ext>
            </p:extLst>
          </p:nvPr>
        </p:nvGraphicFramePr>
        <p:xfrm>
          <a:off x="376416" y="1099128"/>
          <a:ext cx="11381475" cy="456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553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14893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Variação média do faturamento (Maio de 2024 em relação a Maio de 2023):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A74AE899-4BAA-5FC4-2A9B-69CCFC03D5B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12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13F059-87BF-67F7-7660-F250752CF48E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AFB9EAE-8BFF-0FED-2033-322803FD6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973047"/>
              </p:ext>
            </p:extLst>
          </p:nvPr>
        </p:nvGraphicFramePr>
        <p:xfrm>
          <a:off x="422233" y="2564795"/>
          <a:ext cx="10991809" cy="161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A51FB1E-F377-797D-D213-4A05BC2CA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178990"/>
              </p:ext>
            </p:extLst>
          </p:nvPr>
        </p:nvGraphicFramePr>
        <p:xfrm>
          <a:off x="508000" y="4208039"/>
          <a:ext cx="11019860" cy="217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D465105-3A90-BEDD-A3E7-880959463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855241"/>
              </p:ext>
            </p:extLst>
          </p:nvPr>
        </p:nvGraphicFramePr>
        <p:xfrm>
          <a:off x="508000" y="744167"/>
          <a:ext cx="10908681" cy="179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1551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5">
            <a:extLst>
              <a:ext uri="{FF2B5EF4-FFF2-40B4-BE49-F238E27FC236}">
                <a16:creationId xmlns:a16="http://schemas.microsoft.com/office/drawing/2014/main" id="{2B8E339F-7AE7-DD0B-7AC8-3CA878141F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418" y="165455"/>
            <a:ext cx="8949360" cy="6610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Nos últimos 3 meses você buscou empréstimo bancário para a sua empresa?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BA8306-A4EE-BF9A-9FD3-D6AB8CA4186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13</a:t>
            </a:fld>
            <a:endParaRPr lang="pt-BR" sz="1600">
              <a:solidFill>
                <a:schemeClr val="bg1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B59EEC6-E246-CDBF-FF20-7943EED98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143421"/>
              </p:ext>
            </p:extLst>
          </p:nvPr>
        </p:nvGraphicFramePr>
        <p:xfrm>
          <a:off x="376418" y="1016000"/>
          <a:ext cx="11261400" cy="488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A5BED3F-61CE-0D7E-A050-BAF767C7345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54948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37951" y="165455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E o que aconteceu com o seu pedido de empréstimo?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9731F861-6355-BB1D-2FD8-3E0D0FA362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14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92D617-6275-35DA-A14E-521B0B23522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F357505-7E41-936A-7291-0088CF607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125594"/>
              </p:ext>
            </p:extLst>
          </p:nvPr>
        </p:nvGraphicFramePr>
        <p:xfrm>
          <a:off x="437951" y="923729"/>
          <a:ext cx="11255285" cy="483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562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45918" y="129034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Como estão as dívidas/empréstimos da sua empresa no momento? 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A95C96-E564-6043-D0F9-A71DF20DEA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15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5F2B89-5B87-604B-114C-A93BB0C876B2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279F3A5-6C69-E830-5B3C-C54D99A2BE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030694"/>
              </p:ext>
            </p:extLst>
          </p:nvPr>
        </p:nvGraphicFramePr>
        <p:xfrm>
          <a:off x="350613" y="1016000"/>
          <a:ext cx="11314913" cy="459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276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45918" y="129034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Quanto o pagamento dessas dívidas representa dos custos mensais da sua empresa? 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A95C96-E564-6043-D0F9-A71DF20DEA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16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5F2B89-5B87-604B-114C-A93BB0C876B2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CD6238E-4820-DA44-EA7E-AB5DAA638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458627"/>
              </p:ext>
            </p:extLst>
          </p:nvPr>
        </p:nvGraphicFramePr>
        <p:xfrm>
          <a:off x="245918" y="1025236"/>
          <a:ext cx="11427136" cy="464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672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505221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os Desafios dos Pequenos Negócios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1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36351" y="191454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Atualmente o que mais traz dificuldades para o seu negócio?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559BE5E-EF7C-E5B1-3CA0-24154CE622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18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A59A30-DDB5-E00F-47B5-6B8D0BBB33A1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4C7EA3E-AC5F-FF6B-5628-B5543FEE3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99438"/>
              </p:ext>
            </p:extLst>
          </p:nvPr>
        </p:nvGraphicFramePr>
        <p:xfrm>
          <a:off x="488762" y="831758"/>
          <a:ext cx="10992803" cy="546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61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36351" y="92364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Nos últimos 30 dias, sua empresa teve aumento dos custos (valor dos Insumos/mercadoria, Combustíveis, Aluguel, Energia)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F84562-BE99-8BB7-80D4-B2C7264F83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19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810006-BBEC-9B02-D83E-40EE52EF9D00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D636B16-B137-116B-0924-8F6FB1568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616368"/>
              </p:ext>
            </p:extLst>
          </p:nvPr>
        </p:nvGraphicFramePr>
        <p:xfrm>
          <a:off x="434109" y="979055"/>
          <a:ext cx="11176000" cy="470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612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86621"/>
            <a:ext cx="85540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400" b="1">
                <a:solidFill>
                  <a:schemeClr val="lt1"/>
                </a:solidFill>
              </a:rPr>
              <a:t>MÉTODO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97500" y="889469"/>
            <a:ext cx="11087100" cy="5132917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/>
              <a:t>Tipo de pesquisa: Quantitativa por meio de formulário online (</a:t>
            </a:r>
            <a:r>
              <a:rPr lang="pt-BR" sz="2000" i="1" dirty="0"/>
              <a:t>web </a:t>
            </a:r>
            <a:r>
              <a:rPr lang="pt-BR" sz="2000" i="1" dirty="0" err="1"/>
              <a:t>survey</a:t>
            </a:r>
            <a:r>
              <a:rPr lang="pt-BR" sz="2000" dirty="0"/>
              <a:t>).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Período de Realização: 27/05/2024 a 03/06/2024.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Universo: 19,5 milhões de pequenos negócios* 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Amostra: </a:t>
            </a:r>
            <a:r>
              <a:rPr lang="pt-BR" sz="2000" b="1" dirty="0"/>
              <a:t>5.817</a:t>
            </a:r>
            <a:r>
              <a:rPr lang="pt-BR" sz="2000" dirty="0"/>
              <a:t> respondentes de todos 26 Estados e DF, composta por 59% MEI, 34% ME, 6% EPP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(*Porte declarado na pesquisa).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O erro amostral é de +/- 1% para os resultados nacionais.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O intervalo de confiança é de 95%.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Resultados ponderados por UF e por porte levando em conta o universo de Pequenos Negócios.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16532" y="5802955"/>
            <a:ext cx="595834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i="1" dirty="0"/>
              <a:t>* Universo segundo RFB referente a dezembro de 2023.</a:t>
            </a:r>
            <a:endParaRPr lang="pt-BR" i="1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ACABC9-602F-2220-A006-13BEEF0FCF8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AA5A84-4565-215F-5B23-595C44A17C58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213070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165455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O aumento de custos que a sua empresa sofreu, nos últimos 30 dias, foram repassados em que medida para os seus clientes?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9F84562-BE99-8BB7-80D4-B2C7264F83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20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810006-BBEC-9B02-D83E-40EE52EF9D00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C5B9185-91B9-2575-EEA6-8909B818D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08783"/>
              </p:ext>
            </p:extLst>
          </p:nvPr>
        </p:nvGraphicFramePr>
        <p:xfrm>
          <a:off x="360219" y="932873"/>
          <a:ext cx="11443854" cy="471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712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754603"/>
            <a:ext cx="5119912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>
                <a:solidFill>
                  <a:srgbClr val="0041D9"/>
                </a:solidFill>
              </a:rPr>
              <a:t>Questões sobre o humor do empreendedor</a:t>
            </a:r>
            <a:endParaRPr sz="3200" b="1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48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D35214BE-76A9-6574-26C6-DA86B74BB1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22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EF14D0-E189-348E-B2CA-E2FAF9360746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B651D70-26E5-6524-2C97-C28EB0899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610436"/>
              </p:ext>
            </p:extLst>
          </p:nvPr>
        </p:nvGraphicFramePr>
        <p:xfrm>
          <a:off x="369454" y="905163"/>
          <a:ext cx="11259127" cy="519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ED50B75E-1B88-4B43-E0EB-3AF8AA9E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8" y="262861"/>
            <a:ext cx="11360800" cy="763600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Qual das seguintes frases representam melhor a situação que você vive agora?</a:t>
            </a:r>
          </a:p>
        </p:txBody>
      </p:sp>
    </p:spTree>
    <p:extLst>
      <p:ext uri="{BB962C8B-B14F-4D97-AF65-F5344CB8AC3E}">
        <p14:creationId xmlns:p14="http://schemas.microsoft.com/office/powerpoint/2010/main" val="2574414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1" y="252173"/>
            <a:ext cx="860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667" b="1">
                <a:solidFill>
                  <a:schemeClr val="bg1"/>
                </a:solidFill>
              </a:rPr>
              <a:t>Equipe Técnica</a:t>
            </a:r>
            <a:endParaRPr sz="2667" b="1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601" y="1669149"/>
            <a:ext cx="4743254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A 6ª </a:t>
            </a:r>
            <a:r>
              <a:rPr lang="pt-BR" sz="2000" b="1" dirty="0">
                <a:solidFill>
                  <a:schemeClr val="bg1"/>
                </a:solidFill>
              </a:rPr>
              <a:t>Pulso dos Pequenos Negócios </a:t>
            </a:r>
            <a:r>
              <a:rPr lang="pt-BR" sz="2000" dirty="0">
                <a:solidFill>
                  <a:schemeClr val="bg1"/>
                </a:solidFill>
              </a:rPr>
              <a:t>é um produto da </a:t>
            </a:r>
            <a:r>
              <a:rPr lang="pt-BR" sz="2000" b="1" dirty="0">
                <a:solidFill>
                  <a:schemeClr val="bg1"/>
                </a:solidFill>
              </a:rPr>
              <a:t>Unidade Estratégica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b="1">
                <a:solidFill>
                  <a:schemeClr val="bg1"/>
                </a:solidFill>
              </a:rPr>
              <a:t>e Transformação </a:t>
            </a:r>
            <a:r>
              <a:rPr lang="pt-BR" sz="2000" dirty="0">
                <a:solidFill>
                  <a:schemeClr val="bg1"/>
                </a:solidFill>
              </a:rPr>
              <a:t>do Sebrae Nacional, com apoio da </a:t>
            </a:r>
            <a:r>
              <a:rPr lang="pt-BR" sz="2000" b="1" dirty="0">
                <a:solidFill>
                  <a:schemeClr val="bg1"/>
                </a:solidFill>
              </a:rPr>
              <a:t>Unidade de Competitividade e Unidade de Capitalização e Serviços Financeiros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10599" y="1669149"/>
            <a:ext cx="3047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>
                <a:solidFill>
                  <a:schemeClr val="bg1"/>
                </a:solidFill>
              </a:rPr>
              <a:t>Equipe UGE</a:t>
            </a:r>
          </a:p>
          <a:p>
            <a:r>
              <a:rPr lang="pt-BR" sz="1600">
                <a:solidFill>
                  <a:schemeClr val="bg1"/>
                </a:solidFill>
              </a:rPr>
              <a:t>Kennyston Lago </a:t>
            </a:r>
            <a:r>
              <a:rPr lang="pt-BR" sz="1400">
                <a:solidFill>
                  <a:srgbClr val="FFC000"/>
                </a:solidFill>
              </a:rPr>
              <a:t>kennyston.lago@sebrae.com.br</a:t>
            </a:r>
          </a:p>
          <a:p>
            <a:r>
              <a:rPr lang="pt-BR" sz="1600">
                <a:solidFill>
                  <a:schemeClr val="bg1"/>
                </a:solidFill>
              </a:rPr>
              <a:t>Dênis Nunes</a:t>
            </a:r>
          </a:p>
          <a:p>
            <a:r>
              <a:rPr lang="pt-BR" sz="1400">
                <a:solidFill>
                  <a:srgbClr val="FFC000"/>
                </a:solidFill>
              </a:rPr>
              <a:t>denis.pedro@sebrae.com.br</a:t>
            </a:r>
          </a:p>
          <a:p>
            <a:r>
              <a:rPr lang="pt-BR" sz="1600">
                <a:solidFill>
                  <a:schemeClr val="bg1"/>
                </a:solidFill>
              </a:rPr>
              <a:t>Marco Bedê</a:t>
            </a:r>
          </a:p>
          <a:p>
            <a:r>
              <a:rPr lang="pt-BR" sz="1400">
                <a:solidFill>
                  <a:srgbClr val="FFC000"/>
                </a:solidFill>
              </a:rPr>
              <a:t>marco.bede@sebrae.com.br</a:t>
            </a:r>
          </a:p>
          <a:p>
            <a:endParaRPr lang="pt-BR" sz="1600" b="1">
              <a:solidFill>
                <a:schemeClr val="bg1"/>
              </a:solidFill>
            </a:endParaRPr>
          </a:p>
          <a:p>
            <a:r>
              <a:rPr lang="pt-BR" sz="1600" b="1">
                <a:solidFill>
                  <a:schemeClr val="bg1"/>
                </a:solidFill>
              </a:rPr>
              <a:t>Equipe Competitividade</a:t>
            </a:r>
          </a:p>
          <a:p>
            <a:r>
              <a:rPr lang="pt-BR" sz="1600">
                <a:solidFill>
                  <a:schemeClr val="bg1"/>
                </a:solidFill>
              </a:rPr>
              <a:t>Alberto Vallim</a:t>
            </a:r>
          </a:p>
          <a:p>
            <a:r>
              <a:rPr lang="pt-BR" sz="1400">
                <a:solidFill>
                  <a:srgbClr val="FFC000"/>
                </a:solidFill>
              </a:rPr>
              <a:t>alberto.vallim@sebrae.com.br</a:t>
            </a:r>
          </a:p>
          <a:p>
            <a:endParaRPr lang="pt-BR" sz="1400">
              <a:solidFill>
                <a:srgbClr val="FFC000"/>
              </a:solidFill>
            </a:endParaRPr>
          </a:p>
          <a:p>
            <a:r>
              <a:rPr lang="pt-BR" sz="1600" b="1">
                <a:solidFill>
                  <a:schemeClr val="bg1"/>
                </a:solidFill>
              </a:rPr>
              <a:t>Equipe UCSF</a:t>
            </a:r>
          </a:p>
          <a:p>
            <a:r>
              <a:rPr lang="pt-BR" sz="1600">
                <a:solidFill>
                  <a:schemeClr val="bg1"/>
                </a:solidFill>
              </a:rPr>
              <a:t>Giovanni </a:t>
            </a:r>
            <a:r>
              <a:rPr lang="pt-BR" sz="1600" err="1">
                <a:solidFill>
                  <a:schemeClr val="bg1"/>
                </a:solidFill>
              </a:rPr>
              <a:t>Beviláqua</a:t>
            </a:r>
            <a:endParaRPr lang="pt-BR" sz="1600">
              <a:solidFill>
                <a:schemeClr val="bg1"/>
              </a:solidFill>
            </a:endParaRPr>
          </a:p>
          <a:p>
            <a:r>
              <a:rPr lang="pt-BR" sz="1400">
                <a:solidFill>
                  <a:srgbClr val="FFC000"/>
                </a:solidFill>
              </a:rPr>
              <a:t>giovanni.bevilaqua@sebrae.com.br</a:t>
            </a:r>
            <a:endParaRPr lang="pt-BR" sz="160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5499907" y="2019204"/>
            <a:ext cx="384819" cy="25668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86621"/>
            <a:ext cx="85540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400" b="1" dirty="0">
                <a:solidFill>
                  <a:schemeClr val="lt1"/>
                </a:solidFill>
              </a:rPr>
              <a:t>Distribuição dos respondentes: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38A2645-C8E5-8A32-9456-3E52B914902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3</a:t>
            </a:fld>
            <a:endParaRPr lang="pt-BR" sz="16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E8C020D9-9058-AA80-0784-5413BB4457E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00447778"/>
                  </p:ext>
                </p:extLst>
              </p:nvPr>
            </p:nvGraphicFramePr>
            <p:xfrm>
              <a:off x="265581" y="769512"/>
              <a:ext cx="7717131" cy="54651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E8C020D9-9058-AA80-0784-5413BB4457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581" y="769512"/>
                <a:ext cx="7717131" cy="546514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D1EF19D-FCF2-0C0C-F2E7-A96F65656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151560"/>
              </p:ext>
            </p:extLst>
          </p:nvPr>
        </p:nvGraphicFramePr>
        <p:xfrm>
          <a:off x="6413131" y="3143217"/>
          <a:ext cx="5019778" cy="231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3CD1570-9A95-F59B-C62C-CB6A249BDF0E}"/>
              </a:ext>
            </a:extLst>
          </p:cNvPr>
          <p:cNvSpPr txBox="1"/>
          <p:nvPr/>
        </p:nvSpPr>
        <p:spPr>
          <a:xfrm>
            <a:off x="5190745" y="4108633"/>
            <a:ext cx="47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168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0ED6EC-B345-9940-89AE-49E784BA9068}"/>
              </a:ext>
            </a:extLst>
          </p:cNvPr>
          <p:cNvSpPr txBox="1"/>
          <p:nvPr/>
        </p:nvSpPr>
        <p:spPr>
          <a:xfrm>
            <a:off x="4953001" y="4593508"/>
            <a:ext cx="47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521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778590-12DC-7351-E505-7FB06655E28D}"/>
              </a:ext>
            </a:extLst>
          </p:cNvPr>
          <p:cNvSpPr txBox="1"/>
          <p:nvPr/>
        </p:nvSpPr>
        <p:spPr>
          <a:xfrm>
            <a:off x="5531445" y="3090846"/>
            <a:ext cx="47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71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150D2D-82AC-B5AD-2FFF-35D55B9BFDBF}"/>
              </a:ext>
            </a:extLst>
          </p:cNvPr>
          <p:cNvSpPr txBox="1"/>
          <p:nvPr/>
        </p:nvSpPr>
        <p:spPr>
          <a:xfrm>
            <a:off x="5759370" y="2841830"/>
            <a:ext cx="47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107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FA2B23-6A87-1089-AAED-7DED176F2684}"/>
              </a:ext>
            </a:extLst>
          </p:cNvPr>
          <p:cNvSpPr txBox="1"/>
          <p:nvPr/>
        </p:nvSpPr>
        <p:spPr>
          <a:xfrm>
            <a:off x="5864353" y="2640488"/>
            <a:ext cx="47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212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FA17145-91AF-7B84-6BF1-BBE24D682FE5}"/>
              </a:ext>
            </a:extLst>
          </p:cNvPr>
          <p:cNvCxnSpPr/>
          <p:nvPr/>
        </p:nvCxnSpPr>
        <p:spPr>
          <a:xfrm flipV="1">
            <a:off x="4261104" y="3611880"/>
            <a:ext cx="1417320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147C20-4C2D-3F7F-0B63-2D3BFB534EA5}"/>
              </a:ext>
            </a:extLst>
          </p:cNvPr>
          <p:cNvSpPr txBox="1"/>
          <p:nvPr/>
        </p:nvSpPr>
        <p:spPr>
          <a:xfrm>
            <a:off x="5626609" y="3508384"/>
            <a:ext cx="475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108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545ED7E-33A8-1724-A4BE-47E3D80479FF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401714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481470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 dirty="0">
                <a:solidFill>
                  <a:srgbClr val="0041D9"/>
                </a:solidFill>
              </a:rPr>
              <a:t>Questões sobre a participação de parente nos Pequenos Negócios</a:t>
            </a:r>
            <a:endParaRPr sz="3200" b="1" dirty="0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99343" y="0"/>
            <a:ext cx="9546558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rtl="0">
              <a:defRPr sz="14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bg1"/>
                </a:solidFill>
                <a:latin typeface="+mn-lt"/>
              </a:rPr>
              <a:t>Atualmente no seu negócio, você tem algum sócio que seja seu parente (pai, mãe, irmão, avô, filho(a), sobrinhos, netos, cunhados)?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5</a:t>
            </a:fld>
            <a:endParaRPr lang="pt-BR" sz="160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8DDF34-F039-2979-AF0A-AF5847893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1" y="708770"/>
            <a:ext cx="725115" cy="72511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265C50F-6037-D30F-6621-0C45D70E7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907660"/>
              </p:ext>
            </p:extLst>
          </p:nvPr>
        </p:nvGraphicFramePr>
        <p:xfrm>
          <a:off x="399343" y="1265382"/>
          <a:ext cx="11256948" cy="471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EA6F5A8-EF2B-D789-69F8-38B2F11AF855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</p:spTree>
    <p:extLst>
      <p:ext uri="{BB962C8B-B14F-4D97-AF65-F5344CB8AC3E}">
        <p14:creationId xmlns:p14="http://schemas.microsoft.com/office/powerpoint/2010/main" val="326893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99343" y="0"/>
            <a:ext cx="9546558" cy="7087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rtl="0">
              <a:defRPr sz="14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bg1"/>
                </a:solidFill>
              </a:rPr>
              <a:t>Atualmente no seu negócio, existe algum empregado/colaborador (com ou sem carteira) que seja seu parente ou parente ou parente do seu sócio?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6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8DDF34-F039-2979-AF0A-AF5847893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1" y="708770"/>
            <a:ext cx="725115" cy="72511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68C5E85-230C-D620-E814-1C2DBE78B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259588"/>
              </p:ext>
            </p:extLst>
          </p:nvPr>
        </p:nvGraphicFramePr>
        <p:xfrm>
          <a:off x="265581" y="1348508"/>
          <a:ext cx="11529255" cy="445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244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2147786" y="3357749"/>
            <a:ext cx="6034313" cy="1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t-BR" b="1" dirty="0">
                <a:solidFill>
                  <a:srgbClr val="FFABAB"/>
                </a:solidFill>
              </a:rPr>
              <a:t>Pesquisa Pulso dos Pequenos Negócios – 7ª edição</a:t>
            </a:r>
            <a:endParaRPr dirty="0">
              <a:solidFill>
                <a:srgbClr val="FFABAB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147786" y="1481470"/>
            <a:ext cx="511991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t-BR" sz="3200" b="1" dirty="0">
                <a:solidFill>
                  <a:srgbClr val="0041D9"/>
                </a:solidFill>
              </a:rPr>
              <a:t>Questões sobre Impacto de Eventos Climáticos nos Pequenos Negócios</a:t>
            </a:r>
            <a:endParaRPr sz="3200" b="1" dirty="0">
              <a:solidFill>
                <a:srgbClr val="004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511842" y="59145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Nos últimos 12 meses seu negócio foi afetado por algum evento climático/ambiental (Ex.: seca, chuva/enchente, calor extremo, queimadas...)?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8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03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D406FA3-1BB0-0388-1088-D2A4A0D5E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238384"/>
              </p:ext>
            </p:extLst>
          </p:nvPr>
        </p:nvGraphicFramePr>
        <p:xfrm>
          <a:off x="399269" y="1373218"/>
          <a:ext cx="11303204" cy="426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7938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37951" y="83127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Você tem receio desses eventos climáticos/ambientais possam prejudicar seu negócio nos próximos 12 meses?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9</a:t>
            </a:fld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012AC6-2280-0288-F53B-D0FFB428E333}"/>
              </a:ext>
            </a:extLst>
          </p:cNvPr>
          <p:cNvSpPr txBox="1"/>
          <p:nvPr/>
        </p:nvSpPr>
        <p:spPr>
          <a:xfrm>
            <a:off x="265581" y="6415546"/>
            <a:ext cx="105317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Fonte: Pesquisa </a:t>
            </a:r>
            <a:r>
              <a:rPr lang="pt-PT" sz="1200" dirty="0" err="1">
                <a:solidFill>
                  <a:schemeClr val="bg1"/>
                </a:solidFill>
                <a:latin typeface="Calibri"/>
                <a:cs typeface="Calibri"/>
              </a:rPr>
              <a:t>Sebrae</a:t>
            </a:r>
            <a:r>
              <a:rPr lang="pt-PT" sz="1200" dirty="0">
                <a:solidFill>
                  <a:schemeClr val="bg1"/>
                </a:solidFill>
                <a:latin typeface="Calibri"/>
                <a:cs typeface="Calibri"/>
              </a:rPr>
              <a:t> – Pulso dos Pequenos Negócios – 7ª edição. Coleta: 25 de maio a 04 de junho de 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680ADD-0AF5-CB23-3B32-DA879664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4" y="794327"/>
            <a:ext cx="725115" cy="725115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3AC02FA-EE8E-4981-91C9-41FEAF47F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722511"/>
              </p:ext>
            </p:extLst>
          </p:nvPr>
        </p:nvGraphicFramePr>
        <p:xfrm>
          <a:off x="354824" y="1209965"/>
          <a:ext cx="11482352" cy="419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94990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FFCB90B90B68449294F4B2899441BA" ma:contentTypeVersion="18" ma:contentTypeDescription="Crie um novo documento." ma:contentTypeScope="" ma:versionID="f18eee47a856cada28dce46eaaa4315a">
  <xsd:schema xmlns:xsd="http://www.w3.org/2001/XMLSchema" xmlns:xs="http://www.w3.org/2001/XMLSchema" xmlns:p="http://schemas.microsoft.com/office/2006/metadata/properties" xmlns:ns3="22f80466-07b0-4457-b9e9-a10a6fdd937c" xmlns:ns4="4618b52d-79ba-4c0f-8c51-6118dde587ed" targetNamespace="http://schemas.microsoft.com/office/2006/metadata/properties" ma:root="true" ma:fieldsID="80b2d080f070363b13ece633ed699cb2" ns3:_="" ns4:_="">
    <xsd:import namespace="22f80466-07b0-4457-b9e9-a10a6fdd937c"/>
    <xsd:import namespace="4618b52d-79ba-4c0f-8c51-6118dde587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80466-07b0-4457-b9e9-a10a6fdd93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8b52d-79ba-4c0f-8c51-6118dde58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18b52d-79ba-4c0f-8c51-6118dde587ed" xsi:nil="true"/>
  </documentManagement>
</p:properties>
</file>

<file path=customXml/itemProps1.xml><?xml version="1.0" encoding="utf-8"?>
<ds:datastoreItem xmlns:ds="http://schemas.openxmlformats.org/officeDocument/2006/customXml" ds:itemID="{50955E84-0AF8-4AB2-8A7A-450AA7B93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f80466-07b0-4457-b9e9-a10a6fdd937c"/>
    <ds:schemaRef ds:uri="4618b52d-79ba-4c0f-8c51-6118dde587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097F8-10D7-4AA9-86EB-926DBB1C30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BBF6E6-5B13-4371-9904-FD175C640BA5}">
  <ds:schemaRefs>
    <ds:schemaRef ds:uri="http://schemas.microsoft.com/office/2006/documentManagement/types"/>
    <ds:schemaRef ds:uri="http://schemas.microsoft.com/office/infopath/2007/PartnerControls"/>
    <ds:schemaRef ds:uri="22f80466-07b0-4457-b9e9-a10a6fdd937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618b52d-79ba-4c0f-8c51-6118dde587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1015</Words>
  <Application>Microsoft Office PowerPoint</Application>
  <PresentationFormat>Widescreen</PresentationFormat>
  <Paragraphs>95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Simple Light</vt:lpstr>
      <vt:lpstr>1_Simple Light</vt:lpstr>
      <vt:lpstr>Pesquisa  Pulso dos Pequenos Negócios – 7ª edição  Resultados por UF</vt:lpstr>
      <vt:lpstr>MÉTODO</vt:lpstr>
      <vt:lpstr>Distribuição dos respondentes:</vt:lpstr>
      <vt:lpstr>Apresentação do PowerPoint</vt:lpstr>
      <vt:lpstr>Atualmente no seu negócio, você tem algum sócio que seja seu parente (pai, mãe, irmão, avô, filho(a), sobrinhos, netos, cunhados)?</vt:lpstr>
      <vt:lpstr>Atualmente no seu negócio, existe algum empregado/colaborador (com ou sem carteira) que seja seu parente ou parente ou parente do seu sócio?</vt:lpstr>
      <vt:lpstr>Apresentação do PowerPoint</vt:lpstr>
      <vt:lpstr>Nos últimos 12 meses seu negócio foi afetado por algum evento climático/ambiental (Ex.: seca, chuva/enchente, calor extremo, queimadas...)?</vt:lpstr>
      <vt:lpstr>Você tem receio desses eventos climáticos/ambientais possam prejudicar seu negócio nos próximos 12 meses?</vt:lpstr>
      <vt:lpstr>Apresentação do PowerPoint</vt:lpstr>
      <vt:lpstr>Comparando este mês (Maio de 2024) em relação a Maio de 2023. Como ficou o seu faturamento?</vt:lpstr>
      <vt:lpstr>Variação média do faturamento (Maio de 2024 em relação a Maio de 2023):</vt:lpstr>
      <vt:lpstr>Nos últimos 3 meses você buscou empréstimo bancário para a sua empresa?</vt:lpstr>
      <vt:lpstr>E o que aconteceu com o seu pedido de empréstimo?</vt:lpstr>
      <vt:lpstr>Como estão as dívidas/empréstimos da sua empresa no momento? </vt:lpstr>
      <vt:lpstr>Quanto o pagamento dessas dívidas representa dos custos mensais da sua empresa? </vt:lpstr>
      <vt:lpstr>Apresentação do PowerPoint</vt:lpstr>
      <vt:lpstr>Atualmente o que mais traz dificuldades para o seu negócio?</vt:lpstr>
      <vt:lpstr>Nos últimos 30 dias, sua empresa teve aumento dos custos (valor dos Insumos/mercadoria, Combustíveis, Aluguel, Energia)</vt:lpstr>
      <vt:lpstr>O aumento de custos que a sua empresa sofreu, nos últimos 30 dias, foram repassados em que medida para os seus clientes?</vt:lpstr>
      <vt:lpstr>Apresentação do PowerPoint</vt:lpstr>
      <vt:lpstr>Qual das seguintes frases representam melhor a situação que você vive agora?</vt:lpstr>
      <vt:lpstr>Equipe Técnica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 Pulso dos Pequenos Negócios – 1ª edição  Principais Resultados</dc:title>
  <dc:creator>Kennyston Lago</dc:creator>
  <cp:lastModifiedBy>Denis Pedro Nunes</cp:lastModifiedBy>
  <cp:revision>64</cp:revision>
  <dcterms:modified xsi:type="dcterms:W3CDTF">2024-06-12T17:55:32Z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0x0101009DFFCB90B90B68449294F4B2899441BA</vt:lpwstr>
  </property>
</Properties>
</file>