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324" r:id="rId5"/>
    <p:sldId id="432" r:id="rId6"/>
    <p:sldId id="436" r:id="rId7"/>
    <p:sldId id="433" r:id="rId8"/>
    <p:sldId id="435" r:id="rId9"/>
    <p:sldId id="434" r:id="rId10"/>
    <p:sldId id="437" r:id="rId11"/>
    <p:sldId id="444" r:id="rId12"/>
    <p:sldId id="327" r:id="rId13"/>
    <p:sldId id="331" r:id="rId14"/>
    <p:sldId id="441" r:id="rId15"/>
    <p:sldId id="442" r:id="rId16"/>
    <p:sldId id="450" r:id="rId17"/>
    <p:sldId id="461" r:id="rId18"/>
    <p:sldId id="460" r:id="rId19"/>
    <p:sldId id="448" r:id="rId20"/>
    <p:sldId id="394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781B43D-D0F2-CF99-4316-281B468A76C8}" name="Carlos André Alzemand Fontes Vieira" initials="cv" userId="S::carlos.vieira@fgv.br::b8b96754-6f06-48b8-a064-a02799bc616d" providerId="AD"/>
  <p188:author id="{6FF5C6B4-49A7-2BD7-1DA4-921DA7727B3F}" name="Anna Carolina Lemos Gouveia" initials="AG" userId="S::anna.gouveia@fgv.br::a90450b5-254c-45a7-844d-ce3853c3fa6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79"/>
    <a:srgbClr val="83F4BB"/>
    <a:srgbClr val="0062AC"/>
    <a:srgbClr val="ED7D31"/>
    <a:srgbClr val="0065B0"/>
    <a:srgbClr val="B03E6F"/>
    <a:srgbClr val="A17B84"/>
    <a:srgbClr val="51854D"/>
    <a:srgbClr val="323232"/>
    <a:srgbClr val="BF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4061" autoAdjust="0"/>
  </p:normalViewPr>
  <p:slideViewPr>
    <p:cSldViewPr snapToGrid="0">
      <p:cViewPr varScale="1">
        <p:scale>
          <a:sx n="67" d="100"/>
          <a:sy n="67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lze\Downloads\1414141414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EI%20(SEBRAE)\Apresenta&#231;&#245;es\Reuni&#227;o%20SEBRAE\Jul24\Apresenta&#231;&#227;o%20para%20Reuni&#227;o%20SEBRAE%20-%20Gr&#225;ficos%20e%20Tabela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EI%20(SEBRAE)\Apresenta&#231;&#245;es\Reuni&#227;o%20SEBRAE\Jul24\Apresenta&#231;&#227;o%20para%20Reuni&#227;o%20SEBRAE%20-%20Gr&#225;ficos%20e%20Tabela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EI%20(SEBRAE)\Apresenta&#231;&#245;es\Reuni&#227;o%20SEBRAE\Jul24\Apresenta&#231;&#227;o%20para%20Reuni&#227;o%20SEBRAE%20-%20Gr&#225;ficos%20e%20Tabela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EI%20(SEBRAE)\Apresenta&#231;&#245;es\Reuni&#227;o%20SEBRAE\Jul24\Apresenta&#231;&#227;o%20para%20Reuni&#227;o%20SEBRAE%20-%20Gr&#225;ficos%20e%20Tabela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EI%20(SEBRAE)\Apresenta&#231;&#245;es\Reuni&#227;o%20SEBRAE\Jul24\Apresenta&#231;&#227;o%20para%20Reuni&#227;o%20SEBRAE%20-%20Gr&#225;ficos%20e%20Tabela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Apresenta&#231;&#245;es\Presidente\base%20gr&#225;ficos\C&#243;pia%20de%20Dados%20Mensais%20SEBRA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gvfsbi3\ibre\Informacoes%20empresariais\Sondagem%20Micro%20e%20Pequenas%20Empresas%20(SEBRAE)\Apresenta&#231;&#245;es\Presidente\base%20gr&#225;ficos\C&#243;pia%20de%20Dados%20Mensais%20SEBRA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'PIB - slide 3'!$B$15</c:f>
              <c:strCache>
                <c:ptCount val="1"/>
                <c:pt idx="0">
                  <c:v>PIB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'PIB - slide 3'!$A$29:$A$33</c:f>
              <c:strCache>
                <c:ptCount val="5"/>
                <c:pt idx="0">
                  <c:v>2023.I</c:v>
                </c:pt>
                <c:pt idx="1">
                  <c:v>2023.II</c:v>
                </c:pt>
                <c:pt idx="2">
                  <c:v>2023.III</c:v>
                </c:pt>
                <c:pt idx="3">
                  <c:v>2023.IV</c:v>
                </c:pt>
                <c:pt idx="4">
                  <c:v>2024.I</c:v>
                </c:pt>
              </c:strCache>
            </c:strRef>
          </c:cat>
          <c:val>
            <c:numRef>
              <c:f>'PIB - slide 3'!$B$29:$B$33</c:f>
              <c:numCache>
                <c:formatCode>General</c:formatCode>
                <c:ptCount val="5"/>
                <c:pt idx="0">
                  <c:v>1.2</c:v>
                </c:pt>
                <c:pt idx="1">
                  <c:v>0.9</c:v>
                </c:pt>
                <c:pt idx="2">
                  <c:v>0.1</c:v>
                </c:pt>
                <c:pt idx="3">
                  <c:v>-0.1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3D-4633-B105-C7AD853460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04512640"/>
        <c:axId val="1704511680"/>
      </c:barChart>
      <c:catAx>
        <c:axId val="170451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/>
          </a:p>
        </c:txPr>
        <c:crossAx val="1704511680"/>
        <c:crosses val="autoZero"/>
        <c:auto val="1"/>
        <c:lblAlgn val="ctr"/>
        <c:lblOffset val="100"/>
        <c:noMultiLvlLbl val="0"/>
      </c:catAx>
      <c:valAx>
        <c:axId val="1704511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451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56502657544515E-2"/>
          <c:y val="2.0927599047284851E-2"/>
          <c:w val="0.94051293904994515"/>
          <c:h val="0.70952522342918323"/>
        </c:manualLayout>
      </c:layout>
      <c:lineChart>
        <c:grouping val="standard"/>
        <c:varyColors val="0"/>
        <c:ser>
          <c:idx val="0"/>
          <c:order val="0"/>
          <c:tx>
            <c:strRef>
              <c:f>'MPE -  slides 14,15,16,17'!$B$4</c:f>
              <c:strCache>
                <c:ptCount val="1"/>
                <c:pt idx="0">
                  <c:v>Brasil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14,15,16,17'!$B$5:$B$178</c:f>
              <c:numCache>
                <c:formatCode>General</c:formatCode>
                <c:ptCount val="174"/>
                <c:pt idx="0">
                  <c:v>107.3</c:v>
                </c:pt>
                <c:pt idx="1">
                  <c:v>106.4</c:v>
                </c:pt>
                <c:pt idx="2">
                  <c:v>110.6</c:v>
                </c:pt>
                <c:pt idx="3">
                  <c:v>109.6</c:v>
                </c:pt>
                <c:pt idx="4">
                  <c:v>109.4</c:v>
                </c:pt>
                <c:pt idx="5">
                  <c:v>110.6</c:v>
                </c:pt>
                <c:pt idx="6">
                  <c:v>109.7</c:v>
                </c:pt>
                <c:pt idx="7">
                  <c:v>110.8</c:v>
                </c:pt>
                <c:pt idx="8">
                  <c:v>111.5</c:v>
                </c:pt>
                <c:pt idx="9">
                  <c:v>112.7</c:v>
                </c:pt>
                <c:pt idx="10">
                  <c:v>111.9</c:v>
                </c:pt>
                <c:pt idx="11">
                  <c:v>109.1</c:v>
                </c:pt>
                <c:pt idx="12">
                  <c:v>110.3</c:v>
                </c:pt>
                <c:pt idx="13">
                  <c:v>109.7</c:v>
                </c:pt>
                <c:pt idx="14">
                  <c:v>108.5</c:v>
                </c:pt>
                <c:pt idx="15">
                  <c:v>107.5</c:v>
                </c:pt>
                <c:pt idx="16">
                  <c:v>108.9</c:v>
                </c:pt>
                <c:pt idx="17">
                  <c:v>108.2</c:v>
                </c:pt>
                <c:pt idx="18">
                  <c:v>107.4</c:v>
                </c:pt>
                <c:pt idx="19">
                  <c:v>106</c:v>
                </c:pt>
                <c:pt idx="20">
                  <c:v>104.4</c:v>
                </c:pt>
                <c:pt idx="21">
                  <c:v>103.8</c:v>
                </c:pt>
                <c:pt idx="22">
                  <c:v>103.8</c:v>
                </c:pt>
                <c:pt idx="23">
                  <c:v>105.2</c:v>
                </c:pt>
                <c:pt idx="24">
                  <c:v>103.8</c:v>
                </c:pt>
                <c:pt idx="25">
                  <c:v>105.9</c:v>
                </c:pt>
                <c:pt idx="26">
                  <c:v>106.4</c:v>
                </c:pt>
                <c:pt idx="27">
                  <c:v>104.8</c:v>
                </c:pt>
                <c:pt idx="28">
                  <c:v>102.8</c:v>
                </c:pt>
                <c:pt idx="29">
                  <c:v>103.3</c:v>
                </c:pt>
                <c:pt idx="30">
                  <c:v>103.6</c:v>
                </c:pt>
                <c:pt idx="31">
                  <c:v>102.9</c:v>
                </c:pt>
                <c:pt idx="32">
                  <c:v>104.7</c:v>
                </c:pt>
                <c:pt idx="33">
                  <c:v>103.2</c:v>
                </c:pt>
                <c:pt idx="34">
                  <c:v>103.7</c:v>
                </c:pt>
                <c:pt idx="35">
                  <c:v>103.2</c:v>
                </c:pt>
                <c:pt idx="36">
                  <c:v>102.2</c:v>
                </c:pt>
                <c:pt idx="37">
                  <c:v>103</c:v>
                </c:pt>
                <c:pt idx="38">
                  <c:v>103.2</c:v>
                </c:pt>
                <c:pt idx="39">
                  <c:v>101.8</c:v>
                </c:pt>
                <c:pt idx="40">
                  <c:v>104.5</c:v>
                </c:pt>
                <c:pt idx="41">
                  <c:v>103.2</c:v>
                </c:pt>
                <c:pt idx="42">
                  <c:v>102</c:v>
                </c:pt>
                <c:pt idx="43">
                  <c:v>102.1</c:v>
                </c:pt>
                <c:pt idx="44">
                  <c:v>103</c:v>
                </c:pt>
                <c:pt idx="45">
                  <c:v>102.6</c:v>
                </c:pt>
                <c:pt idx="46">
                  <c:v>101.3</c:v>
                </c:pt>
                <c:pt idx="47">
                  <c:v>99.7</c:v>
                </c:pt>
                <c:pt idx="48">
                  <c:v>96.6</c:v>
                </c:pt>
                <c:pt idx="49">
                  <c:v>99.5</c:v>
                </c:pt>
                <c:pt idx="50">
                  <c:v>99.5</c:v>
                </c:pt>
                <c:pt idx="51">
                  <c:v>98.9</c:v>
                </c:pt>
                <c:pt idx="52">
                  <c:v>92.5</c:v>
                </c:pt>
                <c:pt idx="53">
                  <c:v>92.7</c:v>
                </c:pt>
                <c:pt idx="54">
                  <c:v>94.2</c:v>
                </c:pt>
                <c:pt idx="55">
                  <c:v>90.5</c:v>
                </c:pt>
                <c:pt idx="56">
                  <c:v>88.7</c:v>
                </c:pt>
                <c:pt idx="57">
                  <c:v>90.5</c:v>
                </c:pt>
                <c:pt idx="58">
                  <c:v>87.3</c:v>
                </c:pt>
                <c:pt idx="59">
                  <c:v>85.2</c:v>
                </c:pt>
                <c:pt idx="60">
                  <c:v>83.5</c:v>
                </c:pt>
                <c:pt idx="61">
                  <c:v>78.8</c:v>
                </c:pt>
                <c:pt idx="62">
                  <c:v>74.7</c:v>
                </c:pt>
                <c:pt idx="63">
                  <c:v>75.2</c:v>
                </c:pt>
                <c:pt idx="64">
                  <c:v>74.3</c:v>
                </c:pt>
                <c:pt idx="65">
                  <c:v>72.5</c:v>
                </c:pt>
                <c:pt idx="66">
                  <c:v>71</c:v>
                </c:pt>
                <c:pt idx="67">
                  <c:v>68.400000000000006</c:v>
                </c:pt>
                <c:pt idx="68">
                  <c:v>66.5</c:v>
                </c:pt>
                <c:pt idx="69">
                  <c:v>64.8</c:v>
                </c:pt>
                <c:pt idx="70">
                  <c:v>66</c:v>
                </c:pt>
                <c:pt idx="71">
                  <c:v>67</c:v>
                </c:pt>
                <c:pt idx="72">
                  <c:v>68.900000000000006</c:v>
                </c:pt>
                <c:pt idx="73">
                  <c:v>70.8</c:v>
                </c:pt>
                <c:pt idx="74">
                  <c:v>69.8</c:v>
                </c:pt>
                <c:pt idx="75">
                  <c:v>70.3</c:v>
                </c:pt>
                <c:pt idx="76">
                  <c:v>73.3</c:v>
                </c:pt>
                <c:pt idx="77">
                  <c:v>74</c:v>
                </c:pt>
                <c:pt idx="78">
                  <c:v>77.7</c:v>
                </c:pt>
                <c:pt idx="79">
                  <c:v>79.2</c:v>
                </c:pt>
                <c:pt idx="80">
                  <c:v>80.2</c:v>
                </c:pt>
                <c:pt idx="81">
                  <c:v>79.400000000000006</c:v>
                </c:pt>
                <c:pt idx="82">
                  <c:v>79.599999999999994</c:v>
                </c:pt>
                <c:pt idx="83">
                  <c:v>77.8</c:v>
                </c:pt>
                <c:pt idx="84">
                  <c:v>80</c:v>
                </c:pt>
                <c:pt idx="85">
                  <c:v>80.2</c:v>
                </c:pt>
                <c:pt idx="86">
                  <c:v>82.4</c:v>
                </c:pt>
                <c:pt idx="87">
                  <c:v>83.7</c:v>
                </c:pt>
                <c:pt idx="88">
                  <c:v>84.6</c:v>
                </c:pt>
                <c:pt idx="89">
                  <c:v>84.5</c:v>
                </c:pt>
                <c:pt idx="90">
                  <c:v>83.9</c:v>
                </c:pt>
                <c:pt idx="91">
                  <c:v>85.7</c:v>
                </c:pt>
                <c:pt idx="92">
                  <c:v>87.5</c:v>
                </c:pt>
                <c:pt idx="93">
                  <c:v>87.9</c:v>
                </c:pt>
                <c:pt idx="94">
                  <c:v>87.4</c:v>
                </c:pt>
                <c:pt idx="95">
                  <c:v>89</c:v>
                </c:pt>
                <c:pt idx="96">
                  <c:v>91.4</c:v>
                </c:pt>
                <c:pt idx="97">
                  <c:v>89.5</c:v>
                </c:pt>
                <c:pt idx="98">
                  <c:v>90.6</c:v>
                </c:pt>
                <c:pt idx="99">
                  <c:v>91.5</c:v>
                </c:pt>
                <c:pt idx="100">
                  <c:v>91.6</c:v>
                </c:pt>
                <c:pt idx="101">
                  <c:v>86.1</c:v>
                </c:pt>
                <c:pt idx="102">
                  <c:v>88.8</c:v>
                </c:pt>
                <c:pt idx="103">
                  <c:v>89.6</c:v>
                </c:pt>
                <c:pt idx="104">
                  <c:v>89.6</c:v>
                </c:pt>
                <c:pt idx="105">
                  <c:v>90.7</c:v>
                </c:pt>
                <c:pt idx="106">
                  <c:v>95.7</c:v>
                </c:pt>
                <c:pt idx="107">
                  <c:v>97.5</c:v>
                </c:pt>
                <c:pt idx="108">
                  <c:v>99.5</c:v>
                </c:pt>
                <c:pt idx="109">
                  <c:v>97.3</c:v>
                </c:pt>
                <c:pt idx="110">
                  <c:v>95.1</c:v>
                </c:pt>
                <c:pt idx="111">
                  <c:v>93.8</c:v>
                </c:pt>
                <c:pt idx="112">
                  <c:v>91.9</c:v>
                </c:pt>
                <c:pt idx="113">
                  <c:v>93.3</c:v>
                </c:pt>
                <c:pt idx="114">
                  <c:v>93.3</c:v>
                </c:pt>
                <c:pt idx="115">
                  <c:v>94.6</c:v>
                </c:pt>
                <c:pt idx="116">
                  <c:v>94.3</c:v>
                </c:pt>
                <c:pt idx="117">
                  <c:v>94.5</c:v>
                </c:pt>
                <c:pt idx="118">
                  <c:v>96</c:v>
                </c:pt>
                <c:pt idx="119">
                  <c:v>96.5</c:v>
                </c:pt>
                <c:pt idx="120">
                  <c:v>98.4</c:v>
                </c:pt>
                <c:pt idx="121">
                  <c:v>97.3</c:v>
                </c:pt>
                <c:pt idx="122">
                  <c:v>88.1</c:v>
                </c:pt>
                <c:pt idx="123">
                  <c:v>51.3</c:v>
                </c:pt>
                <c:pt idx="124">
                  <c:v>56.8</c:v>
                </c:pt>
                <c:pt idx="125">
                  <c:v>71.900000000000006</c:v>
                </c:pt>
                <c:pt idx="126">
                  <c:v>83.6</c:v>
                </c:pt>
                <c:pt idx="127">
                  <c:v>89.6</c:v>
                </c:pt>
                <c:pt idx="128">
                  <c:v>94.4</c:v>
                </c:pt>
                <c:pt idx="129">
                  <c:v>96.2</c:v>
                </c:pt>
                <c:pt idx="130">
                  <c:v>94.7</c:v>
                </c:pt>
                <c:pt idx="131">
                  <c:v>93.5</c:v>
                </c:pt>
                <c:pt idx="132">
                  <c:v>90.7</c:v>
                </c:pt>
                <c:pt idx="133">
                  <c:v>90.5</c:v>
                </c:pt>
                <c:pt idx="134">
                  <c:v>79.7</c:v>
                </c:pt>
                <c:pt idx="135">
                  <c:v>85</c:v>
                </c:pt>
                <c:pt idx="136">
                  <c:v>90.1</c:v>
                </c:pt>
                <c:pt idx="137">
                  <c:v>92.5</c:v>
                </c:pt>
                <c:pt idx="138">
                  <c:v>97.8</c:v>
                </c:pt>
                <c:pt idx="139">
                  <c:v>96.6</c:v>
                </c:pt>
                <c:pt idx="140">
                  <c:v>95.9</c:v>
                </c:pt>
                <c:pt idx="141">
                  <c:v>97</c:v>
                </c:pt>
                <c:pt idx="142">
                  <c:v>95.6</c:v>
                </c:pt>
                <c:pt idx="143">
                  <c:v>95.9</c:v>
                </c:pt>
                <c:pt idx="144">
                  <c:v>91.6</c:v>
                </c:pt>
                <c:pt idx="145">
                  <c:v>90.3</c:v>
                </c:pt>
                <c:pt idx="146">
                  <c:v>92.6</c:v>
                </c:pt>
                <c:pt idx="147">
                  <c:v>95.5</c:v>
                </c:pt>
                <c:pt idx="148">
                  <c:v>96.6</c:v>
                </c:pt>
                <c:pt idx="149">
                  <c:v>97.1</c:v>
                </c:pt>
                <c:pt idx="150">
                  <c:v>95.1</c:v>
                </c:pt>
                <c:pt idx="151">
                  <c:v>97.1</c:v>
                </c:pt>
                <c:pt idx="152">
                  <c:v>98</c:v>
                </c:pt>
                <c:pt idx="153">
                  <c:v>96.2</c:v>
                </c:pt>
                <c:pt idx="154">
                  <c:v>89.7</c:v>
                </c:pt>
                <c:pt idx="155">
                  <c:v>90.9</c:v>
                </c:pt>
                <c:pt idx="156">
                  <c:v>89</c:v>
                </c:pt>
                <c:pt idx="157">
                  <c:v>90.4</c:v>
                </c:pt>
                <c:pt idx="158">
                  <c:v>89.8</c:v>
                </c:pt>
                <c:pt idx="159">
                  <c:v>87</c:v>
                </c:pt>
                <c:pt idx="160">
                  <c:v>87.1</c:v>
                </c:pt>
                <c:pt idx="161">
                  <c:v>91.4</c:v>
                </c:pt>
                <c:pt idx="162">
                  <c:v>90.4</c:v>
                </c:pt>
                <c:pt idx="163">
                  <c:v>90.8</c:v>
                </c:pt>
                <c:pt idx="164">
                  <c:v>89.7</c:v>
                </c:pt>
                <c:pt idx="165">
                  <c:v>90.2</c:v>
                </c:pt>
                <c:pt idx="166">
                  <c:v>93.1</c:v>
                </c:pt>
                <c:pt idx="167">
                  <c:v>92.4</c:v>
                </c:pt>
                <c:pt idx="168">
                  <c:v>93.8</c:v>
                </c:pt>
                <c:pt idx="169">
                  <c:v>93.6</c:v>
                </c:pt>
                <c:pt idx="170">
                  <c:v>91.5</c:v>
                </c:pt>
                <c:pt idx="171">
                  <c:v>92.7</c:v>
                </c:pt>
                <c:pt idx="172">
                  <c:v>93.3</c:v>
                </c:pt>
                <c:pt idx="173">
                  <c:v>92.2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2D-4BCE-B92D-953278D4C122}"/>
            </c:ext>
          </c:extLst>
        </c:ser>
        <c:ser>
          <c:idx val="1"/>
          <c:order val="1"/>
          <c:tx>
            <c:strRef>
              <c:f>'MPE -  slides 14,15,16,17'!$C$4</c:f>
              <c:strCache>
                <c:ptCount val="1"/>
                <c:pt idx="0">
                  <c:v>Sudeste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14,15,16,17'!$C$5:$C$178</c:f>
              <c:numCache>
                <c:formatCode>General</c:formatCode>
                <c:ptCount val="174"/>
                <c:pt idx="0">
                  <c:v>111.8</c:v>
                </c:pt>
                <c:pt idx="1">
                  <c:v>112</c:v>
                </c:pt>
                <c:pt idx="2">
                  <c:v>115.7</c:v>
                </c:pt>
                <c:pt idx="3">
                  <c:v>112.6</c:v>
                </c:pt>
                <c:pt idx="4">
                  <c:v>111.1</c:v>
                </c:pt>
                <c:pt idx="5">
                  <c:v>116.3</c:v>
                </c:pt>
                <c:pt idx="6">
                  <c:v>113.7</c:v>
                </c:pt>
                <c:pt idx="7">
                  <c:v>113.2</c:v>
                </c:pt>
                <c:pt idx="8">
                  <c:v>110.7</c:v>
                </c:pt>
                <c:pt idx="9">
                  <c:v>113.8</c:v>
                </c:pt>
                <c:pt idx="10">
                  <c:v>111.9</c:v>
                </c:pt>
                <c:pt idx="11">
                  <c:v>110.9</c:v>
                </c:pt>
                <c:pt idx="12">
                  <c:v>109.5</c:v>
                </c:pt>
                <c:pt idx="13">
                  <c:v>109.7</c:v>
                </c:pt>
                <c:pt idx="14">
                  <c:v>108.6</c:v>
                </c:pt>
                <c:pt idx="15">
                  <c:v>110.6</c:v>
                </c:pt>
                <c:pt idx="16">
                  <c:v>112.7</c:v>
                </c:pt>
                <c:pt idx="17">
                  <c:v>109.8</c:v>
                </c:pt>
                <c:pt idx="18">
                  <c:v>110.3</c:v>
                </c:pt>
                <c:pt idx="19">
                  <c:v>108.2</c:v>
                </c:pt>
                <c:pt idx="20">
                  <c:v>105.7</c:v>
                </c:pt>
                <c:pt idx="21">
                  <c:v>106.3</c:v>
                </c:pt>
                <c:pt idx="22">
                  <c:v>104.1</c:v>
                </c:pt>
                <c:pt idx="23">
                  <c:v>104.6</c:v>
                </c:pt>
                <c:pt idx="24">
                  <c:v>103.5</c:v>
                </c:pt>
                <c:pt idx="25">
                  <c:v>105.2</c:v>
                </c:pt>
                <c:pt idx="26">
                  <c:v>106.7</c:v>
                </c:pt>
                <c:pt idx="27">
                  <c:v>105.7</c:v>
                </c:pt>
                <c:pt idx="28">
                  <c:v>103.4</c:v>
                </c:pt>
                <c:pt idx="29">
                  <c:v>104</c:v>
                </c:pt>
                <c:pt idx="30">
                  <c:v>101.8</c:v>
                </c:pt>
                <c:pt idx="31">
                  <c:v>100.4</c:v>
                </c:pt>
                <c:pt idx="32">
                  <c:v>103.5</c:v>
                </c:pt>
                <c:pt idx="33">
                  <c:v>103.7</c:v>
                </c:pt>
                <c:pt idx="34">
                  <c:v>101.6</c:v>
                </c:pt>
                <c:pt idx="35">
                  <c:v>100.3</c:v>
                </c:pt>
                <c:pt idx="36">
                  <c:v>102.4</c:v>
                </c:pt>
                <c:pt idx="37">
                  <c:v>102.3</c:v>
                </c:pt>
                <c:pt idx="38">
                  <c:v>103.9</c:v>
                </c:pt>
                <c:pt idx="39">
                  <c:v>101.9</c:v>
                </c:pt>
                <c:pt idx="40">
                  <c:v>103.4</c:v>
                </c:pt>
                <c:pt idx="41">
                  <c:v>101.5</c:v>
                </c:pt>
                <c:pt idx="42">
                  <c:v>99.2</c:v>
                </c:pt>
                <c:pt idx="43">
                  <c:v>99.9</c:v>
                </c:pt>
                <c:pt idx="44">
                  <c:v>102.3</c:v>
                </c:pt>
                <c:pt idx="45">
                  <c:v>101.1</c:v>
                </c:pt>
                <c:pt idx="46">
                  <c:v>99</c:v>
                </c:pt>
                <c:pt idx="47">
                  <c:v>98.7</c:v>
                </c:pt>
                <c:pt idx="48">
                  <c:v>95.3</c:v>
                </c:pt>
                <c:pt idx="49">
                  <c:v>97</c:v>
                </c:pt>
                <c:pt idx="50">
                  <c:v>97.9</c:v>
                </c:pt>
                <c:pt idx="51">
                  <c:v>95.7</c:v>
                </c:pt>
                <c:pt idx="52">
                  <c:v>88.6</c:v>
                </c:pt>
                <c:pt idx="53">
                  <c:v>89.1</c:v>
                </c:pt>
                <c:pt idx="54">
                  <c:v>92.7</c:v>
                </c:pt>
                <c:pt idx="55">
                  <c:v>89.2</c:v>
                </c:pt>
                <c:pt idx="56">
                  <c:v>89.9</c:v>
                </c:pt>
                <c:pt idx="57">
                  <c:v>87.8</c:v>
                </c:pt>
                <c:pt idx="58">
                  <c:v>87.8</c:v>
                </c:pt>
                <c:pt idx="59">
                  <c:v>86.7</c:v>
                </c:pt>
                <c:pt idx="60">
                  <c:v>85.1</c:v>
                </c:pt>
                <c:pt idx="61">
                  <c:v>81.7</c:v>
                </c:pt>
                <c:pt idx="62">
                  <c:v>75.3</c:v>
                </c:pt>
                <c:pt idx="63">
                  <c:v>76.900000000000006</c:v>
                </c:pt>
                <c:pt idx="64">
                  <c:v>78</c:v>
                </c:pt>
                <c:pt idx="65">
                  <c:v>75.599999999999994</c:v>
                </c:pt>
                <c:pt idx="66">
                  <c:v>73.7</c:v>
                </c:pt>
                <c:pt idx="67">
                  <c:v>71.8</c:v>
                </c:pt>
                <c:pt idx="68">
                  <c:v>66.900000000000006</c:v>
                </c:pt>
                <c:pt idx="69">
                  <c:v>68.8</c:v>
                </c:pt>
                <c:pt idx="70">
                  <c:v>69.400000000000006</c:v>
                </c:pt>
                <c:pt idx="71">
                  <c:v>71.7</c:v>
                </c:pt>
                <c:pt idx="72">
                  <c:v>69.400000000000006</c:v>
                </c:pt>
                <c:pt idx="73">
                  <c:v>71.7</c:v>
                </c:pt>
                <c:pt idx="74">
                  <c:v>69.400000000000006</c:v>
                </c:pt>
                <c:pt idx="75">
                  <c:v>71.099999999999994</c:v>
                </c:pt>
                <c:pt idx="76">
                  <c:v>74.5</c:v>
                </c:pt>
                <c:pt idx="77">
                  <c:v>76.400000000000006</c:v>
                </c:pt>
                <c:pt idx="78">
                  <c:v>80</c:v>
                </c:pt>
                <c:pt idx="79">
                  <c:v>83.5</c:v>
                </c:pt>
                <c:pt idx="80">
                  <c:v>82.5</c:v>
                </c:pt>
                <c:pt idx="81">
                  <c:v>82.2</c:v>
                </c:pt>
                <c:pt idx="82">
                  <c:v>83.9</c:v>
                </c:pt>
                <c:pt idx="83">
                  <c:v>81</c:v>
                </c:pt>
                <c:pt idx="84">
                  <c:v>81.400000000000006</c:v>
                </c:pt>
                <c:pt idx="85">
                  <c:v>82</c:v>
                </c:pt>
                <c:pt idx="86">
                  <c:v>85.3</c:v>
                </c:pt>
                <c:pt idx="87">
                  <c:v>85.7</c:v>
                </c:pt>
                <c:pt idx="88">
                  <c:v>86.6</c:v>
                </c:pt>
                <c:pt idx="89">
                  <c:v>87</c:v>
                </c:pt>
                <c:pt idx="90">
                  <c:v>85.8</c:v>
                </c:pt>
                <c:pt idx="91">
                  <c:v>87.8</c:v>
                </c:pt>
                <c:pt idx="92">
                  <c:v>91.3</c:v>
                </c:pt>
                <c:pt idx="93">
                  <c:v>92.7</c:v>
                </c:pt>
                <c:pt idx="94">
                  <c:v>90.3</c:v>
                </c:pt>
                <c:pt idx="95">
                  <c:v>92.7</c:v>
                </c:pt>
                <c:pt idx="96">
                  <c:v>95.1</c:v>
                </c:pt>
                <c:pt idx="97">
                  <c:v>94</c:v>
                </c:pt>
                <c:pt idx="98">
                  <c:v>94.7</c:v>
                </c:pt>
                <c:pt idx="99">
                  <c:v>94.3</c:v>
                </c:pt>
                <c:pt idx="100">
                  <c:v>93.1</c:v>
                </c:pt>
                <c:pt idx="101">
                  <c:v>86.2</c:v>
                </c:pt>
                <c:pt idx="102">
                  <c:v>89.5</c:v>
                </c:pt>
                <c:pt idx="103">
                  <c:v>91.5</c:v>
                </c:pt>
                <c:pt idx="104">
                  <c:v>90.7</c:v>
                </c:pt>
                <c:pt idx="105">
                  <c:v>92.1</c:v>
                </c:pt>
                <c:pt idx="106">
                  <c:v>99.5</c:v>
                </c:pt>
                <c:pt idx="107">
                  <c:v>102.3</c:v>
                </c:pt>
                <c:pt idx="108">
                  <c:v>103.8</c:v>
                </c:pt>
                <c:pt idx="109">
                  <c:v>100.1</c:v>
                </c:pt>
                <c:pt idx="110">
                  <c:v>98.1</c:v>
                </c:pt>
                <c:pt idx="111">
                  <c:v>96.7</c:v>
                </c:pt>
                <c:pt idx="112">
                  <c:v>94</c:v>
                </c:pt>
                <c:pt idx="113">
                  <c:v>95.1</c:v>
                </c:pt>
                <c:pt idx="114">
                  <c:v>96.2</c:v>
                </c:pt>
                <c:pt idx="115">
                  <c:v>96.4</c:v>
                </c:pt>
                <c:pt idx="116">
                  <c:v>97.3</c:v>
                </c:pt>
                <c:pt idx="117">
                  <c:v>94.2</c:v>
                </c:pt>
                <c:pt idx="118">
                  <c:v>99.3</c:v>
                </c:pt>
                <c:pt idx="119">
                  <c:v>98.1</c:v>
                </c:pt>
                <c:pt idx="120">
                  <c:v>100.8</c:v>
                </c:pt>
                <c:pt idx="121">
                  <c:v>97.2</c:v>
                </c:pt>
                <c:pt idx="122">
                  <c:v>88.5</c:v>
                </c:pt>
                <c:pt idx="123">
                  <c:v>52.6</c:v>
                </c:pt>
                <c:pt idx="124">
                  <c:v>57</c:v>
                </c:pt>
                <c:pt idx="125">
                  <c:v>73</c:v>
                </c:pt>
                <c:pt idx="126">
                  <c:v>82.5</c:v>
                </c:pt>
                <c:pt idx="127">
                  <c:v>88.8</c:v>
                </c:pt>
                <c:pt idx="128">
                  <c:v>90.2</c:v>
                </c:pt>
                <c:pt idx="129">
                  <c:v>94.7</c:v>
                </c:pt>
                <c:pt idx="130">
                  <c:v>93.8</c:v>
                </c:pt>
                <c:pt idx="131">
                  <c:v>93.6</c:v>
                </c:pt>
                <c:pt idx="132">
                  <c:v>90.6</c:v>
                </c:pt>
                <c:pt idx="133">
                  <c:v>88.3</c:v>
                </c:pt>
                <c:pt idx="134">
                  <c:v>80.8</c:v>
                </c:pt>
                <c:pt idx="135">
                  <c:v>81.900000000000006</c:v>
                </c:pt>
                <c:pt idx="136">
                  <c:v>91</c:v>
                </c:pt>
                <c:pt idx="137">
                  <c:v>95.7</c:v>
                </c:pt>
                <c:pt idx="138">
                  <c:v>98.5</c:v>
                </c:pt>
                <c:pt idx="139">
                  <c:v>99.5</c:v>
                </c:pt>
                <c:pt idx="140">
                  <c:v>96.5</c:v>
                </c:pt>
                <c:pt idx="141">
                  <c:v>100.2</c:v>
                </c:pt>
                <c:pt idx="142">
                  <c:v>98.3</c:v>
                </c:pt>
                <c:pt idx="143">
                  <c:v>98.9</c:v>
                </c:pt>
                <c:pt idx="144">
                  <c:v>95.8</c:v>
                </c:pt>
                <c:pt idx="145">
                  <c:v>94.2</c:v>
                </c:pt>
                <c:pt idx="146">
                  <c:v>94.1</c:v>
                </c:pt>
                <c:pt idx="147">
                  <c:v>100.4</c:v>
                </c:pt>
                <c:pt idx="148">
                  <c:v>100.7</c:v>
                </c:pt>
                <c:pt idx="149">
                  <c:v>101.7</c:v>
                </c:pt>
                <c:pt idx="150">
                  <c:v>99.5</c:v>
                </c:pt>
                <c:pt idx="151">
                  <c:v>100.1</c:v>
                </c:pt>
                <c:pt idx="152">
                  <c:v>101.4</c:v>
                </c:pt>
                <c:pt idx="153">
                  <c:v>98.6</c:v>
                </c:pt>
                <c:pt idx="154">
                  <c:v>93.9</c:v>
                </c:pt>
                <c:pt idx="155">
                  <c:v>94.8</c:v>
                </c:pt>
                <c:pt idx="156">
                  <c:v>93.2</c:v>
                </c:pt>
                <c:pt idx="157">
                  <c:v>94</c:v>
                </c:pt>
                <c:pt idx="158">
                  <c:v>94.8</c:v>
                </c:pt>
                <c:pt idx="159">
                  <c:v>91.1</c:v>
                </c:pt>
                <c:pt idx="160">
                  <c:v>93.6</c:v>
                </c:pt>
                <c:pt idx="161">
                  <c:v>96.1</c:v>
                </c:pt>
                <c:pt idx="162">
                  <c:v>95.1</c:v>
                </c:pt>
                <c:pt idx="163">
                  <c:v>95.9</c:v>
                </c:pt>
                <c:pt idx="164">
                  <c:v>94.9</c:v>
                </c:pt>
                <c:pt idx="165">
                  <c:v>94.5</c:v>
                </c:pt>
                <c:pt idx="166">
                  <c:v>95.4</c:v>
                </c:pt>
                <c:pt idx="167">
                  <c:v>94</c:v>
                </c:pt>
                <c:pt idx="168">
                  <c:v>96.6</c:v>
                </c:pt>
                <c:pt idx="169">
                  <c:v>97.2</c:v>
                </c:pt>
                <c:pt idx="170">
                  <c:v>95.4</c:v>
                </c:pt>
                <c:pt idx="171">
                  <c:v>96.3</c:v>
                </c:pt>
                <c:pt idx="172">
                  <c:v>97.7</c:v>
                </c:pt>
                <c:pt idx="173">
                  <c:v>97.1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2D-4BCE-B92D-953278D4C122}"/>
            </c:ext>
          </c:extLst>
        </c:ser>
        <c:ser>
          <c:idx val="2"/>
          <c:order val="2"/>
          <c:tx>
            <c:strRef>
              <c:f>'MPE -  slides 14,15,16,17'!$D$4</c:f>
              <c:strCache>
                <c:ptCount val="1"/>
                <c:pt idx="0">
                  <c:v>Nordeste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14,15,16,17'!$D$5:$D$178</c:f>
              <c:numCache>
                <c:formatCode>General</c:formatCode>
                <c:ptCount val="174"/>
                <c:pt idx="0">
                  <c:v>105.1</c:v>
                </c:pt>
                <c:pt idx="1">
                  <c:v>106.9</c:v>
                </c:pt>
                <c:pt idx="2">
                  <c:v>108.2</c:v>
                </c:pt>
                <c:pt idx="3">
                  <c:v>106.5</c:v>
                </c:pt>
                <c:pt idx="4">
                  <c:v>111.1</c:v>
                </c:pt>
                <c:pt idx="5">
                  <c:v>109.4</c:v>
                </c:pt>
                <c:pt idx="6">
                  <c:v>109.9</c:v>
                </c:pt>
                <c:pt idx="7">
                  <c:v>109.9</c:v>
                </c:pt>
                <c:pt idx="8">
                  <c:v>108.7</c:v>
                </c:pt>
                <c:pt idx="9">
                  <c:v>111.6</c:v>
                </c:pt>
                <c:pt idx="10">
                  <c:v>111.2</c:v>
                </c:pt>
                <c:pt idx="11">
                  <c:v>110.7</c:v>
                </c:pt>
                <c:pt idx="12">
                  <c:v>108.8</c:v>
                </c:pt>
                <c:pt idx="13">
                  <c:v>108.1</c:v>
                </c:pt>
                <c:pt idx="14">
                  <c:v>107.4</c:v>
                </c:pt>
                <c:pt idx="15">
                  <c:v>110.5</c:v>
                </c:pt>
                <c:pt idx="16">
                  <c:v>109.1</c:v>
                </c:pt>
                <c:pt idx="17">
                  <c:v>110.7</c:v>
                </c:pt>
                <c:pt idx="18">
                  <c:v>109.3</c:v>
                </c:pt>
                <c:pt idx="19">
                  <c:v>108.9</c:v>
                </c:pt>
                <c:pt idx="20">
                  <c:v>105.7</c:v>
                </c:pt>
                <c:pt idx="21">
                  <c:v>105.9</c:v>
                </c:pt>
                <c:pt idx="22">
                  <c:v>107.9</c:v>
                </c:pt>
                <c:pt idx="23">
                  <c:v>105.9</c:v>
                </c:pt>
                <c:pt idx="24">
                  <c:v>102.7</c:v>
                </c:pt>
                <c:pt idx="25">
                  <c:v>104.7</c:v>
                </c:pt>
                <c:pt idx="26">
                  <c:v>106.4</c:v>
                </c:pt>
                <c:pt idx="27">
                  <c:v>105.3</c:v>
                </c:pt>
                <c:pt idx="28">
                  <c:v>102.3</c:v>
                </c:pt>
                <c:pt idx="29">
                  <c:v>103.9</c:v>
                </c:pt>
                <c:pt idx="30">
                  <c:v>103.8</c:v>
                </c:pt>
                <c:pt idx="31">
                  <c:v>103.8</c:v>
                </c:pt>
                <c:pt idx="32">
                  <c:v>105.9</c:v>
                </c:pt>
                <c:pt idx="33">
                  <c:v>101.6</c:v>
                </c:pt>
                <c:pt idx="34">
                  <c:v>103.9</c:v>
                </c:pt>
                <c:pt idx="35">
                  <c:v>101</c:v>
                </c:pt>
                <c:pt idx="36">
                  <c:v>97.9</c:v>
                </c:pt>
                <c:pt idx="37">
                  <c:v>99.3</c:v>
                </c:pt>
                <c:pt idx="38">
                  <c:v>100.6</c:v>
                </c:pt>
                <c:pt idx="39">
                  <c:v>102.4</c:v>
                </c:pt>
                <c:pt idx="40">
                  <c:v>102.2</c:v>
                </c:pt>
                <c:pt idx="41">
                  <c:v>100.8</c:v>
                </c:pt>
                <c:pt idx="42">
                  <c:v>100.7</c:v>
                </c:pt>
                <c:pt idx="43">
                  <c:v>99.8</c:v>
                </c:pt>
                <c:pt idx="44">
                  <c:v>100.9</c:v>
                </c:pt>
                <c:pt idx="45">
                  <c:v>99.7</c:v>
                </c:pt>
                <c:pt idx="46">
                  <c:v>102</c:v>
                </c:pt>
                <c:pt idx="47">
                  <c:v>101.4</c:v>
                </c:pt>
                <c:pt idx="48">
                  <c:v>98.9</c:v>
                </c:pt>
                <c:pt idx="49">
                  <c:v>101.6</c:v>
                </c:pt>
                <c:pt idx="50">
                  <c:v>98.2</c:v>
                </c:pt>
                <c:pt idx="51">
                  <c:v>97.1</c:v>
                </c:pt>
                <c:pt idx="52">
                  <c:v>93.9</c:v>
                </c:pt>
                <c:pt idx="53">
                  <c:v>95.8</c:v>
                </c:pt>
                <c:pt idx="54">
                  <c:v>92.9</c:v>
                </c:pt>
                <c:pt idx="55">
                  <c:v>94.7</c:v>
                </c:pt>
                <c:pt idx="56">
                  <c:v>91</c:v>
                </c:pt>
                <c:pt idx="57">
                  <c:v>93</c:v>
                </c:pt>
                <c:pt idx="58">
                  <c:v>85.9</c:v>
                </c:pt>
                <c:pt idx="59">
                  <c:v>86.1</c:v>
                </c:pt>
                <c:pt idx="60">
                  <c:v>84.1</c:v>
                </c:pt>
                <c:pt idx="61">
                  <c:v>79.400000000000006</c:v>
                </c:pt>
                <c:pt idx="62">
                  <c:v>73.2</c:v>
                </c:pt>
                <c:pt idx="63">
                  <c:v>76.900000000000006</c:v>
                </c:pt>
                <c:pt idx="64">
                  <c:v>73.5</c:v>
                </c:pt>
                <c:pt idx="65">
                  <c:v>70.099999999999994</c:v>
                </c:pt>
                <c:pt idx="66">
                  <c:v>69.599999999999994</c:v>
                </c:pt>
                <c:pt idx="67">
                  <c:v>65.099999999999994</c:v>
                </c:pt>
                <c:pt idx="68">
                  <c:v>61.9</c:v>
                </c:pt>
                <c:pt idx="69">
                  <c:v>63</c:v>
                </c:pt>
                <c:pt idx="70">
                  <c:v>64.5</c:v>
                </c:pt>
                <c:pt idx="71">
                  <c:v>64.2</c:v>
                </c:pt>
                <c:pt idx="72">
                  <c:v>68.900000000000006</c:v>
                </c:pt>
                <c:pt idx="73">
                  <c:v>66.3</c:v>
                </c:pt>
                <c:pt idx="74">
                  <c:v>66.599999999999994</c:v>
                </c:pt>
                <c:pt idx="75">
                  <c:v>66.5</c:v>
                </c:pt>
                <c:pt idx="76">
                  <c:v>70.099999999999994</c:v>
                </c:pt>
                <c:pt idx="77">
                  <c:v>69</c:v>
                </c:pt>
                <c:pt idx="78">
                  <c:v>74.900000000000006</c:v>
                </c:pt>
                <c:pt idx="79">
                  <c:v>77.599999999999994</c:v>
                </c:pt>
                <c:pt idx="80">
                  <c:v>78.099999999999994</c:v>
                </c:pt>
                <c:pt idx="81">
                  <c:v>76.599999999999994</c:v>
                </c:pt>
                <c:pt idx="82">
                  <c:v>76.5</c:v>
                </c:pt>
                <c:pt idx="83">
                  <c:v>75.2</c:v>
                </c:pt>
                <c:pt idx="84">
                  <c:v>81.599999999999994</c:v>
                </c:pt>
                <c:pt idx="85">
                  <c:v>80.2</c:v>
                </c:pt>
                <c:pt idx="86">
                  <c:v>83.1</c:v>
                </c:pt>
                <c:pt idx="87">
                  <c:v>82.1</c:v>
                </c:pt>
                <c:pt idx="88">
                  <c:v>82.1</c:v>
                </c:pt>
                <c:pt idx="89">
                  <c:v>85</c:v>
                </c:pt>
                <c:pt idx="90">
                  <c:v>79.3</c:v>
                </c:pt>
                <c:pt idx="91">
                  <c:v>82.4</c:v>
                </c:pt>
                <c:pt idx="92">
                  <c:v>84.3</c:v>
                </c:pt>
                <c:pt idx="93">
                  <c:v>84.9</c:v>
                </c:pt>
                <c:pt idx="94">
                  <c:v>84.7</c:v>
                </c:pt>
                <c:pt idx="95">
                  <c:v>86</c:v>
                </c:pt>
                <c:pt idx="96">
                  <c:v>85.4</c:v>
                </c:pt>
                <c:pt idx="97">
                  <c:v>87.2</c:v>
                </c:pt>
                <c:pt idx="98">
                  <c:v>85.3</c:v>
                </c:pt>
                <c:pt idx="99">
                  <c:v>84.9</c:v>
                </c:pt>
                <c:pt idx="100">
                  <c:v>85.2</c:v>
                </c:pt>
                <c:pt idx="101">
                  <c:v>80.5</c:v>
                </c:pt>
                <c:pt idx="102">
                  <c:v>84.2</c:v>
                </c:pt>
                <c:pt idx="103">
                  <c:v>81.3</c:v>
                </c:pt>
                <c:pt idx="104">
                  <c:v>83</c:v>
                </c:pt>
                <c:pt idx="105">
                  <c:v>82.7</c:v>
                </c:pt>
                <c:pt idx="106">
                  <c:v>88.8</c:v>
                </c:pt>
                <c:pt idx="107">
                  <c:v>91.2</c:v>
                </c:pt>
                <c:pt idx="108">
                  <c:v>88.7</c:v>
                </c:pt>
                <c:pt idx="109">
                  <c:v>88.6</c:v>
                </c:pt>
                <c:pt idx="110">
                  <c:v>90.5</c:v>
                </c:pt>
                <c:pt idx="111">
                  <c:v>86.8</c:v>
                </c:pt>
                <c:pt idx="112">
                  <c:v>85.3</c:v>
                </c:pt>
                <c:pt idx="113">
                  <c:v>88.4</c:v>
                </c:pt>
                <c:pt idx="114">
                  <c:v>87.7</c:v>
                </c:pt>
                <c:pt idx="115">
                  <c:v>88.1</c:v>
                </c:pt>
                <c:pt idx="116">
                  <c:v>90</c:v>
                </c:pt>
                <c:pt idx="117">
                  <c:v>91.9</c:v>
                </c:pt>
                <c:pt idx="118">
                  <c:v>90.6</c:v>
                </c:pt>
                <c:pt idx="119">
                  <c:v>91.5</c:v>
                </c:pt>
                <c:pt idx="120">
                  <c:v>93.2</c:v>
                </c:pt>
                <c:pt idx="121">
                  <c:v>93.5</c:v>
                </c:pt>
                <c:pt idx="122">
                  <c:v>80.900000000000006</c:v>
                </c:pt>
                <c:pt idx="123">
                  <c:v>48.8</c:v>
                </c:pt>
                <c:pt idx="124">
                  <c:v>49</c:v>
                </c:pt>
                <c:pt idx="125">
                  <c:v>65.099999999999994</c:v>
                </c:pt>
                <c:pt idx="126">
                  <c:v>73.2</c:v>
                </c:pt>
                <c:pt idx="127">
                  <c:v>82.6</c:v>
                </c:pt>
                <c:pt idx="128">
                  <c:v>92.1</c:v>
                </c:pt>
                <c:pt idx="129">
                  <c:v>82</c:v>
                </c:pt>
                <c:pt idx="130">
                  <c:v>84.6</c:v>
                </c:pt>
                <c:pt idx="131">
                  <c:v>84.3</c:v>
                </c:pt>
                <c:pt idx="132">
                  <c:v>85.9</c:v>
                </c:pt>
                <c:pt idx="133">
                  <c:v>86.1</c:v>
                </c:pt>
                <c:pt idx="134">
                  <c:v>74.8</c:v>
                </c:pt>
                <c:pt idx="135">
                  <c:v>80.2</c:v>
                </c:pt>
                <c:pt idx="136">
                  <c:v>80.900000000000006</c:v>
                </c:pt>
                <c:pt idx="137">
                  <c:v>81.2</c:v>
                </c:pt>
                <c:pt idx="138">
                  <c:v>88.5</c:v>
                </c:pt>
                <c:pt idx="139">
                  <c:v>87.3</c:v>
                </c:pt>
                <c:pt idx="140">
                  <c:v>93.6</c:v>
                </c:pt>
                <c:pt idx="141">
                  <c:v>90.4</c:v>
                </c:pt>
                <c:pt idx="142">
                  <c:v>87.7</c:v>
                </c:pt>
                <c:pt idx="143">
                  <c:v>87.9</c:v>
                </c:pt>
                <c:pt idx="144">
                  <c:v>85.1</c:v>
                </c:pt>
                <c:pt idx="145">
                  <c:v>83</c:v>
                </c:pt>
                <c:pt idx="146">
                  <c:v>85.1</c:v>
                </c:pt>
                <c:pt idx="147">
                  <c:v>88.8</c:v>
                </c:pt>
                <c:pt idx="148">
                  <c:v>91.5</c:v>
                </c:pt>
                <c:pt idx="149">
                  <c:v>88.3</c:v>
                </c:pt>
                <c:pt idx="150">
                  <c:v>88.5</c:v>
                </c:pt>
                <c:pt idx="151">
                  <c:v>89.7</c:v>
                </c:pt>
                <c:pt idx="152">
                  <c:v>90.5</c:v>
                </c:pt>
                <c:pt idx="153">
                  <c:v>89.8</c:v>
                </c:pt>
                <c:pt idx="154">
                  <c:v>86</c:v>
                </c:pt>
                <c:pt idx="155">
                  <c:v>87.8</c:v>
                </c:pt>
                <c:pt idx="156">
                  <c:v>85.5</c:v>
                </c:pt>
                <c:pt idx="157">
                  <c:v>86.8</c:v>
                </c:pt>
                <c:pt idx="158">
                  <c:v>85.6</c:v>
                </c:pt>
                <c:pt idx="159">
                  <c:v>81.599999999999994</c:v>
                </c:pt>
                <c:pt idx="160">
                  <c:v>85</c:v>
                </c:pt>
                <c:pt idx="161">
                  <c:v>87.3</c:v>
                </c:pt>
                <c:pt idx="162">
                  <c:v>86.8</c:v>
                </c:pt>
                <c:pt idx="163">
                  <c:v>87</c:v>
                </c:pt>
                <c:pt idx="164">
                  <c:v>87.3</c:v>
                </c:pt>
                <c:pt idx="165">
                  <c:v>86.2</c:v>
                </c:pt>
                <c:pt idx="166">
                  <c:v>84</c:v>
                </c:pt>
                <c:pt idx="167">
                  <c:v>85.6</c:v>
                </c:pt>
                <c:pt idx="168">
                  <c:v>88.8</c:v>
                </c:pt>
                <c:pt idx="169">
                  <c:v>87.6</c:v>
                </c:pt>
                <c:pt idx="170">
                  <c:v>87.6</c:v>
                </c:pt>
                <c:pt idx="171">
                  <c:v>86.7</c:v>
                </c:pt>
                <c:pt idx="172">
                  <c:v>84.5</c:v>
                </c:pt>
                <c:pt idx="173">
                  <c:v>85.7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2D-4BCE-B92D-953278D4C122}"/>
            </c:ext>
          </c:extLst>
        </c:ser>
        <c:ser>
          <c:idx val="3"/>
          <c:order val="3"/>
          <c:tx>
            <c:strRef>
              <c:f>'MPE -  slides 14,15,16,17'!$E$4</c:f>
              <c:strCache>
                <c:ptCount val="1"/>
                <c:pt idx="0">
                  <c:v>Sul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14,15,16,17'!$E$5:$E$178</c:f>
              <c:numCache>
                <c:formatCode>General</c:formatCode>
                <c:ptCount val="174"/>
                <c:pt idx="0">
                  <c:v>105.5</c:v>
                </c:pt>
                <c:pt idx="1">
                  <c:v>104.9</c:v>
                </c:pt>
                <c:pt idx="2">
                  <c:v>110.7</c:v>
                </c:pt>
                <c:pt idx="3">
                  <c:v>110.8</c:v>
                </c:pt>
                <c:pt idx="4">
                  <c:v>109.9</c:v>
                </c:pt>
                <c:pt idx="5">
                  <c:v>110.5</c:v>
                </c:pt>
                <c:pt idx="6">
                  <c:v>108.8</c:v>
                </c:pt>
                <c:pt idx="7">
                  <c:v>108.5</c:v>
                </c:pt>
                <c:pt idx="8">
                  <c:v>108.1</c:v>
                </c:pt>
                <c:pt idx="9">
                  <c:v>107.4</c:v>
                </c:pt>
                <c:pt idx="10">
                  <c:v>109.8</c:v>
                </c:pt>
                <c:pt idx="11">
                  <c:v>108.1</c:v>
                </c:pt>
                <c:pt idx="12">
                  <c:v>109.1</c:v>
                </c:pt>
                <c:pt idx="13">
                  <c:v>108.3</c:v>
                </c:pt>
                <c:pt idx="14">
                  <c:v>107.3</c:v>
                </c:pt>
                <c:pt idx="15">
                  <c:v>105.8</c:v>
                </c:pt>
                <c:pt idx="16">
                  <c:v>104</c:v>
                </c:pt>
                <c:pt idx="17">
                  <c:v>105.5</c:v>
                </c:pt>
                <c:pt idx="18">
                  <c:v>106.5</c:v>
                </c:pt>
                <c:pt idx="19">
                  <c:v>105.8</c:v>
                </c:pt>
                <c:pt idx="20">
                  <c:v>105.8</c:v>
                </c:pt>
                <c:pt idx="21">
                  <c:v>110.4</c:v>
                </c:pt>
                <c:pt idx="22">
                  <c:v>103.6</c:v>
                </c:pt>
                <c:pt idx="23">
                  <c:v>101.8</c:v>
                </c:pt>
                <c:pt idx="24">
                  <c:v>100.2</c:v>
                </c:pt>
                <c:pt idx="25">
                  <c:v>105.1</c:v>
                </c:pt>
                <c:pt idx="26">
                  <c:v>103.9</c:v>
                </c:pt>
                <c:pt idx="27">
                  <c:v>106.2</c:v>
                </c:pt>
                <c:pt idx="28">
                  <c:v>103.5</c:v>
                </c:pt>
                <c:pt idx="29">
                  <c:v>103.2</c:v>
                </c:pt>
                <c:pt idx="30">
                  <c:v>107</c:v>
                </c:pt>
                <c:pt idx="31">
                  <c:v>108.2</c:v>
                </c:pt>
                <c:pt idx="32">
                  <c:v>109.6</c:v>
                </c:pt>
                <c:pt idx="33">
                  <c:v>102.7</c:v>
                </c:pt>
                <c:pt idx="34">
                  <c:v>105.9</c:v>
                </c:pt>
                <c:pt idx="35">
                  <c:v>105.3</c:v>
                </c:pt>
                <c:pt idx="36">
                  <c:v>105.6</c:v>
                </c:pt>
                <c:pt idx="37">
                  <c:v>105.2</c:v>
                </c:pt>
                <c:pt idx="38">
                  <c:v>106.4</c:v>
                </c:pt>
                <c:pt idx="39">
                  <c:v>102.2</c:v>
                </c:pt>
                <c:pt idx="40">
                  <c:v>106.5</c:v>
                </c:pt>
                <c:pt idx="41">
                  <c:v>105.2</c:v>
                </c:pt>
                <c:pt idx="42">
                  <c:v>101</c:v>
                </c:pt>
                <c:pt idx="43">
                  <c:v>102</c:v>
                </c:pt>
                <c:pt idx="44">
                  <c:v>103.5</c:v>
                </c:pt>
                <c:pt idx="45">
                  <c:v>103.7</c:v>
                </c:pt>
                <c:pt idx="46">
                  <c:v>100.8</c:v>
                </c:pt>
                <c:pt idx="47">
                  <c:v>100.7</c:v>
                </c:pt>
                <c:pt idx="48">
                  <c:v>100</c:v>
                </c:pt>
                <c:pt idx="49">
                  <c:v>100.7</c:v>
                </c:pt>
                <c:pt idx="50">
                  <c:v>98.4</c:v>
                </c:pt>
                <c:pt idx="51">
                  <c:v>98.9</c:v>
                </c:pt>
                <c:pt idx="52">
                  <c:v>92.1</c:v>
                </c:pt>
                <c:pt idx="53">
                  <c:v>90.3</c:v>
                </c:pt>
                <c:pt idx="54">
                  <c:v>90.5</c:v>
                </c:pt>
                <c:pt idx="55">
                  <c:v>92</c:v>
                </c:pt>
                <c:pt idx="56">
                  <c:v>89</c:v>
                </c:pt>
                <c:pt idx="57">
                  <c:v>91.1</c:v>
                </c:pt>
                <c:pt idx="58">
                  <c:v>87</c:v>
                </c:pt>
                <c:pt idx="59">
                  <c:v>84.3</c:v>
                </c:pt>
                <c:pt idx="60">
                  <c:v>81.900000000000006</c:v>
                </c:pt>
                <c:pt idx="61">
                  <c:v>79.3</c:v>
                </c:pt>
                <c:pt idx="62">
                  <c:v>73.5</c:v>
                </c:pt>
                <c:pt idx="63">
                  <c:v>75.099999999999994</c:v>
                </c:pt>
                <c:pt idx="64">
                  <c:v>76.400000000000006</c:v>
                </c:pt>
                <c:pt idx="65">
                  <c:v>71.900000000000006</c:v>
                </c:pt>
                <c:pt idx="66">
                  <c:v>73</c:v>
                </c:pt>
                <c:pt idx="67">
                  <c:v>67.2</c:v>
                </c:pt>
                <c:pt idx="68">
                  <c:v>65.400000000000006</c:v>
                </c:pt>
                <c:pt idx="69">
                  <c:v>66.2</c:v>
                </c:pt>
                <c:pt idx="70">
                  <c:v>70</c:v>
                </c:pt>
                <c:pt idx="71">
                  <c:v>72.400000000000006</c:v>
                </c:pt>
                <c:pt idx="72">
                  <c:v>73.8</c:v>
                </c:pt>
                <c:pt idx="73">
                  <c:v>71.2</c:v>
                </c:pt>
                <c:pt idx="74">
                  <c:v>74.099999999999994</c:v>
                </c:pt>
                <c:pt idx="75">
                  <c:v>71.099999999999994</c:v>
                </c:pt>
                <c:pt idx="76">
                  <c:v>75.8</c:v>
                </c:pt>
                <c:pt idx="77">
                  <c:v>80</c:v>
                </c:pt>
                <c:pt idx="78">
                  <c:v>80.7</c:v>
                </c:pt>
                <c:pt idx="79">
                  <c:v>82.6</c:v>
                </c:pt>
                <c:pt idx="80">
                  <c:v>84.6</c:v>
                </c:pt>
                <c:pt idx="81">
                  <c:v>86.3</c:v>
                </c:pt>
                <c:pt idx="82">
                  <c:v>82.7</c:v>
                </c:pt>
                <c:pt idx="83">
                  <c:v>83.2</c:v>
                </c:pt>
                <c:pt idx="84">
                  <c:v>84.2</c:v>
                </c:pt>
                <c:pt idx="85">
                  <c:v>85</c:v>
                </c:pt>
                <c:pt idx="86">
                  <c:v>88.2</c:v>
                </c:pt>
                <c:pt idx="87">
                  <c:v>88.1</c:v>
                </c:pt>
                <c:pt idx="88">
                  <c:v>88</c:v>
                </c:pt>
                <c:pt idx="89">
                  <c:v>85.2</c:v>
                </c:pt>
                <c:pt idx="90">
                  <c:v>86.4</c:v>
                </c:pt>
                <c:pt idx="91">
                  <c:v>87.8</c:v>
                </c:pt>
                <c:pt idx="92">
                  <c:v>88.3</c:v>
                </c:pt>
                <c:pt idx="93">
                  <c:v>84.6</c:v>
                </c:pt>
                <c:pt idx="94">
                  <c:v>89.4</c:v>
                </c:pt>
                <c:pt idx="95">
                  <c:v>89.2</c:v>
                </c:pt>
                <c:pt idx="96">
                  <c:v>92.4</c:v>
                </c:pt>
                <c:pt idx="97">
                  <c:v>92.7</c:v>
                </c:pt>
                <c:pt idx="98">
                  <c:v>93.7</c:v>
                </c:pt>
                <c:pt idx="99">
                  <c:v>92.9</c:v>
                </c:pt>
                <c:pt idx="100">
                  <c:v>93.2</c:v>
                </c:pt>
                <c:pt idx="101">
                  <c:v>89.3</c:v>
                </c:pt>
                <c:pt idx="102">
                  <c:v>91.5</c:v>
                </c:pt>
                <c:pt idx="103">
                  <c:v>89.4</c:v>
                </c:pt>
                <c:pt idx="104">
                  <c:v>92</c:v>
                </c:pt>
                <c:pt idx="105">
                  <c:v>96</c:v>
                </c:pt>
                <c:pt idx="106">
                  <c:v>100.3</c:v>
                </c:pt>
                <c:pt idx="107">
                  <c:v>101.5</c:v>
                </c:pt>
                <c:pt idx="108">
                  <c:v>104.7</c:v>
                </c:pt>
                <c:pt idx="109">
                  <c:v>105.1</c:v>
                </c:pt>
                <c:pt idx="110">
                  <c:v>100.7</c:v>
                </c:pt>
                <c:pt idx="111">
                  <c:v>95.1</c:v>
                </c:pt>
                <c:pt idx="112">
                  <c:v>93.6</c:v>
                </c:pt>
                <c:pt idx="113">
                  <c:v>95.2</c:v>
                </c:pt>
                <c:pt idx="114">
                  <c:v>92.2</c:v>
                </c:pt>
                <c:pt idx="115">
                  <c:v>96.9</c:v>
                </c:pt>
                <c:pt idx="116">
                  <c:v>96.6</c:v>
                </c:pt>
                <c:pt idx="117">
                  <c:v>96.1</c:v>
                </c:pt>
                <c:pt idx="118">
                  <c:v>96.6</c:v>
                </c:pt>
                <c:pt idx="119">
                  <c:v>95.9</c:v>
                </c:pt>
                <c:pt idx="120">
                  <c:v>101.3</c:v>
                </c:pt>
                <c:pt idx="121">
                  <c:v>100.2</c:v>
                </c:pt>
                <c:pt idx="122">
                  <c:v>93.1</c:v>
                </c:pt>
                <c:pt idx="123">
                  <c:v>53.2</c:v>
                </c:pt>
                <c:pt idx="124">
                  <c:v>61.7</c:v>
                </c:pt>
                <c:pt idx="125">
                  <c:v>72.900000000000006</c:v>
                </c:pt>
                <c:pt idx="126">
                  <c:v>78.099999999999994</c:v>
                </c:pt>
                <c:pt idx="127">
                  <c:v>87.7</c:v>
                </c:pt>
                <c:pt idx="128">
                  <c:v>97.2</c:v>
                </c:pt>
                <c:pt idx="129">
                  <c:v>97.4</c:v>
                </c:pt>
                <c:pt idx="130">
                  <c:v>97.5</c:v>
                </c:pt>
                <c:pt idx="131">
                  <c:v>95.6</c:v>
                </c:pt>
                <c:pt idx="132">
                  <c:v>91.9</c:v>
                </c:pt>
                <c:pt idx="133">
                  <c:v>94.3</c:v>
                </c:pt>
                <c:pt idx="134">
                  <c:v>79.2</c:v>
                </c:pt>
                <c:pt idx="135">
                  <c:v>89.6</c:v>
                </c:pt>
                <c:pt idx="136">
                  <c:v>96</c:v>
                </c:pt>
                <c:pt idx="137">
                  <c:v>96</c:v>
                </c:pt>
                <c:pt idx="138">
                  <c:v>104.5</c:v>
                </c:pt>
                <c:pt idx="139">
                  <c:v>102.7</c:v>
                </c:pt>
                <c:pt idx="140">
                  <c:v>99.5</c:v>
                </c:pt>
                <c:pt idx="141">
                  <c:v>101.6</c:v>
                </c:pt>
                <c:pt idx="142">
                  <c:v>105.2</c:v>
                </c:pt>
                <c:pt idx="143">
                  <c:v>105</c:v>
                </c:pt>
                <c:pt idx="144">
                  <c:v>96.7</c:v>
                </c:pt>
                <c:pt idx="145">
                  <c:v>98.3</c:v>
                </c:pt>
                <c:pt idx="146">
                  <c:v>96.9</c:v>
                </c:pt>
                <c:pt idx="147">
                  <c:v>98</c:v>
                </c:pt>
                <c:pt idx="148">
                  <c:v>102.5</c:v>
                </c:pt>
                <c:pt idx="149">
                  <c:v>102.5</c:v>
                </c:pt>
                <c:pt idx="150">
                  <c:v>100.5</c:v>
                </c:pt>
                <c:pt idx="151">
                  <c:v>103.6</c:v>
                </c:pt>
                <c:pt idx="152">
                  <c:v>100.9</c:v>
                </c:pt>
                <c:pt idx="153">
                  <c:v>99</c:v>
                </c:pt>
                <c:pt idx="154">
                  <c:v>88.6</c:v>
                </c:pt>
                <c:pt idx="155">
                  <c:v>91</c:v>
                </c:pt>
                <c:pt idx="156">
                  <c:v>85.1</c:v>
                </c:pt>
                <c:pt idx="157">
                  <c:v>86</c:v>
                </c:pt>
                <c:pt idx="158">
                  <c:v>89.4</c:v>
                </c:pt>
                <c:pt idx="159">
                  <c:v>86.4</c:v>
                </c:pt>
                <c:pt idx="160">
                  <c:v>85</c:v>
                </c:pt>
                <c:pt idx="161">
                  <c:v>86.9</c:v>
                </c:pt>
                <c:pt idx="162">
                  <c:v>87.6</c:v>
                </c:pt>
                <c:pt idx="163">
                  <c:v>86.8</c:v>
                </c:pt>
                <c:pt idx="164">
                  <c:v>85.5</c:v>
                </c:pt>
                <c:pt idx="165">
                  <c:v>85.5</c:v>
                </c:pt>
                <c:pt idx="166">
                  <c:v>88.8</c:v>
                </c:pt>
                <c:pt idx="167">
                  <c:v>91.9</c:v>
                </c:pt>
                <c:pt idx="168">
                  <c:v>92.5</c:v>
                </c:pt>
                <c:pt idx="169">
                  <c:v>89.9</c:v>
                </c:pt>
                <c:pt idx="170">
                  <c:v>86.7</c:v>
                </c:pt>
                <c:pt idx="171">
                  <c:v>91.1</c:v>
                </c:pt>
                <c:pt idx="172">
                  <c:v>86.1</c:v>
                </c:pt>
                <c:pt idx="173">
                  <c:v>88.8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2D-4BCE-B92D-953278D4C122}"/>
            </c:ext>
          </c:extLst>
        </c:ser>
        <c:ser>
          <c:idx val="4"/>
          <c:order val="4"/>
          <c:tx>
            <c:strRef>
              <c:f>'MPE -  slides 14,15,16,17'!$F$4</c:f>
              <c:strCache>
                <c:ptCount val="1"/>
                <c:pt idx="0">
                  <c:v>Norte + Centro-Oeste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14,15,16,17'!$F$5:$F$178</c:f>
              <c:numCache>
                <c:formatCode>General</c:formatCode>
                <c:ptCount val="174"/>
                <c:pt idx="0">
                  <c:v>109.6</c:v>
                </c:pt>
                <c:pt idx="1">
                  <c:v>102.5</c:v>
                </c:pt>
                <c:pt idx="2">
                  <c:v>109.4</c:v>
                </c:pt>
                <c:pt idx="3">
                  <c:v>105.9</c:v>
                </c:pt>
                <c:pt idx="4">
                  <c:v>105.9</c:v>
                </c:pt>
                <c:pt idx="5">
                  <c:v>106.7</c:v>
                </c:pt>
                <c:pt idx="6">
                  <c:v>105.9</c:v>
                </c:pt>
                <c:pt idx="7">
                  <c:v>105.3</c:v>
                </c:pt>
                <c:pt idx="8">
                  <c:v>108.2</c:v>
                </c:pt>
                <c:pt idx="9">
                  <c:v>107.9</c:v>
                </c:pt>
                <c:pt idx="10">
                  <c:v>106.1</c:v>
                </c:pt>
                <c:pt idx="11">
                  <c:v>104.3</c:v>
                </c:pt>
                <c:pt idx="12">
                  <c:v>104.3</c:v>
                </c:pt>
                <c:pt idx="13">
                  <c:v>111.2</c:v>
                </c:pt>
                <c:pt idx="14">
                  <c:v>109</c:v>
                </c:pt>
                <c:pt idx="15">
                  <c:v>108.4</c:v>
                </c:pt>
                <c:pt idx="16">
                  <c:v>110.4</c:v>
                </c:pt>
                <c:pt idx="17">
                  <c:v>110.6</c:v>
                </c:pt>
                <c:pt idx="18">
                  <c:v>106.4</c:v>
                </c:pt>
                <c:pt idx="19">
                  <c:v>109.2</c:v>
                </c:pt>
                <c:pt idx="20">
                  <c:v>104.7</c:v>
                </c:pt>
                <c:pt idx="21">
                  <c:v>104.2</c:v>
                </c:pt>
                <c:pt idx="22">
                  <c:v>98.8</c:v>
                </c:pt>
                <c:pt idx="23">
                  <c:v>105</c:v>
                </c:pt>
                <c:pt idx="24">
                  <c:v>103.9</c:v>
                </c:pt>
                <c:pt idx="25">
                  <c:v>107.6</c:v>
                </c:pt>
                <c:pt idx="26">
                  <c:v>106.7</c:v>
                </c:pt>
                <c:pt idx="27">
                  <c:v>106.9</c:v>
                </c:pt>
                <c:pt idx="28">
                  <c:v>105</c:v>
                </c:pt>
                <c:pt idx="29">
                  <c:v>103.4</c:v>
                </c:pt>
                <c:pt idx="30">
                  <c:v>103.2</c:v>
                </c:pt>
                <c:pt idx="31">
                  <c:v>104</c:v>
                </c:pt>
                <c:pt idx="32">
                  <c:v>108</c:v>
                </c:pt>
                <c:pt idx="33">
                  <c:v>107.1</c:v>
                </c:pt>
                <c:pt idx="34">
                  <c:v>108.5</c:v>
                </c:pt>
                <c:pt idx="35">
                  <c:v>105</c:v>
                </c:pt>
                <c:pt idx="36">
                  <c:v>99.1</c:v>
                </c:pt>
                <c:pt idx="37">
                  <c:v>101.3</c:v>
                </c:pt>
                <c:pt idx="38">
                  <c:v>103.8</c:v>
                </c:pt>
                <c:pt idx="39">
                  <c:v>102.2</c:v>
                </c:pt>
                <c:pt idx="40">
                  <c:v>99.8</c:v>
                </c:pt>
                <c:pt idx="41">
                  <c:v>104.9</c:v>
                </c:pt>
                <c:pt idx="42">
                  <c:v>104</c:v>
                </c:pt>
                <c:pt idx="43">
                  <c:v>103.4</c:v>
                </c:pt>
                <c:pt idx="44">
                  <c:v>103.9</c:v>
                </c:pt>
                <c:pt idx="45">
                  <c:v>102.3</c:v>
                </c:pt>
                <c:pt idx="46">
                  <c:v>101.1</c:v>
                </c:pt>
                <c:pt idx="47">
                  <c:v>100.2</c:v>
                </c:pt>
                <c:pt idx="48">
                  <c:v>101.9</c:v>
                </c:pt>
                <c:pt idx="49">
                  <c:v>101.2</c:v>
                </c:pt>
                <c:pt idx="50">
                  <c:v>99.5</c:v>
                </c:pt>
                <c:pt idx="51">
                  <c:v>99.6</c:v>
                </c:pt>
                <c:pt idx="52">
                  <c:v>94.9</c:v>
                </c:pt>
                <c:pt idx="53">
                  <c:v>95.1</c:v>
                </c:pt>
                <c:pt idx="54">
                  <c:v>93.6</c:v>
                </c:pt>
                <c:pt idx="55">
                  <c:v>93.4</c:v>
                </c:pt>
                <c:pt idx="56">
                  <c:v>87.2</c:v>
                </c:pt>
                <c:pt idx="57">
                  <c:v>87</c:v>
                </c:pt>
                <c:pt idx="58">
                  <c:v>86.8</c:v>
                </c:pt>
                <c:pt idx="59">
                  <c:v>88.9</c:v>
                </c:pt>
                <c:pt idx="60">
                  <c:v>85.2</c:v>
                </c:pt>
                <c:pt idx="61">
                  <c:v>79.400000000000006</c:v>
                </c:pt>
                <c:pt idx="62">
                  <c:v>72.3</c:v>
                </c:pt>
                <c:pt idx="63">
                  <c:v>75.099999999999994</c:v>
                </c:pt>
                <c:pt idx="64">
                  <c:v>74.7</c:v>
                </c:pt>
                <c:pt idx="65">
                  <c:v>68.900000000000006</c:v>
                </c:pt>
                <c:pt idx="66">
                  <c:v>70.900000000000006</c:v>
                </c:pt>
                <c:pt idx="67">
                  <c:v>64.599999999999994</c:v>
                </c:pt>
                <c:pt idx="68">
                  <c:v>65.2</c:v>
                </c:pt>
                <c:pt idx="69">
                  <c:v>70.400000000000006</c:v>
                </c:pt>
                <c:pt idx="70">
                  <c:v>63</c:v>
                </c:pt>
                <c:pt idx="71">
                  <c:v>64.8</c:v>
                </c:pt>
                <c:pt idx="72">
                  <c:v>67.3</c:v>
                </c:pt>
                <c:pt idx="73">
                  <c:v>66</c:v>
                </c:pt>
                <c:pt idx="74">
                  <c:v>65.599999999999994</c:v>
                </c:pt>
                <c:pt idx="75">
                  <c:v>63.4</c:v>
                </c:pt>
                <c:pt idx="76">
                  <c:v>70</c:v>
                </c:pt>
                <c:pt idx="77">
                  <c:v>73.8</c:v>
                </c:pt>
                <c:pt idx="78">
                  <c:v>75.900000000000006</c:v>
                </c:pt>
                <c:pt idx="79">
                  <c:v>75.599999999999994</c:v>
                </c:pt>
                <c:pt idx="80">
                  <c:v>76</c:v>
                </c:pt>
                <c:pt idx="81">
                  <c:v>74.099999999999994</c:v>
                </c:pt>
                <c:pt idx="82">
                  <c:v>78.099999999999994</c:v>
                </c:pt>
                <c:pt idx="83">
                  <c:v>75</c:v>
                </c:pt>
                <c:pt idx="84">
                  <c:v>81.3</c:v>
                </c:pt>
                <c:pt idx="85">
                  <c:v>80.099999999999994</c:v>
                </c:pt>
                <c:pt idx="86">
                  <c:v>81.400000000000006</c:v>
                </c:pt>
                <c:pt idx="87">
                  <c:v>83.3</c:v>
                </c:pt>
                <c:pt idx="88">
                  <c:v>86.8</c:v>
                </c:pt>
                <c:pt idx="89">
                  <c:v>84.8</c:v>
                </c:pt>
                <c:pt idx="90">
                  <c:v>87.2</c:v>
                </c:pt>
                <c:pt idx="91">
                  <c:v>85.2</c:v>
                </c:pt>
                <c:pt idx="92">
                  <c:v>87</c:v>
                </c:pt>
                <c:pt idx="93">
                  <c:v>87.9</c:v>
                </c:pt>
                <c:pt idx="94">
                  <c:v>86.2</c:v>
                </c:pt>
                <c:pt idx="95">
                  <c:v>90.3</c:v>
                </c:pt>
                <c:pt idx="96">
                  <c:v>94.9</c:v>
                </c:pt>
                <c:pt idx="97">
                  <c:v>96.1</c:v>
                </c:pt>
                <c:pt idx="98">
                  <c:v>91.8</c:v>
                </c:pt>
                <c:pt idx="99">
                  <c:v>95.4</c:v>
                </c:pt>
                <c:pt idx="100">
                  <c:v>93.2</c:v>
                </c:pt>
                <c:pt idx="101">
                  <c:v>88.6</c:v>
                </c:pt>
                <c:pt idx="102">
                  <c:v>93</c:v>
                </c:pt>
                <c:pt idx="103">
                  <c:v>92.8</c:v>
                </c:pt>
                <c:pt idx="104">
                  <c:v>92.1</c:v>
                </c:pt>
                <c:pt idx="105">
                  <c:v>92.6</c:v>
                </c:pt>
                <c:pt idx="106">
                  <c:v>101.7</c:v>
                </c:pt>
                <c:pt idx="107">
                  <c:v>99.4</c:v>
                </c:pt>
                <c:pt idx="108">
                  <c:v>99.4</c:v>
                </c:pt>
                <c:pt idx="109">
                  <c:v>99.8</c:v>
                </c:pt>
                <c:pt idx="110">
                  <c:v>102.5</c:v>
                </c:pt>
                <c:pt idx="111">
                  <c:v>102.1</c:v>
                </c:pt>
                <c:pt idx="112">
                  <c:v>96.4</c:v>
                </c:pt>
                <c:pt idx="113">
                  <c:v>95</c:v>
                </c:pt>
                <c:pt idx="114">
                  <c:v>96.1</c:v>
                </c:pt>
                <c:pt idx="115">
                  <c:v>97.3</c:v>
                </c:pt>
                <c:pt idx="116">
                  <c:v>98.1</c:v>
                </c:pt>
                <c:pt idx="117">
                  <c:v>95.1</c:v>
                </c:pt>
                <c:pt idx="118">
                  <c:v>97.6</c:v>
                </c:pt>
                <c:pt idx="119">
                  <c:v>98.4</c:v>
                </c:pt>
                <c:pt idx="120">
                  <c:v>101.2</c:v>
                </c:pt>
                <c:pt idx="121">
                  <c:v>100.7</c:v>
                </c:pt>
                <c:pt idx="122">
                  <c:v>90.1</c:v>
                </c:pt>
                <c:pt idx="123">
                  <c:v>56.1</c:v>
                </c:pt>
                <c:pt idx="124">
                  <c:v>61.6</c:v>
                </c:pt>
                <c:pt idx="125">
                  <c:v>73.7</c:v>
                </c:pt>
                <c:pt idx="126">
                  <c:v>86.3</c:v>
                </c:pt>
                <c:pt idx="127">
                  <c:v>87.9</c:v>
                </c:pt>
                <c:pt idx="128">
                  <c:v>93</c:v>
                </c:pt>
                <c:pt idx="129">
                  <c:v>91.3</c:v>
                </c:pt>
                <c:pt idx="130">
                  <c:v>90.5</c:v>
                </c:pt>
                <c:pt idx="131">
                  <c:v>91.1</c:v>
                </c:pt>
                <c:pt idx="132">
                  <c:v>96.1</c:v>
                </c:pt>
                <c:pt idx="133">
                  <c:v>88</c:v>
                </c:pt>
                <c:pt idx="134">
                  <c:v>76.900000000000006</c:v>
                </c:pt>
                <c:pt idx="135">
                  <c:v>84.5</c:v>
                </c:pt>
                <c:pt idx="136">
                  <c:v>90.9</c:v>
                </c:pt>
                <c:pt idx="137">
                  <c:v>92.8</c:v>
                </c:pt>
                <c:pt idx="138">
                  <c:v>94.1</c:v>
                </c:pt>
                <c:pt idx="139">
                  <c:v>94.8</c:v>
                </c:pt>
                <c:pt idx="140">
                  <c:v>95.5</c:v>
                </c:pt>
                <c:pt idx="141">
                  <c:v>96.2</c:v>
                </c:pt>
                <c:pt idx="142">
                  <c:v>98.2</c:v>
                </c:pt>
                <c:pt idx="143">
                  <c:v>95.7</c:v>
                </c:pt>
                <c:pt idx="144">
                  <c:v>94.9</c:v>
                </c:pt>
                <c:pt idx="145">
                  <c:v>93.3</c:v>
                </c:pt>
                <c:pt idx="146">
                  <c:v>98.7</c:v>
                </c:pt>
                <c:pt idx="147">
                  <c:v>94.4</c:v>
                </c:pt>
                <c:pt idx="148">
                  <c:v>98.1</c:v>
                </c:pt>
                <c:pt idx="149">
                  <c:v>100.9</c:v>
                </c:pt>
                <c:pt idx="150">
                  <c:v>100.2</c:v>
                </c:pt>
                <c:pt idx="151">
                  <c:v>102.9</c:v>
                </c:pt>
                <c:pt idx="152">
                  <c:v>102.4</c:v>
                </c:pt>
                <c:pt idx="153">
                  <c:v>101.1</c:v>
                </c:pt>
                <c:pt idx="154">
                  <c:v>94.1</c:v>
                </c:pt>
                <c:pt idx="155">
                  <c:v>94.8</c:v>
                </c:pt>
                <c:pt idx="156">
                  <c:v>91.6</c:v>
                </c:pt>
                <c:pt idx="157">
                  <c:v>93.6</c:v>
                </c:pt>
                <c:pt idx="158">
                  <c:v>91.5</c:v>
                </c:pt>
                <c:pt idx="159">
                  <c:v>89.7</c:v>
                </c:pt>
                <c:pt idx="160">
                  <c:v>91.5</c:v>
                </c:pt>
                <c:pt idx="161">
                  <c:v>93.7</c:v>
                </c:pt>
                <c:pt idx="162">
                  <c:v>91.1</c:v>
                </c:pt>
                <c:pt idx="163">
                  <c:v>92.7</c:v>
                </c:pt>
                <c:pt idx="164">
                  <c:v>91.8</c:v>
                </c:pt>
                <c:pt idx="165">
                  <c:v>92.3</c:v>
                </c:pt>
                <c:pt idx="166">
                  <c:v>94.9</c:v>
                </c:pt>
                <c:pt idx="167">
                  <c:v>92.4</c:v>
                </c:pt>
                <c:pt idx="168">
                  <c:v>95.4</c:v>
                </c:pt>
                <c:pt idx="169">
                  <c:v>92.7</c:v>
                </c:pt>
                <c:pt idx="170">
                  <c:v>91.1</c:v>
                </c:pt>
                <c:pt idx="171">
                  <c:v>94</c:v>
                </c:pt>
                <c:pt idx="172">
                  <c:v>90.8</c:v>
                </c:pt>
                <c:pt idx="173">
                  <c:v>93.2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A2D-4BCE-B92D-953278D4C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510223"/>
        <c:axId val="116487183"/>
      </c:lineChart>
      <c:dateAx>
        <c:axId val="116510223"/>
        <c:scaling>
          <c:orientation val="minMax"/>
          <c:min val="43617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487183"/>
        <c:crosses val="autoZero"/>
        <c:auto val="1"/>
        <c:lblOffset val="100"/>
        <c:baseTimeUnit val="months"/>
      </c:dateAx>
      <c:valAx>
        <c:axId val="116487183"/>
        <c:scaling>
          <c:orientation val="minMax"/>
          <c:max val="12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51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'MPE -  slides 14,15,16,17'!$B$4</c:f>
              <c:strCache>
                <c:ptCount val="1"/>
                <c:pt idx="0">
                  <c:v>Brasil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14,15,16,17'!$AT$5:$AT$178</c:f>
              <c:numCache>
                <c:formatCode>General</c:formatCode>
                <c:ptCount val="174"/>
                <c:pt idx="2" formatCode="0.0">
                  <c:v>108.09999999999998</c:v>
                </c:pt>
                <c:pt idx="3" formatCode="0.0">
                  <c:v>108.86666666666667</c:v>
                </c:pt>
                <c:pt idx="4" formatCode="0.0">
                  <c:v>109.86666666666667</c:v>
                </c:pt>
                <c:pt idx="5" formatCode="0.0">
                  <c:v>109.86666666666667</c:v>
                </c:pt>
                <c:pt idx="6" formatCode="0.0">
                  <c:v>109.89999999999999</c:v>
                </c:pt>
                <c:pt idx="7" formatCode="0.0">
                  <c:v>110.36666666666667</c:v>
                </c:pt>
                <c:pt idx="8" formatCode="0.0">
                  <c:v>110.66666666666667</c:v>
                </c:pt>
                <c:pt idx="9" formatCode="0.0">
                  <c:v>111.66666666666667</c:v>
                </c:pt>
                <c:pt idx="10" formatCode="0.0">
                  <c:v>112.03333333333335</c:v>
                </c:pt>
                <c:pt idx="11" formatCode="0.0">
                  <c:v>111.23333333333335</c:v>
                </c:pt>
                <c:pt idx="12" formatCode="0.0">
                  <c:v>110.43333333333334</c:v>
                </c:pt>
                <c:pt idx="13" formatCode="0.0">
                  <c:v>109.69999999999999</c:v>
                </c:pt>
                <c:pt idx="14" formatCode="0.0">
                  <c:v>109.5</c:v>
                </c:pt>
                <c:pt idx="15" formatCode="0.0">
                  <c:v>108.56666666666666</c:v>
                </c:pt>
                <c:pt idx="16" formatCode="0.0">
                  <c:v>108.3</c:v>
                </c:pt>
                <c:pt idx="17" formatCode="0.0">
                  <c:v>108.2</c:v>
                </c:pt>
                <c:pt idx="18" formatCode="0.0">
                  <c:v>108.16666666666667</c:v>
                </c:pt>
                <c:pt idx="19" formatCode="0.0">
                  <c:v>107.2</c:v>
                </c:pt>
                <c:pt idx="20" formatCode="0.0">
                  <c:v>105.93333333333334</c:v>
                </c:pt>
                <c:pt idx="21" formatCode="0.0">
                  <c:v>104.73333333333333</c:v>
                </c:pt>
                <c:pt idx="22" formatCode="0.0">
                  <c:v>104</c:v>
                </c:pt>
                <c:pt idx="23" formatCode="0.0">
                  <c:v>104.26666666666667</c:v>
                </c:pt>
                <c:pt idx="24" formatCode="0.0">
                  <c:v>104.26666666666667</c:v>
                </c:pt>
                <c:pt idx="25" formatCode="0.0">
                  <c:v>104.96666666666665</c:v>
                </c:pt>
                <c:pt idx="26" formatCode="0.0">
                  <c:v>105.36666666666667</c:v>
                </c:pt>
                <c:pt idx="27" formatCode="0.0">
                  <c:v>105.7</c:v>
                </c:pt>
                <c:pt idx="28" formatCode="0.0">
                  <c:v>104.66666666666667</c:v>
                </c:pt>
                <c:pt idx="29" formatCode="0.0">
                  <c:v>103.63333333333333</c:v>
                </c:pt>
                <c:pt idx="30" formatCode="0.0">
                  <c:v>103.23333333333333</c:v>
                </c:pt>
                <c:pt idx="31" formatCode="0.0">
                  <c:v>103.26666666666665</c:v>
                </c:pt>
                <c:pt idx="32" formatCode="0.0">
                  <c:v>103.73333333333333</c:v>
                </c:pt>
                <c:pt idx="33" formatCode="0.0">
                  <c:v>103.60000000000001</c:v>
                </c:pt>
                <c:pt idx="34" formatCode="0.0">
                  <c:v>103.86666666666667</c:v>
                </c:pt>
                <c:pt idx="35" formatCode="0.0">
                  <c:v>103.36666666666667</c:v>
                </c:pt>
                <c:pt idx="36" formatCode="0.0">
                  <c:v>103.03333333333335</c:v>
                </c:pt>
                <c:pt idx="37" formatCode="0.0">
                  <c:v>102.8</c:v>
                </c:pt>
                <c:pt idx="38" formatCode="0.0">
                  <c:v>102.8</c:v>
                </c:pt>
                <c:pt idx="39" formatCode="0.0">
                  <c:v>102.66666666666667</c:v>
                </c:pt>
                <c:pt idx="40" formatCode="0.0">
                  <c:v>103.16666666666667</c:v>
                </c:pt>
                <c:pt idx="41" formatCode="0.0">
                  <c:v>103.16666666666667</c:v>
                </c:pt>
                <c:pt idx="42" formatCode="0.0">
                  <c:v>103.23333333333333</c:v>
                </c:pt>
                <c:pt idx="43" formatCode="0.0">
                  <c:v>102.43333333333332</c:v>
                </c:pt>
                <c:pt idx="44" formatCode="0.0">
                  <c:v>102.36666666666667</c:v>
                </c:pt>
                <c:pt idx="45" formatCode="0.0">
                  <c:v>102.56666666666666</c:v>
                </c:pt>
                <c:pt idx="46" formatCode="0.0">
                  <c:v>102.3</c:v>
                </c:pt>
                <c:pt idx="47" formatCode="0.0">
                  <c:v>101.19999999999999</c:v>
                </c:pt>
                <c:pt idx="48" formatCode="0.0">
                  <c:v>99.2</c:v>
                </c:pt>
                <c:pt idx="49" formatCode="0.0">
                  <c:v>98.600000000000009</c:v>
                </c:pt>
                <c:pt idx="50" formatCode="0.0">
                  <c:v>98.533333333333346</c:v>
                </c:pt>
                <c:pt idx="51" formatCode="0.0">
                  <c:v>99.3</c:v>
                </c:pt>
                <c:pt idx="52" formatCode="0.0">
                  <c:v>96.966666666666654</c:v>
                </c:pt>
                <c:pt idx="53" formatCode="0.0">
                  <c:v>94.7</c:v>
                </c:pt>
                <c:pt idx="54" formatCode="0.0">
                  <c:v>93.133333333333326</c:v>
                </c:pt>
                <c:pt idx="55" formatCode="0.0">
                  <c:v>92.466666666666654</c:v>
                </c:pt>
                <c:pt idx="56" formatCode="0.0">
                  <c:v>91.133333333333326</c:v>
                </c:pt>
                <c:pt idx="57" formatCode="0.0">
                  <c:v>89.899999999999991</c:v>
                </c:pt>
                <c:pt idx="58" formatCode="0.0">
                  <c:v>88.833333333333329</c:v>
                </c:pt>
                <c:pt idx="59" formatCode="0.0">
                  <c:v>87.666666666666671</c:v>
                </c:pt>
                <c:pt idx="60" formatCode="0.0">
                  <c:v>85.333333333333329</c:v>
                </c:pt>
                <c:pt idx="61" formatCode="0.0">
                  <c:v>82.5</c:v>
                </c:pt>
                <c:pt idx="62" formatCode="0.0">
                  <c:v>79</c:v>
                </c:pt>
                <c:pt idx="63" formatCode="0.0">
                  <c:v>76.233333333333334</c:v>
                </c:pt>
                <c:pt idx="64" formatCode="0.0">
                  <c:v>74.733333333333334</c:v>
                </c:pt>
                <c:pt idx="65" formatCode="0.0">
                  <c:v>74</c:v>
                </c:pt>
                <c:pt idx="66" formatCode="0.0">
                  <c:v>72.600000000000009</c:v>
                </c:pt>
                <c:pt idx="67" formatCode="0.0">
                  <c:v>70.63333333333334</c:v>
                </c:pt>
                <c:pt idx="68" formatCode="0.0">
                  <c:v>68.63333333333334</c:v>
                </c:pt>
                <c:pt idx="69" formatCode="0.0">
                  <c:v>66.566666666666663</c:v>
                </c:pt>
                <c:pt idx="70" formatCode="0.0">
                  <c:v>65.766666666666666</c:v>
                </c:pt>
                <c:pt idx="71" formatCode="0.0">
                  <c:v>65.933333333333337</c:v>
                </c:pt>
                <c:pt idx="72" formatCode="0.0">
                  <c:v>67.3</c:v>
                </c:pt>
                <c:pt idx="73" formatCode="0.0">
                  <c:v>68.899999999999991</c:v>
                </c:pt>
                <c:pt idx="74" formatCode="0.0">
                  <c:v>69.833333333333329</c:v>
                </c:pt>
                <c:pt idx="75" formatCode="0.0">
                  <c:v>70.3</c:v>
                </c:pt>
                <c:pt idx="76" formatCode="0.0">
                  <c:v>71.133333333333326</c:v>
                </c:pt>
                <c:pt idx="77" formatCode="0.0">
                  <c:v>72.533333333333331</c:v>
                </c:pt>
                <c:pt idx="78" formatCode="0.0">
                  <c:v>75</c:v>
                </c:pt>
                <c:pt idx="79" formatCode="0.0">
                  <c:v>76.966666666666654</c:v>
                </c:pt>
                <c:pt idx="80" formatCode="0.0">
                  <c:v>79.033333333333346</c:v>
                </c:pt>
                <c:pt idx="81" formatCode="0.0">
                  <c:v>79.600000000000009</c:v>
                </c:pt>
                <c:pt idx="82" formatCode="0.0">
                  <c:v>79.733333333333334</c:v>
                </c:pt>
                <c:pt idx="83" formatCode="0.0">
                  <c:v>78.933333333333337</c:v>
                </c:pt>
                <c:pt idx="84" formatCode="0.0">
                  <c:v>79.133333333333326</c:v>
                </c:pt>
                <c:pt idx="85" formatCode="0.0">
                  <c:v>79.333333333333329</c:v>
                </c:pt>
                <c:pt idx="86" formatCode="0.0">
                  <c:v>80.86666666666666</c:v>
                </c:pt>
                <c:pt idx="87" formatCode="0.0">
                  <c:v>82.100000000000009</c:v>
                </c:pt>
                <c:pt idx="88" formatCode="0.0">
                  <c:v>83.566666666666677</c:v>
                </c:pt>
                <c:pt idx="89" formatCode="0.0">
                  <c:v>84.266666666666666</c:v>
                </c:pt>
                <c:pt idx="90" formatCode="0.0">
                  <c:v>84.333333333333329</c:v>
                </c:pt>
                <c:pt idx="91" formatCode="0.0">
                  <c:v>84.7</c:v>
                </c:pt>
                <c:pt idx="92" formatCode="0.0">
                  <c:v>85.7</c:v>
                </c:pt>
                <c:pt idx="93" formatCode="0.0">
                  <c:v>87.033333333333346</c:v>
                </c:pt>
                <c:pt idx="94" formatCode="0.0">
                  <c:v>87.600000000000009</c:v>
                </c:pt>
                <c:pt idx="95" formatCode="0.0">
                  <c:v>88.100000000000009</c:v>
                </c:pt>
                <c:pt idx="96" formatCode="0.0">
                  <c:v>89.266666666666666</c:v>
                </c:pt>
                <c:pt idx="97" formatCode="0.0">
                  <c:v>89.966666666666654</c:v>
                </c:pt>
                <c:pt idx="98" formatCode="0.0">
                  <c:v>90.5</c:v>
                </c:pt>
                <c:pt idx="99" formatCode="0.0">
                  <c:v>90.533333333333346</c:v>
                </c:pt>
                <c:pt idx="100" formatCode="0.0">
                  <c:v>91.233333333333334</c:v>
                </c:pt>
                <c:pt idx="101" formatCode="0.0">
                  <c:v>89.733333333333334</c:v>
                </c:pt>
                <c:pt idx="102" formatCode="0.0">
                  <c:v>88.833333333333329</c:v>
                </c:pt>
                <c:pt idx="103" formatCode="0.0">
                  <c:v>88.166666666666671</c:v>
                </c:pt>
                <c:pt idx="104" formatCode="0.0">
                  <c:v>89.333333333333329</c:v>
                </c:pt>
                <c:pt idx="105" formatCode="0.0">
                  <c:v>89.966666666666654</c:v>
                </c:pt>
                <c:pt idx="106" formatCode="0.0">
                  <c:v>92</c:v>
                </c:pt>
                <c:pt idx="107" formatCode="0.0">
                  <c:v>94.633333333333326</c:v>
                </c:pt>
                <c:pt idx="108" formatCode="0.0">
                  <c:v>97.566666666666663</c:v>
                </c:pt>
                <c:pt idx="109" formatCode="0.0">
                  <c:v>98.100000000000009</c:v>
                </c:pt>
                <c:pt idx="110" formatCode="0.0">
                  <c:v>97.3</c:v>
                </c:pt>
                <c:pt idx="111" formatCode="0.0">
                  <c:v>95.399999999999991</c:v>
                </c:pt>
                <c:pt idx="112" formatCode="0.0">
                  <c:v>93.59999999999998</c:v>
                </c:pt>
                <c:pt idx="113" formatCode="0.0">
                  <c:v>93</c:v>
                </c:pt>
                <c:pt idx="114" formatCode="0.0">
                  <c:v>92.833333333333329</c:v>
                </c:pt>
                <c:pt idx="115" formatCode="0.0">
                  <c:v>93.733333333333334</c:v>
                </c:pt>
                <c:pt idx="116" formatCode="0.0">
                  <c:v>94.066666666666663</c:v>
                </c:pt>
                <c:pt idx="117" formatCode="0.0">
                  <c:v>94.466666666666654</c:v>
                </c:pt>
                <c:pt idx="118" formatCode="0.0">
                  <c:v>94.933333333333337</c:v>
                </c:pt>
                <c:pt idx="119" formatCode="0.0">
                  <c:v>95.666666666666671</c:v>
                </c:pt>
                <c:pt idx="120" formatCode="0.0">
                  <c:v>96.966666666666654</c:v>
                </c:pt>
                <c:pt idx="121" formatCode="0.0">
                  <c:v>97.399999999999991</c:v>
                </c:pt>
                <c:pt idx="122" formatCode="0.0">
                  <c:v>94.59999999999998</c:v>
                </c:pt>
                <c:pt idx="123" formatCode="0.0">
                  <c:v>78.899999999999991</c:v>
                </c:pt>
                <c:pt idx="124" formatCode="0.0">
                  <c:v>65.399999999999991</c:v>
                </c:pt>
                <c:pt idx="125" formatCode="0.0">
                  <c:v>60</c:v>
                </c:pt>
                <c:pt idx="126" formatCode="0.0">
                  <c:v>70.766666666666666</c:v>
                </c:pt>
                <c:pt idx="127" formatCode="0.0">
                  <c:v>81.7</c:v>
                </c:pt>
                <c:pt idx="128" formatCode="0.0">
                  <c:v>89.2</c:v>
                </c:pt>
                <c:pt idx="129" formatCode="0.0">
                  <c:v>93.399999999999991</c:v>
                </c:pt>
                <c:pt idx="130" formatCode="0.0">
                  <c:v>95.100000000000009</c:v>
                </c:pt>
                <c:pt idx="131" formatCode="0.0">
                  <c:v>94.8</c:v>
                </c:pt>
                <c:pt idx="132" formatCode="0.0">
                  <c:v>92.966666666666654</c:v>
                </c:pt>
                <c:pt idx="133" formatCode="0.0">
                  <c:v>91.566666666666663</c:v>
                </c:pt>
                <c:pt idx="134" formatCode="0.0">
                  <c:v>86.966666666666654</c:v>
                </c:pt>
                <c:pt idx="135" formatCode="0.0">
                  <c:v>85.066666666666663</c:v>
                </c:pt>
                <c:pt idx="136" formatCode="0.0">
                  <c:v>84.933333333333323</c:v>
                </c:pt>
                <c:pt idx="137" formatCode="0.0">
                  <c:v>89.2</c:v>
                </c:pt>
                <c:pt idx="138" formatCode="0.0">
                  <c:v>93.466666666666654</c:v>
                </c:pt>
                <c:pt idx="139" formatCode="0.0">
                  <c:v>95.633333333333326</c:v>
                </c:pt>
                <c:pt idx="140" formatCode="0.0">
                  <c:v>96.766666666666652</c:v>
                </c:pt>
                <c:pt idx="141" formatCode="0.0">
                  <c:v>96.5</c:v>
                </c:pt>
                <c:pt idx="142" formatCode="0.0">
                  <c:v>96.166666666666671</c:v>
                </c:pt>
                <c:pt idx="143" formatCode="0.0">
                  <c:v>96.166666666666671</c:v>
                </c:pt>
                <c:pt idx="144" formatCode="0.0">
                  <c:v>94.366666666666674</c:v>
                </c:pt>
                <c:pt idx="145" formatCode="0.0">
                  <c:v>92.600000000000009</c:v>
                </c:pt>
                <c:pt idx="146" formatCode="0.0">
                  <c:v>91.5</c:v>
                </c:pt>
                <c:pt idx="147" formatCode="0.0">
                  <c:v>92.8</c:v>
                </c:pt>
                <c:pt idx="148" formatCode="0.0">
                  <c:v>94.899999999999991</c:v>
                </c:pt>
                <c:pt idx="149" formatCode="0.0">
                  <c:v>96.399999999999991</c:v>
                </c:pt>
                <c:pt idx="150" formatCode="0.0">
                  <c:v>96.266666666666652</c:v>
                </c:pt>
                <c:pt idx="151" formatCode="0.0">
                  <c:v>96.433333333333323</c:v>
                </c:pt>
                <c:pt idx="152" formatCode="0.0">
                  <c:v>96.733333333333334</c:v>
                </c:pt>
                <c:pt idx="153" formatCode="0.0">
                  <c:v>97.100000000000009</c:v>
                </c:pt>
                <c:pt idx="154" formatCode="0.0">
                  <c:v>94.633333333333326</c:v>
                </c:pt>
                <c:pt idx="155" formatCode="0.0">
                  <c:v>92.266666666666666</c:v>
                </c:pt>
                <c:pt idx="156" formatCode="0.0">
                  <c:v>89.866666666666674</c:v>
                </c:pt>
                <c:pt idx="157" formatCode="0.0">
                  <c:v>90.100000000000009</c:v>
                </c:pt>
                <c:pt idx="158" formatCode="0.0">
                  <c:v>89.733333333333334</c:v>
                </c:pt>
                <c:pt idx="159" formatCode="0.0">
                  <c:v>89.066666666666663</c:v>
                </c:pt>
                <c:pt idx="160" formatCode="0.0">
                  <c:v>87.966666666666654</c:v>
                </c:pt>
                <c:pt idx="161" formatCode="0.0">
                  <c:v>88.5</c:v>
                </c:pt>
                <c:pt idx="162" formatCode="0.0">
                  <c:v>89.633333333333326</c:v>
                </c:pt>
                <c:pt idx="163" formatCode="0.0">
                  <c:v>90.866666666666674</c:v>
                </c:pt>
                <c:pt idx="164" formatCode="0.0">
                  <c:v>90.3</c:v>
                </c:pt>
                <c:pt idx="165" formatCode="0.0">
                  <c:v>90.233333333333334</c:v>
                </c:pt>
                <c:pt idx="166" formatCode="0.0">
                  <c:v>91</c:v>
                </c:pt>
                <c:pt idx="167" formatCode="0.0">
                  <c:v>91.90000000000002</c:v>
                </c:pt>
                <c:pt idx="168" formatCode="0.0">
                  <c:v>93.100000000000009</c:v>
                </c:pt>
                <c:pt idx="169" formatCode="0.0">
                  <c:v>93.266666666666652</c:v>
                </c:pt>
                <c:pt idx="170" formatCode="0.0">
                  <c:v>92.966666666666654</c:v>
                </c:pt>
                <c:pt idx="171" formatCode="0.0">
                  <c:v>92.600000000000009</c:v>
                </c:pt>
                <c:pt idx="172" formatCode="0.0">
                  <c:v>92.5</c:v>
                </c:pt>
                <c:pt idx="173" formatCode="0.0">
                  <c:v>92.733333333333334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84-4A09-87A2-20FB82C9EE0E}"/>
            </c:ext>
          </c:extLst>
        </c:ser>
        <c:ser>
          <c:idx val="1"/>
          <c:order val="1"/>
          <c:tx>
            <c:strRef>
              <c:f>'MPE -  slides 14,15,16,17'!$Q$3</c:f>
              <c:strCache>
                <c:ptCount val="1"/>
                <c:pt idx="0">
                  <c:v>Comércio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14,15,16,17'!$BJ$5:$BJ$178</c:f>
              <c:numCache>
                <c:formatCode>General</c:formatCode>
                <c:ptCount val="174"/>
                <c:pt idx="2" formatCode="0.0">
                  <c:v>36.966666666666669</c:v>
                </c:pt>
                <c:pt idx="3" formatCode="0.0">
                  <c:v>73.466666666666669</c:v>
                </c:pt>
                <c:pt idx="4" formatCode="0.0">
                  <c:v>109.89999999999999</c:v>
                </c:pt>
                <c:pt idx="5" formatCode="0.0">
                  <c:v>109.86666666666667</c:v>
                </c:pt>
                <c:pt idx="6" formatCode="0.0">
                  <c:v>109.8</c:v>
                </c:pt>
                <c:pt idx="7" formatCode="0.0">
                  <c:v>109.53333333333335</c:v>
                </c:pt>
                <c:pt idx="8" formatCode="0.0">
                  <c:v>108.30000000000001</c:v>
                </c:pt>
                <c:pt idx="9" formatCode="0.0">
                  <c:v>109.80000000000001</c:v>
                </c:pt>
                <c:pt idx="10" formatCode="0.0">
                  <c:v>109.5</c:v>
                </c:pt>
                <c:pt idx="11" formatCode="0.0">
                  <c:v>108.23333333333333</c:v>
                </c:pt>
                <c:pt idx="12" formatCode="0.0">
                  <c:v>105.3</c:v>
                </c:pt>
                <c:pt idx="13" formatCode="0.0">
                  <c:v>105.86666666666667</c:v>
                </c:pt>
                <c:pt idx="14" formatCode="0.0">
                  <c:v>105.80000000000001</c:v>
                </c:pt>
                <c:pt idx="15" formatCode="0.0">
                  <c:v>106.46666666666665</c:v>
                </c:pt>
                <c:pt idx="16" formatCode="0.0">
                  <c:v>106.80000000000001</c:v>
                </c:pt>
                <c:pt idx="17" formatCode="0.0">
                  <c:v>108.30000000000001</c:v>
                </c:pt>
                <c:pt idx="18" formatCode="0.0">
                  <c:v>109.86666666666667</c:v>
                </c:pt>
                <c:pt idx="19" formatCode="0.0">
                  <c:v>109.23333333333335</c:v>
                </c:pt>
                <c:pt idx="20" formatCode="0.0">
                  <c:v>109.06666666666668</c:v>
                </c:pt>
                <c:pt idx="21" formatCode="0.0">
                  <c:v>105.7</c:v>
                </c:pt>
                <c:pt idx="22" formatCode="0.0">
                  <c:v>104.60000000000001</c:v>
                </c:pt>
                <c:pt idx="23" formatCode="0.0">
                  <c:v>104.2</c:v>
                </c:pt>
                <c:pt idx="24" formatCode="0.0">
                  <c:v>105.66666666666667</c:v>
                </c:pt>
                <c:pt idx="25" formatCode="0.0">
                  <c:v>106.96666666666665</c:v>
                </c:pt>
                <c:pt idx="26" formatCode="0.0">
                  <c:v>108.53333333333335</c:v>
                </c:pt>
                <c:pt idx="27" formatCode="0.0">
                  <c:v>109.93333333333334</c:v>
                </c:pt>
                <c:pt idx="28" formatCode="0.0">
                  <c:v>109.5</c:v>
                </c:pt>
                <c:pt idx="29" formatCode="0.0">
                  <c:v>108.36666666666667</c:v>
                </c:pt>
                <c:pt idx="30" formatCode="0.0">
                  <c:v>106</c:v>
                </c:pt>
                <c:pt idx="31" formatCode="0.0">
                  <c:v>104.53333333333335</c:v>
                </c:pt>
                <c:pt idx="32" formatCode="0.0">
                  <c:v>105.26666666666667</c:v>
                </c:pt>
                <c:pt idx="33" formatCode="0.0">
                  <c:v>106.06666666666666</c:v>
                </c:pt>
                <c:pt idx="34" formatCode="0.0">
                  <c:v>106.96666666666665</c:v>
                </c:pt>
                <c:pt idx="35" formatCode="0.0">
                  <c:v>105.16666666666667</c:v>
                </c:pt>
                <c:pt idx="36" formatCode="0.0">
                  <c:v>104.26666666666667</c:v>
                </c:pt>
                <c:pt idx="37" formatCode="0.0">
                  <c:v>103.10000000000001</c:v>
                </c:pt>
                <c:pt idx="38" formatCode="0.0">
                  <c:v>102.40000000000002</c:v>
                </c:pt>
                <c:pt idx="39" formatCode="0.0">
                  <c:v>102.53333333333335</c:v>
                </c:pt>
                <c:pt idx="40" formatCode="0.0">
                  <c:v>102.46666666666668</c:v>
                </c:pt>
                <c:pt idx="41" formatCode="0.0">
                  <c:v>101.66666666666667</c:v>
                </c:pt>
                <c:pt idx="42" formatCode="0.0">
                  <c:v>100.03333333333335</c:v>
                </c:pt>
                <c:pt idx="43" formatCode="0.0">
                  <c:v>99.40000000000002</c:v>
                </c:pt>
                <c:pt idx="44" formatCode="0.0">
                  <c:v>100.26666666666667</c:v>
                </c:pt>
                <c:pt idx="45" formatCode="0.0">
                  <c:v>101.03333333333335</c:v>
                </c:pt>
                <c:pt idx="46" formatCode="0.0">
                  <c:v>101.56666666666668</c:v>
                </c:pt>
                <c:pt idx="47" formatCode="0.0">
                  <c:v>100.23333333333335</c:v>
                </c:pt>
                <c:pt idx="48" formatCode="0.0">
                  <c:v>99.40000000000002</c:v>
                </c:pt>
                <c:pt idx="49" formatCode="0.0">
                  <c:v>97.766666666666666</c:v>
                </c:pt>
                <c:pt idx="50" formatCode="0.0">
                  <c:v>97.90000000000002</c:v>
                </c:pt>
                <c:pt idx="51" formatCode="0.0">
                  <c:v>96.833333333333329</c:v>
                </c:pt>
                <c:pt idx="52" formatCode="0.0">
                  <c:v>95.2</c:v>
                </c:pt>
                <c:pt idx="53" formatCode="0.0">
                  <c:v>92.733333333333348</c:v>
                </c:pt>
                <c:pt idx="54" formatCode="0.0">
                  <c:v>92.833333333333329</c:v>
                </c:pt>
                <c:pt idx="55" formatCode="0.0">
                  <c:v>92</c:v>
                </c:pt>
                <c:pt idx="56" formatCode="0.0">
                  <c:v>91.600000000000009</c:v>
                </c:pt>
                <c:pt idx="57" formatCode="0.0">
                  <c:v>89.800000000000011</c:v>
                </c:pt>
                <c:pt idx="58" formatCode="0.0">
                  <c:v>88.566666666666663</c:v>
                </c:pt>
                <c:pt idx="59" formatCode="0.0">
                  <c:v>87.733333333333348</c:v>
                </c:pt>
                <c:pt idx="60" formatCode="0.0">
                  <c:v>86.033333333333346</c:v>
                </c:pt>
                <c:pt idx="61" formatCode="0.0">
                  <c:v>82.7</c:v>
                </c:pt>
                <c:pt idx="62" formatCode="0.0">
                  <c:v>78.3</c:v>
                </c:pt>
                <c:pt idx="63" formatCode="0.0">
                  <c:v>75.433333333333337</c:v>
                </c:pt>
                <c:pt idx="64" formatCode="0.0">
                  <c:v>75.566666666666677</c:v>
                </c:pt>
                <c:pt idx="65" formatCode="0.0">
                  <c:v>75.866666666666674</c:v>
                </c:pt>
                <c:pt idx="66" formatCode="0.0">
                  <c:v>74.2</c:v>
                </c:pt>
                <c:pt idx="67" formatCode="0.0">
                  <c:v>72.800000000000011</c:v>
                </c:pt>
                <c:pt idx="68" formatCode="0.0">
                  <c:v>70.966666666666683</c:v>
                </c:pt>
                <c:pt idx="69" formatCode="0.0">
                  <c:v>70</c:v>
                </c:pt>
                <c:pt idx="70" formatCode="0.0">
                  <c:v>70</c:v>
                </c:pt>
                <c:pt idx="71" formatCode="0.0">
                  <c:v>70.600000000000009</c:v>
                </c:pt>
                <c:pt idx="72" formatCode="0.0">
                  <c:v>72.13333333333334</c:v>
                </c:pt>
                <c:pt idx="73" formatCode="0.0">
                  <c:v>71.8</c:v>
                </c:pt>
                <c:pt idx="74" formatCode="0.0">
                  <c:v>71.5</c:v>
                </c:pt>
                <c:pt idx="75" formatCode="0.0">
                  <c:v>70.7</c:v>
                </c:pt>
                <c:pt idx="76" formatCode="0.0">
                  <c:v>71.766666666666666</c:v>
                </c:pt>
                <c:pt idx="77" formatCode="0.0">
                  <c:v>74.400000000000006</c:v>
                </c:pt>
                <c:pt idx="78" formatCode="0.0">
                  <c:v>77.433333333333337</c:v>
                </c:pt>
                <c:pt idx="79" formatCode="0.0">
                  <c:v>81</c:v>
                </c:pt>
                <c:pt idx="80" formatCode="0.0">
                  <c:v>81.233333333333348</c:v>
                </c:pt>
                <c:pt idx="81" formatCode="0.0">
                  <c:v>81.7</c:v>
                </c:pt>
                <c:pt idx="82" formatCode="0.0">
                  <c:v>80.3</c:v>
                </c:pt>
                <c:pt idx="83" formatCode="0.0">
                  <c:v>80.533333333333346</c:v>
                </c:pt>
                <c:pt idx="84" formatCode="0.0">
                  <c:v>79.766666666666666</c:v>
                </c:pt>
                <c:pt idx="85" formatCode="0.0">
                  <c:v>80.63333333333334</c:v>
                </c:pt>
                <c:pt idx="86" formatCode="0.0">
                  <c:v>82.666666666666671</c:v>
                </c:pt>
                <c:pt idx="87" formatCode="0.0">
                  <c:v>85</c:v>
                </c:pt>
                <c:pt idx="88" formatCode="0.0">
                  <c:v>85.166666666666671</c:v>
                </c:pt>
                <c:pt idx="89" formatCode="0.0">
                  <c:v>84.800000000000011</c:v>
                </c:pt>
                <c:pt idx="90" formatCode="0.0">
                  <c:v>84.666666666666671</c:v>
                </c:pt>
                <c:pt idx="91" formatCode="0.0">
                  <c:v>83.5</c:v>
                </c:pt>
                <c:pt idx="92" formatCode="0.0">
                  <c:v>84.066666666666663</c:v>
                </c:pt>
                <c:pt idx="93" formatCode="0.0">
                  <c:v>85.399999999999991</c:v>
                </c:pt>
                <c:pt idx="94" formatCode="0.0">
                  <c:v>87.3</c:v>
                </c:pt>
                <c:pt idx="95" formatCode="0.0">
                  <c:v>88.2</c:v>
                </c:pt>
                <c:pt idx="96" formatCode="0.0">
                  <c:v>89.333333333333329</c:v>
                </c:pt>
                <c:pt idx="97" formatCode="0.0">
                  <c:v>90.533333333333346</c:v>
                </c:pt>
                <c:pt idx="98" formatCode="0.0">
                  <c:v>92.066666666666663</c:v>
                </c:pt>
                <c:pt idx="99" formatCode="0.0">
                  <c:v>93</c:v>
                </c:pt>
                <c:pt idx="100" formatCode="0.0">
                  <c:v>93.533333333333346</c:v>
                </c:pt>
                <c:pt idx="101" formatCode="0.0">
                  <c:v>91.5</c:v>
                </c:pt>
                <c:pt idx="102" formatCode="0.0">
                  <c:v>89.266666666666666</c:v>
                </c:pt>
                <c:pt idx="103" formatCode="0.0">
                  <c:v>88.666666666666671</c:v>
                </c:pt>
                <c:pt idx="104" formatCode="0.0">
                  <c:v>87.933333333333337</c:v>
                </c:pt>
                <c:pt idx="105" formatCode="0.0">
                  <c:v>87.366666666666674</c:v>
                </c:pt>
                <c:pt idx="106" formatCode="0.0">
                  <c:v>89.766666666666666</c:v>
                </c:pt>
                <c:pt idx="107" formatCode="0.0">
                  <c:v>95.63333333333334</c:v>
                </c:pt>
                <c:pt idx="108" formatCode="0.0">
                  <c:v>99.766666666666666</c:v>
                </c:pt>
                <c:pt idx="109" formatCode="0.0">
                  <c:v>99.833333333333329</c:v>
                </c:pt>
                <c:pt idx="110" formatCode="0.0">
                  <c:v>97.3</c:v>
                </c:pt>
                <c:pt idx="111" formatCode="0.0">
                  <c:v>96.566666666666663</c:v>
                </c:pt>
                <c:pt idx="112" formatCode="0.0">
                  <c:v>95.5</c:v>
                </c:pt>
                <c:pt idx="113" formatCode="0.0">
                  <c:v>94.600000000000009</c:v>
                </c:pt>
                <c:pt idx="114" formatCode="0.0">
                  <c:v>93.533333333333346</c:v>
                </c:pt>
                <c:pt idx="115" formatCode="0.0">
                  <c:v>93.90000000000002</c:v>
                </c:pt>
                <c:pt idx="116" formatCode="0.0">
                  <c:v>94.166666666666671</c:v>
                </c:pt>
                <c:pt idx="117" formatCode="0.0">
                  <c:v>95.566666666666663</c:v>
                </c:pt>
                <c:pt idx="118" formatCode="0.0">
                  <c:v>96</c:v>
                </c:pt>
                <c:pt idx="119" formatCode="0.0">
                  <c:v>96.600000000000009</c:v>
                </c:pt>
                <c:pt idx="120" formatCode="0.0">
                  <c:v>97.166666666666671</c:v>
                </c:pt>
                <c:pt idx="121" formatCode="0.0">
                  <c:v>97.333333333333329</c:v>
                </c:pt>
                <c:pt idx="122" formatCode="0.0">
                  <c:v>94.666666666666671</c:v>
                </c:pt>
                <c:pt idx="123" formatCode="0.0">
                  <c:v>83.733333333333334</c:v>
                </c:pt>
                <c:pt idx="124" formatCode="0.0">
                  <c:v>71.2</c:v>
                </c:pt>
                <c:pt idx="125" formatCode="0.0">
                  <c:v>68.133333333333326</c:v>
                </c:pt>
                <c:pt idx="126" formatCode="0.0">
                  <c:v>73.733333333333334</c:v>
                </c:pt>
                <c:pt idx="127" formatCode="0.0">
                  <c:v>84.63333333333334</c:v>
                </c:pt>
                <c:pt idx="128" formatCode="0.0">
                  <c:v>89.3</c:v>
                </c:pt>
                <c:pt idx="129" formatCode="0.0">
                  <c:v>91.566666666666663</c:v>
                </c:pt>
                <c:pt idx="130" formatCode="0.0">
                  <c:v>91.233333333333334</c:v>
                </c:pt>
                <c:pt idx="131" formatCode="0.0">
                  <c:v>90.733333333333334</c:v>
                </c:pt>
                <c:pt idx="132" formatCode="0.0">
                  <c:v>89.233333333333334</c:v>
                </c:pt>
                <c:pt idx="133" formatCode="0.0">
                  <c:v>89.466666666666654</c:v>
                </c:pt>
                <c:pt idx="134" formatCode="0.0">
                  <c:v>84.066666666666663</c:v>
                </c:pt>
                <c:pt idx="135" formatCode="0.0">
                  <c:v>81.433333333333337</c:v>
                </c:pt>
                <c:pt idx="136" formatCode="0.0">
                  <c:v>80.800000000000011</c:v>
                </c:pt>
                <c:pt idx="137" formatCode="0.0">
                  <c:v>84.899999999999991</c:v>
                </c:pt>
                <c:pt idx="138" formatCode="0.0">
                  <c:v>90.366666666666674</c:v>
                </c:pt>
                <c:pt idx="139" formatCode="0.0">
                  <c:v>91.833333333333329</c:v>
                </c:pt>
                <c:pt idx="140" formatCode="0.0">
                  <c:v>92.066666666666663</c:v>
                </c:pt>
                <c:pt idx="141" formatCode="0.0">
                  <c:v>91.133333333333326</c:v>
                </c:pt>
                <c:pt idx="142" formatCode="0.0">
                  <c:v>89.033333333333346</c:v>
                </c:pt>
                <c:pt idx="143" formatCode="0.0">
                  <c:v>89.7</c:v>
                </c:pt>
                <c:pt idx="144" formatCode="0.0">
                  <c:v>88.033333333333346</c:v>
                </c:pt>
                <c:pt idx="145" formatCode="0.0">
                  <c:v>88.633333333333326</c:v>
                </c:pt>
                <c:pt idx="146" formatCode="0.0">
                  <c:v>88.633333333333326</c:v>
                </c:pt>
                <c:pt idx="147" formatCode="0.0">
                  <c:v>89.100000000000009</c:v>
                </c:pt>
                <c:pt idx="148" formatCode="0.0">
                  <c:v>89.90000000000002</c:v>
                </c:pt>
                <c:pt idx="149" formatCode="0.0">
                  <c:v>91.2</c:v>
                </c:pt>
                <c:pt idx="150" formatCode="0.0">
                  <c:v>92.433333333333337</c:v>
                </c:pt>
                <c:pt idx="151" formatCode="0.0">
                  <c:v>93.733333333333334</c:v>
                </c:pt>
                <c:pt idx="152" formatCode="0.0">
                  <c:v>95.066666666666677</c:v>
                </c:pt>
                <c:pt idx="153" formatCode="0.0">
                  <c:v>95.466666666666654</c:v>
                </c:pt>
                <c:pt idx="154" formatCode="0.0">
                  <c:v>92.666666666666671</c:v>
                </c:pt>
                <c:pt idx="155" formatCode="0.0">
                  <c:v>89.933333333333337</c:v>
                </c:pt>
                <c:pt idx="156" formatCode="0.0">
                  <c:v>88.90000000000002</c:v>
                </c:pt>
                <c:pt idx="157" formatCode="0.0">
                  <c:v>90.300000000000011</c:v>
                </c:pt>
                <c:pt idx="158" formatCode="0.0">
                  <c:v>90.766666666666666</c:v>
                </c:pt>
                <c:pt idx="159" formatCode="0.0">
                  <c:v>89.466666666666683</c:v>
                </c:pt>
                <c:pt idx="160" formatCode="0.0">
                  <c:v>88.5</c:v>
                </c:pt>
                <c:pt idx="161" formatCode="0.0">
                  <c:v>89.266666666666666</c:v>
                </c:pt>
                <c:pt idx="162" formatCode="0.0">
                  <c:v>91.166666666666671</c:v>
                </c:pt>
                <c:pt idx="163" formatCode="0.0">
                  <c:v>92.2</c:v>
                </c:pt>
                <c:pt idx="164" formatCode="0.0">
                  <c:v>91.766666666666666</c:v>
                </c:pt>
                <c:pt idx="165" formatCode="0.0">
                  <c:v>90.933333333333337</c:v>
                </c:pt>
                <c:pt idx="166" formatCode="0.0">
                  <c:v>90.633333333333326</c:v>
                </c:pt>
                <c:pt idx="167" formatCode="0.0">
                  <c:v>90.2</c:v>
                </c:pt>
                <c:pt idx="168" formatCode="0.0">
                  <c:v>91.033333333333346</c:v>
                </c:pt>
                <c:pt idx="169" formatCode="0.0">
                  <c:v>90.100000000000009</c:v>
                </c:pt>
                <c:pt idx="170" formatCode="0.0">
                  <c:v>91.433333333333337</c:v>
                </c:pt>
                <c:pt idx="171" formatCode="0.0">
                  <c:v>92.133333333333326</c:v>
                </c:pt>
                <c:pt idx="172" formatCode="0.0">
                  <c:v>93.666666666666671</c:v>
                </c:pt>
                <c:pt idx="173" formatCode="0.0">
                  <c:v>93.3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84-4A09-87A2-20FB82C9EE0E}"/>
            </c:ext>
          </c:extLst>
        </c:ser>
        <c:ser>
          <c:idx val="2"/>
          <c:order val="2"/>
          <c:tx>
            <c:strRef>
              <c:f>'MPE -  slides 14,15,16,17'!$L$3</c:f>
              <c:strCache>
                <c:ptCount val="1"/>
                <c:pt idx="0">
                  <c:v>Serviços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14,15,16,17'!$BE$5:$BE$178</c:f>
              <c:numCache>
                <c:formatCode>General</c:formatCode>
                <c:ptCount val="174"/>
                <c:pt idx="2" formatCode="0.0">
                  <c:v>112.60000000000001</c:v>
                </c:pt>
                <c:pt idx="3" formatCode="0.0">
                  <c:v>112.16666666666667</c:v>
                </c:pt>
                <c:pt idx="4" formatCode="0.0">
                  <c:v>111.83333333333333</c:v>
                </c:pt>
                <c:pt idx="5" formatCode="0.0">
                  <c:v>111.73333333333335</c:v>
                </c:pt>
                <c:pt idx="6" formatCode="0.0">
                  <c:v>111.86666666666667</c:v>
                </c:pt>
                <c:pt idx="7" formatCode="0.0">
                  <c:v>112.36666666666667</c:v>
                </c:pt>
                <c:pt idx="8" formatCode="0.0">
                  <c:v>111.83333333333333</c:v>
                </c:pt>
                <c:pt idx="9" formatCode="0.0">
                  <c:v>112.06666666666666</c:v>
                </c:pt>
                <c:pt idx="10" formatCode="0.0">
                  <c:v>112.13333333333333</c:v>
                </c:pt>
                <c:pt idx="11" formatCode="0.0">
                  <c:v>112.06666666666668</c:v>
                </c:pt>
                <c:pt idx="12" formatCode="0.0">
                  <c:v>111.53333333333335</c:v>
                </c:pt>
                <c:pt idx="13" formatCode="0.0">
                  <c:v>111.13333333333334</c:v>
                </c:pt>
                <c:pt idx="14" formatCode="0.0">
                  <c:v>110.76666666666667</c:v>
                </c:pt>
                <c:pt idx="15" formatCode="0.0">
                  <c:v>110.60000000000001</c:v>
                </c:pt>
                <c:pt idx="16" formatCode="0.0">
                  <c:v>110.56666666666668</c:v>
                </c:pt>
                <c:pt idx="17" formatCode="0.0">
                  <c:v>110.43333333333334</c:v>
                </c:pt>
                <c:pt idx="18" formatCode="0.0">
                  <c:v>110</c:v>
                </c:pt>
                <c:pt idx="19" formatCode="0.0">
                  <c:v>109.56666666666666</c:v>
                </c:pt>
                <c:pt idx="20" formatCode="0.0">
                  <c:v>109.13333333333333</c:v>
                </c:pt>
                <c:pt idx="21" formatCode="0.0">
                  <c:v>108.06666666666666</c:v>
                </c:pt>
                <c:pt idx="22" formatCode="0.0">
                  <c:v>106.63333333333333</c:v>
                </c:pt>
                <c:pt idx="23" formatCode="0.0">
                  <c:v>105.66666666666667</c:v>
                </c:pt>
                <c:pt idx="24" formatCode="0.0">
                  <c:v>105.13333333333333</c:v>
                </c:pt>
                <c:pt idx="25" formatCode="0.0">
                  <c:v>105.13333333333333</c:v>
                </c:pt>
                <c:pt idx="26" formatCode="0.0">
                  <c:v>105.16666666666667</c:v>
                </c:pt>
                <c:pt idx="27" formatCode="0.0">
                  <c:v>105.03333333333335</c:v>
                </c:pt>
                <c:pt idx="28" formatCode="0.0">
                  <c:v>104.23333333333335</c:v>
                </c:pt>
                <c:pt idx="29" formatCode="0.0">
                  <c:v>103.7</c:v>
                </c:pt>
                <c:pt idx="30" formatCode="0.0">
                  <c:v>103.56666666666666</c:v>
                </c:pt>
                <c:pt idx="31" formatCode="0.0">
                  <c:v>102.93333333333334</c:v>
                </c:pt>
                <c:pt idx="32" formatCode="0.0">
                  <c:v>102.63333333333333</c:v>
                </c:pt>
                <c:pt idx="33" formatCode="0.0">
                  <c:v>102.46666666666665</c:v>
                </c:pt>
                <c:pt idx="34" formatCode="0.0">
                  <c:v>103.46666666666665</c:v>
                </c:pt>
                <c:pt idx="35" formatCode="0.0">
                  <c:v>102.86666666666667</c:v>
                </c:pt>
                <c:pt idx="36" formatCode="0.0">
                  <c:v>103.03333333333335</c:v>
                </c:pt>
                <c:pt idx="37" formatCode="0.0">
                  <c:v>102.2</c:v>
                </c:pt>
                <c:pt idx="38" formatCode="0.0">
                  <c:v>102.39999999999999</c:v>
                </c:pt>
                <c:pt idx="39" formatCode="0.0">
                  <c:v>101.66666666666667</c:v>
                </c:pt>
                <c:pt idx="40" formatCode="0.0">
                  <c:v>102.2</c:v>
                </c:pt>
                <c:pt idx="41" formatCode="0.0">
                  <c:v>102.23333333333335</c:v>
                </c:pt>
                <c:pt idx="42" formatCode="0.0">
                  <c:v>101.36666666666667</c:v>
                </c:pt>
                <c:pt idx="43" formatCode="0.0">
                  <c:v>100.66666666666667</c:v>
                </c:pt>
                <c:pt idx="44" formatCode="0.0">
                  <c:v>99.833333333333329</c:v>
                </c:pt>
                <c:pt idx="45" formatCode="0.0">
                  <c:v>100.33333333333333</c:v>
                </c:pt>
                <c:pt idx="46" formatCode="0.0">
                  <c:v>99.40000000000002</c:v>
                </c:pt>
                <c:pt idx="47" formatCode="0.0">
                  <c:v>99.233333333333348</c:v>
                </c:pt>
                <c:pt idx="48" formatCode="0.0">
                  <c:v>97.5</c:v>
                </c:pt>
                <c:pt idx="49" formatCode="0.0">
                  <c:v>96.933333333333337</c:v>
                </c:pt>
                <c:pt idx="50" formatCode="0.0">
                  <c:v>96.133333333333326</c:v>
                </c:pt>
                <c:pt idx="51" formatCode="0.0">
                  <c:v>95.8</c:v>
                </c:pt>
                <c:pt idx="52" formatCode="0.0">
                  <c:v>93.766666666666666</c:v>
                </c:pt>
                <c:pt idx="53" formatCode="0.0">
                  <c:v>91.600000000000009</c:v>
                </c:pt>
                <c:pt idx="54" formatCode="0.0">
                  <c:v>90.600000000000009</c:v>
                </c:pt>
                <c:pt idx="55" formatCode="0.0">
                  <c:v>90</c:v>
                </c:pt>
                <c:pt idx="56" formatCode="0.0">
                  <c:v>89.733333333333334</c:v>
                </c:pt>
                <c:pt idx="57" formatCode="0.0">
                  <c:v>88.100000000000009</c:v>
                </c:pt>
                <c:pt idx="58" formatCode="0.0">
                  <c:v>86.833333333333329</c:v>
                </c:pt>
                <c:pt idx="59" formatCode="0.0">
                  <c:v>84.966666666666683</c:v>
                </c:pt>
                <c:pt idx="60" formatCode="0.0">
                  <c:v>84.566666666666677</c:v>
                </c:pt>
                <c:pt idx="61" formatCode="0.0">
                  <c:v>83.7</c:v>
                </c:pt>
                <c:pt idx="62" formatCode="0.0">
                  <c:v>82.2</c:v>
                </c:pt>
                <c:pt idx="63" formatCode="0.0">
                  <c:v>80.066666666666663</c:v>
                </c:pt>
                <c:pt idx="64" formatCode="0.0">
                  <c:v>78.7</c:v>
                </c:pt>
                <c:pt idx="65" formatCode="0.0">
                  <c:v>77.3</c:v>
                </c:pt>
                <c:pt idx="66" formatCode="0.0">
                  <c:v>75.466666666666654</c:v>
                </c:pt>
                <c:pt idx="67" formatCode="0.0">
                  <c:v>73.366666666666674</c:v>
                </c:pt>
                <c:pt idx="68" formatCode="0.0">
                  <c:v>71.666666666666671</c:v>
                </c:pt>
                <c:pt idx="69" formatCode="0.0">
                  <c:v>70.400000000000006</c:v>
                </c:pt>
                <c:pt idx="70" formatCode="0.0">
                  <c:v>69.666666666666671</c:v>
                </c:pt>
                <c:pt idx="71" formatCode="0.0">
                  <c:v>69.966666666666654</c:v>
                </c:pt>
                <c:pt idx="72" formatCode="0.0">
                  <c:v>70.266666666666666</c:v>
                </c:pt>
                <c:pt idx="73" formatCode="0.0">
                  <c:v>70.866666666666674</c:v>
                </c:pt>
                <c:pt idx="74" formatCode="0.0">
                  <c:v>70.899999999999991</c:v>
                </c:pt>
                <c:pt idx="75" formatCode="0.0">
                  <c:v>71.7</c:v>
                </c:pt>
                <c:pt idx="76" formatCode="0.0">
                  <c:v>72.466666666666669</c:v>
                </c:pt>
                <c:pt idx="77" formatCode="0.0">
                  <c:v>73.90000000000002</c:v>
                </c:pt>
                <c:pt idx="78" formatCode="0.0">
                  <c:v>75.466666666666669</c:v>
                </c:pt>
                <c:pt idx="79" formatCode="0.0">
                  <c:v>77.100000000000009</c:v>
                </c:pt>
                <c:pt idx="80" formatCode="0.0">
                  <c:v>78.3</c:v>
                </c:pt>
                <c:pt idx="81" formatCode="0.0">
                  <c:v>79.166666666666671</c:v>
                </c:pt>
                <c:pt idx="82" formatCode="0.0">
                  <c:v>80.100000000000009</c:v>
                </c:pt>
                <c:pt idx="83" formatCode="0.0">
                  <c:v>79.933333333333337</c:v>
                </c:pt>
                <c:pt idx="84" formatCode="0.0">
                  <c:v>80.63333333333334</c:v>
                </c:pt>
                <c:pt idx="85" formatCode="0.0">
                  <c:v>80.833333333333329</c:v>
                </c:pt>
                <c:pt idx="86" formatCode="0.0">
                  <c:v>82.833333333333329</c:v>
                </c:pt>
                <c:pt idx="87" formatCode="0.0">
                  <c:v>83.266666666666666</c:v>
                </c:pt>
                <c:pt idx="88" formatCode="0.0">
                  <c:v>83.966666666666683</c:v>
                </c:pt>
                <c:pt idx="89" formatCode="0.0">
                  <c:v>84.433333333333337</c:v>
                </c:pt>
                <c:pt idx="90" formatCode="0.0">
                  <c:v>84.966666666666669</c:v>
                </c:pt>
                <c:pt idx="91" formatCode="0.0">
                  <c:v>85.90000000000002</c:v>
                </c:pt>
                <c:pt idx="92" formatCode="0.0">
                  <c:v>87</c:v>
                </c:pt>
                <c:pt idx="93" formatCode="0.0">
                  <c:v>88.633333333333326</c:v>
                </c:pt>
                <c:pt idx="94" formatCode="0.0">
                  <c:v>89.166666666666671</c:v>
                </c:pt>
                <c:pt idx="95" formatCode="0.0">
                  <c:v>89.7</c:v>
                </c:pt>
                <c:pt idx="96" formatCode="0.0">
                  <c:v>90.133333333333326</c:v>
                </c:pt>
                <c:pt idx="97" formatCode="0.0">
                  <c:v>91.366666666666674</c:v>
                </c:pt>
                <c:pt idx="98" formatCode="0.0">
                  <c:v>91.63333333333334</c:v>
                </c:pt>
                <c:pt idx="99" formatCode="0.0">
                  <c:v>91.366666666666674</c:v>
                </c:pt>
                <c:pt idx="100" formatCode="0.0">
                  <c:v>91.233333333333334</c:v>
                </c:pt>
                <c:pt idx="101" formatCode="0.0">
                  <c:v>90.666666666666671</c:v>
                </c:pt>
                <c:pt idx="102" formatCode="0.0">
                  <c:v>91.066666666666677</c:v>
                </c:pt>
                <c:pt idx="103" formatCode="0.0">
                  <c:v>90.533333333333346</c:v>
                </c:pt>
                <c:pt idx="104" formatCode="0.0">
                  <c:v>91.066666666666663</c:v>
                </c:pt>
                <c:pt idx="105" formatCode="0.0">
                  <c:v>91.333333333333329</c:v>
                </c:pt>
                <c:pt idx="106" formatCode="0.0">
                  <c:v>92.466666666666683</c:v>
                </c:pt>
                <c:pt idx="107" formatCode="0.0">
                  <c:v>93.7</c:v>
                </c:pt>
                <c:pt idx="108" formatCode="0.0">
                  <c:v>95.399999999999991</c:v>
                </c:pt>
                <c:pt idx="109" formatCode="0.0">
                  <c:v>96.133333333333326</c:v>
                </c:pt>
                <c:pt idx="110" formatCode="0.0">
                  <c:v>96.2</c:v>
                </c:pt>
                <c:pt idx="111" formatCode="0.0">
                  <c:v>95.566666666666677</c:v>
                </c:pt>
                <c:pt idx="112" formatCode="0.0">
                  <c:v>94.666666666666671</c:v>
                </c:pt>
                <c:pt idx="113" formatCode="0.0">
                  <c:v>94.366666666666674</c:v>
                </c:pt>
                <c:pt idx="114" formatCode="0.0">
                  <c:v>94.233333333333334</c:v>
                </c:pt>
                <c:pt idx="115" formatCode="0.0">
                  <c:v>94.833333333333329</c:v>
                </c:pt>
                <c:pt idx="116" formatCode="0.0">
                  <c:v>95.40000000000002</c:v>
                </c:pt>
                <c:pt idx="117" formatCode="0.0">
                  <c:v>94.633333333333326</c:v>
                </c:pt>
                <c:pt idx="118" formatCode="0.0">
                  <c:v>95</c:v>
                </c:pt>
                <c:pt idx="119" formatCode="0.0">
                  <c:v>95</c:v>
                </c:pt>
                <c:pt idx="120" formatCode="0.0">
                  <c:v>96.90000000000002</c:v>
                </c:pt>
                <c:pt idx="121" formatCode="0.0">
                  <c:v>96.7</c:v>
                </c:pt>
                <c:pt idx="122" formatCode="0.0">
                  <c:v>93.5</c:v>
                </c:pt>
                <c:pt idx="123" formatCode="0.0">
                  <c:v>77.600000000000009</c:v>
                </c:pt>
                <c:pt idx="124" formatCode="0.0">
                  <c:v>65.36666666666666</c:v>
                </c:pt>
                <c:pt idx="125" formatCode="0.0">
                  <c:v>60.233333333333327</c:v>
                </c:pt>
                <c:pt idx="126" formatCode="0.0">
                  <c:v>68.7</c:v>
                </c:pt>
                <c:pt idx="127" formatCode="0.0">
                  <c:v>76.433333333333337</c:v>
                </c:pt>
                <c:pt idx="128" formatCode="0.0">
                  <c:v>80.7</c:v>
                </c:pt>
                <c:pt idx="129" formatCode="0.0">
                  <c:v>84.666666666666671</c:v>
                </c:pt>
                <c:pt idx="130" formatCode="0.0">
                  <c:v>86.266666666666666</c:v>
                </c:pt>
                <c:pt idx="131" formatCode="0.0">
                  <c:v>86.566666666666677</c:v>
                </c:pt>
                <c:pt idx="132" formatCode="0.0">
                  <c:v>86.566666666666663</c:v>
                </c:pt>
                <c:pt idx="133" formatCode="0.0">
                  <c:v>85.40000000000002</c:v>
                </c:pt>
                <c:pt idx="134" formatCode="0.0">
                  <c:v>83.13333333333334</c:v>
                </c:pt>
                <c:pt idx="135" formatCode="0.0">
                  <c:v>79.5</c:v>
                </c:pt>
                <c:pt idx="136" formatCode="0.0">
                  <c:v>80.2</c:v>
                </c:pt>
                <c:pt idx="137" formatCode="0.0">
                  <c:v>85.100000000000009</c:v>
                </c:pt>
                <c:pt idx="138" formatCode="0.0">
                  <c:v>91.266666666666666</c:v>
                </c:pt>
                <c:pt idx="139" formatCode="0.0">
                  <c:v>94.766666666666666</c:v>
                </c:pt>
                <c:pt idx="140" formatCode="0.0">
                  <c:v>95.2</c:v>
                </c:pt>
                <c:pt idx="141" formatCode="0.0">
                  <c:v>96.566666666666677</c:v>
                </c:pt>
                <c:pt idx="142" formatCode="0.0">
                  <c:v>97.633333333333326</c:v>
                </c:pt>
                <c:pt idx="143" formatCode="0.0">
                  <c:v>98.733333333333348</c:v>
                </c:pt>
                <c:pt idx="144" formatCode="0.0">
                  <c:v>97.800000000000011</c:v>
                </c:pt>
                <c:pt idx="145" formatCode="0.0">
                  <c:v>96.833333333333329</c:v>
                </c:pt>
                <c:pt idx="146" formatCode="0.0">
                  <c:v>96.033333333333346</c:v>
                </c:pt>
                <c:pt idx="147" formatCode="0.0">
                  <c:v>96.866666666666674</c:v>
                </c:pt>
                <c:pt idx="148" formatCode="0.0">
                  <c:v>97.800000000000011</c:v>
                </c:pt>
                <c:pt idx="149" formatCode="0.0">
                  <c:v>99.066666666666677</c:v>
                </c:pt>
                <c:pt idx="150" formatCode="0.0">
                  <c:v>98.5</c:v>
                </c:pt>
                <c:pt idx="151" formatCode="0.0">
                  <c:v>98.166666666666671</c:v>
                </c:pt>
                <c:pt idx="152" formatCode="0.0">
                  <c:v>98.166666666666671</c:v>
                </c:pt>
                <c:pt idx="153" formatCode="0.0">
                  <c:v>97.63333333333334</c:v>
                </c:pt>
                <c:pt idx="154" formatCode="0.0">
                  <c:v>96.13333333333334</c:v>
                </c:pt>
                <c:pt idx="155" formatCode="0.0">
                  <c:v>94.133333333333326</c:v>
                </c:pt>
                <c:pt idx="156" formatCode="0.0">
                  <c:v>93.100000000000009</c:v>
                </c:pt>
                <c:pt idx="157" formatCode="0.0">
                  <c:v>92.899999999999991</c:v>
                </c:pt>
                <c:pt idx="158" formatCode="0.0">
                  <c:v>93.366666666666674</c:v>
                </c:pt>
                <c:pt idx="159" formatCode="0.0">
                  <c:v>92.8</c:v>
                </c:pt>
                <c:pt idx="160" formatCode="0.0">
                  <c:v>92.433333333333337</c:v>
                </c:pt>
                <c:pt idx="161" formatCode="0.0">
                  <c:v>91.833333333333329</c:v>
                </c:pt>
                <c:pt idx="162" formatCode="0.0">
                  <c:v>92.033333333333346</c:v>
                </c:pt>
                <c:pt idx="163" formatCode="0.0">
                  <c:v>92.466666666666683</c:v>
                </c:pt>
                <c:pt idx="164" formatCode="0.0">
                  <c:v>92.566666666666677</c:v>
                </c:pt>
                <c:pt idx="165" formatCode="0.0">
                  <c:v>92.533333333333346</c:v>
                </c:pt>
                <c:pt idx="166" formatCode="0.0">
                  <c:v>91.899999999999991</c:v>
                </c:pt>
                <c:pt idx="167" formatCode="0.0">
                  <c:v>91.533333333333346</c:v>
                </c:pt>
                <c:pt idx="168" formatCode="0.0">
                  <c:v>92.600000000000009</c:v>
                </c:pt>
                <c:pt idx="169" formatCode="0.0">
                  <c:v>93.666666666666671</c:v>
                </c:pt>
                <c:pt idx="170" formatCode="0.0">
                  <c:v>94.5</c:v>
                </c:pt>
                <c:pt idx="171" formatCode="0.0">
                  <c:v>94.733333333333348</c:v>
                </c:pt>
                <c:pt idx="172" formatCode="0.0">
                  <c:v>95.166666666666671</c:v>
                </c:pt>
                <c:pt idx="173" formatCode="0.0">
                  <c:v>95.600000000000009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84-4A09-87A2-20FB82C9EE0E}"/>
            </c:ext>
          </c:extLst>
        </c:ser>
        <c:ser>
          <c:idx val="4"/>
          <c:order val="3"/>
          <c:tx>
            <c:strRef>
              <c:f>'MPE -  slides 14,15,16,17'!$AY$3:$BC$3</c:f>
              <c:strCache>
                <c:ptCount val="1"/>
                <c:pt idx="0">
                  <c:v>Indústria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14,15,16,17'!$AZ$5:$AZ$178</c:f>
              <c:numCache>
                <c:formatCode>General</c:formatCode>
                <c:ptCount val="174"/>
                <c:pt idx="2" formatCode="0.0">
                  <c:v>120.80000000000001</c:v>
                </c:pt>
                <c:pt idx="3" formatCode="0.0">
                  <c:v>122.3</c:v>
                </c:pt>
                <c:pt idx="4" formatCode="0.0">
                  <c:v>122.36666666666667</c:v>
                </c:pt>
                <c:pt idx="5" formatCode="0.0">
                  <c:v>122.06666666666668</c:v>
                </c:pt>
                <c:pt idx="6" formatCode="0.0">
                  <c:v>125.7</c:v>
                </c:pt>
                <c:pt idx="7" formatCode="0.0">
                  <c:v>125.16666666666667</c:v>
                </c:pt>
                <c:pt idx="8" formatCode="0.0">
                  <c:v>119.60000000000001</c:v>
                </c:pt>
                <c:pt idx="9" formatCode="0.0">
                  <c:v>115.23333333333333</c:v>
                </c:pt>
                <c:pt idx="10" formatCode="0.0">
                  <c:v>114.43333333333334</c:v>
                </c:pt>
                <c:pt idx="11" formatCode="0.0">
                  <c:v>113</c:v>
                </c:pt>
                <c:pt idx="12" formatCode="0.0">
                  <c:v>112.06666666666668</c:v>
                </c:pt>
                <c:pt idx="13" formatCode="0.0">
                  <c:v>107.13333333333333</c:v>
                </c:pt>
                <c:pt idx="14" formatCode="0.0">
                  <c:v>105.39999999999999</c:v>
                </c:pt>
                <c:pt idx="15" formatCode="0.0">
                  <c:v>105.60000000000001</c:v>
                </c:pt>
                <c:pt idx="16" formatCode="0.0">
                  <c:v>109.5</c:v>
                </c:pt>
                <c:pt idx="17" formatCode="0.0">
                  <c:v>110</c:v>
                </c:pt>
                <c:pt idx="18" formatCode="0.0">
                  <c:v>108.23333333333333</c:v>
                </c:pt>
                <c:pt idx="19" formatCode="0.0">
                  <c:v>104</c:v>
                </c:pt>
                <c:pt idx="20" formatCode="0.0">
                  <c:v>101.33333333333333</c:v>
                </c:pt>
                <c:pt idx="21" formatCode="0.0">
                  <c:v>100.03333333333335</c:v>
                </c:pt>
                <c:pt idx="22" formatCode="0.0">
                  <c:v>99.833333333333329</c:v>
                </c:pt>
                <c:pt idx="23" formatCode="0.0">
                  <c:v>101.53333333333335</c:v>
                </c:pt>
                <c:pt idx="24" formatCode="0.0">
                  <c:v>100.90000000000002</c:v>
                </c:pt>
                <c:pt idx="25" formatCode="0.0">
                  <c:v>99.566666666666663</c:v>
                </c:pt>
                <c:pt idx="26" formatCode="0.0">
                  <c:v>99.166666666666671</c:v>
                </c:pt>
                <c:pt idx="27" formatCode="0.0">
                  <c:v>99.100000000000009</c:v>
                </c:pt>
                <c:pt idx="28" formatCode="0.0">
                  <c:v>99.466666666666654</c:v>
                </c:pt>
                <c:pt idx="29" formatCode="0.0">
                  <c:v>99.2</c:v>
                </c:pt>
                <c:pt idx="30" formatCode="0.0">
                  <c:v>98.066666666666663</c:v>
                </c:pt>
                <c:pt idx="31" formatCode="0.0">
                  <c:v>96.133333333333326</c:v>
                </c:pt>
                <c:pt idx="32" formatCode="0.0">
                  <c:v>95</c:v>
                </c:pt>
                <c:pt idx="33" formatCode="0.0">
                  <c:v>96.266666666666652</c:v>
                </c:pt>
                <c:pt idx="34" formatCode="0.0">
                  <c:v>95.899999999999991</c:v>
                </c:pt>
                <c:pt idx="35" formatCode="0.0">
                  <c:v>95.933333333333337</c:v>
                </c:pt>
                <c:pt idx="36" formatCode="0.0">
                  <c:v>98.166666666666671</c:v>
                </c:pt>
                <c:pt idx="37" formatCode="0.0">
                  <c:v>103.13333333333333</c:v>
                </c:pt>
                <c:pt idx="38" formatCode="0.0">
                  <c:v>106.39999999999999</c:v>
                </c:pt>
                <c:pt idx="39" formatCode="0.0">
                  <c:v>106.16666666666667</c:v>
                </c:pt>
                <c:pt idx="40" formatCode="0.0">
                  <c:v>105.5</c:v>
                </c:pt>
                <c:pt idx="41" formatCode="0.0">
                  <c:v>104.36666666666667</c:v>
                </c:pt>
                <c:pt idx="42" formatCode="0.0">
                  <c:v>102.76666666666667</c:v>
                </c:pt>
                <c:pt idx="43" formatCode="0.0">
                  <c:v>102.59999999999998</c:v>
                </c:pt>
                <c:pt idx="44" formatCode="0.0">
                  <c:v>104.93333333333332</c:v>
                </c:pt>
                <c:pt idx="45" formatCode="0.0">
                  <c:v>103.96666666666665</c:v>
                </c:pt>
                <c:pt idx="46" formatCode="0.0">
                  <c:v>103.56666666666668</c:v>
                </c:pt>
                <c:pt idx="47" formatCode="0.0">
                  <c:v>101.53333333333335</c:v>
                </c:pt>
                <c:pt idx="48" formatCode="0.0">
                  <c:v>101.76666666666665</c:v>
                </c:pt>
                <c:pt idx="49" formatCode="0.0">
                  <c:v>102.59999999999998</c:v>
                </c:pt>
                <c:pt idx="50" formatCode="0.0">
                  <c:v>101.63333333333333</c:v>
                </c:pt>
                <c:pt idx="51" formatCode="0.0">
                  <c:v>101.73333333333335</c:v>
                </c:pt>
                <c:pt idx="52" formatCode="0.0">
                  <c:v>98.633333333333326</c:v>
                </c:pt>
                <c:pt idx="53" formatCode="0.0">
                  <c:v>94.5</c:v>
                </c:pt>
                <c:pt idx="54" formatCode="0.0">
                  <c:v>91.266666666666666</c:v>
                </c:pt>
                <c:pt idx="55" formatCode="0.0">
                  <c:v>90.266666666666652</c:v>
                </c:pt>
                <c:pt idx="56" formatCode="0.0">
                  <c:v>90.333333333333329</c:v>
                </c:pt>
                <c:pt idx="57" formatCode="0.0">
                  <c:v>91.600000000000009</c:v>
                </c:pt>
                <c:pt idx="58" formatCode="0.0">
                  <c:v>94.5</c:v>
                </c:pt>
                <c:pt idx="59" formatCode="0.0">
                  <c:v>95.833333333333329</c:v>
                </c:pt>
                <c:pt idx="60" formatCode="0.0">
                  <c:v>94.866666666666674</c:v>
                </c:pt>
                <c:pt idx="61" formatCode="0.0">
                  <c:v>88.633333333333326</c:v>
                </c:pt>
                <c:pt idx="62" formatCode="0.0">
                  <c:v>83.266666666666666</c:v>
                </c:pt>
                <c:pt idx="63" formatCode="0.0">
                  <c:v>78.099999999999994</c:v>
                </c:pt>
                <c:pt idx="64" formatCode="0.0">
                  <c:v>77.066666666666663</c:v>
                </c:pt>
                <c:pt idx="65" formatCode="0.0">
                  <c:v>77</c:v>
                </c:pt>
                <c:pt idx="66" formatCode="0.0">
                  <c:v>77.033333333333346</c:v>
                </c:pt>
                <c:pt idx="67" formatCode="0.0">
                  <c:v>75.63333333333334</c:v>
                </c:pt>
                <c:pt idx="68" formatCode="0.0">
                  <c:v>73.666666666666671</c:v>
                </c:pt>
                <c:pt idx="69" formatCode="0.0">
                  <c:v>73.066666666666677</c:v>
                </c:pt>
                <c:pt idx="70" formatCode="0.0">
                  <c:v>71.433333333333337</c:v>
                </c:pt>
                <c:pt idx="71" formatCode="0.0">
                  <c:v>74.666666666666671</c:v>
                </c:pt>
                <c:pt idx="72" formatCode="0.0">
                  <c:v>75.933333333333337</c:v>
                </c:pt>
                <c:pt idx="73" formatCode="0.0">
                  <c:v>80.066666666666663</c:v>
                </c:pt>
                <c:pt idx="74" formatCode="0.0">
                  <c:v>79.399999999999991</c:v>
                </c:pt>
                <c:pt idx="75" formatCode="0.0">
                  <c:v>77.86666666666666</c:v>
                </c:pt>
                <c:pt idx="76" formatCode="0.0">
                  <c:v>76.233333333333334</c:v>
                </c:pt>
                <c:pt idx="77" formatCode="0.0">
                  <c:v>76.600000000000009</c:v>
                </c:pt>
                <c:pt idx="78" formatCode="0.0">
                  <c:v>81.36666666666666</c:v>
                </c:pt>
                <c:pt idx="79" formatCode="0.0">
                  <c:v>86.033333333333346</c:v>
                </c:pt>
                <c:pt idx="80" formatCode="0.0">
                  <c:v>91.100000000000009</c:v>
                </c:pt>
                <c:pt idx="81" formatCode="0.0">
                  <c:v>92.899999999999991</c:v>
                </c:pt>
                <c:pt idx="82" formatCode="0.0">
                  <c:v>93.3</c:v>
                </c:pt>
                <c:pt idx="83" formatCode="0.0">
                  <c:v>92.433333333333323</c:v>
                </c:pt>
                <c:pt idx="84" formatCode="0.0">
                  <c:v>92.033333333333346</c:v>
                </c:pt>
                <c:pt idx="85" formatCode="0.0">
                  <c:v>91.666666666666671</c:v>
                </c:pt>
                <c:pt idx="86" formatCode="0.0">
                  <c:v>91.3</c:v>
                </c:pt>
                <c:pt idx="87" formatCode="0.0">
                  <c:v>92.933333333333337</c:v>
                </c:pt>
                <c:pt idx="88" formatCode="0.0">
                  <c:v>95.833333333333329</c:v>
                </c:pt>
                <c:pt idx="89" formatCode="0.0">
                  <c:v>99.066666666666663</c:v>
                </c:pt>
                <c:pt idx="90" formatCode="0.0">
                  <c:v>100.46666666666665</c:v>
                </c:pt>
                <c:pt idx="91" formatCode="0.0">
                  <c:v>101.7</c:v>
                </c:pt>
                <c:pt idx="92" formatCode="0.0">
                  <c:v>103.26666666666667</c:v>
                </c:pt>
                <c:pt idx="93" formatCode="0.0">
                  <c:v>105.03333333333335</c:v>
                </c:pt>
                <c:pt idx="94" formatCode="0.0">
                  <c:v>102.36666666666667</c:v>
                </c:pt>
                <c:pt idx="95" formatCode="0.0">
                  <c:v>99.733333333333334</c:v>
                </c:pt>
                <c:pt idx="96" formatCode="0.0">
                  <c:v>99.066666666666663</c:v>
                </c:pt>
                <c:pt idx="97" formatCode="0.0">
                  <c:v>100.33333333333333</c:v>
                </c:pt>
                <c:pt idx="98" formatCode="0.0">
                  <c:v>101.86666666666667</c:v>
                </c:pt>
                <c:pt idx="99" formatCode="0.0">
                  <c:v>104.40000000000002</c:v>
                </c:pt>
                <c:pt idx="100" formatCode="0.0">
                  <c:v>104.63333333333333</c:v>
                </c:pt>
                <c:pt idx="101" formatCode="0.0">
                  <c:v>100.13333333333333</c:v>
                </c:pt>
                <c:pt idx="102" formatCode="0.0">
                  <c:v>94.033333333333346</c:v>
                </c:pt>
                <c:pt idx="103" formatCode="0.0">
                  <c:v>94.966666666666654</c:v>
                </c:pt>
                <c:pt idx="104" formatCode="0.0">
                  <c:v>100.03333333333335</c:v>
                </c:pt>
                <c:pt idx="105" formatCode="0.0">
                  <c:v>103.03333333333335</c:v>
                </c:pt>
                <c:pt idx="106" formatCode="0.0">
                  <c:v>105.03333333333332</c:v>
                </c:pt>
                <c:pt idx="107" formatCode="0.0">
                  <c:v>107.73333333333333</c:v>
                </c:pt>
                <c:pt idx="108" formatCode="0.0">
                  <c:v>111.86666666666667</c:v>
                </c:pt>
                <c:pt idx="109" formatCode="0.0">
                  <c:v>112.39999999999999</c:v>
                </c:pt>
                <c:pt idx="110" formatCode="0.0">
                  <c:v>110.73333333333333</c:v>
                </c:pt>
                <c:pt idx="111" formatCode="0.0">
                  <c:v>107.39999999999999</c:v>
                </c:pt>
                <c:pt idx="112" formatCode="0.0">
                  <c:v>102.8</c:v>
                </c:pt>
                <c:pt idx="113" formatCode="0.0">
                  <c:v>99.2</c:v>
                </c:pt>
                <c:pt idx="114" formatCode="0.0">
                  <c:v>99.866666666666674</c:v>
                </c:pt>
                <c:pt idx="115" formatCode="0.0">
                  <c:v>102.73333333333335</c:v>
                </c:pt>
                <c:pt idx="116" formatCode="0.0">
                  <c:v>106.26666666666667</c:v>
                </c:pt>
                <c:pt idx="117" formatCode="0.0">
                  <c:v>104.96666666666665</c:v>
                </c:pt>
                <c:pt idx="118" formatCode="0.0">
                  <c:v>104.83333333333333</c:v>
                </c:pt>
                <c:pt idx="119" formatCode="0.0">
                  <c:v>102.26666666666667</c:v>
                </c:pt>
                <c:pt idx="120" formatCode="0.0">
                  <c:v>102.66666666666667</c:v>
                </c:pt>
                <c:pt idx="121" formatCode="0.0">
                  <c:v>101.53333333333335</c:v>
                </c:pt>
                <c:pt idx="122" formatCode="0.0">
                  <c:v>102.73333333333335</c:v>
                </c:pt>
                <c:pt idx="123" formatCode="0.0">
                  <c:v>85.233333333333334</c:v>
                </c:pt>
                <c:pt idx="124" formatCode="0.0">
                  <c:v>69.233333333333334</c:v>
                </c:pt>
                <c:pt idx="125" formatCode="0.0">
                  <c:v>60.566666666666663</c:v>
                </c:pt>
                <c:pt idx="126" formatCode="0.0">
                  <c:v>79.5</c:v>
                </c:pt>
                <c:pt idx="127" formatCode="0.0">
                  <c:v>98.733333333333334</c:v>
                </c:pt>
                <c:pt idx="128" formatCode="0.0">
                  <c:v>108.90000000000002</c:v>
                </c:pt>
                <c:pt idx="129" formatCode="0.0">
                  <c:v>115.7</c:v>
                </c:pt>
                <c:pt idx="130" formatCode="0.0">
                  <c:v>119.43333333333334</c:v>
                </c:pt>
                <c:pt idx="131" formatCode="0.0">
                  <c:v>122.66666666666667</c:v>
                </c:pt>
                <c:pt idx="132" formatCode="0.0">
                  <c:v>116.96666666666665</c:v>
                </c:pt>
                <c:pt idx="133" formatCode="0.0">
                  <c:v>114.36666666666667</c:v>
                </c:pt>
                <c:pt idx="134" formatCode="0.0">
                  <c:v>111.2</c:v>
                </c:pt>
                <c:pt idx="135" formatCode="0.0">
                  <c:v>107.96666666666665</c:v>
                </c:pt>
                <c:pt idx="136" formatCode="0.0">
                  <c:v>106.76666666666667</c:v>
                </c:pt>
                <c:pt idx="137" formatCode="0.0">
                  <c:v>107.3</c:v>
                </c:pt>
                <c:pt idx="138" formatCode="0.0">
                  <c:v>111.56666666666666</c:v>
                </c:pt>
                <c:pt idx="139" formatCode="0.0">
                  <c:v>112.56666666666666</c:v>
                </c:pt>
                <c:pt idx="140" formatCode="0.0">
                  <c:v>113.7</c:v>
                </c:pt>
                <c:pt idx="141" formatCode="0.0">
                  <c:v>112.36666666666666</c:v>
                </c:pt>
                <c:pt idx="142" formatCode="0.0">
                  <c:v>110.53333333333335</c:v>
                </c:pt>
                <c:pt idx="143" formatCode="0.0">
                  <c:v>110.23333333333333</c:v>
                </c:pt>
                <c:pt idx="144" formatCode="0.0">
                  <c:v>109.10000000000001</c:v>
                </c:pt>
                <c:pt idx="145" formatCode="0.0">
                  <c:v>107.03333333333335</c:v>
                </c:pt>
                <c:pt idx="146" formatCode="0.0">
                  <c:v>103.56666666666666</c:v>
                </c:pt>
                <c:pt idx="147" formatCode="0.0">
                  <c:v>105.56666666666666</c:v>
                </c:pt>
                <c:pt idx="148" formatCode="0.0">
                  <c:v>109.66666666666667</c:v>
                </c:pt>
                <c:pt idx="149" formatCode="0.0">
                  <c:v>115.09999999999998</c:v>
                </c:pt>
                <c:pt idx="150" formatCode="0.0">
                  <c:v>115.53333333333335</c:v>
                </c:pt>
                <c:pt idx="151" formatCode="0.0">
                  <c:v>114.63333333333333</c:v>
                </c:pt>
                <c:pt idx="152" formatCode="0.0">
                  <c:v>113.10000000000001</c:v>
                </c:pt>
                <c:pt idx="153" formatCode="0.0">
                  <c:v>113.46666666666665</c:v>
                </c:pt>
                <c:pt idx="154" formatCode="0.0">
                  <c:v>111.39999999999999</c:v>
                </c:pt>
                <c:pt idx="155" formatCode="0.0">
                  <c:v>108.13333333333333</c:v>
                </c:pt>
                <c:pt idx="156" formatCode="0.0">
                  <c:v>101.8</c:v>
                </c:pt>
                <c:pt idx="157" formatCode="0.0">
                  <c:v>101.33333333333333</c:v>
                </c:pt>
                <c:pt idx="158" formatCode="0.0">
                  <c:v>102.13333333333333</c:v>
                </c:pt>
                <c:pt idx="159" formatCode="0.0">
                  <c:v>103.13333333333333</c:v>
                </c:pt>
                <c:pt idx="160" formatCode="0.0">
                  <c:v>102.2</c:v>
                </c:pt>
                <c:pt idx="161" formatCode="0.0">
                  <c:v>102.96666666666665</c:v>
                </c:pt>
                <c:pt idx="162" formatCode="0.0">
                  <c:v>106.63333333333333</c:v>
                </c:pt>
                <c:pt idx="163" formatCode="0.0">
                  <c:v>108.83333333333333</c:v>
                </c:pt>
                <c:pt idx="164" formatCode="0.0">
                  <c:v>107.56666666666668</c:v>
                </c:pt>
                <c:pt idx="165" formatCode="0.0">
                  <c:v>105.7</c:v>
                </c:pt>
                <c:pt idx="166" formatCode="0.0">
                  <c:v>107.26666666666665</c:v>
                </c:pt>
                <c:pt idx="167" formatCode="0.0">
                  <c:v>107.7</c:v>
                </c:pt>
                <c:pt idx="168" formatCode="0.0">
                  <c:v>108.10000000000001</c:v>
                </c:pt>
                <c:pt idx="169" formatCode="0.0">
                  <c:v>109.23333333333333</c:v>
                </c:pt>
                <c:pt idx="170" formatCode="0.0">
                  <c:v>109.40000000000002</c:v>
                </c:pt>
                <c:pt idx="171" formatCode="0.0">
                  <c:v>108.76666666666667</c:v>
                </c:pt>
                <c:pt idx="172" formatCode="0.0">
                  <c:v>107.3</c:v>
                </c:pt>
                <c:pt idx="173" formatCode="0.0">
                  <c:v>108.13333333333333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84-4A09-87A2-20FB82C9E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510223"/>
        <c:axId val="116487183"/>
      </c:lineChart>
      <c:dateAx>
        <c:axId val="116510223"/>
        <c:scaling>
          <c:orientation val="minMax"/>
          <c:min val="43617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487183"/>
        <c:crosses val="autoZero"/>
        <c:auto val="1"/>
        <c:lblOffset val="100"/>
        <c:baseTimeUnit val="months"/>
      </c:dateAx>
      <c:valAx>
        <c:axId val="116487183"/>
        <c:scaling>
          <c:orientation val="minMax"/>
          <c:max val="13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51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'MPE -  slides 14,15,16,17'!$B$4</c:f>
              <c:strCache>
                <c:ptCount val="1"/>
                <c:pt idx="0">
                  <c:v>Brasil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14,15,16,17'!$AT$5:$AT$178</c:f>
              <c:numCache>
                <c:formatCode>General</c:formatCode>
                <c:ptCount val="174"/>
                <c:pt idx="2" formatCode="0.0">
                  <c:v>108.09999999999998</c:v>
                </c:pt>
                <c:pt idx="3" formatCode="0.0">
                  <c:v>108.86666666666667</c:v>
                </c:pt>
                <c:pt idx="4" formatCode="0.0">
                  <c:v>109.86666666666667</c:v>
                </c:pt>
                <c:pt idx="5" formatCode="0.0">
                  <c:v>109.86666666666667</c:v>
                </c:pt>
                <c:pt idx="6" formatCode="0.0">
                  <c:v>109.89999999999999</c:v>
                </c:pt>
                <c:pt idx="7" formatCode="0.0">
                  <c:v>110.36666666666667</c:v>
                </c:pt>
                <c:pt idx="8" formatCode="0.0">
                  <c:v>110.66666666666667</c:v>
                </c:pt>
                <c:pt idx="9" formatCode="0.0">
                  <c:v>111.66666666666667</c:v>
                </c:pt>
                <c:pt idx="10" formatCode="0.0">
                  <c:v>112.03333333333335</c:v>
                </c:pt>
                <c:pt idx="11" formatCode="0.0">
                  <c:v>111.23333333333335</c:v>
                </c:pt>
                <c:pt idx="12" formatCode="0.0">
                  <c:v>110.43333333333334</c:v>
                </c:pt>
                <c:pt idx="13" formatCode="0.0">
                  <c:v>109.69999999999999</c:v>
                </c:pt>
                <c:pt idx="14" formatCode="0.0">
                  <c:v>109.5</c:v>
                </c:pt>
                <c:pt idx="15" formatCode="0.0">
                  <c:v>108.56666666666666</c:v>
                </c:pt>
                <c:pt idx="16" formatCode="0.0">
                  <c:v>108.3</c:v>
                </c:pt>
                <c:pt idx="17" formatCode="0.0">
                  <c:v>108.2</c:v>
                </c:pt>
                <c:pt idx="18" formatCode="0.0">
                  <c:v>108.16666666666667</c:v>
                </c:pt>
                <c:pt idx="19" formatCode="0.0">
                  <c:v>107.2</c:v>
                </c:pt>
                <c:pt idx="20" formatCode="0.0">
                  <c:v>105.93333333333334</c:v>
                </c:pt>
                <c:pt idx="21" formatCode="0.0">
                  <c:v>104.73333333333333</c:v>
                </c:pt>
                <c:pt idx="22" formatCode="0.0">
                  <c:v>104</c:v>
                </c:pt>
                <c:pt idx="23" formatCode="0.0">
                  <c:v>104.26666666666667</c:v>
                </c:pt>
                <c:pt idx="24" formatCode="0.0">
                  <c:v>104.26666666666667</c:v>
                </c:pt>
                <c:pt idx="25" formatCode="0.0">
                  <c:v>104.96666666666665</c:v>
                </c:pt>
                <c:pt idx="26" formatCode="0.0">
                  <c:v>105.36666666666667</c:v>
                </c:pt>
                <c:pt idx="27" formatCode="0.0">
                  <c:v>105.7</c:v>
                </c:pt>
                <c:pt idx="28" formatCode="0.0">
                  <c:v>104.66666666666667</c:v>
                </c:pt>
                <c:pt idx="29" formatCode="0.0">
                  <c:v>103.63333333333333</c:v>
                </c:pt>
                <c:pt idx="30" formatCode="0.0">
                  <c:v>103.23333333333333</c:v>
                </c:pt>
                <c:pt idx="31" formatCode="0.0">
                  <c:v>103.26666666666665</c:v>
                </c:pt>
                <c:pt idx="32" formatCode="0.0">
                  <c:v>103.73333333333333</c:v>
                </c:pt>
                <c:pt idx="33" formatCode="0.0">
                  <c:v>103.60000000000001</c:v>
                </c:pt>
                <c:pt idx="34" formatCode="0.0">
                  <c:v>103.86666666666667</c:v>
                </c:pt>
                <c:pt idx="35" formatCode="0.0">
                  <c:v>103.36666666666667</c:v>
                </c:pt>
                <c:pt idx="36" formatCode="0.0">
                  <c:v>103.03333333333335</c:v>
                </c:pt>
                <c:pt idx="37" formatCode="0.0">
                  <c:v>102.8</c:v>
                </c:pt>
                <c:pt idx="38" formatCode="0.0">
                  <c:v>102.8</c:v>
                </c:pt>
                <c:pt idx="39" formatCode="0.0">
                  <c:v>102.66666666666667</c:v>
                </c:pt>
                <c:pt idx="40" formatCode="0.0">
                  <c:v>103.16666666666667</c:v>
                </c:pt>
                <c:pt idx="41" formatCode="0.0">
                  <c:v>103.16666666666667</c:v>
                </c:pt>
                <c:pt idx="42" formatCode="0.0">
                  <c:v>103.23333333333333</c:v>
                </c:pt>
                <c:pt idx="43" formatCode="0.0">
                  <c:v>102.43333333333332</c:v>
                </c:pt>
                <c:pt idx="44" formatCode="0.0">
                  <c:v>102.36666666666667</c:v>
                </c:pt>
                <c:pt idx="45" formatCode="0.0">
                  <c:v>102.56666666666666</c:v>
                </c:pt>
                <c:pt idx="46" formatCode="0.0">
                  <c:v>102.3</c:v>
                </c:pt>
                <c:pt idx="47" formatCode="0.0">
                  <c:v>101.19999999999999</c:v>
                </c:pt>
                <c:pt idx="48" formatCode="0.0">
                  <c:v>99.2</c:v>
                </c:pt>
                <c:pt idx="49" formatCode="0.0">
                  <c:v>98.600000000000009</c:v>
                </c:pt>
                <c:pt idx="50" formatCode="0.0">
                  <c:v>98.533333333333346</c:v>
                </c:pt>
                <c:pt idx="51" formatCode="0.0">
                  <c:v>99.3</c:v>
                </c:pt>
                <c:pt idx="52" formatCode="0.0">
                  <c:v>96.966666666666654</c:v>
                </c:pt>
                <c:pt idx="53" formatCode="0.0">
                  <c:v>94.7</c:v>
                </c:pt>
                <c:pt idx="54" formatCode="0.0">
                  <c:v>93.133333333333326</c:v>
                </c:pt>
                <c:pt idx="55" formatCode="0.0">
                  <c:v>92.466666666666654</c:v>
                </c:pt>
                <c:pt idx="56" formatCode="0.0">
                  <c:v>91.133333333333326</c:v>
                </c:pt>
                <c:pt idx="57" formatCode="0.0">
                  <c:v>89.899999999999991</c:v>
                </c:pt>
                <c:pt idx="58" formatCode="0.0">
                  <c:v>88.833333333333329</c:v>
                </c:pt>
                <c:pt idx="59" formatCode="0.0">
                  <c:v>87.666666666666671</c:v>
                </c:pt>
                <c:pt idx="60" formatCode="0.0">
                  <c:v>85.333333333333329</c:v>
                </c:pt>
                <c:pt idx="61" formatCode="0.0">
                  <c:v>82.5</c:v>
                </c:pt>
                <c:pt idx="62" formatCode="0.0">
                  <c:v>79</c:v>
                </c:pt>
                <c:pt idx="63" formatCode="0.0">
                  <c:v>76.233333333333334</c:v>
                </c:pt>
                <c:pt idx="64" formatCode="0.0">
                  <c:v>74.733333333333334</c:v>
                </c:pt>
                <c:pt idx="65" formatCode="0.0">
                  <c:v>74</c:v>
                </c:pt>
                <c:pt idx="66" formatCode="0.0">
                  <c:v>72.600000000000009</c:v>
                </c:pt>
                <c:pt idx="67" formatCode="0.0">
                  <c:v>70.63333333333334</c:v>
                </c:pt>
                <c:pt idx="68" formatCode="0.0">
                  <c:v>68.63333333333334</c:v>
                </c:pt>
                <c:pt idx="69" formatCode="0.0">
                  <c:v>66.566666666666663</c:v>
                </c:pt>
                <c:pt idx="70" formatCode="0.0">
                  <c:v>65.766666666666666</c:v>
                </c:pt>
                <c:pt idx="71" formatCode="0.0">
                  <c:v>65.933333333333337</c:v>
                </c:pt>
                <c:pt idx="72" formatCode="0.0">
                  <c:v>67.3</c:v>
                </c:pt>
                <c:pt idx="73" formatCode="0.0">
                  <c:v>68.899999999999991</c:v>
                </c:pt>
                <c:pt idx="74" formatCode="0.0">
                  <c:v>69.833333333333329</c:v>
                </c:pt>
                <c:pt idx="75" formatCode="0.0">
                  <c:v>70.3</c:v>
                </c:pt>
                <c:pt idx="76" formatCode="0.0">
                  <c:v>71.133333333333326</c:v>
                </c:pt>
                <c:pt idx="77" formatCode="0.0">
                  <c:v>72.533333333333331</c:v>
                </c:pt>
                <c:pt idx="78" formatCode="0.0">
                  <c:v>75</c:v>
                </c:pt>
                <c:pt idx="79" formatCode="0.0">
                  <c:v>76.966666666666654</c:v>
                </c:pt>
                <c:pt idx="80" formatCode="0.0">
                  <c:v>79.033333333333346</c:v>
                </c:pt>
                <c:pt idx="81" formatCode="0.0">
                  <c:v>79.600000000000009</c:v>
                </c:pt>
                <c:pt idx="82" formatCode="0.0">
                  <c:v>79.733333333333334</c:v>
                </c:pt>
                <c:pt idx="83" formatCode="0.0">
                  <c:v>78.933333333333337</c:v>
                </c:pt>
                <c:pt idx="84" formatCode="0.0">
                  <c:v>79.133333333333326</c:v>
                </c:pt>
                <c:pt idx="85" formatCode="0.0">
                  <c:v>79.333333333333329</c:v>
                </c:pt>
                <c:pt idx="86" formatCode="0.0">
                  <c:v>80.86666666666666</c:v>
                </c:pt>
                <c:pt idx="87" formatCode="0.0">
                  <c:v>82.100000000000009</c:v>
                </c:pt>
                <c:pt idx="88" formatCode="0.0">
                  <c:v>83.566666666666677</c:v>
                </c:pt>
                <c:pt idx="89" formatCode="0.0">
                  <c:v>84.266666666666666</c:v>
                </c:pt>
                <c:pt idx="90" formatCode="0.0">
                  <c:v>84.333333333333329</c:v>
                </c:pt>
                <c:pt idx="91" formatCode="0.0">
                  <c:v>84.7</c:v>
                </c:pt>
                <c:pt idx="92" formatCode="0.0">
                  <c:v>85.7</c:v>
                </c:pt>
                <c:pt idx="93" formatCode="0.0">
                  <c:v>87.033333333333346</c:v>
                </c:pt>
                <c:pt idx="94" formatCode="0.0">
                  <c:v>87.600000000000009</c:v>
                </c:pt>
                <c:pt idx="95" formatCode="0.0">
                  <c:v>88.100000000000009</c:v>
                </c:pt>
                <c:pt idx="96" formatCode="0.0">
                  <c:v>89.266666666666666</c:v>
                </c:pt>
                <c:pt idx="97" formatCode="0.0">
                  <c:v>89.966666666666654</c:v>
                </c:pt>
                <c:pt idx="98" formatCode="0.0">
                  <c:v>90.5</c:v>
                </c:pt>
                <c:pt idx="99" formatCode="0.0">
                  <c:v>90.533333333333346</c:v>
                </c:pt>
                <c:pt idx="100" formatCode="0.0">
                  <c:v>91.233333333333334</c:v>
                </c:pt>
                <c:pt idx="101" formatCode="0.0">
                  <c:v>89.733333333333334</c:v>
                </c:pt>
                <c:pt idx="102" formatCode="0.0">
                  <c:v>88.833333333333329</c:v>
                </c:pt>
                <c:pt idx="103" formatCode="0.0">
                  <c:v>88.166666666666671</c:v>
                </c:pt>
                <c:pt idx="104" formatCode="0.0">
                  <c:v>89.333333333333329</c:v>
                </c:pt>
                <c:pt idx="105" formatCode="0.0">
                  <c:v>89.966666666666654</c:v>
                </c:pt>
                <c:pt idx="106" formatCode="0.0">
                  <c:v>92</c:v>
                </c:pt>
                <c:pt idx="107" formatCode="0.0">
                  <c:v>94.633333333333326</c:v>
                </c:pt>
                <c:pt idx="108" formatCode="0.0">
                  <c:v>97.566666666666663</c:v>
                </c:pt>
                <c:pt idx="109" formatCode="0.0">
                  <c:v>98.100000000000009</c:v>
                </c:pt>
                <c:pt idx="110" formatCode="0.0">
                  <c:v>97.3</c:v>
                </c:pt>
                <c:pt idx="111" formatCode="0.0">
                  <c:v>95.399999999999991</c:v>
                </c:pt>
                <c:pt idx="112" formatCode="0.0">
                  <c:v>93.59999999999998</c:v>
                </c:pt>
                <c:pt idx="113" formatCode="0.0">
                  <c:v>93</c:v>
                </c:pt>
                <c:pt idx="114" formatCode="0.0">
                  <c:v>92.833333333333329</c:v>
                </c:pt>
                <c:pt idx="115" formatCode="0.0">
                  <c:v>93.733333333333334</c:v>
                </c:pt>
                <c:pt idx="116" formatCode="0.0">
                  <c:v>94.066666666666663</c:v>
                </c:pt>
                <c:pt idx="117" formatCode="0.0">
                  <c:v>94.466666666666654</c:v>
                </c:pt>
                <c:pt idx="118" formatCode="0.0">
                  <c:v>94.933333333333337</c:v>
                </c:pt>
                <c:pt idx="119" formatCode="0.0">
                  <c:v>95.666666666666671</c:v>
                </c:pt>
                <c:pt idx="120" formatCode="0.0">
                  <c:v>96.966666666666654</c:v>
                </c:pt>
                <c:pt idx="121" formatCode="0.0">
                  <c:v>97.399999999999991</c:v>
                </c:pt>
                <c:pt idx="122" formatCode="0.0">
                  <c:v>94.59999999999998</c:v>
                </c:pt>
                <c:pt idx="123" formatCode="0.0">
                  <c:v>78.899999999999991</c:v>
                </c:pt>
                <c:pt idx="124" formatCode="0.0">
                  <c:v>65.399999999999991</c:v>
                </c:pt>
                <c:pt idx="125" formatCode="0.0">
                  <c:v>60</c:v>
                </c:pt>
                <c:pt idx="126" formatCode="0.0">
                  <c:v>70.766666666666666</c:v>
                </c:pt>
                <c:pt idx="127" formatCode="0.0">
                  <c:v>81.7</c:v>
                </c:pt>
                <c:pt idx="128" formatCode="0.0">
                  <c:v>89.2</c:v>
                </c:pt>
                <c:pt idx="129" formatCode="0.0">
                  <c:v>93.399999999999991</c:v>
                </c:pt>
                <c:pt idx="130" formatCode="0.0">
                  <c:v>95.100000000000009</c:v>
                </c:pt>
                <c:pt idx="131" formatCode="0.0">
                  <c:v>94.8</c:v>
                </c:pt>
                <c:pt idx="132" formatCode="0.0">
                  <c:v>92.966666666666654</c:v>
                </c:pt>
                <c:pt idx="133" formatCode="0.0">
                  <c:v>91.566666666666663</c:v>
                </c:pt>
                <c:pt idx="134" formatCode="0.0">
                  <c:v>86.966666666666654</c:v>
                </c:pt>
                <c:pt idx="135" formatCode="0.0">
                  <c:v>85.066666666666663</c:v>
                </c:pt>
                <c:pt idx="136" formatCode="0.0">
                  <c:v>84.933333333333323</c:v>
                </c:pt>
                <c:pt idx="137" formatCode="0.0">
                  <c:v>89.2</c:v>
                </c:pt>
                <c:pt idx="138" formatCode="0.0">
                  <c:v>93.466666666666654</c:v>
                </c:pt>
                <c:pt idx="139" formatCode="0.0">
                  <c:v>95.633333333333326</c:v>
                </c:pt>
                <c:pt idx="140" formatCode="0.0">
                  <c:v>96.766666666666652</c:v>
                </c:pt>
                <c:pt idx="141" formatCode="0.0">
                  <c:v>96.5</c:v>
                </c:pt>
                <c:pt idx="142" formatCode="0.0">
                  <c:v>96.166666666666671</c:v>
                </c:pt>
                <c:pt idx="143" formatCode="0.0">
                  <c:v>96.166666666666671</c:v>
                </c:pt>
                <c:pt idx="144" formatCode="0.0">
                  <c:v>94.366666666666674</c:v>
                </c:pt>
                <c:pt idx="145" formatCode="0.0">
                  <c:v>92.600000000000009</c:v>
                </c:pt>
                <c:pt idx="146" formatCode="0.0">
                  <c:v>91.5</c:v>
                </c:pt>
                <c:pt idx="147" formatCode="0.0">
                  <c:v>92.8</c:v>
                </c:pt>
                <c:pt idx="148" formatCode="0.0">
                  <c:v>94.899999999999991</c:v>
                </c:pt>
                <c:pt idx="149" formatCode="0.0">
                  <c:v>96.399999999999991</c:v>
                </c:pt>
                <c:pt idx="150" formatCode="0.0">
                  <c:v>96.266666666666652</c:v>
                </c:pt>
                <c:pt idx="151" formatCode="0.0">
                  <c:v>96.433333333333323</c:v>
                </c:pt>
                <c:pt idx="152" formatCode="0.0">
                  <c:v>96.733333333333334</c:v>
                </c:pt>
                <c:pt idx="153" formatCode="0.0">
                  <c:v>97.100000000000009</c:v>
                </c:pt>
                <c:pt idx="154" formatCode="0.0">
                  <c:v>94.633333333333326</c:v>
                </c:pt>
                <c:pt idx="155" formatCode="0.0">
                  <c:v>92.266666666666666</c:v>
                </c:pt>
                <c:pt idx="156" formatCode="0.0">
                  <c:v>89.866666666666674</c:v>
                </c:pt>
                <c:pt idx="157" formatCode="0.0">
                  <c:v>90.100000000000009</c:v>
                </c:pt>
                <c:pt idx="158" formatCode="0.0">
                  <c:v>89.733333333333334</c:v>
                </c:pt>
                <c:pt idx="159" formatCode="0.0">
                  <c:v>89.066666666666663</c:v>
                </c:pt>
                <c:pt idx="160" formatCode="0.0">
                  <c:v>87.966666666666654</c:v>
                </c:pt>
                <c:pt idx="161" formatCode="0.0">
                  <c:v>88.5</c:v>
                </c:pt>
                <c:pt idx="162" formatCode="0.0">
                  <c:v>89.633333333333326</c:v>
                </c:pt>
                <c:pt idx="163" formatCode="0.0">
                  <c:v>90.866666666666674</c:v>
                </c:pt>
                <c:pt idx="164" formatCode="0.0">
                  <c:v>90.3</c:v>
                </c:pt>
                <c:pt idx="165" formatCode="0.0">
                  <c:v>90.233333333333334</c:v>
                </c:pt>
                <c:pt idx="166" formatCode="0.0">
                  <c:v>91</c:v>
                </c:pt>
                <c:pt idx="167" formatCode="0.0">
                  <c:v>91.90000000000002</c:v>
                </c:pt>
                <c:pt idx="168" formatCode="0.0">
                  <c:v>93.100000000000009</c:v>
                </c:pt>
                <c:pt idx="169" formatCode="0.0">
                  <c:v>93.266666666666652</c:v>
                </c:pt>
                <c:pt idx="170" formatCode="0.0">
                  <c:v>92.966666666666654</c:v>
                </c:pt>
                <c:pt idx="171" formatCode="0.0">
                  <c:v>92.600000000000009</c:v>
                </c:pt>
                <c:pt idx="172" formatCode="0.0">
                  <c:v>92.5</c:v>
                </c:pt>
                <c:pt idx="173" formatCode="0.0">
                  <c:v>92.733333333333334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58-44F0-A9D8-628EB7A693BB}"/>
            </c:ext>
          </c:extLst>
        </c:ser>
        <c:ser>
          <c:idx val="1"/>
          <c:order val="1"/>
          <c:tx>
            <c:strRef>
              <c:f>'MPE -  slides 14,15,16,17'!$Q$3</c:f>
              <c:strCache>
                <c:ptCount val="1"/>
                <c:pt idx="0">
                  <c:v>Comércio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14,15,16,17'!$BL$5:$BL$178</c:f>
              <c:numCache>
                <c:formatCode>General</c:formatCode>
                <c:ptCount val="174"/>
                <c:pt idx="2" formatCode="0.0">
                  <c:v>36.300000000000004</c:v>
                </c:pt>
                <c:pt idx="3" formatCode="0.0">
                  <c:v>72.833333333333329</c:v>
                </c:pt>
                <c:pt idx="4" formatCode="0.0">
                  <c:v>109.83333333333333</c:v>
                </c:pt>
                <c:pt idx="5" formatCode="0.0">
                  <c:v>109.73333333333335</c:v>
                </c:pt>
                <c:pt idx="6" formatCode="0.0">
                  <c:v>109.16666666666667</c:v>
                </c:pt>
                <c:pt idx="7" formatCode="0.0">
                  <c:v>108.33333333333333</c:v>
                </c:pt>
                <c:pt idx="8" formatCode="0.0">
                  <c:v>108.43333333333334</c:v>
                </c:pt>
                <c:pt idx="9" formatCode="0.0">
                  <c:v>109.13333333333333</c:v>
                </c:pt>
                <c:pt idx="10" formatCode="0.0">
                  <c:v>110.39999999999999</c:v>
                </c:pt>
                <c:pt idx="11" formatCode="0.0">
                  <c:v>110.96666666666668</c:v>
                </c:pt>
                <c:pt idx="12" formatCode="0.0">
                  <c:v>109.23333333333333</c:v>
                </c:pt>
                <c:pt idx="13" formatCode="0.0">
                  <c:v>107</c:v>
                </c:pt>
                <c:pt idx="14" formatCode="0.0">
                  <c:v>105.56666666666666</c:v>
                </c:pt>
                <c:pt idx="15" formatCode="0.0">
                  <c:v>105.83333333333333</c:v>
                </c:pt>
                <c:pt idx="16" formatCode="0.0">
                  <c:v>104.5</c:v>
                </c:pt>
                <c:pt idx="17" formatCode="0.0">
                  <c:v>104.03333333333335</c:v>
                </c:pt>
                <c:pt idx="18" formatCode="0.0">
                  <c:v>104.23333333333333</c:v>
                </c:pt>
                <c:pt idx="19" formatCode="0.0">
                  <c:v>103.63333333333334</c:v>
                </c:pt>
                <c:pt idx="20" formatCode="0.0">
                  <c:v>101.93333333333334</c:v>
                </c:pt>
                <c:pt idx="21" formatCode="0.0">
                  <c:v>102.3</c:v>
                </c:pt>
                <c:pt idx="22" formatCode="0.0">
                  <c:v>104.3</c:v>
                </c:pt>
                <c:pt idx="23" formatCode="0.0">
                  <c:v>106.43333333333334</c:v>
                </c:pt>
                <c:pt idx="24" formatCode="0.0">
                  <c:v>103.06666666666666</c:v>
                </c:pt>
                <c:pt idx="25" formatCode="0.0">
                  <c:v>102.10000000000001</c:v>
                </c:pt>
                <c:pt idx="26" formatCode="0.0">
                  <c:v>101.7</c:v>
                </c:pt>
                <c:pt idx="27" formatCode="0.0">
                  <c:v>104.73333333333333</c:v>
                </c:pt>
                <c:pt idx="28" formatCode="0.0">
                  <c:v>105.43333333333334</c:v>
                </c:pt>
                <c:pt idx="29" formatCode="0.0">
                  <c:v>103.56666666666668</c:v>
                </c:pt>
                <c:pt idx="30" formatCode="0.0">
                  <c:v>100.06666666666666</c:v>
                </c:pt>
                <c:pt idx="31" formatCode="0.0">
                  <c:v>98.666666666666671</c:v>
                </c:pt>
                <c:pt idx="32" formatCode="0.0">
                  <c:v>101.36666666666667</c:v>
                </c:pt>
                <c:pt idx="33" formatCode="0.0">
                  <c:v>103.40000000000002</c:v>
                </c:pt>
                <c:pt idx="34" formatCode="0.0">
                  <c:v>105.5</c:v>
                </c:pt>
                <c:pt idx="35" formatCode="0.0">
                  <c:v>104.5</c:v>
                </c:pt>
                <c:pt idx="36" formatCode="0.0">
                  <c:v>105.40000000000002</c:v>
                </c:pt>
                <c:pt idx="37" formatCode="0.0">
                  <c:v>103.83333333333333</c:v>
                </c:pt>
                <c:pt idx="38" formatCode="0.0">
                  <c:v>104.53333333333335</c:v>
                </c:pt>
                <c:pt idx="39" formatCode="0.0">
                  <c:v>105.5</c:v>
                </c:pt>
                <c:pt idx="40" formatCode="0.0">
                  <c:v>106.93333333333334</c:v>
                </c:pt>
                <c:pt idx="41" formatCode="0.0">
                  <c:v>106.23333333333333</c:v>
                </c:pt>
                <c:pt idx="42" formatCode="0.0">
                  <c:v>104.60000000000001</c:v>
                </c:pt>
                <c:pt idx="43" formatCode="0.0">
                  <c:v>103.83333333333333</c:v>
                </c:pt>
                <c:pt idx="44" formatCode="0.0">
                  <c:v>102.46666666666665</c:v>
                </c:pt>
                <c:pt idx="45" formatCode="0.0">
                  <c:v>103.26666666666667</c:v>
                </c:pt>
                <c:pt idx="46" formatCode="0.0">
                  <c:v>103.46666666666665</c:v>
                </c:pt>
                <c:pt idx="47" formatCode="0.0">
                  <c:v>105.39999999999999</c:v>
                </c:pt>
                <c:pt idx="48" formatCode="0.0">
                  <c:v>104.46666666666665</c:v>
                </c:pt>
                <c:pt idx="49" formatCode="0.0">
                  <c:v>104.10000000000001</c:v>
                </c:pt>
                <c:pt idx="50" formatCode="0.0">
                  <c:v>103.33333333333333</c:v>
                </c:pt>
                <c:pt idx="51" formatCode="0.0">
                  <c:v>102.83333333333333</c:v>
                </c:pt>
                <c:pt idx="52" formatCode="0.0">
                  <c:v>99.233333333333348</c:v>
                </c:pt>
                <c:pt idx="53" formatCode="0.0">
                  <c:v>96.533333333333346</c:v>
                </c:pt>
                <c:pt idx="54" formatCode="0.0">
                  <c:v>94.366666666666674</c:v>
                </c:pt>
                <c:pt idx="55" formatCode="0.0">
                  <c:v>94.399999999999991</c:v>
                </c:pt>
                <c:pt idx="56" formatCode="0.0">
                  <c:v>93.533333333333346</c:v>
                </c:pt>
                <c:pt idx="57" formatCode="0.0">
                  <c:v>93</c:v>
                </c:pt>
                <c:pt idx="58" formatCode="0.0">
                  <c:v>89.90000000000002</c:v>
                </c:pt>
                <c:pt idx="59" formatCode="0.0">
                  <c:v>87.466666666666654</c:v>
                </c:pt>
                <c:pt idx="60" formatCode="0.0">
                  <c:v>85.666666666666671</c:v>
                </c:pt>
                <c:pt idx="61" formatCode="0.0">
                  <c:v>85.166666666666671</c:v>
                </c:pt>
                <c:pt idx="62" formatCode="0.0">
                  <c:v>79.733333333333348</c:v>
                </c:pt>
                <c:pt idx="63" formatCode="0.0">
                  <c:v>74.5</c:v>
                </c:pt>
                <c:pt idx="64" formatCode="0.0">
                  <c:v>71.63333333333334</c:v>
                </c:pt>
                <c:pt idx="65" formatCode="0.0">
                  <c:v>72.266666666666666</c:v>
                </c:pt>
                <c:pt idx="66" formatCode="0.0">
                  <c:v>72.900000000000006</c:v>
                </c:pt>
                <c:pt idx="67" formatCode="0.0">
                  <c:v>71.833333333333329</c:v>
                </c:pt>
                <c:pt idx="68" formatCode="0.0">
                  <c:v>72.399999999999991</c:v>
                </c:pt>
                <c:pt idx="69" formatCode="0.0">
                  <c:v>69.7</c:v>
                </c:pt>
                <c:pt idx="70" formatCode="0.0">
                  <c:v>71.7</c:v>
                </c:pt>
                <c:pt idx="71" formatCode="0.0">
                  <c:v>72.100000000000009</c:v>
                </c:pt>
                <c:pt idx="72" formatCode="0.0">
                  <c:v>75.566666666666663</c:v>
                </c:pt>
                <c:pt idx="73" formatCode="0.0">
                  <c:v>74.566666666666677</c:v>
                </c:pt>
                <c:pt idx="74" formatCode="0.0">
                  <c:v>75.5</c:v>
                </c:pt>
                <c:pt idx="75" formatCode="0.0">
                  <c:v>74.433333333333337</c:v>
                </c:pt>
                <c:pt idx="76" formatCode="0.0">
                  <c:v>76.833333333333329</c:v>
                </c:pt>
                <c:pt idx="77" formatCode="0.0">
                  <c:v>78.666666666666671</c:v>
                </c:pt>
                <c:pt idx="78" formatCode="0.0">
                  <c:v>81.2</c:v>
                </c:pt>
                <c:pt idx="79" formatCode="0.0">
                  <c:v>82.300000000000011</c:v>
                </c:pt>
                <c:pt idx="80" formatCode="0.0">
                  <c:v>82.433333333333337</c:v>
                </c:pt>
                <c:pt idx="81" formatCode="0.0">
                  <c:v>85.033333333333346</c:v>
                </c:pt>
                <c:pt idx="82" formatCode="0.0">
                  <c:v>83.933333333333337</c:v>
                </c:pt>
                <c:pt idx="83" formatCode="0.0">
                  <c:v>83.100000000000009</c:v>
                </c:pt>
                <c:pt idx="84" formatCode="0.0">
                  <c:v>80.8</c:v>
                </c:pt>
                <c:pt idx="85" formatCode="0.0">
                  <c:v>81.066666666666677</c:v>
                </c:pt>
                <c:pt idx="86" formatCode="0.0">
                  <c:v>82.13333333333334</c:v>
                </c:pt>
                <c:pt idx="87" formatCode="0.0">
                  <c:v>85.7</c:v>
                </c:pt>
                <c:pt idx="88" formatCode="0.0">
                  <c:v>89.899999999999991</c:v>
                </c:pt>
                <c:pt idx="89" formatCode="0.0">
                  <c:v>90.600000000000009</c:v>
                </c:pt>
                <c:pt idx="90" formatCode="0.0">
                  <c:v>91.166666666666671</c:v>
                </c:pt>
                <c:pt idx="91" formatCode="0.0">
                  <c:v>89.366666666666674</c:v>
                </c:pt>
                <c:pt idx="92" formatCode="0.0">
                  <c:v>90.100000000000009</c:v>
                </c:pt>
                <c:pt idx="93" formatCode="0.0">
                  <c:v>88.333333333333329</c:v>
                </c:pt>
                <c:pt idx="94" formatCode="0.0">
                  <c:v>88.033333333333346</c:v>
                </c:pt>
                <c:pt idx="95" formatCode="0.0">
                  <c:v>89.2</c:v>
                </c:pt>
                <c:pt idx="96" formatCode="0.0">
                  <c:v>91.633333333333326</c:v>
                </c:pt>
                <c:pt idx="97" formatCode="0.0">
                  <c:v>93.2</c:v>
                </c:pt>
                <c:pt idx="98" formatCode="0.0">
                  <c:v>93.866666666666674</c:v>
                </c:pt>
                <c:pt idx="99" formatCode="0.0">
                  <c:v>92.733333333333348</c:v>
                </c:pt>
                <c:pt idx="100" formatCode="0.0">
                  <c:v>90.933333333333337</c:v>
                </c:pt>
                <c:pt idx="101" formatCode="0.0">
                  <c:v>90.033333333333346</c:v>
                </c:pt>
                <c:pt idx="102" formatCode="0.0">
                  <c:v>88.166666666666671</c:v>
                </c:pt>
                <c:pt idx="103" formatCode="0.0">
                  <c:v>88</c:v>
                </c:pt>
                <c:pt idx="104" formatCode="0.0">
                  <c:v>88.266666666666666</c:v>
                </c:pt>
                <c:pt idx="105" formatCode="0.0">
                  <c:v>91.399999999999991</c:v>
                </c:pt>
                <c:pt idx="106" formatCode="0.0">
                  <c:v>97.666666666666671</c:v>
                </c:pt>
                <c:pt idx="107" formatCode="0.0">
                  <c:v>104.36666666666667</c:v>
                </c:pt>
                <c:pt idx="108" formatCode="0.0">
                  <c:v>108.5</c:v>
                </c:pt>
                <c:pt idx="109" formatCode="0.0">
                  <c:v>109.10000000000001</c:v>
                </c:pt>
                <c:pt idx="110" formatCode="0.0">
                  <c:v>105.23333333333333</c:v>
                </c:pt>
                <c:pt idx="111" formatCode="0.0">
                  <c:v>100.13333333333333</c:v>
                </c:pt>
                <c:pt idx="112" formatCode="0.0">
                  <c:v>96.033333333333346</c:v>
                </c:pt>
                <c:pt idx="113" formatCode="0.0">
                  <c:v>93</c:v>
                </c:pt>
                <c:pt idx="114" formatCode="0.0">
                  <c:v>91.966666666666683</c:v>
                </c:pt>
                <c:pt idx="115" formatCode="0.0">
                  <c:v>91.366666666666674</c:v>
                </c:pt>
                <c:pt idx="116" formatCode="0.0">
                  <c:v>92.333333333333329</c:v>
                </c:pt>
                <c:pt idx="117" formatCode="0.0">
                  <c:v>92.399999999999991</c:v>
                </c:pt>
                <c:pt idx="118" formatCode="0.0">
                  <c:v>92.766666666666666</c:v>
                </c:pt>
                <c:pt idx="119" formatCode="0.0">
                  <c:v>93.866666666666674</c:v>
                </c:pt>
                <c:pt idx="120" formatCode="0.0">
                  <c:v>98.3</c:v>
                </c:pt>
                <c:pt idx="121" formatCode="0.0">
                  <c:v>100.03333333333335</c:v>
                </c:pt>
                <c:pt idx="122" formatCode="0.0">
                  <c:v>98.40000000000002</c:v>
                </c:pt>
                <c:pt idx="123" formatCode="0.0">
                  <c:v>85.066666666666677</c:v>
                </c:pt>
                <c:pt idx="124" formatCode="0.0">
                  <c:v>77.63333333333334</c:v>
                </c:pt>
                <c:pt idx="125" formatCode="0.0">
                  <c:v>76</c:v>
                </c:pt>
                <c:pt idx="126" formatCode="0.0">
                  <c:v>84.899999999999991</c:v>
                </c:pt>
                <c:pt idx="127" formatCode="0.0">
                  <c:v>91.2</c:v>
                </c:pt>
                <c:pt idx="128" formatCode="0.0">
                  <c:v>96.766666666666666</c:v>
                </c:pt>
                <c:pt idx="129" formatCode="0.0">
                  <c:v>99.233333333333348</c:v>
                </c:pt>
                <c:pt idx="130" formatCode="0.0">
                  <c:v>100.7</c:v>
                </c:pt>
                <c:pt idx="131" formatCode="0.0">
                  <c:v>99.033333333333346</c:v>
                </c:pt>
                <c:pt idx="132" formatCode="0.0">
                  <c:v>99.966666666666654</c:v>
                </c:pt>
                <c:pt idx="133" formatCode="0.0">
                  <c:v>99.566666666666663</c:v>
                </c:pt>
                <c:pt idx="134" formatCode="0.0">
                  <c:v>90.533333333333346</c:v>
                </c:pt>
                <c:pt idx="135" formatCode="0.0">
                  <c:v>87.133333333333326</c:v>
                </c:pt>
                <c:pt idx="136" formatCode="0.0">
                  <c:v>85.800000000000011</c:v>
                </c:pt>
                <c:pt idx="137" formatCode="0.0">
                  <c:v>93.966666666666683</c:v>
                </c:pt>
                <c:pt idx="138" formatCode="0.0">
                  <c:v>98.433333333333337</c:v>
                </c:pt>
                <c:pt idx="139" formatCode="0.0">
                  <c:v>100</c:v>
                </c:pt>
                <c:pt idx="140" formatCode="0.0">
                  <c:v>99</c:v>
                </c:pt>
                <c:pt idx="141" formatCode="0.0">
                  <c:v>96.533333333333346</c:v>
                </c:pt>
                <c:pt idx="142" formatCode="0.0">
                  <c:v>94.100000000000009</c:v>
                </c:pt>
                <c:pt idx="143" formatCode="0.0">
                  <c:v>93.266666666666666</c:v>
                </c:pt>
                <c:pt idx="144" formatCode="0.0">
                  <c:v>89.533333333333346</c:v>
                </c:pt>
                <c:pt idx="145" formatCode="0.0">
                  <c:v>88.366666666666674</c:v>
                </c:pt>
                <c:pt idx="146" formatCode="0.0">
                  <c:v>88</c:v>
                </c:pt>
                <c:pt idx="147" formatCode="0.0">
                  <c:v>90.733333333333334</c:v>
                </c:pt>
                <c:pt idx="148" formatCode="0.0">
                  <c:v>92.3</c:v>
                </c:pt>
                <c:pt idx="149" formatCode="0.0">
                  <c:v>95.933333333333337</c:v>
                </c:pt>
                <c:pt idx="150" formatCode="0.0">
                  <c:v>95.966666666666683</c:v>
                </c:pt>
                <c:pt idx="151" formatCode="0.0">
                  <c:v>98.133333333333326</c:v>
                </c:pt>
                <c:pt idx="152" formatCode="0.0">
                  <c:v>97.966666666666654</c:v>
                </c:pt>
                <c:pt idx="153" formatCode="0.0">
                  <c:v>101.10000000000001</c:v>
                </c:pt>
                <c:pt idx="154" formatCode="0.0">
                  <c:v>98.133333333333326</c:v>
                </c:pt>
                <c:pt idx="155" formatCode="0.0">
                  <c:v>95.433333333333337</c:v>
                </c:pt>
                <c:pt idx="156" formatCode="0.0">
                  <c:v>90.666666666666671</c:v>
                </c:pt>
                <c:pt idx="157" formatCode="0.0">
                  <c:v>88.399999999999991</c:v>
                </c:pt>
                <c:pt idx="158" formatCode="0.0">
                  <c:v>88.899999999999991</c:v>
                </c:pt>
                <c:pt idx="159" formatCode="0.0">
                  <c:v>89.600000000000009</c:v>
                </c:pt>
                <c:pt idx="160" formatCode="0.0">
                  <c:v>90.733333333333334</c:v>
                </c:pt>
                <c:pt idx="161" formatCode="0.0">
                  <c:v>89.733333333333334</c:v>
                </c:pt>
                <c:pt idx="162" formatCode="0.0">
                  <c:v>91.399999999999991</c:v>
                </c:pt>
                <c:pt idx="163" formatCode="0.0">
                  <c:v>92.833333333333329</c:v>
                </c:pt>
                <c:pt idx="164" formatCode="0.0">
                  <c:v>91.600000000000009</c:v>
                </c:pt>
                <c:pt idx="165" formatCode="0.0">
                  <c:v>88.100000000000009</c:v>
                </c:pt>
                <c:pt idx="166" formatCode="0.0">
                  <c:v>86.933333333333337</c:v>
                </c:pt>
                <c:pt idx="167" formatCode="0.0">
                  <c:v>88.600000000000009</c:v>
                </c:pt>
                <c:pt idx="168" formatCode="0.0">
                  <c:v>91.033333333333346</c:v>
                </c:pt>
                <c:pt idx="169" formatCode="0.0">
                  <c:v>90.600000000000009</c:v>
                </c:pt>
                <c:pt idx="170" formatCode="0.0">
                  <c:v>90.7</c:v>
                </c:pt>
                <c:pt idx="171" formatCode="0.0">
                  <c:v>91.3</c:v>
                </c:pt>
                <c:pt idx="172" formatCode="0.0">
                  <c:v>92.2</c:v>
                </c:pt>
                <c:pt idx="173" formatCode="0.0">
                  <c:v>92.266666666666666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58-44F0-A9D8-628EB7A693BB}"/>
            </c:ext>
          </c:extLst>
        </c:ser>
        <c:ser>
          <c:idx val="2"/>
          <c:order val="2"/>
          <c:tx>
            <c:strRef>
              <c:f>'MPE -  slides 14,15,16,17'!$L$3</c:f>
              <c:strCache>
                <c:ptCount val="1"/>
                <c:pt idx="0">
                  <c:v>Serviços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14,15,16,17'!$BG$5:$BG$178</c:f>
              <c:numCache>
                <c:formatCode>General</c:formatCode>
                <c:ptCount val="174"/>
                <c:pt idx="2" formatCode="0.0">
                  <c:v>107.60000000000001</c:v>
                </c:pt>
                <c:pt idx="3" formatCode="0.0">
                  <c:v>109.8</c:v>
                </c:pt>
                <c:pt idx="4" formatCode="0.0">
                  <c:v>113</c:v>
                </c:pt>
                <c:pt idx="5" formatCode="0.0">
                  <c:v>112.89999999999999</c:v>
                </c:pt>
                <c:pt idx="6" formatCode="0.0">
                  <c:v>111.30000000000001</c:v>
                </c:pt>
                <c:pt idx="7" formatCode="0.0">
                  <c:v>109.36666666666667</c:v>
                </c:pt>
                <c:pt idx="8" formatCode="0.0">
                  <c:v>108.43333333333334</c:v>
                </c:pt>
                <c:pt idx="9" formatCode="0.0">
                  <c:v>109.3</c:v>
                </c:pt>
                <c:pt idx="10" formatCode="0.0">
                  <c:v>108.96666666666665</c:v>
                </c:pt>
                <c:pt idx="11" formatCode="0.0">
                  <c:v>109.13333333333333</c:v>
                </c:pt>
                <c:pt idx="12" formatCode="0.0">
                  <c:v>109.8</c:v>
                </c:pt>
                <c:pt idx="13" formatCode="0.0">
                  <c:v>110.8</c:v>
                </c:pt>
                <c:pt idx="14" formatCode="0.0">
                  <c:v>110.86666666666667</c:v>
                </c:pt>
                <c:pt idx="15" formatCode="0.0">
                  <c:v>110.36666666666667</c:v>
                </c:pt>
                <c:pt idx="16" formatCode="0.0">
                  <c:v>108.10000000000001</c:v>
                </c:pt>
                <c:pt idx="17" formatCode="0.0">
                  <c:v>106.36666666666667</c:v>
                </c:pt>
                <c:pt idx="18" formatCode="0.0">
                  <c:v>105.89999999999999</c:v>
                </c:pt>
                <c:pt idx="19" formatCode="0.0">
                  <c:v>106.96666666666668</c:v>
                </c:pt>
                <c:pt idx="20" formatCode="0.0">
                  <c:v>108.23333333333333</c:v>
                </c:pt>
                <c:pt idx="21" formatCode="0.0">
                  <c:v>107.89999999999999</c:v>
                </c:pt>
                <c:pt idx="22" formatCode="0.0">
                  <c:v>106.5</c:v>
                </c:pt>
                <c:pt idx="23" formatCode="0.0">
                  <c:v>103.86666666666667</c:v>
                </c:pt>
                <c:pt idx="24" formatCode="0.0">
                  <c:v>101.93333333333334</c:v>
                </c:pt>
                <c:pt idx="25" formatCode="0.0">
                  <c:v>101.7</c:v>
                </c:pt>
                <c:pt idx="26" formatCode="0.0">
                  <c:v>101.7</c:v>
                </c:pt>
                <c:pt idx="27" formatCode="0.0">
                  <c:v>102.80000000000001</c:v>
                </c:pt>
                <c:pt idx="28" formatCode="0.0">
                  <c:v>101.46666666666665</c:v>
                </c:pt>
                <c:pt idx="29" formatCode="0.0">
                  <c:v>102.83333333333333</c:v>
                </c:pt>
                <c:pt idx="30" formatCode="0.0">
                  <c:v>104</c:v>
                </c:pt>
                <c:pt idx="31" formatCode="0.0">
                  <c:v>105.80000000000001</c:v>
                </c:pt>
                <c:pt idx="32" formatCode="0.0">
                  <c:v>105.83333333333333</c:v>
                </c:pt>
                <c:pt idx="33" formatCode="0.0">
                  <c:v>103.56666666666668</c:v>
                </c:pt>
                <c:pt idx="34" formatCode="0.0">
                  <c:v>104.26666666666667</c:v>
                </c:pt>
                <c:pt idx="35" formatCode="0.0">
                  <c:v>104.3</c:v>
                </c:pt>
                <c:pt idx="36" formatCode="0.0">
                  <c:v>105.2</c:v>
                </c:pt>
                <c:pt idx="37" formatCode="0.0">
                  <c:v>104.46666666666665</c:v>
                </c:pt>
                <c:pt idx="38" formatCode="0.0">
                  <c:v>104.93333333333334</c:v>
                </c:pt>
                <c:pt idx="39" formatCode="0.0">
                  <c:v>103.90000000000002</c:v>
                </c:pt>
                <c:pt idx="40" formatCode="0.0">
                  <c:v>104</c:v>
                </c:pt>
                <c:pt idx="41" formatCode="0.0">
                  <c:v>103.2</c:v>
                </c:pt>
                <c:pt idx="42" formatCode="0.0">
                  <c:v>102.60000000000001</c:v>
                </c:pt>
                <c:pt idx="43" formatCode="0.0">
                  <c:v>101.06666666666666</c:v>
                </c:pt>
                <c:pt idx="44" formatCode="0.0">
                  <c:v>101.33333333333333</c:v>
                </c:pt>
                <c:pt idx="45" formatCode="0.0">
                  <c:v>103.13333333333333</c:v>
                </c:pt>
                <c:pt idx="46" formatCode="0.0">
                  <c:v>103.56666666666666</c:v>
                </c:pt>
                <c:pt idx="47" formatCode="0.0">
                  <c:v>102.3</c:v>
                </c:pt>
                <c:pt idx="48" formatCode="0.0">
                  <c:v>101</c:v>
                </c:pt>
                <c:pt idx="49" formatCode="0.0">
                  <c:v>100.66666666666667</c:v>
                </c:pt>
                <c:pt idx="50" formatCode="0.0">
                  <c:v>100.13333333333334</c:v>
                </c:pt>
                <c:pt idx="51" formatCode="0.0">
                  <c:v>99.600000000000009</c:v>
                </c:pt>
                <c:pt idx="52" formatCode="0.0">
                  <c:v>97.300000000000011</c:v>
                </c:pt>
                <c:pt idx="53" formatCode="0.0">
                  <c:v>94.933333333333337</c:v>
                </c:pt>
                <c:pt idx="54" formatCode="0.0">
                  <c:v>93.166666666666671</c:v>
                </c:pt>
                <c:pt idx="55" formatCode="0.0">
                  <c:v>93.100000000000009</c:v>
                </c:pt>
                <c:pt idx="56" formatCode="0.0">
                  <c:v>92.433333333333337</c:v>
                </c:pt>
                <c:pt idx="57" formatCode="0.0">
                  <c:v>90.833333333333329</c:v>
                </c:pt>
                <c:pt idx="58" formatCode="0.0">
                  <c:v>87.366666666666674</c:v>
                </c:pt>
                <c:pt idx="59" formatCode="0.0">
                  <c:v>86.100000000000009</c:v>
                </c:pt>
                <c:pt idx="60" formatCode="0.0">
                  <c:v>83.86666666666666</c:v>
                </c:pt>
                <c:pt idx="61" formatCode="0.0">
                  <c:v>82.766666666666666</c:v>
                </c:pt>
                <c:pt idx="62" formatCode="0.0">
                  <c:v>80.566666666666677</c:v>
                </c:pt>
                <c:pt idx="63" formatCode="0.0">
                  <c:v>77.300000000000011</c:v>
                </c:pt>
                <c:pt idx="64" formatCode="0.0">
                  <c:v>75.5</c:v>
                </c:pt>
                <c:pt idx="65" formatCode="0.0">
                  <c:v>72.63333333333334</c:v>
                </c:pt>
                <c:pt idx="66" formatCode="0.0">
                  <c:v>72.666666666666671</c:v>
                </c:pt>
                <c:pt idx="67" formatCode="0.0">
                  <c:v>69.933333333333323</c:v>
                </c:pt>
                <c:pt idx="68" formatCode="0.0">
                  <c:v>66.63333333333334</c:v>
                </c:pt>
                <c:pt idx="69" formatCode="0.0">
                  <c:v>64.5</c:v>
                </c:pt>
                <c:pt idx="70" formatCode="0.0">
                  <c:v>66.333333333333329</c:v>
                </c:pt>
                <c:pt idx="71" formatCode="0.0">
                  <c:v>69.63333333333334</c:v>
                </c:pt>
                <c:pt idx="72" formatCode="0.0">
                  <c:v>71.966666666666683</c:v>
                </c:pt>
                <c:pt idx="73" formatCode="0.0">
                  <c:v>71.2</c:v>
                </c:pt>
                <c:pt idx="74" formatCode="0.0">
                  <c:v>70.233333333333334</c:v>
                </c:pt>
                <c:pt idx="75" formatCode="0.0">
                  <c:v>69.833333333333329</c:v>
                </c:pt>
                <c:pt idx="76" formatCode="0.0">
                  <c:v>72.266666666666666</c:v>
                </c:pt>
                <c:pt idx="77" formatCode="0.0">
                  <c:v>76.533333333333346</c:v>
                </c:pt>
                <c:pt idx="78" formatCode="0.0">
                  <c:v>78.933333333333337</c:v>
                </c:pt>
                <c:pt idx="79" formatCode="0.0">
                  <c:v>80.433333333333337</c:v>
                </c:pt>
                <c:pt idx="80" formatCode="0.0">
                  <c:v>83.066666666666663</c:v>
                </c:pt>
                <c:pt idx="81" formatCode="0.0">
                  <c:v>85.433333333333337</c:v>
                </c:pt>
                <c:pt idx="82" formatCode="0.0">
                  <c:v>86.633333333333326</c:v>
                </c:pt>
                <c:pt idx="83" formatCode="0.0">
                  <c:v>84.800000000000011</c:v>
                </c:pt>
                <c:pt idx="84" formatCode="0.0">
                  <c:v>84.13333333333334</c:v>
                </c:pt>
                <c:pt idx="85" formatCode="0.0">
                  <c:v>84.3</c:v>
                </c:pt>
                <c:pt idx="86" formatCode="0.0">
                  <c:v>85.63333333333334</c:v>
                </c:pt>
                <c:pt idx="87" formatCode="0.0">
                  <c:v>86.399999999999991</c:v>
                </c:pt>
                <c:pt idx="88" formatCode="0.0">
                  <c:v>86.233333333333334</c:v>
                </c:pt>
                <c:pt idx="89" formatCode="0.0">
                  <c:v>85.066666666666663</c:v>
                </c:pt>
                <c:pt idx="90" formatCode="0.0">
                  <c:v>83.333333333333329</c:v>
                </c:pt>
                <c:pt idx="91" formatCode="0.0">
                  <c:v>83.600000000000009</c:v>
                </c:pt>
                <c:pt idx="92" formatCode="0.0">
                  <c:v>84.399999999999991</c:v>
                </c:pt>
                <c:pt idx="93" formatCode="0.0">
                  <c:v>85.033333333333331</c:v>
                </c:pt>
                <c:pt idx="94" formatCode="0.0">
                  <c:v>86.63333333333334</c:v>
                </c:pt>
                <c:pt idx="95" formatCode="0.0">
                  <c:v>88.100000000000009</c:v>
                </c:pt>
                <c:pt idx="96" formatCode="0.0">
                  <c:v>91.333333333333329</c:v>
                </c:pt>
                <c:pt idx="97" formatCode="0.0">
                  <c:v>91.7</c:v>
                </c:pt>
                <c:pt idx="98" formatCode="0.0">
                  <c:v>92.233333333333334</c:v>
                </c:pt>
                <c:pt idx="99" formatCode="0.0">
                  <c:v>91.2</c:v>
                </c:pt>
                <c:pt idx="100" formatCode="0.0">
                  <c:v>91.3</c:v>
                </c:pt>
                <c:pt idx="101" formatCode="0.0">
                  <c:v>90</c:v>
                </c:pt>
                <c:pt idx="102" formatCode="0.0">
                  <c:v>89.033333333333346</c:v>
                </c:pt>
                <c:pt idx="103" formatCode="0.0">
                  <c:v>88.466666666666654</c:v>
                </c:pt>
                <c:pt idx="104" formatCode="0.0">
                  <c:v>87.90000000000002</c:v>
                </c:pt>
                <c:pt idx="105" formatCode="0.0">
                  <c:v>89.766666666666666</c:v>
                </c:pt>
                <c:pt idx="106" formatCode="0.0">
                  <c:v>92.766666666666666</c:v>
                </c:pt>
                <c:pt idx="107" formatCode="0.0">
                  <c:v>96.600000000000009</c:v>
                </c:pt>
                <c:pt idx="108" formatCode="0.0">
                  <c:v>99.5</c:v>
                </c:pt>
                <c:pt idx="109" formatCode="0.0">
                  <c:v>100.36666666666667</c:v>
                </c:pt>
                <c:pt idx="110" formatCode="0.0">
                  <c:v>99.399999999999991</c:v>
                </c:pt>
                <c:pt idx="111" formatCode="0.0">
                  <c:v>97.766666666666666</c:v>
                </c:pt>
                <c:pt idx="112" formatCode="0.0">
                  <c:v>94.966666666666654</c:v>
                </c:pt>
                <c:pt idx="113" formatCode="0.0">
                  <c:v>95.466666666666654</c:v>
                </c:pt>
                <c:pt idx="114" formatCode="0.0">
                  <c:v>95.5</c:v>
                </c:pt>
                <c:pt idx="115" formatCode="0.0">
                  <c:v>96.566666666666677</c:v>
                </c:pt>
                <c:pt idx="116" formatCode="0.0">
                  <c:v>97</c:v>
                </c:pt>
                <c:pt idx="117" formatCode="0.0">
                  <c:v>96.233333333333334</c:v>
                </c:pt>
                <c:pt idx="118" formatCode="0.0">
                  <c:v>96.166666666666671</c:v>
                </c:pt>
                <c:pt idx="119" formatCode="0.0">
                  <c:v>94.933333333333337</c:v>
                </c:pt>
                <c:pt idx="120" formatCode="0.0">
                  <c:v>96.433333333333337</c:v>
                </c:pt>
                <c:pt idx="121" formatCode="0.0">
                  <c:v>97.366666666666674</c:v>
                </c:pt>
                <c:pt idx="122" formatCode="0.0">
                  <c:v>95.766666666666666</c:v>
                </c:pt>
                <c:pt idx="123" formatCode="0.0">
                  <c:v>81.533333333333331</c:v>
                </c:pt>
                <c:pt idx="124" formatCode="0.0">
                  <c:v>70.033333333333331</c:v>
                </c:pt>
                <c:pt idx="125" formatCode="0.0">
                  <c:v>62.166666666666664</c:v>
                </c:pt>
                <c:pt idx="126" formatCode="0.0">
                  <c:v>65.233333333333334</c:v>
                </c:pt>
                <c:pt idx="127" formatCode="0.0">
                  <c:v>68.600000000000009</c:v>
                </c:pt>
                <c:pt idx="128" formatCode="0.0">
                  <c:v>74.066666666666663</c:v>
                </c:pt>
                <c:pt idx="129" formatCode="0.0">
                  <c:v>81.600000000000009</c:v>
                </c:pt>
                <c:pt idx="130" formatCode="0.0">
                  <c:v>85</c:v>
                </c:pt>
                <c:pt idx="131" formatCode="0.0">
                  <c:v>85.566666666666663</c:v>
                </c:pt>
                <c:pt idx="132" formatCode="0.0">
                  <c:v>83.966666666666683</c:v>
                </c:pt>
                <c:pt idx="133" formatCode="0.0">
                  <c:v>85.000000000000014</c:v>
                </c:pt>
                <c:pt idx="134" formatCode="0.0">
                  <c:v>81.466666666666669</c:v>
                </c:pt>
                <c:pt idx="135" formatCode="0.0">
                  <c:v>80.866666666666674</c:v>
                </c:pt>
                <c:pt idx="136" formatCode="0.0">
                  <c:v>81.266666666666666</c:v>
                </c:pt>
                <c:pt idx="137" formatCode="0.0">
                  <c:v>86.3</c:v>
                </c:pt>
                <c:pt idx="138" formatCode="0.0">
                  <c:v>91.366666666666674</c:v>
                </c:pt>
                <c:pt idx="139" formatCode="0.0">
                  <c:v>92.366666666666674</c:v>
                </c:pt>
                <c:pt idx="140" formatCode="0.0">
                  <c:v>95.13333333333334</c:v>
                </c:pt>
                <c:pt idx="141" formatCode="0.0">
                  <c:v>95.100000000000009</c:v>
                </c:pt>
                <c:pt idx="142" formatCode="0.0">
                  <c:v>99.066666666666663</c:v>
                </c:pt>
                <c:pt idx="143" formatCode="0.0">
                  <c:v>102.10000000000001</c:v>
                </c:pt>
                <c:pt idx="144" formatCode="0.0">
                  <c:v>102.10000000000001</c:v>
                </c:pt>
                <c:pt idx="145" formatCode="0.0">
                  <c:v>99.7</c:v>
                </c:pt>
                <c:pt idx="146" formatCode="0.0">
                  <c:v>95.433333333333337</c:v>
                </c:pt>
                <c:pt idx="147" formatCode="0.0">
                  <c:v>95.3</c:v>
                </c:pt>
                <c:pt idx="148" formatCode="0.0">
                  <c:v>97.066666666666677</c:v>
                </c:pt>
                <c:pt idx="149" formatCode="0.0">
                  <c:v>98</c:v>
                </c:pt>
                <c:pt idx="150" formatCode="0.0">
                  <c:v>98.8</c:v>
                </c:pt>
                <c:pt idx="151" formatCode="0.0">
                  <c:v>98.600000000000009</c:v>
                </c:pt>
                <c:pt idx="152" formatCode="0.0">
                  <c:v>99.133333333333326</c:v>
                </c:pt>
                <c:pt idx="153" formatCode="0.0">
                  <c:v>98.333333333333329</c:v>
                </c:pt>
                <c:pt idx="154" formatCode="0.0">
                  <c:v>93.666666666666671</c:v>
                </c:pt>
                <c:pt idx="155" formatCode="0.0">
                  <c:v>90.933333333333337</c:v>
                </c:pt>
                <c:pt idx="156" formatCode="0.0">
                  <c:v>85.966666666666683</c:v>
                </c:pt>
                <c:pt idx="157" formatCode="0.0">
                  <c:v>84.333333333333329</c:v>
                </c:pt>
                <c:pt idx="158" formatCode="0.0">
                  <c:v>83.9</c:v>
                </c:pt>
                <c:pt idx="159" formatCode="0.0">
                  <c:v>86.233333333333348</c:v>
                </c:pt>
                <c:pt idx="160" formatCode="0.0">
                  <c:v>86.63333333333334</c:v>
                </c:pt>
                <c:pt idx="161" formatCode="0.0">
                  <c:v>86.166666666666671</c:v>
                </c:pt>
                <c:pt idx="162" formatCode="0.0">
                  <c:v>85.633333333333326</c:v>
                </c:pt>
                <c:pt idx="163" formatCode="0.0">
                  <c:v>85.666666666666671</c:v>
                </c:pt>
                <c:pt idx="164" formatCode="0.0">
                  <c:v>84.933333333333337</c:v>
                </c:pt>
                <c:pt idx="165" formatCode="0.0">
                  <c:v>85.2</c:v>
                </c:pt>
                <c:pt idx="166" formatCode="0.0">
                  <c:v>85.3</c:v>
                </c:pt>
                <c:pt idx="167" formatCode="0.0">
                  <c:v>87.366666666666674</c:v>
                </c:pt>
                <c:pt idx="168" formatCode="0.0">
                  <c:v>90.066666666666677</c:v>
                </c:pt>
                <c:pt idx="169" formatCode="0.0">
                  <c:v>89.666666666666671</c:v>
                </c:pt>
                <c:pt idx="170" formatCode="0.0">
                  <c:v>87.766666666666666</c:v>
                </c:pt>
                <c:pt idx="171" formatCode="0.0">
                  <c:v>85.566666666666663</c:v>
                </c:pt>
                <c:pt idx="172" formatCode="0.0">
                  <c:v>84.833333333333329</c:v>
                </c:pt>
                <c:pt idx="173" formatCode="0.0">
                  <c:v>85.100000000000009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58-44F0-A9D8-628EB7A693BB}"/>
            </c:ext>
          </c:extLst>
        </c:ser>
        <c:ser>
          <c:idx val="4"/>
          <c:order val="3"/>
          <c:tx>
            <c:strRef>
              <c:f>'MPE -  slides 14,15,16,17'!$AY$3:$BC$3</c:f>
              <c:strCache>
                <c:ptCount val="1"/>
                <c:pt idx="0">
                  <c:v>Indústria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14,15,16,17'!$BB$5:$BB$178</c:f>
              <c:numCache>
                <c:formatCode>General</c:formatCode>
                <c:ptCount val="174"/>
                <c:pt idx="2" formatCode="0.0">
                  <c:v>105.8</c:v>
                </c:pt>
                <c:pt idx="3" formatCode="0.0">
                  <c:v>107.96666666666665</c:v>
                </c:pt>
                <c:pt idx="4" formatCode="0.0">
                  <c:v>107.26666666666667</c:v>
                </c:pt>
                <c:pt idx="5" formatCode="0.0">
                  <c:v>105.33333333333333</c:v>
                </c:pt>
                <c:pt idx="6" formatCode="0.0">
                  <c:v>104.39999999999999</c:v>
                </c:pt>
                <c:pt idx="7" formatCode="0.0">
                  <c:v>104.06666666666666</c:v>
                </c:pt>
                <c:pt idx="8" formatCode="0.0">
                  <c:v>105.03333333333335</c:v>
                </c:pt>
                <c:pt idx="9" formatCode="0.0">
                  <c:v>102.39999999999999</c:v>
                </c:pt>
                <c:pt idx="10" formatCode="0.0">
                  <c:v>104.93333333333332</c:v>
                </c:pt>
                <c:pt idx="11" formatCode="0.0">
                  <c:v>103.96666666666665</c:v>
                </c:pt>
                <c:pt idx="12" formatCode="0.0">
                  <c:v>105.23333333333333</c:v>
                </c:pt>
                <c:pt idx="13" formatCode="0.0">
                  <c:v>103.96666666666665</c:v>
                </c:pt>
                <c:pt idx="14" formatCode="0.0">
                  <c:v>103.7</c:v>
                </c:pt>
                <c:pt idx="15" formatCode="0.0">
                  <c:v>103.76666666666667</c:v>
                </c:pt>
                <c:pt idx="16" formatCode="0.0">
                  <c:v>103.46666666666665</c:v>
                </c:pt>
                <c:pt idx="17" formatCode="0.0">
                  <c:v>105</c:v>
                </c:pt>
                <c:pt idx="18" formatCode="0.0">
                  <c:v>105.33333333333333</c:v>
                </c:pt>
                <c:pt idx="19" formatCode="0.0">
                  <c:v>104.93333333333334</c:v>
                </c:pt>
                <c:pt idx="20" formatCode="0.0">
                  <c:v>102.93333333333334</c:v>
                </c:pt>
                <c:pt idx="21" formatCode="0.0">
                  <c:v>107</c:v>
                </c:pt>
                <c:pt idx="22" formatCode="0.0">
                  <c:v>108.23333333333335</c:v>
                </c:pt>
                <c:pt idx="23" formatCode="0.0">
                  <c:v>109.16666666666667</c:v>
                </c:pt>
                <c:pt idx="24" formatCode="0.0">
                  <c:v>101.80000000000001</c:v>
                </c:pt>
                <c:pt idx="25" formatCode="0.0">
                  <c:v>100.93333333333334</c:v>
                </c:pt>
                <c:pt idx="26" formatCode="0.0">
                  <c:v>101.46666666666665</c:v>
                </c:pt>
                <c:pt idx="27" formatCode="0.0">
                  <c:v>104.23333333333333</c:v>
                </c:pt>
                <c:pt idx="28" formatCode="0.0">
                  <c:v>105.09999999999998</c:v>
                </c:pt>
                <c:pt idx="29" formatCode="0.0">
                  <c:v>104</c:v>
                </c:pt>
                <c:pt idx="30" formatCode="0.0">
                  <c:v>105.36666666666667</c:v>
                </c:pt>
                <c:pt idx="31" formatCode="0.0">
                  <c:v>107.86666666666667</c:v>
                </c:pt>
                <c:pt idx="32" formatCode="0.0">
                  <c:v>113.43333333333334</c:v>
                </c:pt>
                <c:pt idx="33" formatCode="0.0">
                  <c:v>113.63333333333334</c:v>
                </c:pt>
                <c:pt idx="34" formatCode="0.0">
                  <c:v>111</c:v>
                </c:pt>
                <c:pt idx="35" formatCode="0.0">
                  <c:v>106.96666666666665</c:v>
                </c:pt>
                <c:pt idx="36" formatCode="0.0">
                  <c:v>105.13333333333333</c:v>
                </c:pt>
                <c:pt idx="37" formatCode="0.0">
                  <c:v>106.43333333333332</c:v>
                </c:pt>
                <c:pt idx="38" formatCode="0.0">
                  <c:v>105.36666666666667</c:v>
                </c:pt>
                <c:pt idx="39" formatCode="0.0">
                  <c:v>104.8</c:v>
                </c:pt>
                <c:pt idx="40" formatCode="0.0">
                  <c:v>103.89999999999999</c:v>
                </c:pt>
                <c:pt idx="41" formatCode="0.0">
                  <c:v>103.26666666666667</c:v>
                </c:pt>
                <c:pt idx="42" formatCode="0.0">
                  <c:v>102.83333333333333</c:v>
                </c:pt>
                <c:pt idx="43" formatCode="0.0">
                  <c:v>102.3</c:v>
                </c:pt>
                <c:pt idx="44" formatCode="0.0">
                  <c:v>103.5</c:v>
                </c:pt>
                <c:pt idx="45" formatCode="0.0">
                  <c:v>105.56666666666666</c:v>
                </c:pt>
                <c:pt idx="46" formatCode="0.0">
                  <c:v>103.2</c:v>
                </c:pt>
                <c:pt idx="47" formatCode="0.0">
                  <c:v>102.63333333333333</c:v>
                </c:pt>
                <c:pt idx="48" formatCode="0.0">
                  <c:v>99.666666666666671</c:v>
                </c:pt>
                <c:pt idx="49" formatCode="0.0">
                  <c:v>99.833333333333329</c:v>
                </c:pt>
                <c:pt idx="50" formatCode="0.0">
                  <c:v>98.2</c:v>
                </c:pt>
                <c:pt idx="51" formatCode="0.0">
                  <c:v>101.2</c:v>
                </c:pt>
                <c:pt idx="52" formatCode="0.0">
                  <c:v>99.366666666666674</c:v>
                </c:pt>
                <c:pt idx="53" formatCode="0.0">
                  <c:v>93.7</c:v>
                </c:pt>
                <c:pt idx="54" formatCode="0.0">
                  <c:v>85.899999999999991</c:v>
                </c:pt>
                <c:pt idx="55" formatCode="0.0">
                  <c:v>84.833333333333329</c:v>
                </c:pt>
                <c:pt idx="56" formatCode="0.0">
                  <c:v>84.766666666666666</c:v>
                </c:pt>
                <c:pt idx="57" formatCode="0.0">
                  <c:v>89.2</c:v>
                </c:pt>
                <c:pt idx="58" formatCode="0.0">
                  <c:v>91.7</c:v>
                </c:pt>
                <c:pt idx="59" formatCode="0.0">
                  <c:v>93.166666666666671</c:v>
                </c:pt>
                <c:pt idx="60" formatCode="0.0">
                  <c:v>87.666666666666671</c:v>
                </c:pt>
                <c:pt idx="61" formatCode="0.0">
                  <c:v>82.8</c:v>
                </c:pt>
                <c:pt idx="62" formatCode="0.0">
                  <c:v>76.8</c:v>
                </c:pt>
                <c:pt idx="63" formatCode="0.0">
                  <c:v>79.266666666666666</c:v>
                </c:pt>
                <c:pt idx="64" formatCode="0.0">
                  <c:v>81.233333333333334</c:v>
                </c:pt>
                <c:pt idx="65" formatCode="0.0">
                  <c:v>82.933333333333337</c:v>
                </c:pt>
                <c:pt idx="66" formatCode="0.0">
                  <c:v>78.433333333333323</c:v>
                </c:pt>
                <c:pt idx="67" formatCode="0.0">
                  <c:v>73.633333333333326</c:v>
                </c:pt>
                <c:pt idx="68" formatCode="0.0">
                  <c:v>72.433333333333337</c:v>
                </c:pt>
                <c:pt idx="69" formatCode="0.0">
                  <c:v>73.13333333333334</c:v>
                </c:pt>
                <c:pt idx="70" formatCode="0.0">
                  <c:v>71.233333333333334</c:v>
                </c:pt>
                <c:pt idx="71" formatCode="0.0">
                  <c:v>73.899999999999991</c:v>
                </c:pt>
                <c:pt idx="72" formatCode="0.0">
                  <c:v>76.066666666666663</c:v>
                </c:pt>
                <c:pt idx="73" formatCode="0.0">
                  <c:v>80.3</c:v>
                </c:pt>
                <c:pt idx="74" formatCode="0.0">
                  <c:v>83.333333333333329</c:v>
                </c:pt>
                <c:pt idx="75" formatCode="0.0">
                  <c:v>81</c:v>
                </c:pt>
                <c:pt idx="76" formatCode="0.0">
                  <c:v>80.766666666666666</c:v>
                </c:pt>
                <c:pt idx="77" formatCode="0.0">
                  <c:v>77.266666666666666</c:v>
                </c:pt>
                <c:pt idx="78" formatCode="0.0">
                  <c:v>81.266666666666666</c:v>
                </c:pt>
                <c:pt idx="79" formatCode="0.0">
                  <c:v>83.3</c:v>
                </c:pt>
                <c:pt idx="80" formatCode="0.0">
                  <c:v>85.399999999999991</c:v>
                </c:pt>
                <c:pt idx="81" formatCode="0.0">
                  <c:v>84.6</c:v>
                </c:pt>
                <c:pt idx="82" formatCode="0.0">
                  <c:v>84.933333333333323</c:v>
                </c:pt>
                <c:pt idx="83" formatCode="0.0">
                  <c:v>87.3</c:v>
                </c:pt>
                <c:pt idx="84" formatCode="0.0">
                  <c:v>88.333333333333329</c:v>
                </c:pt>
                <c:pt idx="85" formatCode="0.0">
                  <c:v>89.433333333333337</c:v>
                </c:pt>
                <c:pt idx="86" formatCode="0.0">
                  <c:v>90.333333333333329</c:v>
                </c:pt>
                <c:pt idx="87" formatCode="0.0">
                  <c:v>91.466666666666654</c:v>
                </c:pt>
                <c:pt idx="88" formatCode="0.0">
                  <c:v>91.633333333333326</c:v>
                </c:pt>
                <c:pt idx="89" formatCode="0.0">
                  <c:v>89.2</c:v>
                </c:pt>
                <c:pt idx="90" formatCode="0.0">
                  <c:v>88</c:v>
                </c:pt>
                <c:pt idx="91" formatCode="0.0">
                  <c:v>86.766666666666666</c:v>
                </c:pt>
                <c:pt idx="92" formatCode="0.0">
                  <c:v>89.3</c:v>
                </c:pt>
                <c:pt idx="93" formatCode="0.0">
                  <c:v>87.899999999999991</c:v>
                </c:pt>
                <c:pt idx="94" formatCode="0.0">
                  <c:v>88.966666666666654</c:v>
                </c:pt>
                <c:pt idx="95" formatCode="0.0">
                  <c:v>86.433333333333323</c:v>
                </c:pt>
                <c:pt idx="96" formatCode="0.0">
                  <c:v>89.033333333333346</c:v>
                </c:pt>
                <c:pt idx="97" formatCode="0.0">
                  <c:v>91.399999999999991</c:v>
                </c:pt>
                <c:pt idx="98" formatCode="0.0">
                  <c:v>94.100000000000009</c:v>
                </c:pt>
                <c:pt idx="99" formatCode="0.0">
                  <c:v>96.133333333333326</c:v>
                </c:pt>
                <c:pt idx="100" formatCode="0.0">
                  <c:v>96.899999999999991</c:v>
                </c:pt>
                <c:pt idx="101" formatCode="0.0">
                  <c:v>96.899999999999991</c:v>
                </c:pt>
                <c:pt idx="102" formatCode="0.0">
                  <c:v>97.533333333333346</c:v>
                </c:pt>
                <c:pt idx="103" formatCode="0.0">
                  <c:v>93.666666666666671</c:v>
                </c:pt>
                <c:pt idx="104" formatCode="0.0">
                  <c:v>94.90000000000002</c:v>
                </c:pt>
                <c:pt idx="105" formatCode="0.0">
                  <c:v>96.5</c:v>
                </c:pt>
                <c:pt idx="106" formatCode="0.0">
                  <c:v>101.33333333333333</c:v>
                </c:pt>
                <c:pt idx="107" formatCode="0.0">
                  <c:v>103.43333333333334</c:v>
                </c:pt>
                <c:pt idx="108" formatCode="0.0">
                  <c:v>104.43333333333334</c:v>
                </c:pt>
                <c:pt idx="109" formatCode="0.0">
                  <c:v>107.26666666666667</c:v>
                </c:pt>
                <c:pt idx="110" formatCode="0.0">
                  <c:v>109.63333333333334</c:v>
                </c:pt>
                <c:pt idx="111" formatCode="0.0">
                  <c:v>107.7</c:v>
                </c:pt>
                <c:pt idx="112" formatCode="0.0">
                  <c:v>103.26666666666665</c:v>
                </c:pt>
                <c:pt idx="113" formatCode="0.0">
                  <c:v>97.866666666666674</c:v>
                </c:pt>
                <c:pt idx="114" formatCode="0.0">
                  <c:v>93.333333333333329</c:v>
                </c:pt>
                <c:pt idx="115" formatCode="0.0">
                  <c:v>92.333333333333329</c:v>
                </c:pt>
                <c:pt idx="116" formatCode="0.0">
                  <c:v>90.866666666666674</c:v>
                </c:pt>
                <c:pt idx="117" formatCode="0.0">
                  <c:v>95.333333333333329</c:v>
                </c:pt>
                <c:pt idx="118" formatCode="0.0">
                  <c:v>99</c:v>
                </c:pt>
                <c:pt idx="119" formatCode="0.0">
                  <c:v>103.3</c:v>
                </c:pt>
                <c:pt idx="120" formatCode="0.0">
                  <c:v>103.2</c:v>
                </c:pt>
                <c:pt idx="121" formatCode="0.0">
                  <c:v>103.16666666666667</c:v>
                </c:pt>
                <c:pt idx="122" formatCode="0.0">
                  <c:v>102.53333333333332</c:v>
                </c:pt>
                <c:pt idx="123" formatCode="0.0">
                  <c:v>84.63333333333334</c:v>
                </c:pt>
                <c:pt idx="124" formatCode="0.0">
                  <c:v>65.833333333333329</c:v>
                </c:pt>
                <c:pt idx="125" formatCode="0.0">
                  <c:v>57.566666666666663</c:v>
                </c:pt>
                <c:pt idx="126" formatCode="0.0">
                  <c:v>71.2</c:v>
                </c:pt>
                <c:pt idx="127" formatCode="0.0">
                  <c:v>88.066666666666663</c:v>
                </c:pt>
                <c:pt idx="128" formatCode="0.0">
                  <c:v>101.43333333333334</c:v>
                </c:pt>
                <c:pt idx="129" formatCode="0.0">
                  <c:v>113.73333333333333</c:v>
                </c:pt>
                <c:pt idx="130" formatCode="0.0">
                  <c:v>122.43333333333332</c:v>
                </c:pt>
                <c:pt idx="131" formatCode="0.0">
                  <c:v>122.60000000000001</c:v>
                </c:pt>
                <c:pt idx="132" formatCode="0.0">
                  <c:v>118.76666666666667</c:v>
                </c:pt>
                <c:pt idx="133" formatCode="0.0">
                  <c:v>114.13333333333333</c:v>
                </c:pt>
                <c:pt idx="134" formatCode="0.0">
                  <c:v>107.93333333333334</c:v>
                </c:pt>
                <c:pt idx="135" formatCode="0.0">
                  <c:v>106.10000000000001</c:v>
                </c:pt>
                <c:pt idx="136" formatCode="0.0">
                  <c:v>104.83333333333333</c:v>
                </c:pt>
                <c:pt idx="137" formatCode="0.0">
                  <c:v>107.90000000000002</c:v>
                </c:pt>
                <c:pt idx="138" formatCode="0.0">
                  <c:v>110.33333333333333</c:v>
                </c:pt>
                <c:pt idx="139" formatCode="0.0">
                  <c:v>113.89999999999999</c:v>
                </c:pt>
                <c:pt idx="140" formatCode="0.0">
                  <c:v>113.93333333333334</c:v>
                </c:pt>
                <c:pt idx="141" formatCode="0.0">
                  <c:v>112.16666666666667</c:v>
                </c:pt>
                <c:pt idx="142" formatCode="0.0">
                  <c:v>111.56666666666666</c:v>
                </c:pt>
                <c:pt idx="143" formatCode="0.0">
                  <c:v>116.5</c:v>
                </c:pt>
                <c:pt idx="144" formatCode="0.0">
                  <c:v>116.40000000000002</c:v>
                </c:pt>
                <c:pt idx="145" formatCode="0.0">
                  <c:v>113.5</c:v>
                </c:pt>
                <c:pt idx="146" formatCode="0.0">
                  <c:v>108.5</c:v>
                </c:pt>
                <c:pt idx="147" formatCode="0.0">
                  <c:v>108.13333333333333</c:v>
                </c:pt>
                <c:pt idx="148" formatCode="0.0">
                  <c:v>107.90000000000002</c:v>
                </c:pt>
                <c:pt idx="149" formatCode="0.0">
                  <c:v>109.5</c:v>
                </c:pt>
                <c:pt idx="150" formatCode="0.0">
                  <c:v>108.89999999999999</c:v>
                </c:pt>
                <c:pt idx="151" formatCode="0.0">
                  <c:v>110.33333333333333</c:v>
                </c:pt>
                <c:pt idx="152" formatCode="0.0">
                  <c:v>109.2</c:v>
                </c:pt>
                <c:pt idx="153" formatCode="0.0">
                  <c:v>107.76666666666667</c:v>
                </c:pt>
                <c:pt idx="154" formatCode="0.0">
                  <c:v>100.56666666666668</c:v>
                </c:pt>
                <c:pt idx="155" formatCode="0.0">
                  <c:v>96.766666666666666</c:v>
                </c:pt>
                <c:pt idx="156" formatCode="0.0">
                  <c:v>92.2</c:v>
                </c:pt>
                <c:pt idx="157" formatCode="0.0">
                  <c:v>92.399999999999991</c:v>
                </c:pt>
                <c:pt idx="158" formatCode="0.0">
                  <c:v>87.2</c:v>
                </c:pt>
                <c:pt idx="159" formatCode="0.0">
                  <c:v>85.833333333333329</c:v>
                </c:pt>
                <c:pt idx="160" formatCode="0.0">
                  <c:v>83.4</c:v>
                </c:pt>
                <c:pt idx="161" formatCode="0.0">
                  <c:v>84.9</c:v>
                </c:pt>
                <c:pt idx="162" formatCode="0.0">
                  <c:v>85.13333333333334</c:v>
                </c:pt>
                <c:pt idx="163" formatCode="0.0">
                  <c:v>86.466666666666654</c:v>
                </c:pt>
                <c:pt idx="164" formatCode="0.0">
                  <c:v>86.5</c:v>
                </c:pt>
                <c:pt idx="165" formatCode="0.0">
                  <c:v>86.366666666666674</c:v>
                </c:pt>
                <c:pt idx="166" formatCode="0.0">
                  <c:v>89.466666666666654</c:v>
                </c:pt>
                <c:pt idx="167" formatCode="0.0">
                  <c:v>94.366666666666674</c:v>
                </c:pt>
                <c:pt idx="168" formatCode="0.0">
                  <c:v>97.733333333333334</c:v>
                </c:pt>
                <c:pt idx="169" formatCode="0.0">
                  <c:v>98.566666666666663</c:v>
                </c:pt>
                <c:pt idx="170" formatCode="0.0">
                  <c:v>96.066666666666663</c:v>
                </c:pt>
                <c:pt idx="171" formatCode="0.0">
                  <c:v>97.233333333333334</c:v>
                </c:pt>
                <c:pt idx="172" formatCode="0.0">
                  <c:v>94.100000000000009</c:v>
                </c:pt>
                <c:pt idx="173" formatCode="0.0">
                  <c:v>95.733333333333334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58-44F0-A9D8-628EB7A69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510223"/>
        <c:axId val="116487183"/>
      </c:lineChart>
      <c:dateAx>
        <c:axId val="116510223"/>
        <c:scaling>
          <c:orientation val="minMax"/>
          <c:min val="43617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487183"/>
        <c:crosses val="autoZero"/>
        <c:auto val="1"/>
        <c:lblOffset val="100"/>
        <c:baseTimeUnit val="months"/>
      </c:dateAx>
      <c:valAx>
        <c:axId val="116487183"/>
        <c:scaling>
          <c:orientation val="minMax"/>
          <c:max val="13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51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'MPE -  slides 14,15,16,17'!$B$4</c:f>
              <c:strCache>
                <c:ptCount val="1"/>
                <c:pt idx="0">
                  <c:v>Brasil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14,15,16,17'!$AT$5:$AT$178</c:f>
              <c:numCache>
                <c:formatCode>General</c:formatCode>
                <c:ptCount val="174"/>
                <c:pt idx="2" formatCode="0.0">
                  <c:v>108.09999999999998</c:v>
                </c:pt>
                <c:pt idx="3" formatCode="0.0">
                  <c:v>108.86666666666667</c:v>
                </c:pt>
                <c:pt idx="4" formatCode="0.0">
                  <c:v>109.86666666666667</c:v>
                </c:pt>
                <c:pt idx="5" formatCode="0.0">
                  <c:v>109.86666666666667</c:v>
                </c:pt>
                <c:pt idx="6" formatCode="0.0">
                  <c:v>109.89999999999999</c:v>
                </c:pt>
                <c:pt idx="7" formatCode="0.0">
                  <c:v>110.36666666666667</c:v>
                </c:pt>
                <c:pt idx="8" formatCode="0.0">
                  <c:v>110.66666666666667</c:v>
                </c:pt>
                <c:pt idx="9" formatCode="0.0">
                  <c:v>111.66666666666667</c:v>
                </c:pt>
                <c:pt idx="10" formatCode="0.0">
                  <c:v>112.03333333333335</c:v>
                </c:pt>
                <c:pt idx="11" formatCode="0.0">
                  <c:v>111.23333333333335</c:v>
                </c:pt>
                <c:pt idx="12" formatCode="0.0">
                  <c:v>110.43333333333334</c:v>
                </c:pt>
                <c:pt idx="13" formatCode="0.0">
                  <c:v>109.69999999999999</c:v>
                </c:pt>
                <c:pt idx="14" formatCode="0.0">
                  <c:v>109.5</c:v>
                </c:pt>
                <c:pt idx="15" formatCode="0.0">
                  <c:v>108.56666666666666</c:v>
                </c:pt>
                <c:pt idx="16" formatCode="0.0">
                  <c:v>108.3</c:v>
                </c:pt>
                <c:pt idx="17" formatCode="0.0">
                  <c:v>108.2</c:v>
                </c:pt>
                <c:pt idx="18" formatCode="0.0">
                  <c:v>108.16666666666667</c:v>
                </c:pt>
                <c:pt idx="19" formatCode="0.0">
                  <c:v>107.2</c:v>
                </c:pt>
                <c:pt idx="20" formatCode="0.0">
                  <c:v>105.93333333333334</c:v>
                </c:pt>
                <c:pt idx="21" formatCode="0.0">
                  <c:v>104.73333333333333</c:v>
                </c:pt>
                <c:pt idx="22" formatCode="0.0">
                  <c:v>104</c:v>
                </c:pt>
                <c:pt idx="23" formatCode="0.0">
                  <c:v>104.26666666666667</c:v>
                </c:pt>
                <c:pt idx="24" formatCode="0.0">
                  <c:v>104.26666666666667</c:v>
                </c:pt>
                <c:pt idx="25" formatCode="0.0">
                  <c:v>104.96666666666665</c:v>
                </c:pt>
                <c:pt idx="26" formatCode="0.0">
                  <c:v>105.36666666666667</c:v>
                </c:pt>
                <c:pt idx="27" formatCode="0.0">
                  <c:v>105.7</c:v>
                </c:pt>
                <c:pt idx="28" formatCode="0.0">
                  <c:v>104.66666666666667</c:v>
                </c:pt>
                <c:pt idx="29" formatCode="0.0">
                  <c:v>103.63333333333333</c:v>
                </c:pt>
                <c:pt idx="30" formatCode="0.0">
                  <c:v>103.23333333333333</c:v>
                </c:pt>
                <c:pt idx="31" formatCode="0.0">
                  <c:v>103.26666666666665</c:v>
                </c:pt>
                <c:pt idx="32" formatCode="0.0">
                  <c:v>103.73333333333333</c:v>
                </c:pt>
                <c:pt idx="33" formatCode="0.0">
                  <c:v>103.60000000000001</c:v>
                </c:pt>
                <c:pt idx="34" formatCode="0.0">
                  <c:v>103.86666666666667</c:v>
                </c:pt>
                <c:pt idx="35" formatCode="0.0">
                  <c:v>103.36666666666667</c:v>
                </c:pt>
                <c:pt idx="36" formatCode="0.0">
                  <c:v>103.03333333333335</c:v>
                </c:pt>
                <c:pt idx="37" formatCode="0.0">
                  <c:v>102.8</c:v>
                </c:pt>
                <c:pt idx="38" formatCode="0.0">
                  <c:v>102.8</c:v>
                </c:pt>
                <c:pt idx="39" formatCode="0.0">
                  <c:v>102.66666666666667</c:v>
                </c:pt>
                <c:pt idx="40" formatCode="0.0">
                  <c:v>103.16666666666667</c:v>
                </c:pt>
                <c:pt idx="41" formatCode="0.0">
                  <c:v>103.16666666666667</c:v>
                </c:pt>
                <c:pt idx="42" formatCode="0.0">
                  <c:v>103.23333333333333</c:v>
                </c:pt>
                <c:pt idx="43" formatCode="0.0">
                  <c:v>102.43333333333332</c:v>
                </c:pt>
                <c:pt idx="44" formatCode="0.0">
                  <c:v>102.36666666666667</c:v>
                </c:pt>
                <c:pt idx="45" formatCode="0.0">
                  <c:v>102.56666666666666</c:v>
                </c:pt>
                <c:pt idx="46" formatCode="0.0">
                  <c:v>102.3</c:v>
                </c:pt>
                <c:pt idx="47" formatCode="0.0">
                  <c:v>101.19999999999999</c:v>
                </c:pt>
                <c:pt idx="48" formatCode="0.0">
                  <c:v>99.2</c:v>
                </c:pt>
                <c:pt idx="49" formatCode="0.0">
                  <c:v>98.600000000000009</c:v>
                </c:pt>
                <c:pt idx="50" formatCode="0.0">
                  <c:v>98.533333333333346</c:v>
                </c:pt>
                <c:pt idx="51" formatCode="0.0">
                  <c:v>99.3</c:v>
                </c:pt>
                <c:pt idx="52" formatCode="0.0">
                  <c:v>96.966666666666654</c:v>
                </c:pt>
                <c:pt idx="53" formatCode="0.0">
                  <c:v>94.7</c:v>
                </c:pt>
                <c:pt idx="54" formatCode="0.0">
                  <c:v>93.133333333333326</c:v>
                </c:pt>
                <c:pt idx="55" formatCode="0.0">
                  <c:v>92.466666666666654</c:v>
                </c:pt>
                <c:pt idx="56" formatCode="0.0">
                  <c:v>91.133333333333326</c:v>
                </c:pt>
                <c:pt idx="57" formatCode="0.0">
                  <c:v>89.899999999999991</c:v>
                </c:pt>
                <c:pt idx="58" formatCode="0.0">
                  <c:v>88.833333333333329</c:v>
                </c:pt>
                <c:pt idx="59" formatCode="0.0">
                  <c:v>87.666666666666671</c:v>
                </c:pt>
                <c:pt idx="60" formatCode="0.0">
                  <c:v>85.333333333333329</c:v>
                </c:pt>
                <c:pt idx="61" formatCode="0.0">
                  <c:v>82.5</c:v>
                </c:pt>
                <c:pt idx="62" formatCode="0.0">
                  <c:v>79</c:v>
                </c:pt>
                <c:pt idx="63" formatCode="0.0">
                  <c:v>76.233333333333334</c:v>
                </c:pt>
                <c:pt idx="64" formatCode="0.0">
                  <c:v>74.733333333333334</c:v>
                </c:pt>
                <c:pt idx="65" formatCode="0.0">
                  <c:v>74</c:v>
                </c:pt>
                <c:pt idx="66" formatCode="0.0">
                  <c:v>72.600000000000009</c:v>
                </c:pt>
                <c:pt idx="67" formatCode="0.0">
                  <c:v>70.63333333333334</c:v>
                </c:pt>
                <c:pt idx="68" formatCode="0.0">
                  <c:v>68.63333333333334</c:v>
                </c:pt>
                <c:pt idx="69" formatCode="0.0">
                  <c:v>66.566666666666663</c:v>
                </c:pt>
                <c:pt idx="70" formatCode="0.0">
                  <c:v>65.766666666666666</c:v>
                </c:pt>
                <c:pt idx="71" formatCode="0.0">
                  <c:v>65.933333333333337</c:v>
                </c:pt>
                <c:pt idx="72" formatCode="0.0">
                  <c:v>67.3</c:v>
                </c:pt>
                <c:pt idx="73" formatCode="0.0">
                  <c:v>68.899999999999991</c:v>
                </c:pt>
                <c:pt idx="74" formatCode="0.0">
                  <c:v>69.833333333333329</c:v>
                </c:pt>
                <c:pt idx="75" formatCode="0.0">
                  <c:v>70.3</c:v>
                </c:pt>
                <c:pt idx="76" formatCode="0.0">
                  <c:v>71.133333333333326</c:v>
                </c:pt>
                <c:pt idx="77" formatCode="0.0">
                  <c:v>72.533333333333331</c:v>
                </c:pt>
                <c:pt idx="78" formatCode="0.0">
                  <c:v>75</c:v>
                </c:pt>
                <c:pt idx="79" formatCode="0.0">
                  <c:v>76.966666666666654</c:v>
                </c:pt>
                <c:pt idx="80" formatCode="0.0">
                  <c:v>79.033333333333346</c:v>
                </c:pt>
                <c:pt idx="81" formatCode="0.0">
                  <c:v>79.600000000000009</c:v>
                </c:pt>
                <c:pt idx="82" formatCode="0.0">
                  <c:v>79.733333333333334</c:v>
                </c:pt>
                <c:pt idx="83" formatCode="0.0">
                  <c:v>78.933333333333337</c:v>
                </c:pt>
                <c:pt idx="84" formatCode="0.0">
                  <c:v>79.133333333333326</c:v>
                </c:pt>
                <c:pt idx="85" formatCode="0.0">
                  <c:v>79.333333333333329</c:v>
                </c:pt>
                <c:pt idx="86" formatCode="0.0">
                  <c:v>80.86666666666666</c:v>
                </c:pt>
                <c:pt idx="87" formatCode="0.0">
                  <c:v>82.100000000000009</c:v>
                </c:pt>
                <c:pt idx="88" formatCode="0.0">
                  <c:v>83.566666666666677</c:v>
                </c:pt>
                <c:pt idx="89" formatCode="0.0">
                  <c:v>84.266666666666666</c:v>
                </c:pt>
                <c:pt idx="90" formatCode="0.0">
                  <c:v>84.333333333333329</c:v>
                </c:pt>
                <c:pt idx="91" formatCode="0.0">
                  <c:v>84.7</c:v>
                </c:pt>
                <c:pt idx="92" formatCode="0.0">
                  <c:v>85.7</c:v>
                </c:pt>
                <c:pt idx="93" formatCode="0.0">
                  <c:v>87.033333333333346</c:v>
                </c:pt>
                <c:pt idx="94" formatCode="0.0">
                  <c:v>87.600000000000009</c:v>
                </c:pt>
                <c:pt idx="95" formatCode="0.0">
                  <c:v>88.100000000000009</c:v>
                </c:pt>
                <c:pt idx="96" formatCode="0.0">
                  <c:v>89.266666666666666</c:v>
                </c:pt>
                <c:pt idx="97" formatCode="0.0">
                  <c:v>89.966666666666654</c:v>
                </c:pt>
                <c:pt idx="98" formatCode="0.0">
                  <c:v>90.5</c:v>
                </c:pt>
                <c:pt idx="99" formatCode="0.0">
                  <c:v>90.533333333333346</c:v>
                </c:pt>
                <c:pt idx="100" formatCode="0.0">
                  <c:v>91.233333333333334</c:v>
                </c:pt>
                <c:pt idx="101" formatCode="0.0">
                  <c:v>89.733333333333334</c:v>
                </c:pt>
                <c:pt idx="102" formatCode="0.0">
                  <c:v>88.833333333333329</c:v>
                </c:pt>
                <c:pt idx="103" formatCode="0.0">
                  <c:v>88.166666666666671</c:v>
                </c:pt>
                <c:pt idx="104" formatCode="0.0">
                  <c:v>89.333333333333329</c:v>
                </c:pt>
                <c:pt idx="105" formatCode="0.0">
                  <c:v>89.966666666666654</c:v>
                </c:pt>
                <c:pt idx="106" formatCode="0.0">
                  <c:v>92</c:v>
                </c:pt>
                <c:pt idx="107" formatCode="0.0">
                  <c:v>94.633333333333326</c:v>
                </c:pt>
                <c:pt idx="108" formatCode="0.0">
                  <c:v>97.566666666666663</c:v>
                </c:pt>
                <c:pt idx="109" formatCode="0.0">
                  <c:v>98.100000000000009</c:v>
                </c:pt>
                <c:pt idx="110" formatCode="0.0">
                  <c:v>97.3</c:v>
                </c:pt>
                <c:pt idx="111" formatCode="0.0">
                  <c:v>95.399999999999991</c:v>
                </c:pt>
                <c:pt idx="112" formatCode="0.0">
                  <c:v>93.59999999999998</c:v>
                </c:pt>
                <c:pt idx="113" formatCode="0.0">
                  <c:v>93</c:v>
                </c:pt>
                <c:pt idx="114" formatCode="0.0">
                  <c:v>92.833333333333329</c:v>
                </c:pt>
                <c:pt idx="115" formatCode="0.0">
                  <c:v>93.733333333333334</c:v>
                </c:pt>
                <c:pt idx="116" formatCode="0.0">
                  <c:v>94.066666666666663</c:v>
                </c:pt>
                <c:pt idx="117" formatCode="0.0">
                  <c:v>94.466666666666654</c:v>
                </c:pt>
                <c:pt idx="118" formatCode="0.0">
                  <c:v>94.933333333333337</c:v>
                </c:pt>
                <c:pt idx="119" formatCode="0.0">
                  <c:v>95.666666666666671</c:v>
                </c:pt>
                <c:pt idx="120" formatCode="0.0">
                  <c:v>96.966666666666654</c:v>
                </c:pt>
                <c:pt idx="121" formatCode="0.0">
                  <c:v>97.399999999999991</c:v>
                </c:pt>
                <c:pt idx="122" formatCode="0.0">
                  <c:v>94.59999999999998</c:v>
                </c:pt>
                <c:pt idx="123" formatCode="0.0">
                  <c:v>78.899999999999991</c:v>
                </c:pt>
                <c:pt idx="124" formatCode="0.0">
                  <c:v>65.399999999999991</c:v>
                </c:pt>
                <c:pt idx="125" formatCode="0.0">
                  <c:v>60</c:v>
                </c:pt>
                <c:pt idx="126" formatCode="0.0">
                  <c:v>70.766666666666666</c:v>
                </c:pt>
                <c:pt idx="127" formatCode="0.0">
                  <c:v>81.7</c:v>
                </c:pt>
                <c:pt idx="128" formatCode="0.0">
                  <c:v>89.2</c:v>
                </c:pt>
                <c:pt idx="129" formatCode="0.0">
                  <c:v>93.399999999999991</c:v>
                </c:pt>
                <c:pt idx="130" formatCode="0.0">
                  <c:v>95.100000000000009</c:v>
                </c:pt>
                <c:pt idx="131" formatCode="0.0">
                  <c:v>94.8</c:v>
                </c:pt>
                <c:pt idx="132" formatCode="0.0">
                  <c:v>92.966666666666654</c:v>
                </c:pt>
                <c:pt idx="133" formatCode="0.0">
                  <c:v>91.566666666666663</c:v>
                </c:pt>
                <c:pt idx="134" formatCode="0.0">
                  <c:v>86.966666666666654</c:v>
                </c:pt>
                <c:pt idx="135" formatCode="0.0">
                  <c:v>85.066666666666663</c:v>
                </c:pt>
                <c:pt idx="136" formatCode="0.0">
                  <c:v>84.933333333333323</c:v>
                </c:pt>
                <c:pt idx="137" formatCode="0.0">
                  <c:v>89.2</c:v>
                </c:pt>
                <c:pt idx="138" formatCode="0.0">
                  <c:v>93.466666666666654</c:v>
                </c:pt>
                <c:pt idx="139" formatCode="0.0">
                  <c:v>95.633333333333326</c:v>
                </c:pt>
                <c:pt idx="140" formatCode="0.0">
                  <c:v>96.766666666666652</c:v>
                </c:pt>
                <c:pt idx="141" formatCode="0.0">
                  <c:v>96.5</c:v>
                </c:pt>
                <c:pt idx="142" formatCode="0.0">
                  <c:v>96.166666666666671</c:v>
                </c:pt>
                <c:pt idx="143" formatCode="0.0">
                  <c:v>96.166666666666671</c:v>
                </c:pt>
                <c:pt idx="144" formatCode="0.0">
                  <c:v>94.366666666666674</c:v>
                </c:pt>
                <c:pt idx="145" formatCode="0.0">
                  <c:v>92.600000000000009</c:v>
                </c:pt>
                <c:pt idx="146" formatCode="0.0">
                  <c:v>91.5</c:v>
                </c:pt>
                <c:pt idx="147" formatCode="0.0">
                  <c:v>92.8</c:v>
                </c:pt>
                <c:pt idx="148" formatCode="0.0">
                  <c:v>94.899999999999991</c:v>
                </c:pt>
                <c:pt idx="149" formatCode="0.0">
                  <c:v>96.399999999999991</c:v>
                </c:pt>
                <c:pt idx="150" formatCode="0.0">
                  <c:v>96.266666666666652</c:v>
                </c:pt>
                <c:pt idx="151" formatCode="0.0">
                  <c:v>96.433333333333323</c:v>
                </c:pt>
                <c:pt idx="152" formatCode="0.0">
                  <c:v>96.733333333333334</c:v>
                </c:pt>
                <c:pt idx="153" formatCode="0.0">
                  <c:v>97.100000000000009</c:v>
                </c:pt>
                <c:pt idx="154" formatCode="0.0">
                  <c:v>94.633333333333326</c:v>
                </c:pt>
                <c:pt idx="155" formatCode="0.0">
                  <c:v>92.266666666666666</c:v>
                </c:pt>
                <c:pt idx="156" formatCode="0.0">
                  <c:v>89.866666666666674</c:v>
                </c:pt>
                <c:pt idx="157" formatCode="0.0">
                  <c:v>90.100000000000009</c:v>
                </c:pt>
                <c:pt idx="158" formatCode="0.0">
                  <c:v>89.733333333333334</c:v>
                </c:pt>
                <c:pt idx="159" formatCode="0.0">
                  <c:v>89.066666666666663</c:v>
                </c:pt>
                <c:pt idx="160" formatCode="0.0">
                  <c:v>87.966666666666654</c:v>
                </c:pt>
                <c:pt idx="161" formatCode="0.0">
                  <c:v>88.5</c:v>
                </c:pt>
                <c:pt idx="162" formatCode="0.0">
                  <c:v>89.633333333333326</c:v>
                </c:pt>
                <c:pt idx="163" formatCode="0.0">
                  <c:v>90.866666666666674</c:v>
                </c:pt>
                <c:pt idx="164" formatCode="0.0">
                  <c:v>90.3</c:v>
                </c:pt>
                <c:pt idx="165" formatCode="0.0">
                  <c:v>90.233333333333334</c:v>
                </c:pt>
                <c:pt idx="166" formatCode="0.0">
                  <c:v>91</c:v>
                </c:pt>
                <c:pt idx="167" formatCode="0.0">
                  <c:v>91.90000000000002</c:v>
                </c:pt>
                <c:pt idx="168" formatCode="0.0">
                  <c:v>93.100000000000009</c:v>
                </c:pt>
                <c:pt idx="169" formatCode="0.0">
                  <c:v>93.266666666666652</c:v>
                </c:pt>
                <c:pt idx="170" formatCode="0.0">
                  <c:v>92.966666666666654</c:v>
                </c:pt>
                <c:pt idx="171" formatCode="0.0">
                  <c:v>92.600000000000009</c:v>
                </c:pt>
                <c:pt idx="172" formatCode="0.0">
                  <c:v>92.5</c:v>
                </c:pt>
                <c:pt idx="173" formatCode="0.0">
                  <c:v>92.733333333333334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BC-4F98-B185-8156796790C8}"/>
            </c:ext>
          </c:extLst>
        </c:ser>
        <c:ser>
          <c:idx val="1"/>
          <c:order val="1"/>
          <c:tx>
            <c:strRef>
              <c:f>'MPE -  slides 14,15,16,17'!$Q$3</c:f>
              <c:strCache>
                <c:ptCount val="1"/>
                <c:pt idx="0">
                  <c:v>Comércio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14,15,16,17'!$BK$5:$BK$178</c:f>
              <c:numCache>
                <c:formatCode>General</c:formatCode>
                <c:ptCount val="174"/>
                <c:pt idx="2" formatCode="0.0">
                  <c:v>36.9</c:v>
                </c:pt>
                <c:pt idx="3" formatCode="0.0">
                  <c:v>70.833333333333329</c:v>
                </c:pt>
                <c:pt idx="4" formatCode="0.0">
                  <c:v>109.26666666666667</c:v>
                </c:pt>
                <c:pt idx="5" formatCode="0.0">
                  <c:v>107.66666666666667</c:v>
                </c:pt>
                <c:pt idx="6" formatCode="0.0">
                  <c:v>109</c:v>
                </c:pt>
                <c:pt idx="7" formatCode="0.0">
                  <c:v>105.39999999999999</c:v>
                </c:pt>
                <c:pt idx="8" formatCode="0.0">
                  <c:v>105.2</c:v>
                </c:pt>
                <c:pt idx="9" formatCode="0.0">
                  <c:v>107.13333333333334</c:v>
                </c:pt>
                <c:pt idx="10" formatCode="0.0">
                  <c:v>108.93333333333334</c:v>
                </c:pt>
                <c:pt idx="11" formatCode="0.0">
                  <c:v>110.26666666666667</c:v>
                </c:pt>
                <c:pt idx="12" formatCode="0.0">
                  <c:v>107.63333333333333</c:v>
                </c:pt>
                <c:pt idx="13" formatCode="0.0">
                  <c:v>107.43333333333334</c:v>
                </c:pt>
                <c:pt idx="14" formatCode="0.0">
                  <c:v>105.43333333333334</c:v>
                </c:pt>
                <c:pt idx="15" formatCode="0.0">
                  <c:v>109.36666666666667</c:v>
                </c:pt>
                <c:pt idx="16" formatCode="0.0">
                  <c:v>109.56666666666668</c:v>
                </c:pt>
                <c:pt idx="17" formatCode="0.0">
                  <c:v>112.66666666666667</c:v>
                </c:pt>
                <c:pt idx="18" formatCode="0.0">
                  <c:v>109.86666666666667</c:v>
                </c:pt>
                <c:pt idx="19" formatCode="0.0">
                  <c:v>109.46666666666668</c:v>
                </c:pt>
                <c:pt idx="20" formatCode="0.0">
                  <c:v>105.86666666666667</c:v>
                </c:pt>
                <c:pt idx="21" formatCode="0.0">
                  <c:v>105.23333333333333</c:v>
                </c:pt>
                <c:pt idx="22" formatCode="0.0">
                  <c:v>104.63333333333333</c:v>
                </c:pt>
                <c:pt idx="23" formatCode="0.0">
                  <c:v>106.53333333333335</c:v>
                </c:pt>
                <c:pt idx="24" formatCode="0.0">
                  <c:v>106.33333333333333</c:v>
                </c:pt>
                <c:pt idx="25" formatCode="0.0">
                  <c:v>104.03333333333335</c:v>
                </c:pt>
                <c:pt idx="26" formatCode="0.0">
                  <c:v>105.86666666666667</c:v>
                </c:pt>
                <c:pt idx="27" formatCode="0.0">
                  <c:v>106.53333333333335</c:v>
                </c:pt>
                <c:pt idx="28" formatCode="0.0">
                  <c:v>105.83333333333333</c:v>
                </c:pt>
                <c:pt idx="29" formatCode="0.0">
                  <c:v>103.53333333333335</c:v>
                </c:pt>
                <c:pt idx="30" formatCode="0.0">
                  <c:v>104.66666666666667</c:v>
                </c:pt>
                <c:pt idx="31" formatCode="0.0">
                  <c:v>106.90000000000002</c:v>
                </c:pt>
                <c:pt idx="32" formatCode="0.0">
                  <c:v>107.16666666666667</c:v>
                </c:pt>
                <c:pt idx="33" formatCode="0.0">
                  <c:v>103.23333333333333</c:v>
                </c:pt>
                <c:pt idx="34" formatCode="0.0">
                  <c:v>102.60000000000001</c:v>
                </c:pt>
                <c:pt idx="35" formatCode="0.0">
                  <c:v>98.133333333333326</c:v>
                </c:pt>
                <c:pt idx="36" formatCode="0.0">
                  <c:v>96.066666666666663</c:v>
                </c:pt>
                <c:pt idx="37" formatCode="0.0">
                  <c:v>94.033333333333346</c:v>
                </c:pt>
                <c:pt idx="38" formatCode="0.0">
                  <c:v>95.7</c:v>
                </c:pt>
                <c:pt idx="39" formatCode="0.0">
                  <c:v>98.566666666666677</c:v>
                </c:pt>
                <c:pt idx="40" formatCode="0.0">
                  <c:v>100.33333333333333</c:v>
                </c:pt>
                <c:pt idx="41" formatCode="0.0">
                  <c:v>101.03333333333335</c:v>
                </c:pt>
                <c:pt idx="42" formatCode="0.0">
                  <c:v>100.93333333333334</c:v>
                </c:pt>
                <c:pt idx="43" formatCode="0.0">
                  <c:v>100.89999999999999</c:v>
                </c:pt>
                <c:pt idx="44" formatCode="0.0">
                  <c:v>101.36666666666667</c:v>
                </c:pt>
                <c:pt idx="45" formatCode="0.0">
                  <c:v>101.80000000000001</c:v>
                </c:pt>
                <c:pt idx="46" formatCode="0.0">
                  <c:v>103.60000000000001</c:v>
                </c:pt>
                <c:pt idx="47" formatCode="0.0">
                  <c:v>104.10000000000001</c:v>
                </c:pt>
                <c:pt idx="48" formatCode="0.0">
                  <c:v>103.83333333333333</c:v>
                </c:pt>
                <c:pt idx="49" formatCode="0.0">
                  <c:v>102.30000000000001</c:v>
                </c:pt>
                <c:pt idx="50" formatCode="0.0">
                  <c:v>101.13333333333333</c:v>
                </c:pt>
                <c:pt idx="51" formatCode="0.0">
                  <c:v>100.60000000000001</c:v>
                </c:pt>
                <c:pt idx="52" formatCode="0.0">
                  <c:v>97.933333333333337</c:v>
                </c:pt>
                <c:pt idx="53" formatCode="0.0">
                  <c:v>95.766666666666666</c:v>
                </c:pt>
                <c:pt idx="54" formatCode="0.0">
                  <c:v>93.800000000000011</c:v>
                </c:pt>
                <c:pt idx="55" formatCode="0.0">
                  <c:v>94.333333333333329</c:v>
                </c:pt>
                <c:pt idx="56" formatCode="0.0">
                  <c:v>93.566666666666663</c:v>
                </c:pt>
                <c:pt idx="57" formatCode="0.0">
                  <c:v>95.233333333333334</c:v>
                </c:pt>
                <c:pt idx="58" formatCode="0.0">
                  <c:v>93.533333333333346</c:v>
                </c:pt>
                <c:pt idx="59" formatCode="0.0">
                  <c:v>93.033333333333346</c:v>
                </c:pt>
                <c:pt idx="60" formatCode="0.0">
                  <c:v>89.800000000000011</c:v>
                </c:pt>
                <c:pt idx="61" formatCode="0.0">
                  <c:v>86.40000000000002</c:v>
                </c:pt>
                <c:pt idx="62" formatCode="0.0">
                  <c:v>78.066666666666663</c:v>
                </c:pt>
                <c:pt idx="63" formatCode="0.0">
                  <c:v>74.933333333333337</c:v>
                </c:pt>
                <c:pt idx="64" formatCode="0.0">
                  <c:v>73.600000000000009</c:v>
                </c:pt>
                <c:pt idx="65" formatCode="0.0">
                  <c:v>75.533333333333346</c:v>
                </c:pt>
                <c:pt idx="66" formatCode="0.0">
                  <c:v>73.566666666666663</c:v>
                </c:pt>
                <c:pt idx="67" formatCode="0.0">
                  <c:v>68.13333333333334</c:v>
                </c:pt>
                <c:pt idx="68" formatCode="0.0">
                  <c:v>65.5</c:v>
                </c:pt>
                <c:pt idx="69" formatCode="0.0">
                  <c:v>62.433333333333337</c:v>
                </c:pt>
                <c:pt idx="70" formatCode="0.0">
                  <c:v>63.733333333333327</c:v>
                </c:pt>
                <c:pt idx="71" formatCode="0.0">
                  <c:v>64.633333333333326</c:v>
                </c:pt>
                <c:pt idx="72" formatCode="0.0">
                  <c:v>66.233333333333334</c:v>
                </c:pt>
                <c:pt idx="73" formatCode="0.0">
                  <c:v>68.600000000000009</c:v>
                </c:pt>
                <c:pt idx="74" formatCode="0.0">
                  <c:v>70.600000000000009</c:v>
                </c:pt>
                <c:pt idx="75" formatCode="0.0">
                  <c:v>69.13333333333334</c:v>
                </c:pt>
                <c:pt idx="76" formatCode="0.0">
                  <c:v>68</c:v>
                </c:pt>
                <c:pt idx="77" formatCode="0.0">
                  <c:v>68.333333333333329</c:v>
                </c:pt>
                <c:pt idx="78" formatCode="0.0">
                  <c:v>73.033333333333346</c:v>
                </c:pt>
                <c:pt idx="79" formatCode="0.0">
                  <c:v>78.666666666666671</c:v>
                </c:pt>
                <c:pt idx="80" formatCode="0.0">
                  <c:v>81.933333333333337</c:v>
                </c:pt>
                <c:pt idx="81" formatCode="0.0">
                  <c:v>80.2</c:v>
                </c:pt>
                <c:pt idx="82" formatCode="0.0">
                  <c:v>75.566666666666663</c:v>
                </c:pt>
                <c:pt idx="83" formatCode="0.0">
                  <c:v>72.7</c:v>
                </c:pt>
                <c:pt idx="84" formatCode="0.0">
                  <c:v>76.2</c:v>
                </c:pt>
                <c:pt idx="85" formatCode="0.0">
                  <c:v>79.166666666666671</c:v>
                </c:pt>
                <c:pt idx="86" formatCode="0.0">
                  <c:v>82.666666666666671</c:v>
                </c:pt>
                <c:pt idx="87" formatCode="0.0">
                  <c:v>84.600000000000009</c:v>
                </c:pt>
                <c:pt idx="88" formatCode="0.0">
                  <c:v>85.866666666666674</c:v>
                </c:pt>
                <c:pt idx="89" formatCode="0.0">
                  <c:v>87.266666666666666</c:v>
                </c:pt>
                <c:pt idx="90" formatCode="0.0">
                  <c:v>81.166666666666671</c:v>
                </c:pt>
                <c:pt idx="91" formatCode="0.0">
                  <c:v>80.466666666666683</c:v>
                </c:pt>
                <c:pt idx="92" formatCode="0.0">
                  <c:v>80.066666666666663</c:v>
                </c:pt>
                <c:pt idx="93" formatCode="0.0">
                  <c:v>85.100000000000009</c:v>
                </c:pt>
                <c:pt idx="94" formatCode="0.0">
                  <c:v>87.3</c:v>
                </c:pt>
                <c:pt idx="95" formatCode="0.0">
                  <c:v>86</c:v>
                </c:pt>
                <c:pt idx="96" formatCode="0.0">
                  <c:v>86.100000000000009</c:v>
                </c:pt>
                <c:pt idx="97" formatCode="0.0">
                  <c:v>85.7</c:v>
                </c:pt>
                <c:pt idx="98" formatCode="0.0">
                  <c:v>88</c:v>
                </c:pt>
                <c:pt idx="99" formatCode="0.0">
                  <c:v>85.5</c:v>
                </c:pt>
                <c:pt idx="100" formatCode="0.0">
                  <c:v>84.966666666666683</c:v>
                </c:pt>
                <c:pt idx="101" formatCode="0.0">
                  <c:v>80.533333333333346</c:v>
                </c:pt>
                <c:pt idx="102" formatCode="0.0">
                  <c:v>81.900000000000006</c:v>
                </c:pt>
                <c:pt idx="103" formatCode="0.0">
                  <c:v>78.866666666666674</c:v>
                </c:pt>
                <c:pt idx="104" formatCode="0.0">
                  <c:v>81.899999999999991</c:v>
                </c:pt>
                <c:pt idx="105" formatCode="0.0">
                  <c:v>80.63333333333334</c:v>
                </c:pt>
                <c:pt idx="106" formatCode="0.0">
                  <c:v>83.733333333333334</c:v>
                </c:pt>
                <c:pt idx="107" formatCode="0.0">
                  <c:v>84.2</c:v>
                </c:pt>
                <c:pt idx="108" formatCode="0.0">
                  <c:v>86.533333333333346</c:v>
                </c:pt>
                <c:pt idx="109" formatCode="0.0">
                  <c:v>87.833333333333329</c:v>
                </c:pt>
                <c:pt idx="110" formatCode="0.0">
                  <c:v>89.666666666666671</c:v>
                </c:pt>
                <c:pt idx="111" formatCode="0.0">
                  <c:v>90.933333333333337</c:v>
                </c:pt>
                <c:pt idx="112" formatCode="0.0">
                  <c:v>89.166666666666671</c:v>
                </c:pt>
                <c:pt idx="113" formatCode="0.0">
                  <c:v>85.433333333333337</c:v>
                </c:pt>
                <c:pt idx="114" formatCode="0.0">
                  <c:v>85.933333333333337</c:v>
                </c:pt>
                <c:pt idx="115" formatCode="0.0">
                  <c:v>87.633333333333326</c:v>
                </c:pt>
                <c:pt idx="116" formatCode="0.0">
                  <c:v>89.066666666666663</c:v>
                </c:pt>
                <c:pt idx="117" formatCode="0.0">
                  <c:v>89.800000000000011</c:v>
                </c:pt>
                <c:pt idx="118" formatCode="0.0">
                  <c:v>88.366666666666674</c:v>
                </c:pt>
                <c:pt idx="119" formatCode="0.0">
                  <c:v>88.933333333333337</c:v>
                </c:pt>
                <c:pt idx="120" formatCode="0.0">
                  <c:v>89.7</c:v>
                </c:pt>
                <c:pt idx="121" formatCode="0.0">
                  <c:v>95.033333333333346</c:v>
                </c:pt>
                <c:pt idx="122" formatCode="0.0">
                  <c:v>91.40000000000002</c:v>
                </c:pt>
                <c:pt idx="123" formatCode="0.0">
                  <c:v>74.366666666666674</c:v>
                </c:pt>
                <c:pt idx="124" formatCode="0.0">
                  <c:v>56.266666666666673</c:v>
                </c:pt>
                <c:pt idx="125" formatCode="0.0">
                  <c:v>53</c:v>
                </c:pt>
                <c:pt idx="126" formatCode="0.0">
                  <c:v>59.9</c:v>
                </c:pt>
                <c:pt idx="127" formatCode="0.0">
                  <c:v>69.63333333333334</c:v>
                </c:pt>
                <c:pt idx="128" formatCode="0.0">
                  <c:v>78.333333333333343</c:v>
                </c:pt>
                <c:pt idx="129" formatCode="0.0">
                  <c:v>82.466666666666669</c:v>
                </c:pt>
                <c:pt idx="130" formatCode="0.0">
                  <c:v>85.2</c:v>
                </c:pt>
                <c:pt idx="131" formatCode="0.0">
                  <c:v>84.066666666666663</c:v>
                </c:pt>
                <c:pt idx="132" formatCode="0.0">
                  <c:v>86.733333333333348</c:v>
                </c:pt>
                <c:pt idx="133" formatCode="0.0">
                  <c:v>89.466666666666654</c:v>
                </c:pt>
                <c:pt idx="134" formatCode="0.0">
                  <c:v>82.266666666666666</c:v>
                </c:pt>
                <c:pt idx="135" formatCode="0.0">
                  <c:v>77.933333333333337</c:v>
                </c:pt>
                <c:pt idx="136" formatCode="0.0">
                  <c:v>74.600000000000009</c:v>
                </c:pt>
                <c:pt idx="137" formatCode="0.0">
                  <c:v>77.933333333333337</c:v>
                </c:pt>
                <c:pt idx="138" formatCode="0.0">
                  <c:v>80.433333333333337</c:v>
                </c:pt>
                <c:pt idx="139" formatCode="0.0">
                  <c:v>80.100000000000009</c:v>
                </c:pt>
                <c:pt idx="140" formatCode="0.0">
                  <c:v>82.066666666666663</c:v>
                </c:pt>
                <c:pt idx="141" formatCode="0.0">
                  <c:v>81</c:v>
                </c:pt>
                <c:pt idx="142" formatCode="0.0">
                  <c:v>78.966666666666669</c:v>
                </c:pt>
                <c:pt idx="143" formatCode="0.0">
                  <c:v>74.933333333333337</c:v>
                </c:pt>
                <c:pt idx="144" formatCode="0.0">
                  <c:v>77.7</c:v>
                </c:pt>
                <c:pt idx="145" formatCode="0.0">
                  <c:v>80.833333333333329</c:v>
                </c:pt>
                <c:pt idx="146" formatCode="0.0">
                  <c:v>84.800000000000011</c:v>
                </c:pt>
                <c:pt idx="147" formatCode="0.0">
                  <c:v>83.399999999999991</c:v>
                </c:pt>
                <c:pt idx="148" formatCode="0.0">
                  <c:v>84.899999999999991</c:v>
                </c:pt>
                <c:pt idx="149" formatCode="0.0">
                  <c:v>85.333333333333329</c:v>
                </c:pt>
                <c:pt idx="150" formatCode="0.0">
                  <c:v>85.733333333333334</c:v>
                </c:pt>
                <c:pt idx="151" formatCode="0.0">
                  <c:v>87.2</c:v>
                </c:pt>
                <c:pt idx="152" formatCode="0.0">
                  <c:v>87.533333333333346</c:v>
                </c:pt>
                <c:pt idx="153" formatCode="0.0">
                  <c:v>88.033333333333346</c:v>
                </c:pt>
                <c:pt idx="154" formatCode="0.0">
                  <c:v>85.13333333333334</c:v>
                </c:pt>
                <c:pt idx="155" formatCode="0.0">
                  <c:v>85.466666666666654</c:v>
                </c:pt>
                <c:pt idx="156" formatCode="0.0">
                  <c:v>83.966666666666669</c:v>
                </c:pt>
                <c:pt idx="157" formatCode="0.0">
                  <c:v>81.666666666666671</c:v>
                </c:pt>
                <c:pt idx="158" formatCode="0.0">
                  <c:v>78.833333333333343</c:v>
                </c:pt>
                <c:pt idx="159" formatCode="0.0">
                  <c:v>78.13333333333334</c:v>
                </c:pt>
                <c:pt idx="160" formatCode="0.0">
                  <c:v>78.13333333333334</c:v>
                </c:pt>
                <c:pt idx="161" formatCode="0.0">
                  <c:v>82.566666666666663</c:v>
                </c:pt>
                <c:pt idx="162" formatCode="0.0">
                  <c:v>84.466666666666683</c:v>
                </c:pt>
                <c:pt idx="163" formatCode="0.0">
                  <c:v>84.7</c:v>
                </c:pt>
                <c:pt idx="164" formatCode="0.0">
                  <c:v>82</c:v>
                </c:pt>
                <c:pt idx="165" formatCode="0.0">
                  <c:v>81</c:v>
                </c:pt>
                <c:pt idx="166" formatCode="0.0">
                  <c:v>79.733333333333334</c:v>
                </c:pt>
                <c:pt idx="167" formatCode="0.0">
                  <c:v>78.766666666666666</c:v>
                </c:pt>
                <c:pt idx="168" formatCode="0.0">
                  <c:v>80.233333333333334</c:v>
                </c:pt>
                <c:pt idx="169" formatCode="0.0">
                  <c:v>84.7</c:v>
                </c:pt>
                <c:pt idx="170" formatCode="0.0">
                  <c:v>84.8</c:v>
                </c:pt>
                <c:pt idx="171" formatCode="0.0">
                  <c:v>81.933333333333337</c:v>
                </c:pt>
                <c:pt idx="172" formatCode="0.0">
                  <c:v>75.366666666666674</c:v>
                </c:pt>
                <c:pt idx="173" formatCode="0.0">
                  <c:v>72.13333333333334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BC-4F98-B185-8156796790C8}"/>
            </c:ext>
          </c:extLst>
        </c:ser>
        <c:ser>
          <c:idx val="2"/>
          <c:order val="2"/>
          <c:tx>
            <c:strRef>
              <c:f>'MPE -  slides 14,15,16,17'!$L$3</c:f>
              <c:strCache>
                <c:ptCount val="1"/>
                <c:pt idx="0">
                  <c:v>Serviços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14,15,16,17'!$BF$5:$BF$178</c:f>
              <c:numCache>
                <c:formatCode>General</c:formatCode>
                <c:ptCount val="174"/>
                <c:pt idx="2" formatCode="0.0">
                  <c:v>107.26666666666667</c:v>
                </c:pt>
                <c:pt idx="3" formatCode="0.0">
                  <c:v>108.23333333333335</c:v>
                </c:pt>
                <c:pt idx="4" formatCode="0.0">
                  <c:v>108.56666666666666</c:v>
                </c:pt>
                <c:pt idx="5" formatCode="0.0">
                  <c:v>109.60000000000001</c:v>
                </c:pt>
                <c:pt idx="6" formatCode="0.0">
                  <c:v>110.46666666666665</c:v>
                </c:pt>
                <c:pt idx="7" formatCode="0.0">
                  <c:v>111.76666666666667</c:v>
                </c:pt>
                <c:pt idx="8" formatCode="0.0">
                  <c:v>111.33333333333333</c:v>
                </c:pt>
                <c:pt idx="9" formatCode="0.0">
                  <c:v>111.53333333333335</c:v>
                </c:pt>
                <c:pt idx="10" formatCode="0.0">
                  <c:v>110.8</c:v>
                </c:pt>
                <c:pt idx="11" formatCode="0.0">
                  <c:v>111.10000000000001</c:v>
                </c:pt>
                <c:pt idx="12" formatCode="0.0">
                  <c:v>110.53333333333335</c:v>
                </c:pt>
                <c:pt idx="13" formatCode="0.0">
                  <c:v>109.13333333333333</c:v>
                </c:pt>
                <c:pt idx="14" formatCode="0.0">
                  <c:v>108.5</c:v>
                </c:pt>
                <c:pt idx="15" formatCode="0.0">
                  <c:v>108.40000000000002</c:v>
                </c:pt>
                <c:pt idx="16" formatCode="0.0">
                  <c:v>109.43333333333334</c:v>
                </c:pt>
                <c:pt idx="17" formatCode="0.0">
                  <c:v>109.93333333333334</c:v>
                </c:pt>
                <c:pt idx="18" formatCode="0.0">
                  <c:v>110.36666666666667</c:v>
                </c:pt>
                <c:pt idx="19" formatCode="0.0">
                  <c:v>110.16666666666667</c:v>
                </c:pt>
                <c:pt idx="20" formatCode="0.0">
                  <c:v>109.73333333333335</c:v>
                </c:pt>
                <c:pt idx="21" formatCode="0.0">
                  <c:v>108.33333333333333</c:v>
                </c:pt>
                <c:pt idx="22" formatCode="0.0">
                  <c:v>107.43333333333334</c:v>
                </c:pt>
                <c:pt idx="23" formatCode="0.0">
                  <c:v>105.96666666666665</c:v>
                </c:pt>
                <c:pt idx="24" formatCode="0.0">
                  <c:v>104.43333333333334</c:v>
                </c:pt>
                <c:pt idx="25" formatCode="0.0">
                  <c:v>103.93333333333334</c:v>
                </c:pt>
                <c:pt idx="26" formatCode="0.0">
                  <c:v>103.7</c:v>
                </c:pt>
                <c:pt idx="27" formatCode="0.0">
                  <c:v>104.76666666666667</c:v>
                </c:pt>
                <c:pt idx="28" formatCode="0.0">
                  <c:v>104.60000000000001</c:v>
                </c:pt>
                <c:pt idx="29" formatCode="0.0">
                  <c:v>104.26666666666667</c:v>
                </c:pt>
                <c:pt idx="30" formatCode="0.0">
                  <c:v>103.10000000000001</c:v>
                </c:pt>
                <c:pt idx="31" formatCode="0.0">
                  <c:v>103.06666666666668</c:v>
                </c:pt>
                <c:pt idx="32" formatCode="0.0">
                  <c:v>103.60000000000001</c:v>
                </c:pt>
                <c:pt idx="33" formatCode="0.0">
                  <c:v>104.06666666666666</c:v>
                </c:pt>
                <c:pt idx="34" formatCode="0.0">
                  <c:v>104.13333333333334</c:v>
                </c:pt>
                <c:pt idx="35" formatCode="0.0">
                  <c:v>103.53333333333335</c:v>
                </c:pt>
                <c:pt idx="36" formatCode="0.0">
                  <c:v>101.66666666666667</c:v>
                </c:pt>
                <c:pt idx="37" formatCode="0.0">
                  <c:v>100.16666666666667</c:v>
                </c:pt>
                <c:pt idx="38" formatCode="0.0">
                  <c:v>99.833333333333329</c:v>
                </c:pt>
                <c:pt idx="39" formatCode="0.0">
                  <c:v>101.53333333333335</c:v>
                </c:pt>
                <c:pt idx="40" formatCode="0.0">
                  <c:v>102.33333333333333</c:v>
                </c:pt>
                <c:pt idx="41" formatCode="0.0">
                  <c:v>101.56666666666666</c:v>
                </c:pt>
                <c:pt idx="42" formatCode="0.0">
                  <c:v>99.966666666666654</c:v>
                </c:pt>
                <c:pt idx="43" formatCode="0.0">
                  <c:v>98.433333333333337</c:v>
                </c:pt>
                <c:pt idx="44" formatCode="0.0">
                  <c:v>99.033333333333346</c:v>
                </c:pt>
                <c:pt idx="45" formatCode="0.0">
                  <c:v>99.533333333333346</c:v>
                </c:pt>
                <c:pt idx="46" formatCode="0.0">
                  <c:v>100.36666666666667</c:v>
                </c:pt>
                <c:pt idx="47" formatCode="0.0">
                  <c:v>99.90000000000002</c:v>
                </c:pt>
                <c:pt idx="48" formatCode="0.0">
                  <c:v>100.30000000000001</c:v>
                </c:pt>
                <c:pt idx="49" formatCode="0.0">
                  <c:v>100.3</c:v>
                </c:pt>
                <c:pt idx="50" formatCode="0.0">
                  <c:v>99.266666666666666</c:v>
                </c:pt>
                <c:pt idx="51" formatCode="0.0">
                  <c:v>97.466666666666654</c:v>
                </c:pt>
                <c:pt idx="52" formatCode="0.0">
                  <c:v>95.266666666666666</c:v>
                </c:pt>
                <c:pt idx="53" formatCode="0.0">
                  <c:v>94.933333333333337</c:v>
                </c:pt>
                <c:pt idx="54" formatCode="0.0">
                  <c:v>94.033333333333346</c:v>
                </c:pt>
                <c:pt idx="55" formatCode="0.0">
                  <c:v>93.733333333333348</c:v>
                </c:pt>
                <c:pt idx="56" formatCode="0.0">
                  <c:v>92.633333333333326</c:v>
                </c:pt>
                <c:pt idx="57" formatCode="0.0">
                  <c:v>91.7</c:v>
                </c:pt>
                <c:pt idx="58" formatCode="0.0">
                  <c:v>88.7</c:v>
                </c:pt>
                <c:pt idx="59" formatCode="0.0">
                  <c:v>86.566666666666677</c:v>
                </c:pt>
                <c:pt idx="60" formatCode="0.0">
                  <c:v>84.533333333333346</c:v>
                </c:pt>
                <c:pt idx="61" formatCode="0.0">
                  <c:v>83.300000000000011</c:v>
                </c:pt>
                <c:pt idx="62" formatCode="0.0">
                  <c:v>81.266666666666666</c:v>
                </c:pt>
                <c:pt idx="63" formatCode="0.0">
                  <c:v>78.899999999999991</c:v>
                </c:pt>
                <c:pt idx="64" formatCode="0.0">
                  <c:v>76.433333333333337</c:v>
                </c:pt>
                <c:pt idx="65" formatCode="0.0">
                  <c:v>73.400000000000006</c:v>
                </c:pt>
                <c:pt idx="66" formatCode="0.0">
                  <c:v>71.233333333333334</c:v>
                </c:pt>
                <c:pt idx="67" formatCode="0.0">
                  <c:v>70.2</c:v>
                </c:pt>
                <c:pt idx="68" formatCode="0.0">
                  <c:v>67.766666666666666</c:v>
                </c:pt>
                <c:pt idx="69" formatCode="0.0">
                  <c:v>66.366666666666674</c:v>
                </c:pt>
                <c:pt idx="70" formatCode="0.0">
                  <c:v>65.933333333333337</c:v>
                </c:pt>
                <c:pt idx="71" formatCode="0.0">
                  <c:v>67.600000000000009</c:v>
                </c:pt>
                <c:pt idx="72" formatCode="0.0">
                  <c:v>69.833333333333329</c:v>
                </c:pt>
                <c:pt idx="73" formatCode="0.0">
                  <c:v>69.333333333333343</c:v>
                </c:pt>
                <c:pt idx="74" formatCode="0.0">
                  <c:v>69.066666666666663</c:v>
                </c:pt>
                <c:pt idx="75" formatCode="0.0">
                  <c:v>68.100000000000009</c:v>
                </c:pt>
                <c:pt idx="76" formatCode="0.0">
                  <c:v>69.733333333333334</c:v>
                </c:pt>
                <c:pt idx="77" formatCode="0.0">
                  <c:v>70.533333333333346</c:v>
                </c:pt>
                <c:pt idx="78" formatCode="0.0">
                  <c:v>72.066666666666663</c:v>
                </c:pt>
                <c:pt idx="79" formatCode="0.0">
                  <c:v>73.533333333333346</c:v>
                </c:pt>
                <c:pt idx="80" formatCode="0.0">
                  <c:v>75.8</c:v>
                </c:pt>
                <c:pt idx="81" formatCode="0.0">
                  <c:v>77.5</c:v>
                </c:pt>
                <c:pt idx="82" formatCode="0.0">
                  <c:v>78.733333333333334</c:v>
                </c:pt>
                <c:pt idx="83" formatCode="0.0">
                  <c:v>78.633333333333326</c:v>
                </c:pt>
                <c:pt idx="84" formatCode="0.0">
                  <c:v>79.40000000000002</c:v>
                </c:pt>
                <c:pt idx="85" formatCode="0.0">
                  <c:v>80.233333333333334</c:v>
                </c:pt>
                <c:pt idx="86" formatCode="0.0">
                  <c:v>82.600000000000009</c:v>
                </c:pt>
                <c:pt idx="87" formatCode="0.0">
                  <c:v>81.833333333333329</c:v>
                </c:pt>
                <c:pt idx="88" formatCode="0.0">
                  <c:v>81.899999999999991</c:v>
                </c:pt>
                <c:pt idx="89" formatCode="0.0">
                  <c:v>82.100000000000009</c:v>
                </c:pt>
                <c:pt idx="90" formatCode="0.0">
                  <c:v>83.833333333333329</c:v>
                </c:pt>
                <c:pt idx="91" formatCode="0.0">
                  <c:v>84.63333333333334</c:v>
                </c:pt>
                <c:pt idx="92" formatCode="0.0">
                  <c:v>84.600000000000009</c:v>
                </c:pt>
                <c:pt idx="93" formatCode="0.0">
                  <c:v>84.5</c:v>
                </c:pt>
                <c:pt idx="94" formatCode="0.0">
                  <c:v>84.033333333333346</c:v>
                </c:pt>
                <c:pt idx="95" formatCode="0.0">
                  <c:v>84.4</c:v>
                </c:pt>
                <c:pt idx="96" formatCode="0.0">
                  <c:v>85.233333333333334</c:v>
                </c:pt>
                <c:pt idx="97" formatCode="0.0">
                  <c:v>87.166666666666671</c:v>
                </c:pt>
                <c:pt idx="98" formatCode="0.0">
                  <c:v>86.800000000000011</c:v>
                </c:pt>
                <c:pt idx="99" formatCode="0.0">
                  <c:v>87.133333333333326</c:v>
                </c:pt>
                <c:pt idx="100" formatCode="0.0">
                  <c:v>85.5</c:v>
                </c:pt>
                <c:pt idx="101" formatCode="0.0">
                  <c:v>85.399999999999991</c:v>
                </c:pt>
                <c:pt idx="102" formatCode="0.0">
                  <c:v>85.033333333333346</c:v>
                </c:pt>
                <c:pt idx="103" formatCode="0.0">
                  <c:v>85.066666666666677</c:v>
                </c:pt>
                <c:pt idx="104" formatCode="0.0">
                  <c:v>84.63333333333334</c:v>
                </c:pt>
                <c:pt idx="105" formatCode="0.0">
                  <c:v>84.466666666666683</c:v>
                </c:pt>
                <c:pt idx="106" formatCode="0.0">
                  <c:v>86.033333333333346</c:v>
                </c:pt>
                <c:pt idx="107" formatCode="0.0">
                  <c:v>88.766666666666666</c:v>
                </c:pt>
                <c:pt idx="108" formatCode="0.0">
                  <c:v>89.666666666666671</c:v>
                </c:pt>
                <c:pt idx="109" formatCode="0.0">
                  <c:v>89.5</c:v>
                </c:pt>
                <c:pt idx="110" formatCode="0.0">
                  <c:v>89.3</c:v>
                </c:pt>
                <c:pt idx="111" formatCode="0.0">
                  <c:v>88.7</c:v>
                </c:pt>
                <c:pt idx="112" formatCode="0.0">
                  <c:v>88.63333333333334</c:v>
                </c:pt>
                <c:pt idx="113" formatCode="0.0">
                  <c:v>89.333333333333329</c:v>
                </c:pt>
                <c:pt idx="114" formatCode="0.0">
                  <c:v>90.100000000000009</c:v>
                </c:pt>
                <c:pt idx="115" formatCode="0.0">
                  <c:v>90.2</c:v>
                </c:pt>
                <c:pt idx="116" formatCode="0.0">
                  <c:v>90.166666666666671</c:v>
                </c:pt>
                <c:pt idx="117" formatCode="0.0">
                  <c:v>90.833333333333329</c:v>
                </c:pt>
                <c:pt idx="118" formatCode="0.0">
                  <c:v>91.333333333333329</c:v>
                </c:pt>
                <c:pt idx="119" formatCode="0.0">
                  <c:v>90.533333333333346</c:v>
                </c:pt>
                <c:pt idx="120" formatCode="0.0">
                  <c:v>90.733333333333348</c:v>
                </c:pt>
                <c:pt idx="121" formatCode="0.0">
                  <c:v>91.7</c:v>
                </c:pt>
                <c:pt idx="122" formatCode="0.0">
                  <c:v>89.566666666666663</c:v>
                </c:pt>
                <c:pt idx="123" formatCode="0.0">
                  <c:v>76.933333333333337</c:v>
                </c:pt>
                <c:pt idx="124" formatCode="0.0">
                  <c:v>64</c:v>
                </c:pt>
                <c:pt idx="125" formatCode="0.0">
                  <c:v>57.733333333333327</c:v>
                </c:pt>
                <c:pt idx="126" formatCode="0.0">
                  <c:v>64.899999999999991</c:v>
                </c:pt>
                <c:pt idx="127" formatCode="0.0">
                  <c:v>74.833333333333329</c:v>
                </c:pt>
                <c:pt idx="128" formatCode="0.0">
                  <c:v>83.2</c:v>
                </c:pt>
                <c:pt idx="129" formatCode="0.0">
                  <c:v>84.433333333333337</c:v>
                </c:pt>
                <c:pt idx="130" formatCode="0.0">
                  <c:v>83.63333333333334</c:v>
                </c:pt>
                <c:pt idx="131" formatCode="0.0">
                  <c:v>79.733333333333348</c:v>
                </c:pt>
                <c:pt idx="132" formatCode="0.0">
                  <c:v>82.399999999999991</c:v>
                </c:pt>
                <c:pt idx="133" formatCode="0.0">
                  <c:v>82.566666666666677</c:v>
                </c:pt>
                <c:pt idx="134" formatCode="0.0">
                  <c:v>82.666666666666671</c:v>
                </c:pt>
                <c:pt idx="135" formatCode="0.0">
                  <c:v>81.100000000000009</c:v>
                </c:pt>
                <c:pt idx="136" formatCode="0.0">
                  <c:v>80.233333333333334</c:v>
                </c:pt>
                <c:pt idx="137" formatCode="0.0">
                  <c:v>81.233333333333334</c:v>
                </c:pt>
                <c:pt idx="138" formatCode="0.0">
                  <c:v>83.766666666666666</c:v>
                </c:pt>
                <c:pt idx="139" formatCode="0.0">
                  <c:v>87.166666666666671</c:v>
                </c:pt>
                <c:pt idx="140" formatCode="0.0">
                  <c:v>92.600000000000009</c:v>
                </c:pt>
                <c:pt idx="141" formatCode="0.0">
                  <c:v>94.833333333333329</c:v>
                </c:pt>
                <c:pt idx="142" formatCode="0.0">
                  <c:v>95.833333333333329</c:v>
                </c:pt>
                <c:pt idx="143" formatCode="0.0">
                  <c:v>94.100000000000009</c:v>
                </c:pt>
                <c:pt idx="144" formatCode="0.0">
                  <c:v>91.2</c:v>
                </c:pt>
                <c:pt idx="145" formatCode="0.0">
                  <c:v>88.666666666666671</c:v>
                </c:pt>
                <c:pt idx="146" formatCode="0.0">
                  <c:v>86.600000000000009</c:v>
                </c:pt>
                <c:pt idx="147" formatCode="0.0">
                  <c:v>87.866666666666674</c:v>
                </c:pt>
                <c:pt idx="148" formatCode="0.0">
                  <c:v>89.733333333333334</c:v>
                </c:pt>
                <c:pt idx="149" formatCode="0.0">
                  <c:v>90.866666666666674</c:v>
                </c:pt>
                <c:pt idx="150" formatCode="0.0">
                  <c:v>90.366666666666674</c:v>
                </c:pt>
                <c:pt idx="151" formatCode="0.0">
                  <c:v>88.766666666666666</c:v>
                </c:pt>
                <c:pt idx="152" formatCode="0.0">
                  <c:v>89.2</c:v>
                </c:pt>
                <c:pt idx="153" formatCode="0.0">
                  <c:v>89.233333333333334</c:v>
                </c:pt>
                <c:pt idx="154" formatCode="0.0">
                  <c:v>89.333333333333329</c:v>
                </c:pt>
                <c:pt idx="155" formatCode="0.0">
                  <c:v>88.133333333333326</c:v>
                </c:pt>
                <c:pt idx="156" formatCode="0.0">
                  <c:v>87.633333333333326</c:v>
                </c:pt>
                <c:pt idx="157" formatCode="0.0">
                  <c:v>88.966666666666654</c:v>
                </c:pt>
                <c:pt idx="158" formatCode="0.0">
                  <c:v>90.066666666666663</c:v>
                </c:pt>
                <c:pt idx="159" formatCode="0.0">
                  <c:v>88.433333333333337</c:v>
                </c:pt>
                <c:pt idx="160" formatCode="0.0">
                  <c:v>88</c:v>
                </c:pt>
                <c:pt idx="161" formatCode="0.0">
                  <c:v>86.13333333333334</c:v>
                </c:pt>
                <c:pt idx="162" formatCode="0.0">
                  <c:v>87.433333333333337</c:v>
                </c:pt>
                <c:pt idx="163" formatCode="0.0">
                  <c:v>87.800000000000011</c:v>
                </c:pt>
                <c:pt idx="164" formatCode="0.0">
                  <c:v>89</c:v>
                </c:pt>
                <c:pt idx="165" formatCode="0.0">
                  <c:v>89.399999999999991</c:v>
                </c:pt>
                <c:pt idx="166" formatCode="0.0">
                  <c:v>88.166666666666671</c:v>
                </c:pt>
                <c:pt idx="167" formatCode="0.0">
                  <c:v>87.166666666666671</c:v>
                </c:pt>
                <c:pt idx="168" formatCode="0.0">
                  <c:v>88.13333333333334</c:v>
                </c:pt>
                <c:pt idx="169" formatCode="0.0">
                  <c:v>88.966666666666683</c:v>
                </c:pt>
                <c:pt idx="170" formatCode="0.0">
                  <c:v>91.5</c:v>
                </c:pt>
                <c:pt idx="171" formatCode="0.0">
                  <c:v>91.466666666666654</c:v>
                </c:pt>
                <c:pt idx="172" formatCode="0.0">
                  <c:v>91.300000000000011</c:v>
                </c:pt>
                <c:pt idx="173" formatCode="0.0">
                  <c:v>90.533333333333346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BC-4F98-B185-8156796790C8}"/>
            </c:ext>
          </c:extLst>
        </c:ser>
        <c:ser>
          <c:idx val="4"/>
          <c:order val="3"/>
          <c:tx>
            <c:strRef>
              <c:f>'MPE -  slides 14,15,16,17'!$AY$3:$BC$3</c:f>
              <c:strCache>
                <c:ptCount val="1"/>
                <c:pt idx="0">
                  <c:v>Indústria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14,15,16,17'!$BA$5:$BA$178</c:f>
              <c:numCache>
                <c:formatCode>General</c:formatCode>
                <c:ptCount val="174"/>
                <c:pt idx="2" formatCode="0.0">
                  <c:v>106.39999999999999</c:v>
                </c:pt>
                <c:pt idx="3" formatCode="0.0">
                  <c:v>106.53333333333335</c:v>
                </c:pt>
                <c:pt idx="4" formatCode="0.0">
                  <c:v>109.60000000000001</c:v>
                </c:pt>
                <c:pt idx="5" formatCode="0.0">
                  <c:v>108.63333333333333</c:v>
                </c:pt>
                <c:pt idx="6" formatCode="0.0">
                  <c:v>110.10000000000001</c:v>
                </c:pt>
                <c:pt idx="7" formatCode="0.0">
                  <c:v>110.10000000000001</c:v>
                </c:pt>
                <c:pt idx="8" formatCode="0.0">
                  <c:v>112.39999999999999</c:v>
                </c:pt>
                <c:pt idx="9" formatCode="0.0">
                  <c:v>113.33333333333333</c:v>
                </c:pt>
                <c:pt idx="10" formatCode="0.0">
                  <c:v>114.23333333333333</c:v>
                </c:pt>
                <c:pt idx="11" formatCode="0.0">
                  <c:v>114.23333333333333</c:v>
                </c:pt>
                <c:pt idx="12" formatCode="0.0">
                  <c:v>112.73333333333333</c:v>
                </c:pt>
                <c:pt idx="13" formatCode="0.0">
                  <c:v>111.13333333333333</c:v>
                </c:pt>
                <c:pt idx="14" formatCode="0.0">
                  <c:v>109.33333333333333</c:v>
                </c:pt>
                <c:pt idx="15" formatCode="0.0">
                  <c:v>107.8</c:v>
                </c:pt>
                <c:pt idx="16" formatCode="0.0">
                  <c:v>105.03333333333335</c:v>
                </c:pt>
                <c:pt idx="17" formatCode="0.0">
                  <c:v>105.46666666666665</c:v>
                </c:pt>
                <c:pt idx="18" formatCode="0.0">
                  <c:v>105.89999999999999</c:v>
                </c:pt>
                <c:pt idx="19" formatCode="0.0">
                  <c:v>107.43333333333334</c:v>
                </c:pt>
                <c:pt idx="20" formatCode="0.0">
                  <c:v>105.03333333333335</c:v>
                </c:pt>
                <c:pt idx="21" formatCode="0.0">
                  <c:v>104.76666666666667</c:v>
                </c:pt>
                <c:pt idx="22" formatCode="0.0">
                  <c:v>105.2</c:v>
                </c:pt>
                <c:pt idx="23" formatCode="0.0">
                  <c:v>106.66666666666667</c:v>
                </c:pt>
                <c:pt idx="24" formatCode="0.0">
                  <c:v>105.3</c:v>
                </c:pt>
                <c:pt idx="25" formatCode="0.0">
                  <c:v>105.89999999999999</c:v>
                </c:pt>
                <c:pt idx="26" formatCode="0.0">
                  <c:v>104.10000000000001</c:v>
                </c:pt>
                <c:pt idx="27" formatCode="0.0">
                  <c:v>103.96666666666665</c:v>
                </c:pt>
                <c:pt idx="28" formatCode="0.0">
                  <c:v>100.76666666666667</c:v>
                </c:pt>
                <c:pt idx="29" formatCode="0.0">
                  <c:v>99.600000000000009</c:v>
                </c:pt>
                <c:pt idx="30" formatCode="0.0">
                  <c:v>98.766666666666666</c:v>
                </c:pt>
                <c:pt idx="31" formatCode="0.0">
                  <c:v>98.800000000000011</c:v>
                </c:pt>
                <c:pt idx="32" formatCode="0.0">
                  <c:v>101.86666666666667</c:v>
                </c:pt>
                <c:pt idx="33" formatCode="0.0">
                  <c:v>104.56666666666666</c:v>
                </c:pt>
                <c:pt idx="34" formatCode="0.0">
                  <c:v>104.96666666666665</c:v>
                </c:pt>
                <c:pt idx="35" formatCode="0.0">
                  <c:v>104.13333333333333</c:v>
                </c:pt>
                <c:pt idx="36" formatCode="0.0">
                  <c:v>103.36666666666667</c:v>
                </c:pt>
                <c:pt idx="37" formatCode="0.0">
                  <c:v>104.73333333333335</c:v>
                </c:pt>
                <c:pt idx="38" formatCode="0.0">
                  <c:v>105.06666666666668</c:v>
                </c:pt>
                <c:pt idx="39" formatCode="0.0">
                  <c:v>102.3</c:v>
                </c:pt>
                <c:pt idx="40" formatCode="0.0">
                  <c:v>100.03333333333335</c:v>
                </c:pt>
                <c:pt idx="41" formatCode="0.0">
                  <c:v>99.09999999999998</c:v>
                </c:pt>
                <c:pt idx="42" formatCode="0.0">
                  <c:v>101.83333333333333</c:v>
                </c:pt>
                <c:pt idx="43" formatCode="0.0">
                  <c:v>102.8</c:v>
                </c:pt>
                <c:pt idx="44" formatCode="0.0">
                  <c:v>101.53333333333335</c:v>
                </c:pt>
                <c:pt idx="45" formatCode="0.0">
                  <c:v>99.399999999999991</c:v>
                </c:pt>
                <c:pt idx="46" formatCode="0.0">
                  <c:v>98.899999999999991</c:v>
                </c:pt>
                <c:pt idx="47" formatCode="0.0">
                  <c:v>99.066666666666663</c:v>
                </c:pt>
                <c:pt idx="48" formatCode="0.0">
                  <c:v>97.166666666666671</c:v>
                </c:pt>
                <c:pt idx="49" formatCode="0.0">
                  <c:v>97.466666666666654</c:v>
                </c:pt>
                <c:pt idx="50" formatCode="0.0">
                  <c:v>98.033333333333346</c:v>
                </c:pt>
                <c:pt idx="51" formatCode="0.0">
                  <c:v>101.16666666666667</c:v>
                </c:pt>
                <c:pt idx="52" formatCode="0.0">
                  <c:v>99.766666666666666</c:v>
                </c:pt>
                <c:pt idx="53" formatCode="0.0">
                  <c:v>97.7</c:v>
                </c:pt>
                <c:pt idx="54" formatCode="0.0">
                  <c:v>94.5</c:v>
                </c:pt>
                <c:pt idx="55" formatCode="0.0">
                  <c:v>93.966666666666654</c:v>
                </c:pt>
                <c:pt idx="56" formatCode="0.0">
                  <c:v>91.866666666666674</c:v>
                </c:pt>
                <c:pt idx="57" formatCode="0.0">
                  <c:v>93.3</c:v>
                </c:pt>
                <c:pt idx="58" formatCode="0.0">
                  <c:v>91.466666666666654</c:v>
                </c:pt>
                <c:pt idx="59" formatCode="0.0">
                  <c:v>89.333333333333329</c:v>
                </c:pt>
                <c:pt idx="60" formatCode="0.0">
                  <c:v>83.666666666666657</c:v>
                </c:pt>
                <c:pt idx="61" formatCode="0.0">
                  <c:v>80.333333333333329</c:v>
                </c:pt>
                <c:pt idx="62" formatCode="0.0">
                  <c:v>79.433333333333323</c:v>
                </c:pt>
                <c:pt idx="63" formatCode="0.0">
                  <c:v>80.566666666666663</c:v>
                </c:pt>
                <c:pt idx="64" formatCode="0.0">
                  <c:v>77.8</c:v>
                </c:pt>
                <c:pt idx="65" formatCode="0.0">
                  <c:v>76</c:v>
                </c:pt>
                <c:pt idx="66" formatCode="0.0">
                  <c:v>72.533333333333331</c:v>
                </c:pt>
                <c:pt idx="67" formatCode="0.0">
                  <c:v>71.7</c:v>
                </c:pt>
                <c:pt idx="68" formatCode="0.0">
                  <c:v>69.666666666666671</c:v>
                </c:pt>
                <c:pt idx="69" formatCode="0.0">
                  <c:v>67.7</c:v>
                </c:pt>
                <c:pt idx="70" formatCode="0.0">
                  <c:v>66.500000000000014</c:v>
                </c:pt>
                <c:pt idx="71" formatCode="0.0">
                  <c:v>63.866666666666674</c:v>
                </c:pt>
                <c:pt idx="72" formatCode="0.0">
                  <c:v>63.633333333333333</c:v>
                </c:pt>
                <c:pt idx="73" formatCode="0.0">
                  <c:v>63.466666666666669</c:v>
                </c:pt>
                <c:pt idx="74" formatCode="0.0">
                  <c:v>66.600000000000009</c:v>
                </c:pt>
                <c:pt idx="75" formatCode="0.0">
                  <c:v>67</c:v>
                </c:pt>
                <c:pt idx="76" formatCode="0.0">
                  <c:v>71.666666666666671</c:v>
                </c:pt>
                <c:pt idx="77" formatCode="0.0">
                  <c:v>70.533333333333346</c:v>
                </c:pt>
                <c:pt idx="78" formatCode="0.0">
                  <c:v>72.433333333333337</c:v>
                </c:pt>
                <c:pt idx="79" formatCode="0.0">
                  <c:v>72.7</c:v>
                </c:pt>
                <c:pt idx="80" formatCode="0.0">
                  <c:v>78.066666666666677</c:v>
                </c:pt>
                <c:pt idx="81" formatCode="0.0">
                  <c:v>80.566666666666677</c:v>
                </c:pt>
                <c:pt idx="82" formatCode="0.0">
                  <c:v>81.8</c:v>
                </c:pt>
                <c:pt idx="83" formatCode="0.0">
                  <c:v>83.233333333333334</c:v>
                </c:pt>
                <c:pt idx="84" formatCode="0.0">
                  <c:v>85.566666666666677</c:v>
                </c:pt>
                <c:pt idx="85" formatCode="0.0">
                  <c:v>86.40000000000002</c:v>
                </c:pt>
                <c:pt idx="86" formatCode="0.0">
                  <c:v>87.266666666666666</c:v>
                </c:pt>
                <c:pt idx="87" formatCode="0.0">
                  <c:v>88.066666666666663</c:v>
                </c:pt>
                <c:pt idx="88" formatCode="0.0">
                  <c:v>89.333333333333329</c:v>
                </c:pt>
                <c:pt idx="89" formatCode="0.0">
                  <c:v>91.266666666666666</c:v>
                </c:pt>
                <c:pt idx="90" formatCode="0.0">
                  <c:v>90</c:v>
                </c:pt>
                <c:pt idx="91" formatCode="0.0">
                  <c:v>89.600000000000009</c:v>
                </c:pt>
                <c:pt idx="92" formatCode="0.0">
                  <c:v>88.466666666666654</c:v>
                </c:pt>
                <c:pt idx="93" formatCode="0.0">
                  <c:v>90.566666666666663</c:v>
                </c:pt>
                <c:pt idx="94" formatCode="0.0">
                  <c:v>91.233333333333334</c:v>
                </c:pt>
                <c:pt idx="95" formatCode="0.0">
                  <c:v>93.166666666666671</c:v>
                </c:pt>
                <c:pt idx="96" formatCode="0.0">
                  <c:v>93.166666666666671</c:v>
                </c:pt>
                <c:pt idx="97" formatCode="0.0">
                  <c:v>90.7</c:v>
                </c:pt>
                <c:pt idx="98" formatCode="0.0">
                  <c:v>88</c:v>
                </c:pt>
                <c:pt idx="99" formatCode="0.0">
                  <c:v>87.566666666666663</c:v>
                </c:pt>
                <c:pt idx="100" formatCode="0.0">
                  <c:v>90.266666666666666</c:v>
                </c:pt>
                <c:pt idx="101" formatCode="0.0">
                  <c:v>89.233333333333334</c:v>
                </c:pt>
                <c:pt idx="102" formatCode="0.0">
                  <c:v>87.566666666666663</c:v>
                </c:pt>
                <c:pt idx="103" formatCode="0.0">
                  <c:v>85.5</c:v>
                </c:pt>
                <c:pt idx="104" formatCode="0.0">
                  <c:v>86.866666666666674</c:v>
                </c:pt>
                <c:pt idx="105" formatCode="0.0">
                  <c:v>86.8</c:v>
                </c:pt>
                <c:pt idx="106" formatCode="0.0">
                  <c:v>88.399999999999991</c:v>
                </c:pt>
                <c:pt idx="107" formatCode="0.0">
                  <c:v>88.266666666666666</c:v>
                </c:pt>
                <c:pt idx="108" formatCode="0.0">
                  <c:v>91.533333333333346</c:v>
                </c:pt>
                <c:pt idx="109" formatCode="0.0">
                  <c:v>92.40000000000002</c:v>
                </c:pt>
                <c:pt idx="110" formatCode="0.0">
                  <c:v>92.8</c:v>
                </c:pt>
                <c:pt idx="111" formatCode="0.0">
                  <c:v>88.233333333333348</c:v>
                </c:pt>
                <c:pt idx="112" formatCode="0.0">
                  <c:v>85.533333333333346</c:v>
                </c:pt>
                <c:pt idx="113" formatCode="0.0">
                  <c:v>81.833333333333329</c:v>
                </c:pt>
                <c:pt idx="114" formatCode="0.0">
                  <c:v>80.333333333333329</c:v>
                </c:pt>
                <c:pt idx="115" formatCode="0.0">
                  <c:v>80.36666666666666</c:v>
                </c:pt>
                <c:pt idx="116" formatCode="0.0">
                  <c:v>84.566666666666677</c:v>
                </c:pt>
                <c:pt idx="117" formatCode="0.0">
                  <c:v>90.100000000000009</c:v>
                </c:pt>
                <c:pt idx="118" formatCode="0.0">
                  <c:v>94.333333333333329</c:v>
                </c:pt>
                <c:pt idx="119" formatCode="0.0">
                  <c:v>96.100000000000009</c:v>
                </c:pt>
                <c:pt idx="120" formatCode="0.0">
                  <c:v>98.7</c:v>
                </c:pt>
                <c:pt idx="121" formatCode="0.0">
                  <c:v>96.266666666666666</c:v>
                </c:pt>
                <c:pt idx="122" formatCode="0.0">
                  <c:v>94.066666666666663</c:v>
                </c:pt>
                <c:pt idx="123" formatCode="0.0">
                  <c:v>76.166666666666657</c:v>
                </c:pt>
                <c:pt idx="124" formatCode="0.0">
                  <c:v>63.266666666666659</c:v>
                </c:pt>
                <c:pt idx="125" formatCode="0.0">
                  <c:v>56</c:v>
                </c:pt>
                <c:pt idx="126" formatCode="0.0">
                  <c:v>68.966666666666669</c:v>
                </c:pt>
                <c:pt idx="127" formatCode="0.0">
                  <c:v>85.066666666666677</c:v>
                </c:pt>
                <c:pt idx="128" formatCode="0.0">
                  <c:v>98.533333333333346</c:v>
                </c:pt>
                <c:pt idx="129" formatCode="0.0">
                  <c:v>107.7</c:v>
                </c:pt>
                <c:pt idx="130" formatCode="0.0">
                  <c:v>111.89999999999999</c:v>
                </c:pt>
                <c:pt idx="131" formatCode="0.0">
                  <c:v>113.10000000000001</c:v>
                </c:pt>
                <c:pt idx="132" formatCode="0.0">
                  <c:v>108.40000000000002</c:v>
                </c:pt>
                <c:pt idx="133" formatCode="0.0">
                  <c:v>107.16666666666667</c:v>
                </c:pt>
                <c:pt idx="134" formatCode="0.0">
                  <c:v>102.16666666666667</c:v>
                </c:pt>
                <c:pt idx="135" formatCode="0.0">
                  <c:v>97.033333333333346</c:v>
                </c:pt>
                <c:pt idx="136" formatCode="0.0">
                  <c:v>89.966666666666654</c:v>
                </c:pt>
                <c:pt idx="137" formatCode="0.0">
                  <c:v>87.899999999999991</c:v>
                </c:pt>
                <c:pt idx="138" formatCode="0.0">
                  <c:v>93</c:v>
                </c:pt>
                <c:pt idx="139" formatCode="0.0">
                  <c:v>96.733333333333334</c:v>
                </c:pt>
                <c:pt idx="140" formatCode="0.0">
                  <c:v>100.60000000000001</c:v>
                </c:pt>
                <c:pt idx="141" formatCode="0.0">
                  <c:v>100.46666666666665</c:v>
                </c:pt>
                <c:pt idx="142" formatCode="0.0">
                  <c:v>100.30000000000001</c:v>
                </c:pt>
                <c:pt idx="143" formatCode="0.0">
                  <c:v>101.2</c:v>
                </c:pt>
                <c:pt idx="144" formatCode="0.0">
                  <c:v>98.8</c:v>
                </c:pt>
                <c:pt idx="145" formatCode="0.0">
                  <c:v>95.5</c:v>
                </c:pt>
                <c:pt idx="146" formatCode="0.0">
                  <c:v>91.866666666666674</c:v>
                </c:pt>
                <c:pt idx="147" formatCode="0.0">
                  <c:v>92.633333333333326</c:v>
                </c:pt>
                <c:pt idx="148" formatCode="0.0">
                  <c:v>96.133333333333326</c:v>
                </c:pt>
                <c:pt idx="149" formatCode="0.0">
                  <c:v>97.133333333333326</c:v>
                </c:pt>
                <c:pt idx="150" formatCode="0.0">
                  <c:v>98.633333333333326</c:v>
                </c:pt>
                <c:pt idx="151" formatCode="0.0">
                  <c:v>100.23333333333333</c:v>
                </c:pt>
                <c:pt idx="152" formatCode="0.0">
                  <c:v>99.466666666666654</c:v>
                </c:pt>
                <c:pt idx="153" formatCode="0.0">
                  <c:v>100.5</c:v>
                </c:pt>
                <c:pt idx="154" formatCode="0.0">
                  <c:v>97.266666666666666</c:v>
                </c:pt>
                <c:pt idx="155" formatCode="0.0">
                  <c:v>94.533333333333346</c:v>
                </c:pt>
                <c:pt idx="156" formatCode="0.0">
                  <c:v>90.733333333333334</c:v>
                </c:pt>
                <c:pt idx="157" formatCode="0.0">
                  <c:v>92.366666666666674</c:v>
                </c:pt>
                <c:pt idx="158" formatCode="0.0">
                  <c:v>94.966666666666683</c:v>
                </c:pt>
                <c:pt idx="159" formatCode="0.0">
                  <c:v>93.466666666666654</c:v>
                </c:pt>
                <c:pt idx="160" formatCode="0.0">
                  <c:v>90.266666666666666</c:v>
                </c:pt>
                <c:pt idx="161" formatCode="0.0">
                  <c:v>88.600000000000009</c:v>
                </c:pt>
                <c:pt idx="162" formatCode="0.0">
                  <c:v>89.966666666666654</c:v>
                </c:pt>
                <c:pt idx="163" formatCode="0.0">
                  <c:v>91.533333333333346</c:v>
                </c:pt>
                <c:pt idx="164" formatCode="0.0">
                  <c:v>91.666666666666671</c:v>
                </c:pt>
                <c:pt idx="165" formatCode="0.0">
                  <c:v>90.766666666666652</c:v>
                </c:pt>
                <c:pt idx="166" formatCode="0.0">
                  <c:v>91.233333333333348</c:v>
                </c:pt>
                <c:pt idx="167" formatCode="0.0">
                  <c:v>91.933333333333337</c:v>
                </c:pt>
                <c:pt idx="168" formatCode="0.0">
                  <c:v>93.8</c:v>
                </c:pt>
                <c:pt idx="169" formatCode="0.0">
                  <c:v>92.933333333333337</c:v>
                </c:pt>
                <c:pt idx="170" formatCode="0.0">
                  <c:v>92.433333333333337</c:v>
                </c:pt>
                <c:pt idx="171" formatCode="0.0">
                  <c:v>93.833333333333329</c:v>
                </c:pt>
                <c:pt idx="172" formatCode="0.0">
                  <c:v>96.766666666666652</c:v>
                </c:pt>
                <c:pt idx="173" formatCode="0.0">
                  <c:v>100.89999999999999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FBC-4F98-B185-815679679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510223"/>
        <c:axId val="116487183"/>
      </c:lineChart>
      <c:dateAx>
        <c:axId val="116510223"/>
        <c:scaling>
          <c:orientation val="minMax"/>
          <c:min val="43617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487183"/>
        <c:crosses val="autoZero"/>
        <c:auto val="1"/>
        <c:lblOffset val="100"/>
        <c:baseTimeUnit val="months"/>
      </c:dateAx>
      <c:valAx>
        <c:axId val="116487183"/>
        <c:scaling>
          <c:orientation val="minMax"/>
          <c:max val="12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51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'MPE -  slides 14,15,16,17'!$B$4</c:f>
              <c:strCache>
                <c:ptCount val="1"/>
                <c:pt idx="0">
                  <c:v>Brasil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14,15,16,17'!$AT$5:$AT$178</c:f>
              <c:numCache>
                <c:formatCode>General</c:formatCode>
                <c:ptCount val="174"/>
                <c:pt idx="2" formatCode="0.0">
                  <c:v>108.09999999999998</c:v>
                </c:pt>
                <c:pt idx="3" formatCode="0.0">
                  <c:v>108.86666666666667</c:v>
                </c:pt>
                <c:pt idx="4" formatCode="0.0">
                  <c:v>109.86666666666667</c:v>
                </c:pt>
                <c:pt idx="5" formatCode="0.0">
                  <c:v>109.86666666666667</c:v>
                </c:pt>
                <c:pt idx="6" formatCode="0.0">
                  <c:v>109.89999999999999</c:v>
                </c:pt>
                <c:pt idx="7" formatCode="0.0">
                  <c:v>110.36666666666667</c:v>
                </c:pt>
                <c:pt idx="8" formatCode="0.0">
                  <c:v>110.66666666666667</c:v>
                </c:pt>
                <c:pt idx="9" formatCode="0.0">
                  <c:v>111.66666666666667</c:v>
                </c:pt>
                <c:pt idx="10" formatCode="0.0">
                  <c:v>112.03333333333335</c:v>
                </c:pt>
                <c:pt idx="11" formatCode="0.0">
                  <c:v>111.23333333333335</c:v>
                </c:pt>
                <c:pt idx="12" formatCode="0.0">
                  <c:v>110.43333333333334</c:v>
                </c:pt>
                <c:pt idx="13" formatCode="0.0">
                  <c:v>109.69999999999999</c:v>
                </c:pt>
                <c:pt idx="14" formatCode="0.0">
                  <c:v>109.5</c:v>
                </c:pt>
                <c:pt idx="15" formatCode="0.0">
                  <c:v>108.56666666666666</c:v>
                </c:pt>
                <c:pt idx="16" formatCode="0.0">
                  <c:v>108.3</c:v>
                </c:pt>
                <c:pt idx="17" formatCode="0.0">
                  <c:v>108.2</c:v>
                </c:pt>
                <c:pt idx="18" formatCode="0.0">
                  <c:v>108.16666666666667</c:v>
                </c:pt>
                <c:pt idx="19" formatCode="0.0">
                  <c:v>107.2</c:v>
                </c:pt>
                <c:pt idx="20" formatCode="0.0">
                  <c:v>105.93333333333334</c:v>
                </c:pt>
                <c:pt idx="21" formatCode="0.0">
                  <c:v>104.73333333333333</c:v>
                </c:pt>
                <c:pt idx="22" formatCode="0.0">
                  <c:v>104</c:v>
                </c:pt>
                <c:pt idx="23" formatCode="0.0">
                  <c:v>104.26666666666667</c:v>
                </c:pt>
                <c:pt idx="24" formatCode="0.0">
                  <c:v>104.26666666666667</c:v>
                </c:pt>
                <c:pt idx="25" formatCode="0.0">
                  <c:v>104.96666666666665</c:v>
                </c:pt>
                <c:pt idx="26" formatCode="0.0">
                  <c:v>105.36666666666667</c:v>
                </c:pt>
                <c:pt idx="27" formatCode="0.0">
                  <c:v>105.7</c:v>
                </c:pt>
                <c:pt idx="28" formatCode="0.0">
                  <c:v>104.66666666666667</c:v>
                </c:pt>
                <c:pt idx="29" formatCode="0.0">
                  <c:v>103.63333333333333</c:v>
                </c:pt>
                <c:pt idx="30" formatCode="0.0">
                  <c:v>103.23333333333333</c:v>
                </c:pt>
                <c:pt idx="31" formatCode="0.0">
                  <c:v>103.26666666666665</c:v>
                </c:pt>
                <c:pt idx="32" formatCode="0.0">
                  <c:v>103.73333333333333</c:v>
                </c:pt>
                <c:pt idx="33" formatCode="0.0">
                  <c:v>103.60000000000001</c:v>
                </c:pt>
                <c:pt idx="34" formatCode="0.0">
                  <c:v>103.86666666666667</c:v>
                </c:pt>
                <c:pt idx="35" formatCode="0.0">
                  <c:v>103.36666666666667</c:v>
                </c:pt>
                <c:pt idx="36" formatCode="0.0">
                  <c:v>103.03333333333335</c:v>
                </c:pt>
                <c:pt idx="37" formatCode="0.0">
                  <c:v>102.8</c:v>
                </c:pt>
                <c:pt idx="38" formatCode="0.0">
                  <c:v>102.8</c:v>
                </c:pt>
                <c:pt idx="39" formatCode="0.0">
                  <c:v>102.66666666666667</c:v>
                </c:pt>
                <c:pt idx="40" formatCode="0.0">
                  <c:v>103.16666666666667</c:v>
                </c:pt>
                <c:pt idx="41" formatCode="0.0">
                  <c:v>103.16666666666667</c:v>
                </c:pt>
                <c:pt idx="42" formatCode="0.0">
                  <c:v>103.23333333333333</c:v>
                </c:pt>
                <c:pt idx="43" formatCode="0.0">
                  <c:v>102.43333333333332</c:v>
                </c:pt>
                <c:pt idx="44" formatCode="0.0">
                  <c:v>102.36666666666667</c:v>
                </c:pt>
                <c:pt idx="45" formatCode="0.0">
                  <c:v>102.56666666666666</c:v>
                </c:pt>
                <c:pt idx="46" formatCode="0.0">
                  <c:v>102.3</c:v>
                </c:pt>
                <c:pt idx="47" formatCode="0.0">
                  <c:v>101.19999999999999</c:v>
                </c:pt>
                <c:pt idx="48" formatCode="0.0">
                  <c:v>99.2</c:v>
                </c:pt>
                <c:pt idx="49" formatCode="0.0">
                  <c:v>98.600000000000009</c:v>
                </c:pt>
                <c:pt idx="50" formatCode="0.0">
                  <c:v>98.533333333333346</c:v>
                </c:pt>
                <c:pt idx="51" formatCode="0.0">
                  <c:v>99.3</c:v>
                </c:pt>
                <c:pt idx="52" formatCode="0.0">
                  <c:v>96.966666666666654</c:v>
                </c:pt>
                <c:pt idx="53" formatCode="0.0">
                  <c:v>94.7</c:v>
                </c:pt>
                <c:pt idx="54" formatCode="0.0">
                  <c:v>93.133333333333326</c:v>
                </c:pt>
                <c:pt idx="55" formatCode="0.0">
                  <c:v>92.466666666666654</c:v>
                </c:pt>
                <c:pt idx="56" formatCode="0.0">
                  <c:v>91.133333333333326</c:v>
                </c:pt>
                <c:pt idx="57" formatCode="0.0">
                  <c:v>89.899999999999991</c:v>
                </c:pt>
                <c:pt idx="58" formatCode="0.0">
                  <c:v>88.833333333333329</c:v>
                </c:pt>
                <c:pt idx="59" formatCode="0.0">
                  <c:v>87.666666666666671</c:v>
                </c:pt>
                <c:pt idx="60" formatCode="0.0">
                  <c:v>85.333333333333329</c:v>
                </c:pt>
                <c:pt idx="61" formatCode="0.0">
                  <c:v>82.5</c:v>
                </c:pt>
                <c:pt idx="62" formatCode="0.0">
                  <c:v>79</c:v>
                </c:pt>
                <c:pt idx="63" formatCode="0.0">
                  <c:v>76.233333333333334</c:v>
                </c:pt>
                <c:pt idx="64" formatCode="0.0">
                  <c:v>74.733333333333334</c:v>
                </c:pt>
                <c:pt idx="65" formatCode="0.0">
                  <c:v>74</c:v>
                </c:pt>
                <c:pt idx="66" formatCode="0.0">
                  <c:v>72.600000000000009</c:v>
                </c:pt>
                <c:pt idx="67" formatCode="0.0">
                  <c:v>70.63333333333334</c:v>
                </c:pt>
                <c:pt idx="68" formatCode="0.0">
                  <c:v>68.63333333333334</c:v>
                </c:pt>
                <c:pt idx="69" formatCode="0.0">
                  <c:v>66.566666666666663</c:v>
                </c:pt>
                <c:pt idx="70" formatCode="0.0">
                  <c:v>65.766666666666666</c:v>
                </c:pt>
                <c:pt idx="71" formatCode="0.0">
                  <c:v>65.933333333333337</c:v>
                </c:pt>
                <c:pt idx="72" formatCode="0.0">
                  <c:v>67.3</c:v>
                </c:pt>
                <c:pt idx="73" formatCode="0.0">
                  <c:v>68.899999999999991</c:v>
                </c:pt>
                <c:pt idx="74" formatCode="0.0">
                  <c:v>69.833333333333329</c:v>
                </c:pt>
                <c:pt idx="75" formatCode="0.0">
                  <c:v>70.3</c:v>
                </c:pt>
                <c:pt idx="76" formatCode="0.0">
                  <c:v>71.133333333333326</c:v>
                </c:pt>
                <c:pt idx="77" formatCode="0.0">
                  <c:v>72.533333333333331</c:v>
                </c:pt>
                <c:pt idx="78" formatCode="0.0">
                  <c:v>75</c:v>
                </c:pt>
                <c:pt idx="79" formatCode="0.0">
                  <c:v>76.966666666666654</c:v>
                </c:pt>
                <c:pt idx="80" formatCode="0.0">
                  <c:v>79.033333333333346</c:v>
                </c:pt>
                <c:pt idx="81" formatCode="0.0">
                  <c:v>79.600000000000009</c:v>
                </c:pt>
                <c:pt idx="82" formatCode="0.0">
                  <c:v>79.733333333333334</c:v>
                </c:pt>
                <c:pt idx="83" formatCode="0.0">
                  <c:v>78.933333333333337</c:v>
                </c:pt>
                <c:pt idx="84" formatCode="0.0">
                  <c:v>79.133333333333326</c:v>
                </c:pt>
                <c:pt idx="85" formatCode="0.0">
                  <c:v>79.333333333333329</c:v>
                </c:pt>
                <c:pt idx="86" formatCode="0.0">
                  <c:v>80.86666666666666</c:v>
                </c:pt>
                <c:pt idx="87" formatCode="0.0">
                  <c:v>82.100000000000009</c:v>
                </c:pt>
                <c:pt idx="88" formatCode="0.0">
                  <c:v>83.566666666666677</c:v>
                </c:pt>
                <c:pt idx="89" formatCode="0.0">
                  <c:v>84.266666666666666</c:v>
                </c:pt>
                <c:pt idx="90" formatCode="0.0">
                  <c:v>84.333333333333329</c:v>
                </c:pt>
                <c:pt idx="91" formatCode="0.0">
                  <c:v>84.7</c:v>
                </c:pt>
                <c:pt idx="92" formatCode="0.0">
                  <c:v>85.7</c:v>
                </c:pt>
                <c:pt idx="93" formatCode="0.0">
                  <c:v>87.033333333333346</c:v>
                </c:pt>
                <c:pt idx="94" formatCode="0.0">
                  <c:v>87.600000000000009</c:v>
                </c:pt>
                <c:pt idx="95" formatCode="0.0">
                  <c:v>88.100000000000009</c:v>
                </c:pt>
                <c:pt idx="96" formatCode="0.0">
                  <c:v>89.266666666666666</c:v>
                </c:pt>
                <c:pt idx="97" formatCode="0.0">
                  <c:v>89.966666666666654</c:v>
                </c:pt>
                <c:pt idx="98" formatCode="0.0">
                  <c:v>90.5</c:v>
                </c:pt>
                <c:pt idx="99" formatCode="0.0">
                  <c:v>90.533333333333346</c:v>
                </c:pt>
                <c:pt idx="100" formatCode="0.0">
                  <c:v>91.233333333333334</c:v>
                </c:pt>
                <c:pt idx="101" formatCode="0.0">
                  <c:v>89.733333333333334</c:v>
                </c:pt>
                <c:pt idx="102" formatCode="0.0">
                  <c:v>88.833333333333329</c:v>
                </c:pt>
                <c:pt idx="103" formatCode="0.0">
                  <c:v>88.166666666666671</c:v>
                </c:pt>
                <c:pt idx="104" formatCode="0.0">
                  <c:v>89.333333333333329</c:v>
                </c:pt>
                <c:pt idx="105" formatCode="0.0">
                  <c:v>89.966666666666654</c:v>
                </c:pt>
                <c:pt idx="106" formatCode="0.0">
                  <c:v>92</c:v>
                </c:pt>
                <c:pt idx="107" formatCode="0.0">
                  <c:v>94.633333333333326</c:v>
                </c:pt>
                <c:pt idx="108" formatCode="0.0">
                  <c:v>97.566666666666663</c:v>
                </c:pt>
                <c:pt idx="109" formatCode="0.0">
                  <c:v>98.100000000000009</c:v>
                </c:pt>
                <c:pt idx="110" formatCode="0.0">
                  <c:v>97.3</c:v>
                </c:pt>
                <c:pt idx="111" formatCode="0.0">
                  <c:v>95.399999999999991</c:v>
                </c:pt>
                <c:pt idx="112" formatCode="0.0">
                  <c:v>93.59999999999998</c:v>
                </c:pt>
                <c:pt idx="113" formatCode="0.0">
                  <c:v>93</c:v>
                </c:pt>
                <c:pt idx="114" formatCode="0.0">
                  <c:v>92.833333333333329</c:v>
                </c:pt>
                <c:pt idx="115" formatCode="0.0">
                  <c:v>93.733333333333334</c:v>
                </c:pt>
                <c:pt idx="116" formatCode="0.0">
                  <c:v>94.066666666666663</c:v>
                </c:pt>
                <c:pt idx="117" formatCode="0.0">
                  <c:v>94.466666666666654</c:v>
                </c:pt>
                <c:pt idx="118" formatCode="0.0">
                  <c:v>94.933333333333337</c:v>
                </c:pt>
                <c:pt idx="119" formatCode="0.0">
                  <c:v>95.666666666666671</c:v>
                </c:pt>
                <c:pt idx="120" formatCode="0.0">
                  <c:v>96.966666666666654</c:v>
                </c:pt>
                <c:pt idx="121" formatCode="0.0">
                  <c:v>97.399999999999991</c:v>
                </c:pt>
                <c:pt idx="122" formatCode="0.0">
                  <c:v>94.59999999999998</c:v>
                </c:pt>
                <c:pt idx="123" formatCode="0.0">
                  <c:v>78.899999999999991</c:v>
                </c:pt>
                <c:pt idx="124" formatCode="0.0">
                  <c:v>65.399999999999991</c:v>
                </c:pt>
                <c:pt idx="125" formatCode="0.0">
                  <c:v>60</c:v>
                </c:pt>
                <c:pt idx="126" formatCode="0.0">
                  <c:v>70.766666666666666</c:v>
                </c:pt>
                <c:pt idx="127" formatCode="0.0">
                  <c:v>81.7</c:v>
                </c:pt>
                <c:pt idx="128" formatCode="0.0">
                  <c:v>89.2</c:v>
                </c:pt>
                <c:pt idx="129" formatCode="0.0">
                  <c:v>93.399999999999991</c:v>
                </c:pt>
                <c:pt idx="130" formatCode="0.0">
                  <c:v>95.100000000000009</c:v>
                </c:pt>
                <c:pt idx="131" formatCode="0.0">
                  <c:v>94.8</c:v>
                </c:pt>
                <c:pt idx="132" formatCode="0.0">
                  <c:v>92.966666666666654</c:v>
                </c:pt>
                <c:pt idx="133" formatCode="0.0">
                  <c:v>91.566666666666663</c:v>
                </c:pt>
                <c:pt idx="134" formatCode="0.0">
                  <c:v>86.966666666666654</c:v>
                </c:pt>
                <c:pt idx="135" formatCode="0.0">
                  <c:v>85.066666666666663</c:v>
                </c:pt>
                <c:pt idx="136" formatCode="0.0">
                  <c:v>84.933333333333323</c:v>
                </c:pt>
                <c:pt idx="137" formatCode="0.0">
                  <c:v>89.2</c:v>
                </c:pt>
                <c:pt idx="138" formatCode="0.0">
                  <c:v>93.466666666666654</c:v>
                </c:pt>
                <c:pt idx="139" formatCode="0.0">
                  <c:v>95.633333333333326</c:v>
                </c:pt>
                <c:pt idx="140" formatCode="0.0">
                  <c:v>96.766666666666652</c:v>
                </c:pt>
                <c:pt idx="141" formatCode="0.0">
                  <c:v>96.5</c:v>
                </c:pt>
                <c:pt idx="142" formatCode="0.0">
                  <c:v>96.166666666666671</c:v>
                </c:pt>
                <c:pt idx="143" formatCode="0.0">
                  <c:v>96.166666666666671</c:v>
                </c:pt>
                <c:pt idx="144" formatCode="0.0">
                  <c:v>94.366666666666674</c:v>
                </c:pt>
                <c:pt idx="145" formatCode="0.0">
                  <c:v>92.600000000000009</c:v>
                </c:pt>
                <c:pt idx="146" formatCode="0.0">
                  <c:v>91.5</c:v>
                </c:pt>
                <c:pt idx="147" formatCode="0.0">
                  <c:v>92.8</c:v>
                </c:pt>
                <c:pt idx="148" formatCode="0.0">
                  <c:v>94.899999999999991</c:v>
                </c:pt>
                <c:pt idx="149" formatCode="0.0">
                  <c:v>96.399999999999991</c:v>
                </c:pt>
                <c:pt idx="150" formatCode="0.0">
                  <c:v>96.266666666666652</c:v>
                </c:pt>
                <c:pt idx="151" formatCode="0.0">
                  <c:v>96.433333333333323</c:v>
                </c:pt>
                <c:pt idx="152" formatCode="0.0">
                  <c:v>96.733333333333334</c:v>
                </c:pt>
                <c:pt idx="153" formatCode="0.0">
                  <c:v>97.100000000000009</c:v>
                </c:pt>
                <c:pt idx="154" formatCode="0.0">
                  <c:v>94.633333333333326</c:v>
                </c:pt>
                <c:pt idx="155" formatCode="0.0">
                  <c:v>92.266666666666666</c:v>
                </c:pt>
                <c:pt idx="156" formatCode="0.0">
                  <c:v>89.866666666666674</c:v>
                </c:pt>
                <c:pt idx="157" formatCode="0.0">
                  <c:v>90.100000000000009</c:v>
                </c:pt>
                <c:pt idx="158" formatCode="0.0">
                  <c:v>89.733333333333334</c:v>
                </c:pt>
                <c:pt idx="159" formatCode="0.0">
                  <c:v>89.066666666666663</c:v>
                </c:pt>
                <c:pt idx="160" formatCode="0.0">
                  <c:v>87.966666666666654</c:v>
                </c:pt>
                <c:pt idx="161" formatCode="0.0">
                  <c:v>88.5</c:v>
                </c:pt>
                <c:pt idx="162" formatCode="0.0">
                  <c:v>89.633333333333326</c:v>
                </c:pt>
                <c:pt idx="163" formatCode="0.0">
                  <c:v>90.866666666666674</c:v>
                </c:pt>
                <c:pt idx="164" formatCode="0.0">
                  <c:v>90.3</c:v>
                </c:pt>
                <c:pt idx="165" formatCode="0.0">
                  <c:v>90.233333333333334</c:v>
                </c:pt>
                <c:pt idx="166" formatCode="0.0">
                  <c:v>91</c:v>
                </c:pt>
                <c:pt idx="167" formatCode="0.0">
                  <c:v>91.90000000000002</c:v>
                </c:pt>
                <c:pt idx="168" formatCode="0.0">
                  <c:v>93.100000000000009</c:v>
                </c:pt>
                <c:pt idx="169" formatCode="0.0">
                  <c:v>93.266666666666652</c:v>
                </c:pt>
                <c:pt idx="170" formatCode="0.0">
                  <c:v>92.966666666666654</c:v>
                </c:pt>
                <c:pt idx="171" formatCode="0.0">
                  <c:v>92.600000000000009</c:v>
                </c:pt>
                <c:pt idx="172" formatCode="0.0">
                  <c:v>92.5</c:v>
                </c:pt>
                <c:pt idx="173" formatCode="0.0">
                  <c:v>92.733333333333334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95-4FA8-9D72-1BB8CDB4E651}"/>
            </c:ext>
          </c:extLst>
        </c:ser>
        <c:ser>
          <c:idx val="1"/>
          <c:order val="1"/>
          <c:tx>
            <c:strRef>
              <c:f>'MPE -  slides 14,15,16,17'!$Q$3</c:f>
              <c:strCache>
                <c:ptCount val="1"/>
                <c:pt idx="0">
                  <c:v>Comércio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14,15,16,17'!$BM$5:$BM$178</c:f>
              <c:numCache>
                <c:formatCode>General</c:formatCode>
                <c:ptCount val="174"/>
                <c:pt idx="2" formatCode="0.0">
                  <c:v>32.9</c:v>
                </c:pt>
                <c:pt idx="3" formatCode="0.0">
                  <c:v>67.233333333333334</c:v>
                </c:pt>
                <c:pt idx="4" formatCode="0.0">
                  <c:v>103.53333333333335</c:v>
                </c:pt>
                <c:pt idx="5" formatCode="0.0">
                  <c:v>105.16666666666667</c:v>
                </c:pt>
                <c:pt idx="6" formatCode="0.0">
                  <c:v>105.13333333333333</c:v>
                </c:pt>
                <c:pt idx="7" formatCode="0.0">
                  <c:v>102.16666666666667</c:v>
                </c:pt>
                <c:pt idx="8" formatCode="0.0">
                  <c:v>102.06666666666666</c:v>
                </c:pt>
                <c:pt idx="9" formatCode="0.0">
                  <c:v>102.66666666666667</c:v>
                </c:pt>
                <c:pt idx="10" formatCode="0.0">
                  <c:v>105.83333333333333</c:v>
                </c:pt>
                <c:pt idx="11" formatCode="0.0">
                  <c:v>104.7</c:v>
                </c:pt>
                <c:pt idx="12" formatCode="0.0">
                  <c:v>103.26666666666667</c:v>
                </c:pt>
                <c:pt idx="13" formatCode="0.0">
                  <c:v>103.66666666666667</c:v>
                </c:pt>
                <c:pt idx="14" formatCode="0.0">
                  <c:v>105.03333333333335</c:v>
                </c:pt>
                <c:pt idx="15" formatCode="0.0">
                  <c:v>106.06666666666666</c:v>
                </c:pt>
                <c:pt idx="16" formatCode="0.0">
                  <c:v>105.13333333333333</c:v>
                </c:pt>
                <c:pt idx="17" formatCode="0.0">
                  <c:v>106.3</c:v>
                </c:pt>
                <c:pt idx="18" formatCode="0.0">
                  <c:v>107.33333333333333</c:v>
                </c:pt>
                <c:pt idx="19" formatCode="0.0">
                  <c:v>107.10000000000001</c:v>
                </c:pt>
                <c:pt idx="20" formatCode="0.0">
                  <c:v>105.30000000000001</c:v>
                </c:pt>
                <c:pt idx="21" formatCode="0.0">
                  <c:v>104.7</c:v>
                </c:pt>
                <c:pt idx="22" formatCode="0.0">
                  <c:v>101.46666666666665</c:v>
                </c:pt>
                <c:pt idx="23" formatCode="0.0">
                  <c:v>103.63333333333334</c:v>
                </c:pt>
                <c:pt idx="24" formatCode="0.0">
                  <c:v>103.10000000000001</c:v>
                </c:pt>
                <c:pt idx="25" formatCode="0.0">
                  <c:v>106.56666666666668</c:v>
                </c:pt>
                <c:pt idx="26" formatCode="0.0">
                  <c:v>107.90000000000002</c:v>
                </c:pt>
                <c:pt idx="27" formatCode="0.0">
                  <c:v>112.3</c:v>
                </c:pt>
                <c:pt idx="28" formatCode="0.0">
                  <c:v>111.43333333333334</c:v>
                </c:pt>
                <c:pt idx="29" formatCode="0.0">
                  <c:v>111.06666666666666</c:v>
                </c:pt>
                <c:pt idx="30" formatCode="0.0">
                  <c:v>107.2</c:v>
                </c:pt>
                <c:pt idx="31" formatCode="0.0">
                  <c:v>107.36666666666667</c:v>
                </c:pt>
                <c:pt idx="32" formatCode="0.0">
                  <c:v>107.23333333333333</c:v>
                </c:pt>
                <c:pt idx="33" formatCode="0.0">
                  <c:v>106.5</c:v>
                </c:pt>
                <c:pt idx="34" formatCode="0.0">
                  <c:v>106.66666666666667</c:v>
                </c:pt>
                <c:pt idx="35" formatCode="0.0">
                  <c:v>104.46666666666665</c:v>
                </c:pt>
                <c:pt idx="36" formatCode="0.0">
                  <c:v>102.13333333333334</c:v>
                </c:pt>
                <c:pt idx="37" formatCode="0.0">
                  <c:v>100.36666666666667</c:v>
                </c:pt>
                <c:pt idx="38" formatCode="0.0">
                  <c:v>98.966666666666683</c:v>
                </c:pt>
                <c:pt idx="39" formatCode="0.0">
                  <c:v>101.26666666666667</c:v>
                </c:pt>
                <c:pt idx="40" formatCode="0.0">
                  <c:v>99.866666666666674</c:v>
                </c:pt>
                <c:pt idx="41" formatCode="0.0">
                  <c:v>100.06666666666668</c:v>
                </c:pt>
                <c:pt idx="42" formatCode="0.0">
                  <c:v>99.666666666666671</c:v>
                </c:pt>
                <c:pt idx="43" formatCode="0.0">
                  <c:v>102.56666666666666</c:v>
                </c:pt>
                <c:pt idx="44" formatCode="0.0">
                  <c:v>103.23333333333335</c:v>
                </c:pt>
                <c:pt idx="45" formatCode="0.0">
                  <c:v>103.93333333333334</c:v>
                </c:pt>
                <c:pt idx="46" formatCode="0.0">
                  <c:v>103</c:v>
                </c:pt>
                <c:pt idx="47" formatCode="0.0">
                  <c:v>102.53333333333335</c:v>
                </c:pt>
                <c:pt idx="48" formatCode="0.0">
                  <c:v>102.26666666666667</c:v>
                </c:pt>
                <c:pt idx="49" formatCode="0.0">
                  <c:v>100.66666666666667</c:v>
                </c:pt>
                <c:pt idx="50" formatCode="0.0">
                  <c:v>102.5</c:v>
                </c:pt>
                <c:pt idx="51" formatCode="0.0">
                  <c:v>102.43333333333334</c:v>
                </c:pt>
                <c:pt idx="52" formatCode="0.0">
                  <c:v>102.76666666666667</c:v>
                </c:pt>
                <c:pt idx="53" formatCode="0.0">
                  <c:v>99.40000000000002</c:v>
                </c:pt>
                <c:pt idx="54" formatCode="0.0">
                  <c:v>98.5</c:v>
                </c:pt>
                <c:pt idx="55" formatCode="0.0">
                  <c:v>95.866666666666674</c:v>
                </c:pt>
                <c:pt idx="56" formatCode="0.0">
                  <c:v>93.933333333333337</c:v>
                </c:pt>
                <c:pt idx="57" formatCode="0.0">
                  <c:v>91.833333333333329</c:v>
                </c:pt>
                <c:pt idx="58" formatCode="0.0">
                  <c:v>91.233333333333334</c:v>
                </c:pt>
                <c:pt idx="59" formatCode="0.0">
                  <c:v>91.333333333333329</c:v>
                </c:pt>
                <c:pt idx="60" formatCode="0.0">
                  <c:v>87.666666666666671</c:v>
                </c:pt>
                <c:pt idx="61" formatCode="0.0">
                  <c:v>84.600000000000009</c:v>
                </c:pt>
                <c:pt idx="62" formatCode="0.0">
                  <c:v>77.8</c:v>
                </c:pt>
                <c:pt idx="63" formatCode="0.0">
                  <c:v>75.566666666666663</c:v>
                </c:pt>
                <c:pt idx="64" formatCode="0.0">
                  <c:v>73.3</c:v>
                </c:pt>
                <c:pt idx="65" formatCode="0.0">
                  <c:v>72.600000000000009</c:v>
                </c:pt>
                <c:pt idx="66" formatCode="0.0">
                  <c:v>69.933333333333337</c:v>
                </c:pt>
                <c:pt idx="67" formatCode="0.0">
                  <c:v>67.833333333333343</c:v>
                </c:pt>
                <c:pt idx="68" formatCode="0.0">
                  <c:v>65.400000000000006</c:v>
                </c:pt>
                <c:pt idx="69" formatCode="0.0">
                  <c:v>62.333333333333336</c:v>
                </c:pt>
                <c:pt idx="70" formatCode="0.0">
                  <c:v>60.266666666666673</c:v>
                </c:pt>
                <c:pt idx="71" formatCode="0.0">
                  <c:v>59.300000000000004</c:v>
                </c:pt>
                <c:pt idx="72" formatCode="0.0">
                  <c:v>61.266666666666673</c:v>
                </c:pt>
                <c:pt idx="73" formatCode="0.0">
                  <c:v>60.5</c:v>
                </c:pt>
                <c:pt idx="74" formatCode="0.0">
                  <c:v>62.833333333333336</c:v>
                </c:pt>
                <c:pt idx="75" formatCode="0.0">
                  <c:v>60.666666666666664</c:v>
                </c:pt>
                <c:pt idx="76" formatCode="0.0">
                  <c:v>63.033333333333331</c:v>
                </c:pt>
                <c:pt idx="77" formatCode="0.0">
                  <c:v>61.633333333333333</c:v>
                </c:pt>
                <c:pt idx="78" formatCode="0.0">
                  <c:v>63.9</c:v>
                </c:pt>
                <c:pt idx="79" formatCode="0.0">
                  <c:v>65.933333333333337</c:v>
                </c:pt>
                <c:pt idx="80" formatCode="0.0">
                  <c:v>70.100000000000009</c:v>
                </c:pt>
                <c:pt idx="81" formatCode="0.0">
                  <c:v>73.2</c:v>
                </c:pt>
                <c:pt idx="82" formatCode="0.0">
                  <c:v>73.100000000000009</c:v>
                </c:pt>
                <c:pt idx="83" formatCode="0.0">
                  <c:v>70.366666666666674</c:v>
                </c:pt>
                <c:pt idx="84" formatCode="0.0">
                  <c:v>72.333333333333329</c:v>
                </c:pt>
                <c:pt idx="85" formatCode="0.0">
                  <c:v>74.3</c:v>
                </c:pt>
                <c:pt idx="86" formatCode="0.0">
                  <c:v>78.800000000000011</c:v>
                </c:pt>
                <c:pt idx="87" formatCode="0.0">
                  <c:v>78.833333333333329</c:v>
                </c:pt>
                <c:pt idx="88" formatCode="0.0">
                  <c:v>79.733333333333334</c:v>
                </c:pt>
                <c:pt idx="89" formatCode="0.0">
                  <c:v>79.8</c:v>
                </c:pt>
                <c:pt idx="90" formatCode="0.0">
                  <c:v>80.166666666666671</c:v>
                </c:pt>
                <c:pt idx="91" formatCode="0.0">
                  <c:v>80.433333333333337</c:v>
                </c:pt>
                <c:pt idx="92" formatCode="0.0">
                  <c:v>83.233333333333334</c:v>
                </c:pt>
                <c:pt idx="93" formatCode="0.0">
                  <c:v>85.40000000000002</c:v>
                </c:pt>
                <c:pt idx="94" formatCode="0.0">
                  <c:v>86.8</c:v>
                </c:pt>
                <c:pt idx="95" formatCode="0.0">
                  <c:v>86.966666666666654</c:v>
                </c:pt>
                <c:pt idx="96" formatCode="0.0">
                  <c:v>89.666666666666671</c:v>
                </c:pt>
                <c:pt idx="97" formatCode="0.0">
                  <c:v>91.733333333333348</c:v>
                </c:pt>
                <c:pt idx="98" formatCode="0.0">
                  <c:v>92.533333333333346</c:v>
                </c:pt>
                <c:pt idx="99" formatCode="0.0">
                  <c:v>91.433333333333337</c:v>
                </c:pt>
                <c:pt idx="100" formatCode="0.0">
                  <c:v>92.5</c:v>
                </c:pt>
                <c:pt idx="101" formatCode="0.0">
                  <c:v>93.166666666666671</c:v>
                </c:pt>
                <c:pt idx="102" formatCode="0.0">
                  <c:v>94.033333333333346</c:v>
                </c:pt>
                <c:pt idx="103" formatCode="0.0">
                  <c:v>94.666666666666671</c:v>
                </c:pt>
                <c:pt idx="104" formatCode="0.0">
                  <c:v>93.733333333333334</c:v>
                </c:pt>
                <c:pt idx="105" formatCode="0.0">
                  <c:v>94.866666666666674</c:v>
                </c:pt>
                <c:pt idx="106" formatCode="0.0">
                  <c:v>96.233333333333334</c:v>
                </c:pt>
                <c:pt idx="107" formatCode="0.0">
                  <c:v>99.600000000000009</c:v>
                </c:pt>
                <c:pt idx="108" formatCode="0.0">
                  <c:v>100.56666666666666</c:v>
                </c:pt>
                <c:pt idx="109" formatCode="0.0">
                  <c:v>100.26666666666667</c:v>
                </c:pt>
                <c:pt idx="110" formatCode="0.0">
                  <c:v>98.866666666666674</c:v>
                </c:pt>
                <c:pt idx="111" formatCode="0.0">
                  <c:v>98.333333333333329</c:v>
                </c:pt>
                <c:pt idx="112" formatCode="0.0">
                  <c:v>98.13333333333334</c:v>
                </c:pt>
                <c:pt idx="113" formatCode="0.0">
                  <c:v>97.633333333333326</c:v>
                </c:pt>
                <c:pt idx="114" formatCode="0.0">
                  <c:v>96.533333333333346</c:v>
                </c:pt>
                <c:pt idx="115" formatCode="0.0">
                  <c:v>96.333333333333329</c:v>
                </c:pt>
                <c:pt idx="116" formatCode="0.0">
                  <c:v>95.833333333333329</c:v>
                </c:pt>
                <c:pt idx="117" formatCode="0.0">
                  <c:v>92.63333333333334</c:v>
                </c:pt>
                <c:pt idx="118" formatCode="0.0">
                  <c:v>91.466666666666654</c:v>
                </c:pt>
                <c:pt idx="119" formatCode="0.0">
                  <c:v>92.233333333333334</c:v>
                </c:pt>
                <c:pt idx="120" formatCode="0.0">
                  <c:v>94.2</c:v>
                </c:pt>
                <c:pt idx="121" formatCode="0.0">
                  <c:v>97.7</c:v>
                </c:pt>
                <c:pt idx="122" formatCode="0.0">
                  <c:v>94.7</c:v>
                </c:pt>
                <c:pt idx="123" formatCode="0.0">
                  <c:v>80.433333333333337</c:v>
                </c:pt>
                <c:pt idx="124" formatCode="0.0">
                  <c:v>62.199999999999996</c:v>
                </c:pt>
                <c:pt idx="125" formatCode="0.0">
                  <c:v>56.066666666666663</c:v>
                </c:pt>
                <c:pt idx="126" formatCode="0.0">
                  <c:v>63.433333333333337</c:v>
                </c:pt>
                <c:pt idx="127" formatCode="0.0">
                  <c:v>75.866666666666674</c:v>
                </c:pt>
                <c:pt idx="128" formatCode="0.0">
                  <c:v>84.766666666666666</c:v>
                </c:pt>
                <c:pt idx="129" formatCode="0.0">
                  <c:v>90.833333333333329</c:v>
                </c:pt>
                <c:pt idx="130" formatCode="0.0">
                  <c:v>91.833333333333329</c:v>
                </c:pt>
                <c:pt idx="131" formatCode="0.0">
                  <c:v>91.600000000000009</c:v>
                </c:pt>
                <c:pt idx="132" formatCode="0.0">
                  <c:v>95.933333333333337</c:v>
                </c:pt>
                <c:pt idx="133" formatCode="0.0">
                  <c:v>93.533333333333346</c:v>
                </c:pt>
                <c:pt idx="134" formatCode="0.0">
                  <c:v>82.4</c:v>
                </c:pt>
                <c:pt idx="135" formatCode="0.0">
                  <c:v>76.100000000000009</c:v>
                </c:pt>
                <c:pt idx="136" formatCode="0.0">
                  <c:v>77.86666666666666</c:v>
                </c:pt>
                <c:pt idx="137" formatCode="0.0">
                  <c:v>85.666666666666671</c:v>
                </c:pt>
                <c:pt idx="138" formatCode="0.0">
                  <c:v>86.833333333333329</c:v>
                </c:pt>
                <c:pt idx="139" formatCode="0.0">
                  <c:v>88.066666666666663</c:v>
                </c:pt>
                <c:pt idx="140" formatCode="0.0">
                  <c:v>89.266666666666666</c:v>
                </c:pt>
                <c:pt idx="141" formatCode="0.0">
                  <c:v>91.100000000000009</c:v>
                </c:pt>
                <c:pt idx="142" formatCode="0.0">
                  <c:v>89</c:v>
                </c:pt>
                <c:pt idx="143" formatCode="0.0">
                  <c:v>87.2</c:v>
                </c:pt>
                <c:pt idx="144" formatCode="0.0">
                  <c:v>86.266666666666666</c:v>
                </c:pt>
                <c:pt idx="145" formatCode="0.0">
                  <c:v>86.933333333333337</c:v>
                </c:pt>
                <c:pt idx="146" formatCode="0.0">
                  <c:v>91.13333333333334</c:v>
                </c:pt>
                <c:pt idx="147" formatCode="0.0">
                  <c:v>89.033333333333346</c:v>
                </c:pt>
                <c:pt idx="148" formatCode="0.0">
                  <c:v>88.933333333333337</c:v>
                </c:pt>
                <c:pt idx="149" formatCode="0.0">
                  <c:v>88.600000000000009</c:v>
                </c:pt>
                <c:pt idx="150" formatCode="0.0">
                  <c:v>90.63333333333334</c:v>
                </c:pt>
                <c:pt idx="151" formatCode="0.0">
                  <c:v>92.100000000000009</c:v>
                </c:pt>
                <c:pt idx="152" formatCode="0.0">
                  <c:v>91.3</c:v>
                </c:pt>
                <c:pt idx="153" formatCode="0.0">
                  <c:v>92.833333333333329</c:v>
                </c:pt>
                <c:pt idx="154" formatCode="0.0">
                  <c:v>90.466666666666683</c:v>
                </c:pt>
                <c:pt idx="155" formatCode="0.0">
                  <c:v>88.666666666666671</c:v>
                </c:pt>
                <c:pt idx="156" formatCode="0.0">
                  <c:v>84</c:v>
                </c:pt>
                <c:pt idx="157" formatCode="0.0">
                  <c:v>85.233333333333334</c:v>
                </c:pt>
                <c:pt idx="158" formatCode="0.0">
                  <c:v>83.3</c:v>
                </c:pt>
                <c:pt idx="159" formatCode="0.0">
                  <c:v>83.5</c:v>
                </c:pt>
                <c:pt idx="160" formatCode="0.0">
                  <c:v>79.5</c:v>
                </c:pt>
                <c:pt idx="161" formatCode="0.0">
                  <c:v>80.466666666666669</c:v>
                </c:pt>
                <c:pt idx="162" formatCode="0.0">
                  <c:v>79.600000000000009</c:v>
                </c:pt>
                <c:pt idx="163" formatCode="0.0">
                  <c:v>79.400000000000006</c:v>
                </c:pt>
                <c:pt idx="164" formatCode="0.0">
                  <c:v>78.400000000000006</c:v>
                </c:pt>
                <c:pt idx="165" formatCode="0.0">
                  <c:v>77.933333333333337</c:v>
                </c:pt>
                <c:pt idx="166" formatCode="0.0">
                  <c:v>78</c:v>
                </c:pt>
                <c:pt idx="167" formatCode="0.0">
                  <c:v>76.866666666666674</c:v>
                </c:pt>
                <c:pt idx="168" formatCode="0.0">
                  <c:v>78.233333333333348</c:v>
                </c:pt>
                <c:pt idx="169" formatCode="0.0">
                  <c:v>78.500000000000014</c:v>
                </c:pt>
                <c:pt idx="170" formatCode="0.0">
                  <c:v>78.933333333333337</c:v>
                </c:pt>
                <c:pt idx="171" formatCode="0.0">
                  <c:v>79.2</c:v>
                </c:pt>
                <c:pt idx="172" formatCode="0.0">
                  <c:v>79.566666666666663</c:v>
                </c:pt>
                <c:pt idx="173" formatCode="0.0">
                  <c:v>80.966666666666669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95-4FA8-9D72-1BB8CDB4E651}"/>
            </c:ext>
          </c:extLst>
        </c:ser>
        <c:ser>
          <c:idx val="2"/>
          <c:order val="2"/>
          <c:tx>
            <c:strRef>
              <c:f>'MPE -  slides 14,15,16,17'!$L$3</c:f>
              <c:strCache>
                <c:ptCount val="1"/>
                <c:pt idx="0">
                  <c:v>Serviços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14,15,16,17'!$BH$5:$BH$178</c:f>
              <c:numCache>
                <c:formatCode>General</c:formatCode>
                <c:ptCount val="174"/>
                <c:pt idx="2" formatCode="0.0">
                  <c:v>113.63333333333334</c:v>
                </c:pt>
                <c:pt idx="3" formatCode="0.0">
                  <c:v>110.13333333333333</c:v>
                </c:pt>
                <c:pt idx="4" formatCode="0.0">
                  <c:v>107.80000000000001</c:v>
                </c:pt>
                <c:pt idx="5" formatCode="0.0">
                  <c:v>105.10000000000001</c:v>
                </c:pt>
                <c:pt idx="6" formatCode="0.0">
                  <c:v>104.7</c:v>
                </c:pt>
                <c:pt idx="7" formatCode="0.0">
                  <c:v>105.2</c:v>
                </c:pt>
                <c:pt idx="8" formatCode="0.0">
                  <c:v>106.10000000000001</c:v>
                </c:pt>
                <c:pt idx="9" formatCode="0.0">
                  <c:v>107.63333333333333</c:v>
                </c:pt>
                <c:pt idx="10" formatCode="0.0">
                  <c:v>106.76666666666667</c:v>
                </c:pt>
                <c:pt idx="11" formatCode="0.0">
                  <c:v>105.06666666666666</c:v>
                </c:pt>
                <c:pt idx="12" formatCode="0.0">
                  <c:v>103.10000000000001</c:v>
                </c:pt>
                <c:pt idx="13" formatCode="0.0">
                  <c:v>105.96666666666668</c:v>
                </c:pt>
                <c:pt idx="14" formatCode="0.0">
                  <c:v>109.10000000000001</c:v>
                </c:pt>
                <c:pt idx="15" formatCode="0.0">
                  <c:v>112.30000000000001</c:v>
                </c:pt>
                <c:pt idx="16" formatCode="0.0">
                  <c:v>112.33333333333333</c:v>
                </c:pt>
                <c:pt idx="17" formatCode="0.0">
                  <c:v>112.7</c:v>
                </c:pt>
                <c:pt idx="18" formatCode="0.0">
                  <c:v>110.73333333333333</c:v>
                </c:pt>
                <c:pt idx="19" formatCode="0.0">
                  <c:v>110.39999999999999</c:v>
                </c:pt>
                <c:pt idx="20" formatCode="0.0">
                  <c:v>107.73333333333333</c:v>
                </c:pt>
                <c:pt idx="21" formatCode="0.0">
                  <c:v>107.3</c:v>
                </c:pt>
                <c:pt idx="22" formatCode="0.0">
                  <c:v>102.8</c:v>
                </c:pt>
                <c:pt idx="23" formatCode="0.0">
                  <c:v>101.46666666666668</c:v>
                </c:pt>
                <c:pt idx="24" formatCode="0.0">
                  <c:v>100.7</c:v>
                </c:pt>
                <c:pt idx="25" formatCode="0.0">
                  <c:v>104.03333333333335</c:v>
                </c:pt>
                <c:pt idx="26" formatCode="0.0">
                  <c:v>104.96666666666668</c:v>
                </c:pt>
                <c:pt idx="27" formatCode="0.0">
                  <c:v>105.10000000000001</c:v>
                </c:pt>
                <c:pt idx="28" formatCode="0.0">
                  <c:v>104.03333333333335</c:v>
                </c:pt>
                <c:pt idx="29" formatCode="0.0">
                  <c:v>102.60000000000001</c:v>
                </c:pt>
                <c:pt idx="30" formatCode="0.0">
                  <c:v>102.06666666666668</c:v>
                </c:pt>
                <c:pt idx="31" formatCode="0.0">
                  <c:v>101.73333333333333</c:v>
                </c:pt>
                <c:pt idx="32" formatCode="0.0">
                  <c:v>103.93333333333334</c:v>
                </c:pt>
                <c:pt idx="33" formatCode="0.0">
                  <c:v>106.66666666666667</c:v>
                </c:pt>
                <c:pt idx="34" formatCode="0.0">
                  <c:v>109.7</c:v>
                </c:pt>
                <c:pt idx="35" formatCode="0.0">
                  <c:v>109.26666666666667</c:v>
                </c:pt>
                <c:pt idx="36" formatCode="0.0">
                  <c:v>105.90000000000002</c:v>
                </c:pt>
                <c:pt idx="37" formatCode="0.0">
                  <c:v>102.26666666666667</c:v>
                </c:pt>
                <c:pt idx="38" formatCode="0.0">
                  <c:v>101.66666666666667</c:v>
                </c:pt>
                <c:pt idx="39" formatCode="0.0">
                  <c:v>102.06666666666666</c:v>
                </c:pt>
                <c:pt idx="40" formatCode="0.0">
                  <c:v>101.2</c:v>
                </c:pt>
                <c:pt idx="41" formatCode="0.0">
                  <c:v>102.06666666666668</c:v>
                </c:pt>
                <c:pt idx="42" formatCode="0.0">
                  <c:v>102.8</c:v>
                </c:pt>
                <c:pt idx="43" formatCode="0.0">
                  <c:v>104.60000000000001</c:v>
                </c:pt>
                <c:pt idx="44" formatCode="0.0">
                  <c:v>103.56666666666666</c:v>
                </c:pt>
                <c:pt idx="45" formatCode="0.0">
                  <c:v>102.80000000000001</c:v>
                </c:pt>
                <c:pt idx="46" formatCode="0.0">
                  <c:v>101.5</c:v>
                </c:pt>
                <c:pt idx="47" formatCode="0.0">
                  <c:v>101.2</c:v>
                </c:pt>
                <c:pt idx="48" formatCode="0.0">
                  <c:v>101.53333333333335</c:v>
                </c:pt>
                <c:pt idx="49" formatCode="0.0">
                  <c:v>101.8</c:v>
                </c:pt>
                <c:pt idx="50" formatCode="0.0">
                  <c:v>99.866666666666674</c:v>
                </c:pt>
                <c:pt idx="51" formatCode="0.0">
                  <c:v>98.3</c:v>
                </c:pt>
                <c:pt idx="52" formatCode="0.0">
                  <c:v>95.866666666666674</c:v>
                </c:pt>
                <c:pt idx="53" formatCode="0.0">
                  <c:v>95.2</c:v>
                </c:pt>
                <c:pt idx="54" formatCode="0.0">
                  <c:v>92.933333333333337</c:v>
                </c:pt>
                <c:pt idx="55" formatCode="0.0">
                  <c:v>93.233333333333348</c:v>
                </c:pt>
                <c:pt idx="56" formatCode="0.0">
                  <c:v>90.40000000000002</c:v>
                </c:pt>
                <c:pt idx="57" formatCode="0.0">
                  <c:v>88.7</c:v>
                </c:pt>
                <c:pt idx="58" formatCode="0.0">
                  <c:v>86.066666666666677</c:v>
                </c:pt>
                <c:pt idx="59" formatCode="0.0">
                  <c:v>88.233333333333348</c:v>
                </c:pt>
                <c:pt idx="60" formatCode="0.0">
                  <c:v>88.966666666666683</c:v>
                </c:pt>
                <c:pt idx="61" formatCode="0.0">
                  <c:v>87.333333333333329</c:v>
                </c:pt>
                <c:pt idx="62" formatCode="0.0">
                  <c:v>81.433333333333337</c:v>
                </c:pt>
                <c:pt idx="63" formatCode="0.0">
                  <c:v>77.63333333333334</c:v>
                </c:pt>
                <c:pt idx="64" formatCode="0.0">
                  <c:v>75.466666666666654</c:v>
                </c:pt>
                <c:pt idx="65" formatCode="0.0">
                  <c:v>73.533333333333346</c:v>
                </c:pt>
                <c:pt idx="66" formatCode="0.0">
                  <c:v>72.7</c:v>
                </c:pt>
                <c:pt idx="67" formatCode="0.0">
                  <c:v>68.933333333333337</c:v>
                </c:pt>
                <c:pt idx="68" formatCode="0.0">
                  <c:v>68.3</c:v>
                </c:pt>
                <c:pt idx="69" formatCode="0.0">
                  <c:v>70.233333333333334</c:v>
                </c:pt>
                <c:pt idx="70" formatCode="0.0">
                  <c:v>70.966666666666669</c:v>
                </c:pt>
                <c:pt idx="71" formatCode="0.0">
                  <c:v>71.766666666666666</c:v>
                </c:pt>
                <c:pt idx="72" formatCode="0.0">
                  <c:v>68.633333333333326</c:v>
                </c:pt>
                <c:pt idx="73" formatCode="0.0">
                  <c:v>69.666666666666671</c:v>
                </c:pt>
                <c:pt idx="74" formatCode="0.0">
                  <c:v>68.266666666666666</c:v>
                </c:pt>
                <c:pt idx="75" formatCode="0.0">
                  <c:v>66.966666666666683</c:v>
                </c:pt>
                <c:pt idx="76" formatCode="0.0">
                  <c:v>68.3</c:v>
                </c:pt>
                <c:pt idx="77" formatCode="0.0">
                  <c:v>73.333333333333329</c:v>
                </c:pt>
                <c:pt idx="78" formatCode="0.0">
                  <c:v>78.5</c:v>
                </c:pt>
                <c:pt idx="79" formatCode="0.0">
                  <c:v>79.966666666666683</c:v>
                </c:pt>
                <c:pt idx="80" formatCode="0.0">
                  <c:v>78.366666666666674</c:v>
                </c:pt>
                <c:pt idx="81" formatCode="0.0">
                  <c:v>76.066666666666677</c:v>
                </c:pt>
                <c:pt idx="82" formatCode="0.0">
                  <c:v>77.933333333333337</c:v>
                </c:pt>
                <c:pt idx="83" formatCode="0.0">
                  <c:v>79.333333333333343</c:v>
                </c:pt>
                <c:pt idx="84" formatCode="0.0">
                  <c:v>81.966666666666683</c:v>
                </c:pt>
                <c:pt idx="85" formatCode="0.0">
                  <c:v>81.86666666666666</c:v>
                </c:pt>
                <c:pt idx="86" formatCode="0.0">
                  <c:v>82.8</c:v>
                </c:pt>
                <c:pt idx="87" formatCode="0.0">
                  <c:v>83.666666666666671</c:v>
                </c:pt>
                <c:pt idx="88" formatCode="0.0">
                  <c:v>86.333333333333329</c:v>
                </c:pt>
                <c:pt idx="89" formatCode="0.0">
                  <c:v>87.63333333333334</c:v>
                </c:pt>
                <c:pt idx="90" formatCode="0.0">
                  <c:v>89.633333333333326</c:v>
                </c:pt>
                <c:pt idx="91" formatCode="0.0">
                  <c:v>88.600000000000009</c:v>
                </c:pt>
                <c:pt idx="92" formatCode="0.0">
                  <c:v>88.733333333333334</c:v>
                </c:pt>
                <c:pt idx="93" formatCode="0.0">
                  <c:v>88.233333333333348</c:v>
                </c:pt>
                <c:pt idx="94" formatCode="0.0">
                  <c:v>88.866666666666674</c:v>
                </c:pt>
                <c:pt idx="95" formatCode="0.0">
                  <c:v>91.13333333333334</c:v>
                </c:pt>
                <c:pt idx="96" formatCode="0.0">
                  <c:v>93.233333333333334</c:v>
                </c:pt>
                <c:pt idx="97" formatCode="0.0">
                  <c:v>97.5</c:v>
                </c:pt>
                <c:pt idx="98" formatCode="0.0">
                  <c:v>97.566666666666663</c:v>
                </c:pt>
                <c:pt idx="99" formatCode="0.0">
                  <c:v>98.366666666666674</c:v>
                </c:pt>
                <c:pt idx="100" formatCode="0.0">
                  <c:v>95.333333333333329</c:v>
                </c:pt>
                <c:pt idx="101" formatCode="0.0">
                  <c:v>92.966666666666654</c:v>
                </c:pt>
                <c:pt idx="102" formatCode="0.0">
                  <c:v>90.866666666666674</c:v>
                </c:pt>
                <c:pt idx="103" formatCode="0.0">
                  <c:v>90.266666666666666</c:v>
                </c:pt>
                <c:pt idx="104" formatCode="0.0">
                  <c:v>92.7</c:v>
                </c:pt>
                <c:pt idx="105" formatCode="0.0">
                  <c:v>92.7</c:v>
                </c:pt>
                <c:pt idx="106" formatCode="0.0">
                  <c:v>97.8</c:v>
                </c:pt>
                <c:pt idx="107" formatCode="0.0">
                  <c:v>100.8</c:v>
                </c:pt>
                <c:pt idx="108" formatCode="0.0">
                  <c:v>102.56666666666668</c:v>
                </c:pt>
                <c:pt idx="109" formatCode="0.0">
                  <c:v>100.56666666666668</c:v>
                </c:pt>
                <c:pt idx="110" formatCode="0.0">
                  <c:v>102.16666666666667</c:v>
                </c:pt>
                <c:pt idx="111" formatCode="0.0">
                  <c:v>105.7</c:v>
                </c:pt>
                <c:pt idx="112" formatCode="0.0">
                  <c:v>104.7</c:v>
                </c:pt>
                <c:pt idx="113" formatCode="0.0">
                  <c:v>100.36666666666667</c:v>
                </c:pt>
                <c:pt idx="114" formatCode="0.0">
                  <c:v>96.399999999999991</c:v>
                </c:pt>
                <c:pt idx="115" formatCode="0.0">
                  <c:v>96.2</c:v>
                </c:pt>
                <c:pt idx="116" formatCode="0.0">
                  <c:v>98.533333333333346</c:v>
                </c:pt>
                <c:pt idx="117" formatCode="0.0">
                  <c:v>99.7</c:v>
                </c:pt>
                <c:pt idx="118" formatCode="0.0">
                  <c:v>101.36666666666667</c:v>
                </c:pt>
                <c:pt idx="119" formatCode="0.0">
                  <c:v>101.46666666666665</c:v>
                </c:pt>
                <c:pt idx="120" formatCode="0.0">
                  <c:v>102.73333333333333</c:v>
                </c:pt>
                <c:pt idx="121" formatCode="0.0">
                  <c:v>102.23333333333333</c:v>
                </c:pt>
                <c:pt idx="122" formatCode="0.0">
                  <c:v>98.899999999999991</c:v>
                </c:pt>
                <c:pt idx="123" formatCode="0.0">
                  <c:v>85.566666666666663</c:v>
                </c:pt>
                <c:pt idx="124" formatCode="0.0">
                  <c:v>75.166666666666671</c:v>
                </c:pt>
                <c:pt idx="125" formatCode="0.0">
                  <c:v>69.533333333333346</c:v>
                </c:pt>
                <c:pt idx="126" formatCode="0.0">
                  <c:v>77.833333333333329</c:v>
                </c:pt>
                <c:pt idx="127" formatCode="0.0">
                  <c:v>83.600000000000009</c:v>
                </c:pt>
                <c:pt idx="128" formatCode="0.0">
                  <c:v>88.933333333333337</c:v>
                </c:pt>
                <c:pt idx="129" formatCode="0.0">
                  <c:v>89.466666666666683</c:v>
                </c:pt>
                <c:pt idx="130" formatCode="0.0">
                  <c:v>90.466666666666654</c:v>
                </c:pt>
                <c:pt idx="131" formatCode="0.0">
                  <c:v>89.899999999999991</c:v>
                </c:pt>
                <c:pt idx="132" formatCode="0.0">
                  <c:v>90.966666666666683</c:v>
                </c:pt>
                <c:pt idx="133" formatCode="0.0">
                  <c:v>90.666666666666671</c:v>
                </c:pt>
                <c:pt idx="134" formatCode="0.0">
                  <c:v>88.033333333333346</c:v>
                </c:pt>
                <c:pt idx="135" formatCode="0.0">
                  <c:v>85.566666666666677</c:v>
                </c:pt>
                <c:pt idx="136" formatCode="0.0">
                  <c:v>86.433333333333337</c:v>
                </c:pt>
                <c:pt idx="137" formatCode="0.0">
                  <c:v>90.633333333333326</c:v>
                </c:pt>
                <c:pt idx="138" formatCode="0.0">
                  <c:v>93.633333333333326</c:v>
                </c:pt>
                <c:pt idx="139" formatCode="0.0">
                  <c:v>95.266666666666666</c:v>
                </c:pt>
                <c:pt idx="140" formatCode="0.0">
                  <c:v>96.5</c:v>
                </c:pt>
                <c:pt idx="141" formatCode="0.0">
                  <c:v>97.5</c:v>
                </c:pt>
                <c:pt idx="142" formatCode="0.0">
                  <c:v>100.43333333333334</c:v>
                </c:pt>
                <c:pt idx="143" formatCode="0.0">
                  <c:v>101.8</c:v>
                </c:pt>
                <c:pt idx="144" formatCode="0.0">
                  <c:v>101.23333333333333</c:v>
                </c:pt>
                <c:pt idx="145" formatCode="0.0">
                  <c:v>97.733333333333334</c:v>
                </c:pt>
                <c:pt idx="146" formatCode="0.0">
                  <c:v>97</c:v>
                </c:pt>
                <c:pt idx="147" formatCode="0.0">
                  <c:v>98.266666666666666</c:v>
                </c:pt>
                <c:pt idx="148" formatCode="0.0">
                  <c:v>100.5</c:v>
                </c:pt>
                <c:pt idx="149" formatCode="0.0">
                  <c:v>101.56666666666666</c:v>
                </c:pt>
                <c:pt idx="150" formatCode="0.0">
                  <c:v>103.33333333333333</c:v>
                </c:pt>
                <c:pt idx="151" formatCode="0.0">
                  <c:v>106.03333333333335</c:v>
                </c:pt>
                <c:pt idx="152" formatCode="0.0">
                  <c:v>107.56666666666666</c:v>
                </c:pt>
                <c:pt idx="153" formatCode="0.0">
                  <c:v>107.73333333333333</c:v>
                </c:pt>
                <c:pt idx="154" formatCode="0.0">
                  <c:v>104.96666666666665</c:v>
                </c:pt>
                <c:pt idx="155" formatCode="0.0">
                  <c:v>102.43333333333334</c:v>
                </c:pt>
                <c:pt idx="156" formatCode="0.0">
                  <c:v>99.100000000000009</c:v>
                </c:pt>
                <c:pt idx="157" formatCode="0.0">
                  <c:v>97.3</c:v>
                </c:pt>
                <c:pt idx="158" formatCode="0.0">
                  <c:v>95.766666666666666</c:v>
                </c:pt>
                <c:pt idx="159" formatCode="0.0">
                  <c:v>95.633333333333326</c:v>
                </c:pt>
                <c:pt idx="160" formatCode="0.0">
                  <c:v>96.666666666666671</c:v>
                </c:pt>
                <c:pt idx="161" formatCode="0.0">
                  <c:v>97.366666666666674</c:v>
                </c:pt>
                <c:pt idx="162" formatCode="0.0">
                  <c:v>97.266666666666666</c:v>
                </c:pt>
                <c:pt idx="163" formatCode="0.0">
                  <c:v>97.5</c:v>
                </c:pt>
                <c:pt idx="164" formatCode="0.0">
                  <c:v>97.666666666666671</c:v>
                </c:pt>
                <c:pt idx="165" formatCode="0.0">
                  <c:v>99.233333333333334</c:v>
                </c:pt>
                <c:pt idx="166" formatCode="0.0">
                  <c:v>100.60000000000001</c:v>
                </c:pt>
                <c:pt idx="167" formatCode="0.0">
                  <c:v>101.03333333333335</c:v>
                </c:pt>
                <c:pt idx="168" formatCode="0.0">
                  <c:v>100.63333333333334</c:v>
                </c:pt>
                <c:pt idx="169" formatCode="0.0">
                  <c:v>98.100000000000009</c:v>
                </c:pt>
                <c:pt idx="170" formatCode="0.0">
                  <c:v>96.866666666666674</c:v>
                </c:pt>
                <c:pt idx="171" formatCode="0.0">
                  <c:v>97.3</c:v>
                </c:pt>
                <c:pt idx="172" formatCode="0.0">
                  <c:v>96.766666666666666</c:v>
                </c:pt>
                <c:pt idx="173" formatCode="0.0">
                  <c:v>96.933333333333337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95-4FA8-9D72-1BB8CDB4E651}"/>
            </c:ext>
          </c:extLst>
        </c:ser>
        <c:ser>
          <c:idx val="4"/>
          <c:order val="3"/>
          <c:tx>
            <c:strRef>
              <c:f>'MPE -  slides 14,15,16,17'!$AY$3:$BC$3</c:f>
              <c:strCache>
                <c:ptCount val="1"/>
                <c:pt idx="0">
                  <c:v>Indústria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'MPE -  slides 14,15,16,17'!$A$5:$A$178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slides 14,15,16,17'!$BC$5:$BC$178</c:f>
              <c:numCache>
                <c:formatCode>General</c:formatCode>
                <c:ptCount val="174"/>
                <c:pt idx="2" formatCode="0.0">
                  <c:v>108.33333333333333</c:v>
                </c:pt>
                <c:pt idx="3" formatCode="0.0">
                  <c:v>108.43333333333334</c:v>
                </c:pt>
                <c:pt idx="4" formatCode="0.0">
                  <c:v>109.36666666666667</c:v>
                </c:pt>
                <c:pt idx="5" formatCode="0.0">
                  <c:v>107.83333333333333</c:v>
                </c:pt>
                <c:pt idx="6" formatCode="0.0">
                  <c:v>109.13333333333333</c:v>
                </c:pt>
                <c:pt idx="7" formatCode="0.0">
                  <c:v>110.5</c:v>
                </c:pt>
                <c:pt idx="8" formatCode="0.0">
                  <c:v>111.86666666666667</c:v>
                </c:pt>
                <c:pt idx="9" formatCode="0.0">
                  <c:v>111.60000000000001</c:v>
                </c:pt>
                <c:pt idx="10" formatCode="0.0">
                  <c:v>112.73333333333333</c:v>
                </c:pt>
                <c:pt idx="11" formatCode="0.0">
                  <c:v>112.46666666666665</c:v>
                </c:pt>
                <c:pt idx="12" formatCode="0.0">
                  <c:v>112.76666666666667</c:v>
                </c:pt>
                <c:pt idx="13" formatCode="0.0">
                  <c:v>111</c:v>
                </c:pt>
                <c:pt idx="14" formatCode="0.0">
                  <c:v>108.96666666666665</c:v>
                </c:pt>
                <c:pt idx="15" formatCode="0.0">
                  <c:v>106.53333333333335</c:v>
                </c:pt>
                <c:pt idx="16" formatCode="0.0">
                  <c:v>105.36666666666667</c:v>
                </c:pt>
                <c:pt idx="17" formatCode="0.0">
                  <c:v>106.13333333333333</c:v>
                </c:pt>
                <c:pt idx="18" formatCode="0.0">
                  <c:v>105.63333333333333</c:v>
                </c:pt>
                <c:pt idx="19" formatCode="0.0">
                  <c:v>103.83333333333333</c:v>
                </c:pt>
                <c:pt idx="20" formatCode="0.0">
                  <c:v>101</c:v>
                </c:pt>
                <c:pt idx="21" formatCode="0.0">
                  <c:v>100.36666666666667</c:v>
                </c:pt>
                <c:pt idx="22" formatCode="0.0">
                  <c:v>102</c:v>
                </c:pt>
                <c:pt idx="23" formatCode="0.0">
                  <c:v>104.3</c:v>
                </c:pt>
                <c:pt idx="24" formatCode="0.0">
                  <c:v>105.26666666666667</c:v>
                </c:pt>
                <c:pt idx="25" formatCode="0.0">
                  <c:v>106.46666666666665</c:v>
                </c:pt>
                <c:pt idx="26" formatCode="0.0">
                  <c:v>105.96666666666665</c:v>
                </c:pt>
                <c:pt idx="27" formatCode="0.0">
                  <c:v>106.56666666666666</c:v>
                </c:pt>
                <c:pt idx="28" formatCode="0.0">
                  <c:v>104.39999999999999</c:v>
                </c:pt>
                <c:pt idx="29" formatCode="0.0">
                  <c:v>103</c:v>
                </c:pt>
                <c:pt idx="30" formatCode="0.0">
                  <c:v>102.26666666666665</c:v>
                </c:pt>
                <c:pt idx="31" formatCode="0.0">
                  <c:v>101.86666666666667</c:v>
                </c:pt>
                <c:pt idx="32" formatCode="0.0">
                  <c:v>103.3</c:v>
                </c:pt>
                <c:pt idx="33" formatCode="0.0">
                  <c:v>103.96666666666665</c:v>
                </c:pt>
                <c:pt idx="34" formatCode="0.0">
                  <c:v>103.13333333333333</c:v>
                </c:pt>
                <c:pt idx="35" formatCode="0.0">
                  <c:v>102.8</c:v>
                </c:pt>
                <c:pt idx="36" formatCode="0.0">
                  <c:v>101.60000000000001</c:v>
                </c:pt>
                <c:pt idx="37" formatCode="0.0">
                  <c:v>104.33333333333333</c:v>
                </c:pt>
                <c:pt idx="38" formatCode="0.0">
                  <c:v>105.39999999999999</c:v>
                </c:pt>
                <c:pt idx="39" formatCode="0.0">
                  <c:v>104.53333333333335</c:v>
                </c:pt>
                <c:pt idx="40" formatCode="0.0">
                  <c:v>102.93333333333334</c:v>
                </c:pt>
                <c:pt idx="41" formatCode="0.0">
                  <c:v>101.59999999999998</c:v>
                </c:pt>
                <c:pt idx="42" formatCode="0.0">
                  <c:v>102.16666666666667</c:v>
                </c:pt>
                <c:pt idx="43" formatCode="0.0">
                  <c:v>100.46666666666665</c:v>
                </c:pt>
                <c:pt idx="44" formatCode="0.0">
                  <c:v>100.93333333333334</c:v>
                </c:pt>
                <c:pt idx="45" formatCode="0.0">
                  <c:v>101.93333333333332</c:v>
                </c:pt>
                <c:pt idx="46" formatCode="0.0">
                  <c:v>103.76666666666667</c:v>
                </c:pt>
                <c:pt idx="47" formatCode="0.0">
                  <c:v>102.53333333333335</c:v>
                </c:pt>
                <c:pt idx="48" formatCode="0.0">
                  <c:v>100.46666666666665</c:v>
                </c:pt>
                <c:pt idx="49" formatCode="0.0">
                  <c:v>100.2</c:v>
                </c:pt>
                <c:pt idx="50" formatCode="0.0">
                  <c:v>100.2</c:v>
                </c:pt>
                <c:pt idx="51" formatCode="0.0">
                  <c:v>101.66666666666667</c:v>
                </c:pt>
                <c:pt idx="52" formatCode="0.0">
                  <c:v>100.10000000000001</c:v>
                </c:pt>
                <c:pt idx="53" formatCode="0.0">
                  <c:v>96.766666666666666</c:v>
                </c:pt>
                <c:pt idx="54" formatCode="0.0">
                  <c:v>92.866666666666674</c:v>
                </c:pt>
                <c:pt idx="55" formatCode="0.0">
                  <c:v>91.466666666666654</c:v>
                </c:pt>
                <c:pt idx="56" formatCode="0.0">
                  <c:v>89.533333333333346</c:v>
                </c:pt>
                <c:pt idx="57" formatCode="0.0">
                  <c:v>90</c:v>
                </c:pt>
                <c:pt idx="58" formatCode="0.0">
                  <c:v>89.633333333333326</c:v>
                </c:pt>
                <c:pt idx="59" formatCode="0.0">
                  <c:v>89.566666666666663</c:v>
                </c:pt>
                <c:pt idx="60" formatCode="0.0">
                  <c:v>86.033333333333346</c:v>
                </c:pt>
                <c:pt idx="61" formatCode="0.0">
                  <c:v>82.233333333333334</c:v>
                </c:pt>
                <c:pt idx="62" formatCode="0.0">
                  <c:v>79.033333333333346</c:v>
                </c:pt>
                <c:pt idx="63" formatCode="0.0">
                  <c:v>77.566666666666663</c:v>
                </c:pt>
                <c:pt idx="64" formatCode="0.0">
                  <c:v>76.633333333333326</c:v>
                </c:pt>
                <c:pt idx="65" formatCode="0.0">
                  <c:v>74.8</c:v>
                </c:pt>
                <c:pt idx="66" formatCode="0.0">
                  <c:v>71.899999999999991</c:v>
                </c:pt>
                <c:pt idx="67" formatCode="0.0">
                  <c:v>68.63333333333334</c:v>
                </c:pt>
                <c:pt idx="68" formatCode="0.0">
                  <c:v>67.533333333333331</c:v>
                </c:pt>
                <c:pt idx="69" formatCode="0.0">
                  <c:v>67.333333333333329</c:v>
                </c:pt>
                <c:pt idx="70" formatCode="0.0">
                  <c:v>66.933333333333337</c:v>
                </c:pt>
                <c:pt idx="71" formatCode="0.0">
                  <c:v>67.266666666666666</c:v>
                </c:pt>
                <c:pt idx="72" formatCode="0.0">
                  <c:v>67.766666666666666</c:v>
                </c:pt>
                <c:pt idx="73" formatCode="0.0">
                  <c:v>69.833333333333343</c:v>
                </c:pt>
                <c:pt idx="74" formatCode="0.0">
                  <c:v>71.166666666666671</c:v>
                </c:pt>
                <c:pt idx="75" formatCode="0.0">
                  <c:v>70.366666666666674</c:v>
                </c:pt>
                <c:pt idx="76" formatCode="0.0">
                  <c:v>71.3</c:v>
                </c:pt>
                <c:pt idx="77" formatCode="0.0">
                  <c:v>71.333333333333329</c:v>
                </c:pt>
                <c:pt idx="78" formatCode="0.0">
                  <c:v>75.2</c:v>
                </c:pt>
                <c:pt idx="79" formatCode="0.0">
                  <c:v>76.333333333333329</c:v>
                </c:pt>
                <c:pt idx="80" formatCode="0.0">
                  <c:v>80.36666666666666</c:v>
                </c:pt>
                <c:pt idx="81" formatCode="0.0">
                  <c:v>81.066666666666663</c:v>
                </c:pt>
                <c:pt idx="82" formatCode="0.0">
                  <c:v>80.86666666666666</c:v>
                </c:pt>
                <c:pt idx="83" formatCode="0.0">
                  <c:v>79.666666666666671</c:v>
                </c:pt>
                <c:pt idx="84" formatCode="0.0">
                  <c:v>79.7</c:v>
                </c:pt>
                <c:pt idx="85" formatCode="0.0">
                  <c:v>80.666666666666671</c:v>
                </c:pt>
                <c:pt idx="86" formatCode="0.0">
                  <c:v>82.36666666666666</c:v>
                </c:pt>
                <c:pt idx="87" formatCode="0.0">
                  <c:v>84.433333333333337</c:v>
                </c:pt>
                <c:pt idx="88" formatCode="0.0">
                  <c:v>86.233333333333334</c:v>
                </c:pt>
                <c:pt idx="89" formatCode="0.0">
                  <c:v>87.333333333333329</c:v>
                </c:pt>
                <c:pt idx="90" formatCode="0.0">
                  <c:v>86.899999999999991</c:v>
                </c:pt>
                <c:pt idx="91" formatCode="0.0">
                  <c:v>86.2</c:v>
                </c:pt>
                <c:pt idx="92" formatCode="0.0">
                  <c:v>85.8</c:v>
                </c:pt>
                <c:pt idx="93" formatCode="0.0">
                  <c:v>86.399999999999991</c:v>
                </c:pt>
                <c:pt idx="94" formatCode="0.0">
                  <c:v>87.333333333333329</c:v>
                </c:pt>
                <c:pt idx="95" formatCode="0.0">
                  <c:v>88.133333333333326</c:v>
                </c:pt>
                <c:pt idx="96" formatCode="0.0">
                  <c:v>89.600000000000009</c:v>
                </c:pt>
                <c:pt idx="97" formatCode="0.0">
                  <c:v>89.600000000000009</c:v>
                </c:pt>
                <c:pt idx="98" formatCode="0.0">
                  <c:v>89.466666666666654</c:v>
                </c:pt>
                <c:pt idx="99" formatCode="0.0">
                  <c:v>89.7</c:v>
                </c:pt>
                <c:pt idx="100" formatCode="0.0">
                  <c:v>90.600000000000009</c:v>
                </c:pt>
                <c:pt idx="101" formatCode="0.0">
                  <c:v>89.2</c:v>
                </c:pt>
                <c:pt idx="102" formatCode="0.0">
                  <c:v>87.633333333333326</c:v>
                </c:pt>
                <c:pt idx="103" formatCode="0.0">
                  <c:v>88</c:v>
                </c:pt>
                <c:pt idx="104" formatCode="0.0">
                  <c:v>91</c:v>
                </c:pt>
                <c:pt idx="105" formatCode="0.0">
                  <c:v>91.666666666666671</c:v>
                </c:pt>
                <c:pt idx="106" formatCode="0.0">
                  <c:v>92.266666666666652</c:v>
                </c:pt>
                <c:pt idx="107" formatCode="0.0">
                  <c:v>92.266666666666666</c:v>
                </c:pt>
                <c:pt idx="108" formatCode="0.0">
                  <c:v>96.433333333333337</c:v>
                </c:pt>
                <c:pt idx="109" formatCode="0.0">
                  <c:v>99.933333333333323</c:v>
                </c:pt>
                <c:pt idx="110" formatCode="0.0">
                  <c:v>101.03333333333335</c:v>
                </c:pt>
                <c:pt idx="111" formatCode="0.0">
                  <c:v>96.36666666666666</c:v>
                </c:pt>
                <c:pt idx="112" formatCode="0.0">
                  <c:v>91.5</c:v>
                </c:pt>
                <c:pt idx="113" formatCode="0.0">
                  <c:v>88.666666666666671</c:v>
                </c:pt>
                <c:pt idx="114" formatCode="0.0">
                  <c:v>88.766666666666666</c:v>
                </c:pt>
                <c:pt idx="115" formatCode="0.0">
                  <c:v>90.066666666666677</c:v>
                </c:pt>
                <c:pt idx="116" formatCode="0.0">
                  <c:v>91.666666666666671</c:v>
                </c:pt>
                <c:pt idx="117" formatCode="0.0">
                  <c:v>93.899999999999991</c:v>
                </c:pt>
                <c:pt idx="118" formatCode="0.0">
                  <c:v>95.666666666666671</c:v>
                </c:pt>
                <c:pt idx="119" formatCode="0.0">
                  <c:v>95.899999999999991</c:v>
                </c:pt>
                <c:pt idx="120" formatCode="0.0">
                  <c:v>96.399999999999991</c:v>
                </c:pt>
                <c:pt idx="121" formatCode="0.0">
                  <c:v>96</c:v>
                </c:pt>
                <c:pt idx="122" formatCode="0.0">
                  <c:v>94.5</c:v>
                </c:pt>
                <c:pt idx="123" formatCode="0.0">
                  <c:v>77.266666666666666</c:v>
                </c:pt>
                <c:pt idx="124" formatCode="0.0">
                  <c:v>61.933333333333337</c:v>
                </c:pt>
                <c:pt idx="125" formatCode="0.0">
                  <c:v>56.866666666666667</c:v>
                </c:pt>
                <c:pt idx="126" formatCode="0.0">
                  <c:v>74.233333333333334</c:v>
                </c:pt>
                <c:pt idx="127" formatCode="0.0">
                  <c:v>90.899999999999991</c:v>
                </c:pt>
                <c:pt idx="128" formatCode="0.0">
                  <c:v>101.33333333333333</c:v>
                </c:pt>
                <c:pt idx="129" formatCode="0.0">
                  <c:v>105.66666666666667</c:v>
                </c:pt>
                <c:pt idx="130" formatCode="0.0">
                  <c:v>110.23333333333333</c:v>
                </c:pt>
                <c:pt idx="131" formatCode="0.0">
                  <c:v>110.66666666666667</c:v>
                </c:pt>
                <c:pt idx="132" formatCode="0.0">
                  <c:v>108.23333333333333</c:v>
                </c:pt>
                <c:pt idx="133" formatCode="0.0">
                  <c:v>103.60000000000001</c:v>
                </c:pt>
                <c:pt idx="134" formatCode="0.0">
                  <c:v>97.466666666666654</c:v>
                </c:pt>
                <c:pt idx="135" formatCode="0.0">
                  <c:v>93</c:v>
                </c:pt>
                <c:pt idx="136" formatCode="0.0">
                  <c:v>91.466666666666654</c:v>
                </c:pt>
                <c:pt idx="137" formatCode="0.0">
                  <c:v>94.666666666666671</c:v>
                </c:pt>
                <c:pt idx="138" formatCode="0.0">
                  <c:v>98.63333333333334</c:v>
                </c:pt>
                <c:pt idx="139" formatCode="0.0">
                  <c:v>99.733333333333334</c:v>
                </c:pt>
                <c:pt idx="140" formatCode="0.0">
                  <c:v>101.53333333333335</c:v>
                </c:pt>
                <c:pt idx="141" formatCode="0.0">
                  <c:v>100.90000000000002</c:v>
                </c:pt>
                <c:pt idx="142" formatCode="0.0">
                  <c:v>100.33333333333333</c:v>
                </c:pt>
                <c:pt idx="143" formatCode="0.0">
                  <c:v>99.2</c:v>
                </c:pt>
                <c:pt idx="144" formatCode="0.0">
                  <c:v>97.2</c:v>
                </c:pt>
                <c:pt idx="145" formatCode="0.0">
                  <c:v>95.8</c:v>
                </c:pt>
                <c:pt idx="146" formatCode="0.0">
                  <c:v>94.600000000000009</c:v>
                </c:pt>
                <c:pt idx="147" formatCode="0.0">
                  <c:v>96.733333333333334</c:v>
                </c:pt>
                <c:pt idx="148" formatCode="0.0">
                  <c:v>99.833333333333329</c:v>
                </c:pt>
                <c:pt idx="149" formatCode="0.0">
                  <c:v>101.26666666666665</c:v>
                </c:pt>
                <c:pt idx="150" formatCode="0.0">
                  <c:v>100.5</c:v>
                </c:pt>
                <c:pt idx="151" formatCode="0.0">
                  <c:v>101.2</c:v>
                </c:pt>
                <c:pt idx="152" formatCode="0.0">
                  <c:v>101.10000000000001</c:v>
                </c:pt>
                <c:pt idx="153" formatCode="0.0">
                  <c:v>100.86666666666667</c:v>
                </c:pt>
                <c:pt idx="154" formatCode="0.0">
                  <c:v>94.433333333333337</c:v>
                </c:pt>
                <c:pt idx="155" formatCode="0.0">
                  <c:v>90.933333333333337</c:v>
                </c:pt>
                <c:pt idx="156" formatCode="0.0">
                  <c:v>87.033333333333346</c:v>
                </c:pt>
                <c:pt idx="157" formatCode="0.0">
                  <c:v>87.733333333333334</c:v>
                </c:pt>
                <c:pt idx="158" formatCode="0.0">
                  <c:v>86.133333333333326</c:v>
                </c:pt>
                <c:pt idx="159" formatCode="0.0">
                  <c:v>86.833333333333329</c:v>
                </c:pt>
                <c:pt idx="160" formatCode="0.0">
                  <c:v>86.633333333333326</c:v>
                </c:pt>
                <c:pt idx="161" formatCode="0.0">
                  <c:v>89.333333333333329</c:v>
                </c:pt>
                <c:pt idx="162" formatCode="0.0">
                  <c:v>91.266666666666666</c:v>
                </c:pt>
                <c:pt idx="163" formatCode="0.0">
                  <c:v>93.533333333333346</c:v>
                </c:pt>
                <c:pt idx="164" formatCode="0.0">
                  <c:v>91.7</c:v>
                </c:pt>
                <c:pt idx="165" formatCode="0.0">
                  <c:v>90.866666666666674</c:v>
                </c:pt>
                <c:pt idx="166" formatCode="0.0">
                  <c:v>92.566666666666663</c:v>
                </c:pt>
                <c:pt idx="167" formatCode="0.0">
                  <c:v>94.8</c:v>
                </c:pt>
                <c:pt idx="168" formatCode="0.0">
                  <c:v>96.633333333333326</c:v>
                </c:pt>
                <c:pt idx="169" formatCode="0.0">
                  <c:v>97.40000000000002</c:v>
                </c:pt>
                <c:pt idx="170" formatCode="0.0">
                  <c:v>96.733333333333334</c:v>
                </c:pt>
                <c:pt idx="171" formatCode="0.0">
                  <c:v>95.899999999999991</c:v>
                </c:pt>
                <c:pt idx="172" formatCode="0.0">
                  <c:v>94.366666666666674</c:v>
                </c:pt>
                <c:pt idx="173" formatCode="0.0">
                  <c:v>96.533333333333346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95-4FA8-9D72-1BB8CDB4E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510223"/>
        <c:axId val="116487183"/>
      </c:lineChart>
      <c:dateAx>
        <c:axId val="116510223"/>
        <c:scaling>
          <c:orientation val="minMax"/>
          <c:min val="43617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487183"/>
        <c:crosses val="autoZero"/>
        <c:auto val="1"/>
        <c:lblOffset val="100"/>
        <c:baseTimeUnit val="months"/>
      </c:dateAx>
      <c:valAx>
        <c:axId val="116487183"/>
        <c:scaling>
          <c:orientation val="minMax"/>
          <c:max val="12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51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65190007648746"/>
          <c:y val="4.5251042468431986E-2"/>
          <c:w val="0.83362648955515506"/>
          <c:h val="0.78336744127709546"/>
        </c:manualLayout>
      </c:layout>
      <c:lineChart>
        <c:grouping val="standard"/>
        <c:varyColors val="0"/>
        <c:ser>
          <c:idx val="0"/>
          <c:order val="0"/>
          <c:tx>
            <c:strRef>
              <c:f>'Mercado de Trabalho - slide 5'!$C$3</c:f>
              <c:strCache>
                <c:ptCount val="1"/>
                <c:pt idx="0">
                  <c:v>29027 - Renda Nacional Disponível Bruta das Famílias - em valores constantes, deflacionada pelo IPCA, com ajuste sazonal (média móvel trimestral) - R$ (milhões)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156"/>
              <c:layout>
                <c:manualLayout>
                  <c:x val="-4.3443220736714928E-3"/>
                  <c:y val="-4.35556073802502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10-47C8-B0C2-0C506EDC8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'Mercado de Trabalho - slide 5'!$A$8:$A$164</c:f>
              <c:numCache>
                <c:formatCode>mmm\-yy</c:formatCode>
                <c:ptCount val="157"/>
                <c:pt idx="0">
                  <c:v>40664</c:v>
                </c:pt>
                <c:pt idx="1">
                  <c:v>40695</c:v>
                </c:pt>
                <c:pt idx="2">
                  <c:v>40725</c:v>
                </c:pt>
                <c:pt idx="3">
                  <c:v>40756</c:v>
                </c:pt>
                <c:pt idx="4">
                  <c:v>40787</c:v>
                </c:pt>
                <c:pt idx="5">
                  <c:v>40817</c:v>
                </c:pt>
                <c:pt idx="6">
                  <c:v>40848</c:v>
                </c:pt>
                <c:pt idx="7">
                  <c:v>40878</c:v>
                </c:pt>
                <c:pt idx="8">
                  <c:v>40909</c:v>
                </c:pt>
                <c:pt idx="9">
                  <c:v>40940</c:v>
                </c:pt>
                <c:pt idx="10">
                  <c:v>40969</c:v>
                </c:pt>
                <c:pt idx="11">
                  <c:v>41000</c:v>
                </c:pt>
                <c:pt idx="12">
                  <c:v>41030</c:v>
                </c:pt>
                <c:pt idx="13">
                  <c:v>41061</c:v>
                </c:pt>
                <c:pt idx="14">
                  <c:v>41091</c:v>
                </c:pt>
                <c:pt idx="15">
                  <c:v>41122</c:v>
                </c:pt>
                <c:pt idx="16">
                  <c:v>41153</c:v>
                </c:pt>
                <c:pt idx="17">
                  <c:v>41183</c:v>
                </c:pt>
                <c:pt idx="18">
                  <c:v>41214</c:v>
                </c:pt>
                <c:pt idx="19">
                  <c:v>41244</c:v>
                </c:pt>
                <c:pt idx="20">
                  <c:v>41275</c:v>
                </c:pt>
                <c:pt idx="21">
                  <c:v>41306</c:v>
                </c:pt>
                <c:pt idx="22">
                  <c:v>41334</c:v>
                </c:pt>
                <c:pt idx="23">
                  <c:v>41365</c:v>
                </c:pt>
                <c:pt idx="24">
                  <c:v>41395</c:v>
                </c:pt>
                <c:pt idx="25">
                  <c:v>41426</c:v>
                </c:pt>
                <c:pt idx="26">
                  <c:v>41456</c:v>
                </c:pt>
                <c:pt idx="27">
                  <c:v>41487</c:v>
                </c:pt>
                <c:pt idx="28">
                  <c:v>41518</c:v>
                </c:pt>
                <c:pt idx="29">
                  <c:v>41548</c:v>
                </c:pt>
                <c:pt idx="30">
                  <c:v>41579</c:v>
                </c:pt>
                <c:pt idx="31">
                  <c:v>41609</c:v>
                </c:pt>
                <c:pt idx="32">
                  <c:v>41640</c:v>
                </c:pt>
                <c:pt idx="33">
                  <c:v>41671</c:v>
                </c:pt>
                <c:pt idx="34">
                  <c:v>41699</c:v>
                </c:pt>
                <c:pt idx="35">
                  <c:v>41730</c:v>
                </c:pt>
                <c:pt idx="36">
                  <c:v>41760</c:v>
                </c:pt>
                <c:pt idx="37">
                  <c:v>41791</c:v>
                </c:pt>
                <c:pt idx="38">
                  <c:v>41821</c:v>
                </c:pt>
                <c:pt idx="39">
                  <c:v>41852</c:v>
                </c:pt>
                <c:pt idx="40">
                  <c:v>41883</c:v>
                </c:pt>
                <c:pt idx="41">
                  <c:v>41913</c:v>
                </c:pt>
                <c:pt idx="42">
                  <c:v>41944</c:v>
                </c:pt>
                <c:pt idx="43">
                  <c:v>41974</c:v>
                </c:pt>
                <c:pt idx="44">
                  <c:v>42005</c:v>
                </c:pt>
                <c:pt idx="45">
                  <c:v>42036</c:v>
                </c:pt>
                <c:pt idx="46">
                  <c:v>42064</c:v>
                </c:pt>
                <c:pt idx="47">
                  <c:v>42095</c:v>
                </c:pt>
                <c:pt idx="48">
                  <c:v>42125</c:v>
                </c:pt>
                <c:pt idx="49">
                  <c:v>42156</c:v>
                </c:pt>
                <c:pt idx="50">
                  <c:v>42186</c:v>
                </c:pt>
                <c:pt idx="51">
                  <c:v>42217</c:v>
                </c:pt>
                <c:pt idx="52">
                  <c:v>42248</c:v>
                </c:pt>
                <c:pt idx="53">
                  <c:v>42278</c:v>
                </c:pt>
                <c:pt idx="54">
                  <c:v>42309</c:v>
                </c:pt>
                <c:pt idx="55">
                  <c:v>42339</c:v>
                </c:pt>
                <c:pt idx="56">
                  <c:v>42370</c:v>
                </c:pt>
                <c:pt idx="57">
                  <c:v>42401</c:v>
                </c:pt>
                <c:pt idx="58">
                  <c:v>42430</c:v>
                </c:pt>
                <c:pt idx="59">
                  <c:v>42461</c:v>
                </c:pt>
                <c:pt idx="60">
                  <c:v>42491</c:v>
                </c:pt>
                <c:pt idx="61">
                  <c:v>42522</c:v>
                </c:pt>
                <c:pt idx="62">
                  <c:v>42552</c:v>
                </c:pt>
                <c:pt idx="63">
                  <c:v>42583</c:v>
                </c:pt>
                <c:pt idx="64">
                  <c:v>42614</c:v>
                </c:pt>
                <c:pt idx="65">
                  <c:v>42644</c:v>
                </c:pt>
                <c:pt idx="66">
                  <c:v>42675</c:v>
                </c:pt>
                <c:pt idx="67">
                  <c:v>42705</c:v>
                </c:pt>
                <c:pt idx="68">
                  <c:v>42736</c:v>
                </c:pt>
                <c:pt idx="69">
                  <c:v>42767</c:v>
                </c:pt>
                <c:pt idx="70">
                  <c:v>42795</c:v>
                </c:pt>
                <c:pt idx="71">
                  <c:v>42826</c:v>
                </c:pt>
                <c:pt idx="72">
                  <c:v>42856</c:v>
                </c:pt>
                <c:pt idx="73">
                  <c:v>42887</c:v>
                </c:pt>
                <c:pt idx="74">
                  <c:v>42917</c:v>
                </c:pt>
                <c:pt idx="75">
                  <c:v>42948</c:v>
                </c:pt>
                <c:pt idx="76">
                  <c:v>42979</c:v>
                </c:pt>
                <c:pt idx="77">
                  <c:v>43009</c:v>
                </c:pt>
                <c:pt idx="78">
                  <c:v>43040</c:v>
                </c:pt>
                <c:pt idx="79">
                  <c:v>43070</c:v>
                </c:pt>
                <c:pt idx="80">
                  <c:v>43101</c:v>
                </c:pt>
                <c:pt idx="81">
                  <c:v>43132</c:v>
                </c:pt>
                <c:pt idx="82">
                  <c:v>43160</c:v>
                </c:pt>
                <c:pt idx="83">
                  <c:v>43191</c:v>
                </c:pt>
                <c:pt idx="84">
                  <c:v>43221</c:v>
                </c:pt>
                <c:pt idx="85">
                  <c:v>43252</c:v>
                </c:pt>
                <c:pt idx="86">
                  <c:v>43282</c:v>
                </c:pt>
                <c:pt idx="87">
                  <c:v>43313</c:v>
                </c:pt>
                <c:pt idx="88">
                  <c:v>43344</c:v>
                </c:pt>
                <c:pt idx="89">
                  <c:v>43374</c:v>
                </c:pt>
                <c:pt idx="90">
                  <c:v>43405</c:v>
                </c:pt>
                <c:pt idx="91">
                  <c:v>43435</c:v>
                </c:pt>
                <c:pt idx="92">
                  <c:v>43466</c:v>
                </c:pt>
                <c:pt idx="93">
                  <c:v>43497</c:v>
                </c:pt>
                <c:pt idx="94">
                  <c:v>43525</c:v>
                </c:pt>
                <c:pt idx="95">
                  <c:v>43556</c:v>
                </c:pt>
                <c:pt idx="96">
                  <c:v>43586</c:v>
                </c:pt>
                <c:pt idx="97">
                  <c:v>43617</c:v>
                </c:pt>
                <c:pt idx="98">
                  <c:v>43647</c:v>
                </c:pt>
                <c:pt idx="99">
                  <c:v>43678</c:v>
                </c:pt>
                <c:pt idx="100">
                  <c:v>43709</c:v>
                </c:pt>
                <c:pt idx="101">
                  <c:v>43739</c:v>
                </c:pt>
                <c:pt idx="102">
                  <c:v>43770</c:v>
                </c:pt>
                <c:pt idx="103">
                  <c:v>43800</c:v>
                </c:pt>
                <c:pt idx="104">
                  <c:v>43831</c:v>
                </c:pt>
                <c:pt idx="105">
                  <c:v>43862</c:v>
                </c:pt>
                <c:pt idx="106">
                  <c:v>43891</c:v>
                </c:pt>
                <c:pt idx="107">
                  <c:v>43922</c:v>
                </c:pt>
                <c:pt idx="108">
                  <c:v>43952</c:v>
                </c:pt>
                <c:pt idx="109">
                  <c:v>43983</c:v>
                </c:pt>
                <c:pt idx="110">
                  <c:v>44013</c:v>
                </c:pt>
                <c:pt idx="111">
                  <c:v>44044</c:v>
                </c:pt>
                <c:pt idx="112">
                  <c:v>44075</c:v>
                </c:pt>
                <c:pt idx="113">
                  <c:v>44105</c:v>
                </c:pt>
                <c:pt idx="114">
                  <c:v>44136</c:v>
                </c:pt>
                <c:pt idx="115">
                  <c:v>44166</c:v>
                </c:pt>
                <c:pt idx="116">
                  <c:v>44197</c:v>
                </c:pt>
                <c:pt idx="117">
                  <c:v>44228</c:v>
                </c:pt>
                <c:pt idx="118">
                  <c:v>44256</c:v>
                </c:pt>
                <c:pt idx="119">
                  <c:v>44287</c:v>
                </c:pt>
                <c:pt idx="120">
                  <c:v>44317</c:v>
                </c:pt>
                <c:pt idx="121">
                  <c:v>44348</c:v>
                </c:pt>
                <c:pt idx="122">
                  <c:v>44378</c:v>
                </c:pt>
                <c:pt idx="123">
                  <c:v>44409</c:v>
                </c:pt>
                <c:pt idx="124">
                  <c:v>44440</c:v>
                </c:pt>
                <c:pt idx="125">
                  <c:v>44470</c:v>
                </c:pt>
                <c:pt idx="126">
                  <c:v>44501</c:v>
                </c:pt>
                <c:pt idx="127">
                  <c:v>44531</c:v>
                </c:pt>
                <c:pt idx="128">
                  <c:v>44562</c:v>
                </c:pt>
                <c:pt idx="129">
                  <c:v>44593</c:v>
                </c:pt>
                <c:pt idx="130">
                  <c:v>44621</c:v>
                </c:pt>
                <c:pt idx="131">
                  <c:v>44652</c:v>
                </c:pt>
                <c:pt idx="132">
                  <c:v>44682</c:v>
                </c:pt>
                <c:pt idx="133">
                  <c:v>44713</c:v>
                </c:pt>
                <c:pt idx="134">
                  <c:v>44743</c:v>
                </c:pt>
                <c:pt idx="135">
                  <c:v>44774</c:v>
                </c:pt>
                <c:pt idx="136">
                  <c:v>44805</c:v>
                </c:pt>
                <c:pt idx="137">
                  <c:v>44835</c:v>
                </c:pt>
                <c:pt idx="138">
                  <c:v>44866</c:v>
                </c:pt>
                <c:pt idx="139">
                  <c:v>44896</c:v>
                </c:pt>
                <c:pt idx="140">
                  <c:v>44927</c:v>
                </c:pt>
                <c:pt idx="141">
                  <c:v>44958</c:v>
                </c:pt>
                <c:pt idx="142">
                  <c:v>44986</c:v>
                </c:pt>
                <c:pt idx="143">
                  <c:v>45017</c:v>
                </c:pt>
                <c:pt idx="144">
                  <c:v>45047</c:v>
                </c:pt>
                <c:pt idx="145">
                  <c:v>45078</c:v>
                </c:pt>
                <c:pt idx="146">
                  <c:v>45108</c:v>
                </c:pt>
                <c:pt idx="147">
                  <c:v>45139</c:v>
                </c:pt>
                <c:pt idx="148">
                  <c:v>45170</c:v>
                </c:pt>
                <c:pt idx="149">
                  <c:v>45200</c:v>
                </c:pt>
                <c:pt idx="150">
                  <c:v>45231</c:v>
                </c:pt>
                <c:pt idx="151">
                  <c:v>45261</c:v>
                </c:pt>
                <c:pt idx="152">
                  <c:v>45292</c:v>
                </c:pt>
                <c:pt idx="153">
                  <c:v>45323</c:v>
                </c:pt>
                <c:pt idx="154">
                  <c:v>45352</c:v>
                </c:pt>
                <c:pt idx="155">
                  <c:v>45383</c:v>
                </c:pt>
                <c:pt idx="156">
                  <c:v>45413</c:v>
                </c:pt>
              </c:numCache>
            </c:numRef>
          </c:cat>
          <c:val>
            <c:numRef>
              <c:f>'Mercado de Trabalho - slide 5'!$C$8:$C$164</c:f>
              <c:numCache>
                <c:formatCode>#,##0</c:formatCode>
                <c:ptCount val="157"/>
                <c:pt idx="0">
                  <c:v>483912</c:v>
                </c:pt>
                <c:pt idx="1">
                  <c:v>490032</c:v>
                </c:pt>
                <c:pt idx="2">
                  <c:v>493169</c:v>
                </c:pt>
                <c:pt idx="3">
                  <c:v>493847</c:v>
                </c:pt>
                <c:pt idx="4">
                  <c:v>491559</c:v>
                </c:pt>
                <c:pt idx="5">
                  <c:v>489644</c:v>
                </c:pt>
                <c:pt idx="6">
                  <c:v>494176</c:v>
                </c:pt>
                <c:pt idx="7">
                  <c:v>496478</c:v>
                </c:pt>
                <c:pt idx="8">
                  <c:v>501143</c:v>
                </c:pt>
                <c:pt idx="9">
                  <c:v>505016</c:v>
                </c:pt>
                <c:pt idx="10">
                  <c:v>508485</c:v>
                </c:pt>
                <c:pt idx="11">
                  <c:v>512179</c:v>
                </c:pt>
                <c:pt idx="12">
                  <c:v>514082</c:v>
                </c:pt>
                <c:pt idx="13">
                  <c:v>516458</c:v>
                </c:pt>
                <c:pt idx="14">
                  <c:v>519533</c:v>
                </c:pt>
                <c:pt idx="15">
                  <c:v>522092</c:v>
                </c:pt>
                <c:pt idx="16">
                  <c:v>523285</c:v>
                </c:pt>
                <c:pt idx="17">
                  <c:v>525496</c:v>
                </c:pt>
                <c:pt idx="18">
                  <c:v>524682</c:v>
                </c:pt>
                <c:pt idx="19">
                  <c:v>524609</c:v>
                </c:pt>
                <c:pt idx="20">
                  <c:v>526403</c:v>
                </c:pt>
                <c:pt idx="21">
                  <c:v>528155</c:v>
                </c:pt>
                <c:pt idx="22">
                  <c:v>533190</c:v>
                </c:pt>
                <c:pt idx="23">
                  <c:v>537767</c:v>
                </c:pt>
                <c:pt idx="24">
                  <c:v>544942</c:v>
                </c:pt>
                <c:pt idx="25">
                  <c:v>549551</c:v>
                </c:pt>
                <c:pt idx="26">
                  <c:v>552182</c:v>
                </c:pt>
                <c:pt idx="27">
                  <c:v>553255</c:v>
                </c:pt>
                <c:pt idx="28">
                  <c:v>555065</c:v>
                </c:pt>
                <c:pt idx="29">
                  <c:v>557856</c:v>
                </c:pt>
                <c:pt idx="30">
                  <c:v>556550</c:v>
                </c:pt>
                <c:pt idx="31">
                  <c:v>552558</c:v>
                </c:pt>
                <c:pt idx="32">
                  <c:v>557565</c:v>
                </c:pt>
                <c:pt idx="33">
                  <c:v>560913</c:v>
                </c:pt>
                <c:pt idx="34">
                  <c:v>562863</c:v>
                </c:pt>
                <c:pt idx="35">
                  <c:v>562651</c:v>
                </c:pt>
                <c:pt idx="36">
                  <c:v>561547</c:v>
                </c:pt>
                <c:pt idx="37">
                  <c:v>561757</c:v>
                </c:pt>
                <c:pt idx="38">
                  <c:v>563948</c:v>
                </c:pt>
                <c:pt idx="39">
                  <c:v>569545</c:v>
                </c:pt>
                <c:pt idx="40">
                  <c:v>573839</c:v>
                </c:pt>
                <c:pt idx="41">
                  <c:v>576850</c:v>
                </c:pt>
                <c:pt idx="42">
                  <c:v>570626</c:v>
                </c:pt>
                <c:pt idx="43">
                  <c:v>563370</c:v>
                </c:pt>
                <c:pt idx="44">
                  <c:v>557540</c:v>
                </c:pt>
                <c:pt idx="45">
                  <c:v>554995</c:v>
                </c:pt>
                <c:pt idx="46">
                  <c:v>556666</c:v>
                </c:pt>
                <c:pt idx="47">
                  <c:v>551806</c:v>
                </c:pt>
                <c:pt idx="48">
                  <c:v>551663</c:v>
                </c:pt>
                <c:pt idx="49">
                  <c:v>549269</c:v>
                </c:pt>
                <c:pt idx="50">
                  <c:v>547453</c:v>
                </c:pt>
                <c:pt idx="51">
                  <c:v>545412</c:v>
                </c:pt>
                <c:pt idx="52">
                  <c:v>538862</c:v>
                </c:pt>
                <c:pt idx="53">
                  <c:v>545691</c:v>
                </c:pt>
                <c:pt idx="54">
                  <c:v>551112</c:v>
                </c:pt>
                <c:pt idx="55">
                  <c:v>561489</c:v>
                </c:pt>
                <c:pt idx="56">
                  <c:v>554415</c:v>
                </c:pt>
                <c:pt idx="57">
                  <c:v>549775</c:v>
                </c:pt>
                <c:pt idx="58">
                  <c:v>542119</c:v>
                </c:pt>
                <c:pt idx="59">
                  <c:v>541385</c:v>
                </c:pt>
                <c:pt idx="60">
                  <c:v>535657</c:v>
                </c:pt>
                <c:pt idx="61">
                  <c:v>534445</c:v>
                </c:pt>
                <c:pt idx="62">
                  <c:v>535775</c:v>
                </c:pt>
                <c:pt idx="63">
                  <c:v>536040</c:v>
                </c:pt>
                <c:pt idx="64">
                  <c:v>534541</c:v>
                </c:pt>
                <c:pt idx="65">
                  <c:v>536855</c:v>
                </c:pt>
                <c:pt idx="66">
                  <c:v>539366</c:v>
                </c:pt>
                <c:pt idx="67">
                  <c:v>544782</c:v>
                </c:pt>
                <c:pt idx="68">
                  <c:v>548047</c:v>
                </c:pt>
                <c:pt idx="69">
                  <c:v>548133</c:v>
                </c:pt>
                <c:pt idx="70">
                  <c:v>549724</c:v>
                </c:pt>
                <c:pt idx="71">
                  <c:v>555685</c:v>
                </c:pt>
                <c:pt idx="72">
                  <c:v>561135</c:v>
                </c:pt>
                <c:pt idx="73">
                  <c:v>562907</c:v>
                </c:pt>
                <c:pt idx="74">
                  <c:v>560149</c:v>
                </c:pt>
                <c:pt idx="75">
                  <c:v>555717</c:v>
                </c:pt>
                <c:pt idx="76">
                  <c:v>551306</c:v>
                </c:pt>
                <c:pt idx="77">
                  <c:v>554578</c:v>
                </c:pt>
                <c:pt idx="78">
                  <c:v>557667</c:v>
                </c:pt>
                <c:pt idx="79">
                  <c:v>561742</c:v>
                </c:pt>
                <c:pt idx="80">
                  <c:v>566842</c:v>
                </c:pt>
                <c:pt idx="81">
                  <c:v>563723</c:v>
                </c:pt>
                <c:pt idx="82">
                  <c:v>563753</c:v>
                </c:pt>
                <c:pt idx="83">
                  <c:v>560709</c:v>
                </c:pt>
                <c:pt idx="84">
                  <c:v>558020</c:v>
                </c:pt>
                <c:pt idx="85">
                  <c:v>554399</c:v>
                </c:pt>
                <c:pt idx="86">
                  <c:v>557709</c:v>
                </c:pt>
                <c:pt idx="87">
                  <c:v>563190</c:v>
                </c:pt>
                <c:pt idx="88">
                  <c:v>562049</c:v>
                </c:pt>
                <c:pt idx="89">
                  <c:v>564222</c:v>
                </c:pt>
                <c:pt idx="90">
                  <c:v>564665</c:v>
                </c:pt>
                <c:pt idx="91">
                  <c:v>564435</c:v>
                </c:pt>
                <c:pt idx="92">
                  <c:v>569321</c:v>
                </c:pt>
                <c:pt idx="93">
                  <c:v>567979</c:v>
                </c:pt>
                <c:pt idx="94">
                  <c:v>570779</c:v>
                </c:pt>
                <c:pt idx="95">
                  <c:v>566523</c:v>
                </c:pt>
                <c:pt idx="96">
                  <c:v>564765</c:v>
                </c:pt>
                <c:pt idx="97">
                  <c:v>548445</c:v>
                </c:pt>
                <c:pt idx="98">
                  <c:v>558455</c:v>
                </c:pt>
                <c:pt idx="99">
                  <c:v>561261</c:v>
                </c:pt>
                <c:pt idx="100">
                  <c:v>578497</c:v>
                </c:pt>
                <c:pt idx="101">
                  <c:v>588093</c:v>
                </c:pt>
                <c:pt idx="102">
                  <c:v>597879</c:v>
                </c:pt>
                <c:pt idx="103">
                  <c:v>604321</c:v>
                </c:pt>
                <c:pt idx="104">
                  <c:v>603896</c:v>
                </c:pt>
                <c:pt idx="105">
                  <c:v>601145</c:v>
                </c:pt>
                <c:pt idx="106">
                  <c:v>580581</c:v>
                </c:pt>
                <c:pt idx="107">
                  <c:v>581501</c:v>
                </c:pt>
                <c:pt idx="108">
                  <c:v>600335</c:v>
                </c:pt>
                <c:pt idx="109">
                  <c:v>615908</c:v>
                </c:pt>
                <c:pt idx="110">
                  <c:v>625439</c:v>
                </c:pt>
                <c:pt idx="111">
                  <c:v>626051</c:v>
                </c:pt>
                <c:pt idx="112">
                  <c:v>617471</c:v>
                </c:pt>
                <c:pt idx="113">
                  <c:v>608109</c:v>
                </c:pt>
                <c:pt idx="114">
                  <c:v>593460</c:v>
                </c:pt>
                <c:pt idx="115">
                  <c:v>586773</c:v>
                </c:pt>
                <c:pt idx="116">
                  <c:v>584110</c:v>
                </c:pt>
                <c:pt idx="117">
                  <c:v>589870</c:v>
                </c:pt>
                <c:pt idx="118">
                  <c:v>589397</c:v>
                </c:pt>
                <c:pt idx="119">
                  <c:v>593754</c:v>
                </c:pt>
                <c:pt idx="120">
                  <c:v>593349</c:v>
                </c:pt>
                <c:pt idx="121">
                  <c:v>593575</c:v>
                </c:pt>
                <c:pt idx="122">
                  <c:v>595247</c:v>
                </c:pt>
                <c:pt idx="123">
                  <c:v>592945</c:v>
                </c:pt>
                <c:pt idx="124">
                  <c:v>579094</c:v>
                </c:pt>
                <c:pt idx="125">
                  <c:v>573053</c:v>
                </c:pt>
                <c:pt idx="126">
                  <c:v>573859</c:v>
                </c:pt>
                <c:pt idx="127">
                  <c:v>576274</c:v>
                </c:pt>
                <c:pt idx="128">
                  <c:v>577736</c:v>
                </c:pt>
                <c:pt idx="129">
                  <c:v>590317</c:v>
                </c:pt>
                <c:pt idx="130">
                  <c:v>601635</c:v>
                </c:pt>
                <c:pt idx="131">
                  <c:v>606679</c:v>
                </c:pt>
                <c:pt idx="132">
                  <c:v>620384</c:v>
                </c:pt>
                <c:pt idx="133">
                  <c:v>613276</c:v>
                </c:pt>
                <c:pt idx="134">
                  <c:v>612251</c:v>
                </c:pt>
                <c:pt idx="135">
                  <c:v>613303</c:v>
                </c:pt>
                <c:pt idx="136">
                  <c:v>620997</c:v>
                </c:pt>
                <c:pt idx="137">
                  <c:v>631297</c:v>
                </c:pt>
                <c:pt idx="138">
                  <c:v>636694</c:v>
                </c:pt>
                <c:pt idx="139">
                  <c:v>636543</c:v>
                </c:pt>
                <c:pt idx="140">
                  <c:v>638090</c:v>
                </c:pt>
                <c:pt idx="141">
                  <c:v>640246</c:v>
                </c:pt>
                <c:pt idx="142">
                  <c:v>645791</c:v>
                </c:pt>
                <c:pt idx="143">
                  <c:v>646064</c:v>
                </c:pt>
                <c:pt idx="144">
                  <c:v>645623</c:v>
                </c:pt>
                <c:pt idx="145">
                  <c:v>645858</c:v>
                </c:pt>
                <c:pt idx="146">
                  <c:v>652715</c:v>
                </c:pt>
                <c:pt idx="147">
                  <c:v>659608</c:v>
                </c:pt>
                <c:pt idx="148">
                  <c:v>659753</c:v>
                </c:pt>
                <c:pt idx="149">
                  <c:v>660489</c:v>
                </c:pt>
                <c:pt idx="150">
                  <c:v>666460</c:v>
                </c:pt>
                <c:pt idx="151">
                  <c:v>678568</c:v>
                </c:pt>
                <c:pt idx="152">
                  <c:v>683022</c:v>
                </c:pt>
                <c:pt idx="153">
                  <c:v>685420</c:v>
                </c:pt>
                <c:pt idx="154">
                  <c:v>683921</c:v>
                </c:pt>
                <c:pt idx="155">
                  <c:v>689524</c:v>
                </c:pt>
                <c:pt idx="156">
                  <c:v>697307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FD-4C02-ACD3-CE74DE7A0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15390864"/>
        <c:axId val="1618342992"/>
      </c:lineChart>
      <c:dateAx>
        <c:axId val="16153908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/>
          </a:p>
        </c:txPr>
        <c:crossAx val="1618342992"/>
        <c:crosses val="autoZero"/>
        <c:auto val="1"/>
        <c:lblOffset val="100"/>
        <c:baseTimeUnit val="months"/>
        <c:majorUnit val="12"/>
        <c:majorTimeUnit val="months"/>
      </c:dateAx>
      <c:valAx>
        <c:axId val="1618342992"/>
        <c:scaling>
          <c:orientation val="minMax"/>
          <c:min val="4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/>
          </a:p>
        </c:txPr>
        <c:crossAx val="161539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'Mercado de Trabalho - slide 5'!$R$3</c:f>
              <c:strCache>
                <c:ptCount val="1"/>
                <c:pt idx="0">
                  <c:v>Ajustada 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48"/>
              <c:layout>
                <c:manualLayout>
                  <c:x val="0"/>
                  <c:y val="3.1804201691027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2B-4786-A352-6500F1D0BA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'Mercado de Trabalho - slide 5'!$P$4:$P$52</c:f>
              <c:strCache>
                <c:ptCount val="49"/>
                <c:pt idx="0">
                  <c:v>1T2012</c:v>
                </c:pt>
                <c:pt idx="1">
                  <c:v>2T2012</c:v>
                </c:pt>
                <c:pt idx="2">
                  <c:v>3T2012</c:v>
                </c:pt>
                <c:pt idx="3">
                  <c:v>4T2012</c:v>
                </c:pt>
                <c:pt idx="4">
                  <c:v>1T2013</c:v>
                </c:pt>
                <c:pt idx="5">
                  <c:v>2T2013</c:v>
                </c:pt>
                <c:pt idx="6">
                  <c:v>3T2013</c:v>
                </c:pt>
                <c:pt idx="7">
                  <c:v>4T2013</c:v>
                </c:pt>
                <c:pt idx="8">
                  <c:v>1T2014</c:v>
                </c:pt>
                <c:pt idx="9">
                  <c:v>2T2014</c:v>
                </c:pt>
                <c:pt idx="10">
                  <c:v>3T2014</c:v>
                </c:pt>
                <c:pt idx="11">
                  <c:v>4T2014</c:v>
                </c:pt>
                <c:pt idx="12">
                  <c:v>1T2015</c:v>
                </c:pt>
                <c:pt idx="13">
                  <c:v>2T2015</c:v>
                </c:pt>
                <c:pt idx="14">
                  <c:v>3T2015</c:v>
                </c:pt>
                <c:pt idx="15">
                  <c:v>4T2015</c:v>
                </c:pt>
                <c:pt idx="16">
                  <c:v>1T2016</c:v>
                </c:pt>
                <c:pt idx="17">
                  <c:v>2T2016</c:v>
                </c:pt>
                <c:pt idx="18">
                  <c:v>3T2016</c:v>
                </c:pt>
                <c:pt idx="19">
                  <c:v>4T2016</c:v>
                </c:pt>
                <c:pt idx="20">
                  <c:v>1T2017</c:v>
                </c:pt>
                <c:pt idx="21">
                  <c:v>2T2017</c:v>
                </c:pt>
                <c:pt idx="22">
                  <c:v>3T2017</c:v>
                </c:pt>
                <c:pt idx="23">
                  <c:v>4T2017</c:v>
                </c:pt>
                <c:pt idx="24">
                  <c:v>1T2018</c:v>
                </c:pt>
                <c:pt idx="25">
                  <c:v>2T2018</c:v>
                </c:pt>
                <c:pt idx="26">
                  <c:v>3T2018</c:v>
                </c:pt>
                <c:pt idx="27">
                  <c:v>4T2018</c:v>
                </c:pt>
                <c:pt idx="28">
                  <c:v>1T2019</c:v>
                </c:pt>
                <c:pt idx="29">
                  <c:v>2T2019</c:v>
                </c:pt>
                <c:pt idx="30">
                  <c:v>3T2019</c:v>
                </c:pt>
                <c:pt idx="31">
                  <c:v>4T2019</c:v>
                </c:pt>
                <c:pt idx="32">
                  <c:v>1T2020</c:v>
                </c:pt>
                <c:pt idx="33">
                  <c:v>2T2020</c:v>
                </c:pt>
                <c:pt idx="34">
                  <c:v>3T2020</c:v>
                </c:pt>
                <c:pt idx="35">
                  <c:v>4T2020</c:v>
                </c:pt>
                <c:pt idx="36">
                  <c:v>1T2021</c:v>
                </c:pt>
                <c:pt idx="37">
                  <c:v>2T2021</c:v>
                </c:pt>
                <c:pt idx="38">
                  <c:v>3T2021</c:v>
                </c:pt>
                <c:pt idx="39">
                  <c:v>4T2021</c:v>
                </c:pt>
                <c:pt idx="40">
                  <c:v>1T2022</c:v>
                </c:pt>
                <c:pt idx="41">
                  <c:v>2T2022</c:v>
                </c:pt>
                <c:pt idx="42">
                  <c:v>3T2022</c:v>
                </c:pt>
                <c:pt idx="43">
                  <c:v>4T2022</c:v>
                </c:pt>
                <c:pt idx="44">
                  <c:v>1T2023</c:v>
                </c:pt>
                <c:pt idx="45">
                  <c:v>2T2023</c:v>
                </c:pt>
                <c:pt idx="46">
                  <c:v>3T2023</c:v>
                </c:pt>
                <c:pt idx="47">
                  <c:v>4T2023</c:v>
                </c:pt>
                <c:pt idx="48">
                  <c:v>1T2024</c:v>
                </c:pt>
              </c:strCache>
            </c:strRef>
          </c:cat>
          <c:val>
            <c:numRef>
              <c:f>'Mercado de Trabalho - slide 5'!$R$4:$R$52</c:f>
              <c:numCache>
                <c:formatCode>0.0</c:formatCode>
                <c:ptCount val="49"/>
                <c:pt idx="0">
                  <c:v>7.47577568144703</c:v>
                </c:pt>
                <c:pt idx="1">
                  <c:v>7.4550402261824598</c:v>
                </c:pt>
                <c:pt idx="2">
                  <c:v>7.1812343710348703</c:v>
                </c:pt>
                <c:pt idx="3">
                  <c:v>7.4914358275391102</c:v>
                </c:pt>
                <c:pt idx="4">
                  <c:v>7.5692420793481396</c:v>
                </c:pt>
                <c:pt idx="5">
                  <c:v>7.3562711713073901</c:v>
                </c:pt>
                <c:pt idx="6">
                  <c:v>7.0866789915014898</c:v>
                </c:pt>
                <c:pt idx="7">
                  <c:v>6.8956772749346502</c:v>
                </c:pt>
                <c:pt idx="8">
                  <c:v>6.6514261021250602</c:v>
                </c:pt>
                <c:pt idx="9">
                  <c:v>6.7612349292992402</c:v>
                </c:pt>
                <c:pt idx="10">
                  <c:v>6.9967425336969198</c:v>
                </c:pt>
                <c:pt idx="11">
                  <c:v>7.2040167874223098</c:v>
                </c:pt>
                <c:pt idx="12">
                  <c:v>7.4267653251136201</c:v>
                </c:pt>
                <c:pt idx="13">
                  <c:v>8.2602804314092406</c:v>
                </c:pt>
                <c:pt idx="14">
                  <c:v>9.1190584855225705</c:v>
                </c:pt>
                <c:pt idx="15">
                  <c:v>9.70748947583043</c:v>
                </c:pt>
                <c:pt idx="16">
                  <c:v>10.5023656615299</c:v>
                </c:pt>
                <c:pt idx="17">
                  <c:v>11.2648979305373</c:v>
                </c:pt>
                <c:pt idx="18">
                  <c:v>12.024388765858401</c:v>
                </c:pt>
                <c:pt idx="19">
                  <c:v>12.813489079755801</c:v>
                </c:pt>
                <c:pt idx="20">
                  <c:v>13.301521893182599</c:v>
                </c:pt>
                <c:pt idx="21">
                  <c:v>12.9611608974273</c:v>
                </c:pt>
                <c:pt idx="22">
                  <c:v>12.617632149467701</c:v>
                </c:pt>
                <c:pt idx="23">
                  <c:v>12.511163673835</c:v>
                </c:pt>
                <c:pt idx="24">
                  <c:v>12.6252971826673</c:v>
                </c:pt>
                <c:pt idx="25">
                  <c:v>12.452292493967599</c:v>
                </c:pt>
                <c:pt idx="26">
                  <c:v>12.100066555181201</c:v>
                </c:pt>
                <c:pt idx="27">
                  <c:v>12.304625739543599</c:v>
                </c:pt>
                <c:pt idx="28">
                  <c:v>12.258802380384401</c:v>
                </c:pt>
                <c:pt idx="29">
                  <c:v>11.9515991473776</c:v>
                </c:pt>
                <c:pt idx="30">
                  <c:v>11.980613767823799</c:v>
                </c:pt>
                <c:pt idx="31">
                  <c:v>11.686981997975399</c:v>
                </c:pt>
                <c:pt idx="32">
                  <c:v>11.8824547805268</c:v>
                </c:pt>
                <c:pt idx="33">
                  <c:v>13.4689707805466</c:v>
                </c:pt>
                <c:pt idx="34">
                  <c:v>14.967878538029099</c:v>
                </c:pt>
                <c:pt idx="35">
                  <c:v>14.759611829861401</c:v>
                </c:pt>
                <c:pt idx="36">
                  <c:v>14.394464491402299</c:v>
                </c:pt>
                <c:pt idx="37">
                  <c:v>14.095405670732999</c:v>
                </c:pt>
                <c:pt idx="38">
                  <c:v>12.6682487482982</c:v>
                </c:pt>
                <c:pt idx="39">
                  <c:v>11.627715974387201</c:v>
                </c:pt>
                <c:pt idx="40">
                  <c:v>10.5910188024832</c:v>
                </c:pt>
                <c:pt idx="41">
                  <c:v>9.2158581464266902</c:v>
                </c:pt>
                <c:pt idx="42">
                  <c:v>8.7910495813262095</c:v>
                </c:pt>
                <c:pt idx="43">
                  <c:v>8.3993568506036507</c:v>
                </c:pt>
                <c:pt idx="44">
                  <c:v>8.2768583205419297</c:v>
                </c:pt>
                <c:pt idx="45">
                  <c:v>7.9266671123875696</c:v>
                </c:pt>
                <c:pt idx="46">
                  <c:v>7.8160517621894403</c:v>
                </c:pt>
                <c:pt idx="47">
                  <c:v>7.8829970550603798</c:v>
                </c:pt>
                <c:pt idx="48">
                  <c:v>7.35642094097095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2B-4786-A352-6500F1D0B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4504016"/>
        <c:axId val="1634489136"/>
      </c:lineChart>
      <c:catAx>
        <c:axId val="163450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/>
          </a:p>
        </c:txPr>
        <c:crossAx val="1634489136"/>
        <c:crosses val="autoZero"/>
        <c:auto val="1"/>
        <c:lblAlgn val="ctr"/>
        <c:lblOffset val="100"/>
        <c:noMultiLvlLbl val="0"/>
      </c:catAx>
      <c:valAx>
        <c:axId val="163448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/>
          </a:p>
        </c:txPr>
        <c:crossAx val="163450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21702732801919E-2"/>
          <c:y val="6.7322336020711526E-2"/>
          <c:w val="0.90984350042974738"/>
          <c:h val="0.71683908913092831"/>
        </c:manualLayout>
      </c:layout>
      <c:lineChart>
        <c:grouping val="standard"/>
        <c:varyColors val="0"/>
        <c:ser>
          <c:idx val="0"/>
          <c:order val="0"/>
          <c:tx>
            <c:strRef>
              <c:f>'Endividamento - slide 6'!$B$2</c:f>
              <c:strCache>
                <c:ptCount val="1"/>
                <c:pt idx="0">
                  <c:v>29037 - Endividamento das famílias com o Sistema Financeiro Nacional em relação à renda acumulada dos últimos doze meses (RNDBF) - %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'Endividamento - slide 6'!$A$78:$A$234</c:f>
              <c:numCache>
                <c:formatCode>mmm\-yy</c:formatCode>
                <c:ptCount val="157"/>
                <c:pt idx="0">
                  <c:v>40634</c:v>
                </c:pt>
                <c:pt idx="1">
                  <c:v>40664</c:v>
                </c:pt>
                <c:pt idx="2">
                  <c:v>40695</c:v>
                </c:pt>
                <c:pt idx="3">
                  <c:v>40725</c:v>
                </c:pt>
                <c:pt idx="4">
                  <c:v>40756</c:v>
                </c:pt>
                <c:pt idx="5">
                  <c:v>40787</c:v>
                </c:pt>
                <c:pt idx="6">
                  <c:v>40817</c:v>
                </c:pt>
                <c:pt idx="7">
                  <c:v>40848</c:v>
                </c:pt>
                <c:pt idx="8">
                  <c:v>40878</c:v>
                </c:pt>
                <c:pt idx="9">
                  <c:v>40909</c:v>
                </c:pt>
                <c:pt idx="10">
                  <c:v>40940</c:v>
                </c:pt>
                <c:pt idx="11">
                  <c:v>40969</c:v>
                </c:pt>
                <c:pt idx="12">
                  <c:v>41000</c:v>
                </c:pt>
                <c:pt idx="13">
                  <c:v>41030</c:v>
                </c:pt>
                <c:pt idx="14">
                  <c:v>41061</c:v>
                </c:pt>
                <c:pt idx="15">
                  <c:v>41091</c:v>
                </c:pt>
                <c:pt idx="16">
                  <c:v>41122</c:v>
                </c:pt>
                <c:pt idx="17">
                  <c:v>41153</c:v>
                </c:pt>
                <c:pt idx="18">
                  <c:v>41183</c:v>
                </c:pt>
                <c:pt idx="19">
                  <c:v>41214</c:v>
                </c:pt>
                <c:pt idx="20">
                  <c:v>41244</c:v>
                </c:pt>
                <c:pt idx="21">
                  <c:v>41275</c:v>
                </c:pt>
                <c:pt idx="22">
                  <c:v>41306</c:v>
                </c:pt>
                <c:pt idx="23">
                  <c:v>41334</c:v>
                </c:pt>
                <c:pt idx="24">
                  <c:v>41365</c:v>
                </c:pt>
                <c:pt idx="25">
                  <c:v>41395</c:v>
                </c:pt>
                <c:pt idx="26">
                  <c:v>41426</c:v>
                </c:pt>
                <c:pt idx="27">
                  <c:v>41456</c:v>
                </c:pt>
                <c:pt idx="28">
                  <c:v>41487</c:v>
                </c:pt>
                <c:pt idx="29">
                  <c:v>41518</c:v>
                </c:pt>
                <c:pt idx="30">
                  <c:v>41548</c:v>
                </c:pt>
                <c:pt idx="31">
                  <c:v>41579</c:v>
                </c:pt>
                <c:pt idx="32">
                  <c:v>41609</c:v>
                </c:pt>
                <c:pt idx="33">
                  <c:v>41640</c:v>
                </c:pt>
                <c:pt idx="34">
                  <c:v>41671</c:v>
                </c:pt>
                <c:pt idx="35">
                  <c:v>41699</c:v>
                </c:pt>
                <c:pt idx="36">
                  <c:v>41730</c:v>
                </c:pt>
                <c:pt idx="37">
                  <c:v>41760</c:v>
                </c:pt>
                <c:pt idx="38">
                  <c:v>41791</c:v>
                </c:pt>
                <c:pt idx="39">
                  <c:v>41821</c:v>
                </c:pt>
                <c:pt idx="40">
                  <c:v>41852</c:v>
                </c:pt>
                <c:pt idx="41">
                  <c:v>41883</c:v>
                </c:pt>
                <c:pt idx="42">
                  <c:v>41913</c:v>
                </c:pt>
                <c:pt idx="43">
                  <c:v>41944</c:v>
                </c:pt>
                <c:pt idx="44">
                  <c:v>41974</c:v>
                </c:pt>
                <c:pt idx="45">
                  <c:v>42005</c:v>
                </c:pt>
                <c:pt idx="46">
                  <c:v>42036</c:v>
                </c:pt>
                <c:pt idx="47">
                  <c:v>42064</c:v>
                </c:pt>
                <c:pt idx="48">
                  <c:v>42095</c:v>
                </c:pt>
                <c:pt idx="49">
                  <c:v>42125</c:v>
                </c:pt>
                <c:pt idx="50">
                  <c:v>42156</c:v>
                </c:pt>
                <c:pt idx="51">
                  <c:v>42186</c:v>
                </c:pt>
                <c:pt idx="52">
                  <c:v>42217</c:v>
                </c:pt>
                <c:pt idx="53">
                  <c:v>42248</c:v>
                </c:pt>
                <c:pt idx="54">
                  <c:v>42278</c:v>
                </c:pt>
                <c:pt idx="55">
                  <c:v>42309</c:v>
                </c:pt>
                <c:pt idx="56">
                  <c:v>42339</c:v>
                </c:pt>
                <c:pt idx="57">
                  <c:v>42370</c:v>
                </c:pt>
                <c:pt idx="58">
                  <c:v>42401</c:v>
                </c:pt>
                <c:pt idx="59">
                  <c:v>42430</c:v>
                </c:pt>
                <c:pt idx="60">
                  <c:v>42461</c:v>
                </c:pt>
                <c:pt idx="61">
                  <c:v>42491</c:v>
                </c:pt>
                <c:pt idx="62">
                  <c:v>42522</c:v>
                </c:pt>
                <c:pt idx="63">
                  <c:v>42552</c:v>
                </c:pt>
                <c:pt idx="64">
                  <c:v>42583</c:v>
                </c:pt>
                <c:pt idx="65">
                  <c:v>42614</c:v>
                </c:pt>
                <c:pt idx="66">
                  <c:v>42644</c:v>
                </c:pt>
                <c:pt idx="67">
                  <c:v>42675</c:v>
                </c:pt>
                <c:pt idx="68">
                  <c:v>42705</c:v>
                </c:pt>
                <c:pt idx="69">
                  <c:v>42736</c:v>
                </c:pt>
                <c:pt idx="70">
                  <c:v>42767</c:v>
                </c:pt>
                <c:pt idx="71">
                  <c:v>42795</c:v>
                </c:pt>
                <c:pt idx="72">
                  <c:v>42826</c:v>
                </c:pt>
                <c:pt idx="73">
                  <c:v>42856</c:v>
                </c:pt>
                <c:pt idx="74">
                  <c:v>42887</c:v>
                </c:pt>
                <c:pt idx="75">
                  <c:v>42917</c:v>
                </c:pt>
                <c:pt idx="76">
                  <c:v>42948</c:v>
                </c:pt>
                <c:pt idx="77">
                  <c:v>42979</c:v>
                </c:pt>
                <c:pt idx="78">
                  <c:v>43009</c:v>
                </c:pt>
                <c:pt idx="79">
                  <c:v>43040</c:v>
                </c:pt>
                <c:pt idx="80">
                  <c:v>43070</c:v>
                </c:pt>
                <c:pt idx="81">
                  <c:v>43101</c:v>
                </c:pt>
                <c:pt idx="82">
                  <c:v>43132</c:v>
                </c:pt>
                <c:pt idx="83">
                  <c:v>43160</c:v>
                </c:pt>
                <c:pt idx="84">
                  <c:v>43191</c:v>
                </c:pt>
                <c:pt idx="85">
                  <c:v>43221</c:v>
                </c:pt>
                <c:pt idx="86">
                  <c:v>43252</c:v>
                </c:pt>
                <c:pt idx="87">
                  <c:v>43282</c:v>
                </c:pt>
                <c:pt idx="88">
                  <c:v>43313</c:v>
                </c:pt>
                <c:pt idx="89">
                  <c:v>43344</c:v>
                </c:pt>
                <c:pt idx="90">
                  <c:v>43374</c:v>
                </c:pt>
                <c:pt idx="91">
                  <c:v>43405</c:v>
                </c:pt>
                <c:pt idx="92">
                  <c:v>43435</c:v>
                </c:pt>
                <c:pt idx="93">
                  <c:v>43466</c:v>
                </c:pt>
                <c:pt idx="94">
                  <c:v>43497</c:v>
                </c:pt>
                <c:pt idx="95">
                  <c:v>43525</c:v>
                </c:pt>
                <c:pt idx="96">
                  <c:v>43556</c:v>
                </c:pt>
                <c:pt idx="97">
                  <c:v>43586</c:v>
                </c:pt>
                <c:pt idx="98">
                  <c:v>43617</c:v>
                </c:pt>
                <c:pt idx="99">
                  <c:v>43647</c:v>
                </c:pt>
                <c:pt idx="100">
                  <c:v>43678</c:v>
                </c:pt>
                <c:pt idx="101">
                  <c:v>43709</c:v>
                </c:pt>
                <c:pt idx="102">
                  <c:v>43739</c:v>
                </c:pt>
                <c:pt idx="103">
                  <c:v>43770</c:v>
                </c:pt>
                <c:pt idx="104">
                  <c:v>43800</c:v>
                </c:pt>
                <c:pt idx="105">
                  <c:v>43831</c:v>
                </c:pt>
                <c:pt idx="106">
                  <c:v>43862</c:v>
                </c:pt>
                <c:pt idx="107">
                  <c:v>43891</c:v>
                </c:pt>
                <c:pt idx="108">
                  <c:v>43922</c:v>
                </c:pt>
                <c:pt idx="109">
                  <c:v>43952</c:v>
                </c:pt>
                <c:pt idx="110">
                  <c:v>43983</c:v>
                </c:pt>
                <c:pt idx="111">
                  <c:v>44013</c:v>
                </c:pt>
                <c:pt idx="112">
                  <c:v>44044</c:v>
                </c:pt>
                <c:pt idx="113">
                  <c:v>44075</c:v>
                </c:pt>
                <c:pt idx="114">
                  <c:v>44105</c:v>
                </c:pt>
                <c:pt idx="115">
                  <c:v>44136</c:v>
                </c:pt>
                <c:pt idx="116">
                  <c:v>44166</c:v>
                </c:pt>
                <c:pt idx="117">
                  <c:v>44197</c:v>
                </c:pt>
                <c:pt idx="118">
                  <c:v>44228</c:v>
                </c:pt>
                <c:pt idx="119">
                  <c:v>44256</c:v>
                </c:pt>
                <c:pt idx="120">
                  <c:v>44287</c:v>
                </c:pt>
                <c:pt idx="121">
                  <c:v>44317</c:v>
                </c:pt>
                <c:pt idx="122">
                  <c:v>44348</c:v>
                </c:pt>
                <c:pt idx="123">
                  <c:v>44378</c:v>
                </c:pt>
                <c:pt idx="124">
                  <c:v>44409</c:v>
                </c:pt>
                <c:pt idx="125">
                  <c:v>44440</c:v>
                </c:pt>
                <c:pt idx="126">
                  <c:v>44470</c:v>
                </c:pt>
                <c:pt idx="127">
                  <c:v>44501</c:v>
                </c:pt>
                <c:pt idx="128">
                  <c:v>44531</c:v>
                </c:pt>
                <c:pt idx="129">
                  <c:v>44562</c:v>
                </c:pt>
                <c:pt idx="130">
                  <c:v>44593</c:v>
                </c:pt>
                <c:pt idx="131">
                  <c:v>44621</c:v>
                </c:pt>
                <c:pt idx="132">
                  <c:v>44652</c:v>
                </c:pt>
                <c:pt idx="133">
                  <c:v>44682</c:v>
                </c:pt>
                <c:pt idx="134">
                  <c:v>44713</c:v>
                </c:pt>
                <c:pt idx="135">
                  <c:v>44743</c:v>
                </c:pt>
                <c:pt idx="136">
                  <c:v>44774</c:v>
                </c:pt>
                <c:pt idx="137">
                  <c:v>44805</c:v>
                </c:pt>
                <c:pt idx="138">
                  <c:v>44835</c:v>
                </c:pt>
                <c:pt idx="139">
                  <c:v>44866</c:v>
                </c:pt>
                <c:pt idx="140">
                  <c:v>44896</c:v>
                </c:pt>
                <c:pt idx="141">
                  <c:v>44927</c:v>
                </c:pt>
                <c:pt idx="142">
                  <c:v>44958</c:v>
                </c:pt>
                <c:pt idx="143">
                  <c:v>44986</c:v>
                </c:pt>
                <c:pt idx="144">
                  <c:v>45017</c:v>
                </c:pt>
                <c:pt idx="145">
                  <c:v>45047</c:v>
                </c:pt>
                <c:pt idx="146">
                  <c:v>45078</c:v>
                </c:pt>
                <c:pt idx="147">
                  <c:v>45108</c:v>
                </c:pt>
                <c:pt idx="148">
                  <c:v>45139</c:v>
                </c:pt>
                <c:pt idx="149">
                  <c:v>45170</c:v>
                </c:pt>
                <c:pt idx="150">
                  <c:v>45200</c:v>
                </c:pt>
                <c:pt idx="151">
                  <c:v>45231</c:v>
                </c:pt>
                <c:pt idx="152">
                  <c:v>45261</c:v>
                </c:pt>
                <c:pt idx="153">
                  <c:v>45292</c:v>
                </c:pt>
                <c:pt idx="154">
                  <c:v>45323</c:v>
                </c:pt>
                <c:pt idx="155">
                  <c:v>45352</c:v>
                </c:pt>
                <c:pt idx="156">
                  <c:v>45383</c:v>
                </c:pt>
              </c:numCache>
            </c:numRef>
          </c:cat>
          <c:val>
            <c:numRef>
              <c:f>'Endividamento - slide 6'!$B$78:$B$234</c:f>
              <c:numCache>
                <c:formatCode>General</c:formatCode>
                <c:ptCount val="157"/>
                <c:pt idx="0">
                  <c:v>34.9</c:v>
                </c:pt>
                <c:pt idx="1">
                  <c:v>35.119999999999997</c:v>
                </c:pt>
                <c:pt idx="2">
                  <c:v>35.29</c:v>
                </c:pt>
                <c:pt idx="3">
                  <c:v>35.36</c:v>
                </c:pt>
                <c:pt idx="4">
                  <c:v>35.97</c:v>
                </c:pt>
                <c:pt idx="5">
                  <c:v>36.270000000000003</c:v>
                </c:pt>
                <c:pt idx="6">
                  <c:v>36.43</c:v>
                </c:pt>
                <c:pt idx="7">
                  <c:v>36.46</c:v>
                </c:pt>
                <c:pt idx="8">
                  <c:v>36.53</c:v>
                </c:pt>
                <c:pt idx="9">
                  <c:v>36.799999999999997</c:v>
                </c:pt>
                <c:pt idx="10">
                  <c:v>36.82</c:v>
                </c:pt>
                <c:pt idx="11">
                  <c:v>36.909999999999997</c:v>
                </c:pt>
                <c:pt idx="12">
                  <c:v>37.01</c:v>
                </c:pt>
                <c:pt idx="13">
                  <c:v>37.200000000000003</c:v>
                </c:pt>
                <c:pt idx="14">
                  <c:v>37.4</c:v>
                </c:pt>
                <c:pt idx="15">
                  <c:v>37.53</c:v>
                </c:pt>
                <c:pt idx="16">
                  <c:v>37.700000000000003</c:v>
                </c:pt>
                <c:pt idx="17">
                  <c:v>37.49</c:v>
                </c:pt>
                <c:pt idx="18">
                  <c:v>37.67</c:v>
                </c:pt>
                <c:pt idx="19">
                  <c:v>37.840000000000003</c:v>
                </c:pt>
                <c:pt idx="20">
                  <c:v>38</c:v>
                </c:pt>
                <c:pt idx="21">
                  <c:v>38.19</c:v>
                </c:pt>
                <c:pt idx="22">
                  <c:v>38.270000000000003</c:v>
                </c:pt>
                <c:pt idx="23">
                  <c:v>38.1</c:v>
                </c:pt>
                <c:pt idx="24">
                  <c:v>38.25</c:v>
                </c:pt>
                <c:pt idx="25">
                  <c:v>38.380000000000003</c:v>
                </c:pt>
                <c:pt idx="26">
                  <c:v>38.369999999999997</c:v>
                </c:pt>
                <c:pt idx="27">
                  <c:v>38.54</c:v>
                </c:pt>
                <c:pt idx="28">
                  <c:v>38.659999999999997</c:v>
                </c:pt>
                <c:pt idx="29">
                  <c:v>38.46</c:v>
                </c:pt>
                <c:pt idx="30">
                  <c:v>38.35</c:v>
                </c:pt>
                <c:pt idx="31">
                  <c:v>38.369999999999997</c:v>
                </c:pt>
                <c:pt idx="32">
                  <c:v>38.36</c:v>
                </c:pt>
                <c:pt idx="33">
                  <c:v>38.36</c:v>
                </c:pt>
                <c:pt idx="34">
                  <c:v>38.29</c:v>
                </c:pt>
                <c:pt idx="35">
                  <c:v>38.18</c:v>
                </c:pt>
                <c:pt idx="36">
                  <c:v>38.17</c:v>
                </c:pt>
                <c:pt idx="37">
                  <c:v>38.340000000000003</c:v>
                </c:pt>
                <c:pt idx="38">
                  <c:v>38.520000000000003</c:v>
                </c:pt>
                <c:pt idx="39">
                  <c:v>38.61</c:v>
                </c:pt>
                <c:pt idx="40">
                  <c:v>38.68</c:v>
                </c:pt>
                <c:pt idx="41">
                  <c:v>38.78</c:v>
                </c:pt>
                <c:pt idx="42">
                  <c:v>39</c:v>
                </c:pt>
                <c:pt idx="43">
                  <c:v>39.01</c:v>
                </c:pt>
                <c:pt idx="44">
                  <c:v>39.29</c:v>
                </c:pt>
                <c:pt idx="45">
                  <c:v>39.64</c:v>
                </c:pt>
                <c:pt idx="46">
                  <c:v>39.64</c:v>
                </c:pt>
                <c:pt idx="47">
                  <c:v>39.74</c:v>
                </c:pt>
                <c:pt idx="48">
                  <c:v>40.03</c:v>
                </c:pt>
                <c:pt idx="49">
                  <c:v>40.049999999999997</c:v>
                </c:pt>
                <c:pt idx="50">
                  <c:v>40.130000000000003</c:v>
                </c:pt>
                <c:pt idx="51">
                  <c:v>40.42</c:v>
                </c:pt>
                <c:pt idx="52">
                  <c:v>40.61</c:v>
                </c:pt>
                <c:pt idx="53">
                  <c:v>40.840000000000003</c:v>
                </c:pt>
                <c:pt idx="54">
                  <c:v>40.869999999999997</c:v>
                </c:pt>
                <c:pt idx="55">
                  <c:v>40.6</c:v>
                </c:pt>
                <c:pt idx="56">
                  <c:v>40.090000000000003</c:v>
                </c:pt>
                <c:pt idx="57">
                  <c:v>40.06</c:v>
                </c:pt>
                <c:pt idx="58">
                  <c:v>39.700000000000003</c:v>
                </c:pt>
                <c:pt idx="59">
                  <c:v>39.549999999999997</c:v>
                </c:pt>
                <c:pt idx="60">
                  <c:v>39.28</c:v>
                </c:pt>
                <c:pt idx="61">
                  <c:v>39.22</c:v>
                </c:pt>
                <c:pt idx="62">
                  <c:v>39.07</c:v>
                </c:pt>
                <c:pt idx="63">
                  <c:v>38.880000000000003</c:v>
                </c:pt>
                <c:pt idx="64">
                  <c:v>38.78</c:v>
                </c:pt>
                <c:pt idx="65">
                  <c:v>38.53</c:v>
                </c:pt>
                <c:pt idx="66">
                  <c:v>38.28</c:v>
                </c:pt>
                <c:pt idx="67">
                  <c:v>38.31</c:v>
                </c:pt>
                <c:pt idx="68">
                  <c:v>38.200000000000003</c:v>
                </c:pt>
                <c:pt idx="69">
                  <c:v>38.049999999999997</c:v>
                </c:pt>
                <c:pt idx="70">
                  <c:v>37.92</c:v>
                </c:pt>
                <c:pt idx="71">
                  <c:v>37.83</c:v>
                </c:pt>
                <c:pt idx="72">
                  <c:v>37.49</c:v>
                </c:pt>
                <c:pt idx="73">
                  <c:v>37.35</c:v>
                </c:pt>
                <c:pt idx="74">
                  <c:v>37.36</c:v>
                </c:pt>
                <c:pt idx="75">
                  <c:v>37.36</c:v>
                </c:pt>
                <c:pt idx="76">
                  <c:v>37.409999999999997</c:v>
                </c:pt>
                <c:pt idx="77">
                  <c:v>37.28</c:v>
                </c:pt>
                <c:pt idx="78">
                  <c:v>37.33</c:v>
                </c:pt>
                <c:pt idx="79">
                  <c:v>37.4</c:v>
                </c:pt>
                <c:pt idx="80">
                  <c:v>37.25</c:v>
                </c:pt>
                <c:pt idx="81">
                  <c:v>37.33</c:v>
                </c:pt>
                <c:pt idx="82">
                  <c:v>37.33</c:v>
                </c:pt>
                <c:pt idx="83">
                  <c:v>37.36</c:v>
                </c:pt>
                <c:pt idx="84">
                  <c:v>37.58</c:v>
                </c:pt>
                <c:pt idx="85">
                  <c:v>37.85</c:v>
                </c:pt>
                <c:pt idx="86">
                  <c:v>37.94</c:v>
                </c:pt>
                <c:pt idx="87">
                  <c:v>37.909999999999997</c:v>
                </c:pt>
                <c:pt idx="88">
                  <c:v>38.090000000000003</c:v>
                </c:pt>
                <c:pt idx="89">
                  <c:v>38.11</c:v>
                </c:pt>
                <c:pt idx="90">
                  <c:v>38.36</c:v>
                </c:pt>
                <c:pt idx="91">
                  <c:v>38.799999999999997</c:v>
                </c:pt>
                <c:pt idx="92">
                  <c:v>39.03</c:v>
                </c:pt>
                <c:pt idx="93">
                  <c:v>39.29</c:v>
                </c:pt>
                <c:pt idx="94">
                  <c:v>39.54</c:v>
                </c:pt>
                <c:pt idx="95">
                  <c:v>39.590000000000003</c:v>
                </c:pt>
                <c:pt idx="96">
                  <c:v>39.82</c:v>
                </c:pt>
                <c:pt idx="97">
                  <c:v>40.11</c:v>
                </c:pt>
                <c:pt idx="98">
                  <c:v>40.56</c:v>
                </c:pt>
                <c:pt idx="99">
                  <c:v>40.729999999999997</c:v>
                </c:pt>
                <c:pt idx="100">
                  <c:v>41.13</c:v>
                </c:pt>
                <c:pt idx="101">
                  <c:v>41.21</c:v>
                </c:pt>
                <c:pt idx="102">
                  <c:v>41.35</c:v>
                </c:pt>
                <c:pt idx="103">
                  <c:v>41.58</c:v>
                </c:pt>
                <c:pt idx="104">
                  <c:v>41.47</c:v>
                </c:pt>
                <c:pt idx="105">
                  <c:v>41.51</c:v>
                </c:pt>
                <c:pt idx="106">
                  <c:v>41.46</c:v>
                </c:pt>
                <c:pt idx="107">
                  <c:v>41.55</c:v>
                </c:pt>
                <c:pt idx="108">
                  <c:v>40.85</c:v>
                </c:pt>
                <c:pt idx="109">
                  <c:v>40.020000000000003</c:v>
                </c:pt>
                <c:pt idx="110">
                  <c:v>39.36</c:v>
                </c:pt>
                <c:pt idx="111">
                  <c:v>39.229999999999997</c:v>
                </c:pt>
                <c:pt idx="112">
                  <c:v>39.200000000000003</c:v>
                </c:pt>
                <c:pt idx="113">
                  <c:v>39.58</c:v>
                </c:pt>
                <c:pt idx="114">
                  <c:v>40.19</c:v>
                </c:pt>
                <c:pt idx="115">
                  <c:v>41.02</c:v>
                </c:pt>
                <c:pt idx="116">
                  <c:v>41.78</c:v>
                </c:pt>
                <c:pt idx="117">
                  <c:v>42.09</c:v>
                </c:pt>
                <c:pt idx="118">
                  <c:v>42.28</c:v>
                </c:pt>
                <c:pt idx="119">
                  <c:v>42.46</c:v>
                </c:pt>
                <c:pt idx="120">
                  <c:v>42.91</c:v>
                </c:pt>
                <c:pt idx="121">
                  <c:v>43.86</c:v>
                </c:pt>
                <c:pt idx="122">
                  <c:v>44.55</c:v>
                </c:pt>
                <c:pt idx="123">
                  <c:v>45.21</c:v>
                </c:pt>
                <c:pt idx="124">
                  <c:v>46.47</c:v>
                </c:pt>
                <c:pt idx="125">
                  <c:v>47.5</c:v>
                </c:pt>
                <c:pt idx="126">
                  <c:v>48.19</c:v>
                </c:pt>
                <c:pt idx="127">
                  <c:v>48.96</c:v>
                </c:pt>
                <c:pt idx="128">
                  <c:v>49.48</c:v>
                </c:pt>
                <c:pt idx="129">
                  <c:v>49.65</c:v>
                </c:pt>
                <c:pt idx="130">
                  <c:v>49.51</c:v>
                </c:pt>
                <c:pt idx="131">
                  <c:v>49.56</c:v>
                </c:pt>
                <c:pt idx="132">
                  <c:v>49.64</c:v>
                </c:pt>
                <c:pt idx="133">
                  <c:v>49.53</c:v>
                </c:pt>
                <c:pt idx="134">
                  <c:v>49.66</c:v>
                </c:pt>
                <c:pt idx="135">
                  <c:v>49.92</c:v>
                </c:pt>
                <c:pt idx="136">
                  <c:v>49.65</c:v>
                </c:pt>
                <c:pt idx="137">
                  <c:v>49.53</c:v>
                </c:pt>
                <c:pt idx="138">
                  <c:v>49.72</c:v>
                </c:pt>
                <c:pt idx="139">
                  <c:v>49.46</c:v>
                </c:pt>
                <c:pt idx="140">
                  <c:v>49.06</c:v>
                </c:pt>
                <c:pt idx="141">
                  <c:v>49.05</c:v>
                </c:pt>
                <c:pt idx="142">
                  <c:v>48.75</c:v>
                </c:pt>
                <c:pt idx="143">
                  <c:v>48.65</c:v>
                </c:pt>
                <c:pt idx="144">
                  <c:v>48.59</c:v>
                </c:pt>
                <c:pt idx="145">
                  <c:v>48.91</c:v>
                </c:pt>
                <c:pt idx="146">
                  <c:v>48.47</c:v>
                </c:pt>
                <c:pt idx="147">
                  <c:v>48.06</c:v>
                </c:pt>
                <c:pt idx="148">
                  <c:v>48.25</c:v>
                </c:pt>
                <c:pt idx="149">
                  <c:v>48.14</c:v>
                </c:pt>
                <c:pt idx="150">
                  <c:v>48.13</c:v>
                </c:pt>
                <c:pt idx="151">
                  <c:v>48.13</c:v>
                </c:pt>
                <c:pt idx="152">
                  <c:v>47.68</c:v>
                </c:pt>
                <c:pt idx="153">
                  <c:v>47.83</c:v>
                </c:pt>
                <c:pt idx="154">
                  <c:v>47.78</c:v>
                </c:pt>
                <c:pt idx="155">
                  <c:v>47.75</c:v>
                </c:pt>
                <c:pt idx="156">
                  <c:v>47.87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36-4AE8-AFDA-9AA3509F9F25}"/>
            </c:ext>
          </c:extLst>
        </c:ser>
        <c:ser>
          <c:idx val="1"/>
          <c:order val="1"/>
          <c:tx>
            <c:strRef>
              <c:f>'Endividamento - slide 6'!$C$2</c:f>
              <c:strCache>
                <c:ptCount val="1"/>
                <c:pt idx="0">
                  <c:v>Média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137"/>
              <c:layout>
                <c:manualLayout>
                  <c:x val="-2.158709807141454E-2"/>
                  <c:y val="0.1230786840185809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err="1"/>
                      <a:t>Média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histórica</a:t>
                    </a:r>
                    <a:endParaRPr lang="en-US" dirty="0"/>
                  </a:p>
                  <a:p>
                    <a:pPr>
                      <a:defRPr sz="1400" b="1">
                        <a:solidFill>
                          <a:schemeClr val="accent2"/>
                        </a:solidFill>
                      </a:defRPr>
                    </a:pPr>
                    <a:r>
                      <a:rPr lang="en-US" dirty="0"/>
                      <a:t>2011-2024 -</a:t>
                    </a:r>
                    <a:r>
                      <a:rPr lang="en-US" baseline="0" dirty="0"/>
                      <a:t> </a:t>
                    </a:r>
                    <a:fld id="{FBFE78A3-79CD-43E7-BD37-2F79C2664A10}" type="VALUE">
                      <a:rPr lang="en-US" smtClean="0"/>
                      <a:pPr>
                        <a:defRPr sz="1400" b="1">
                          <a:solidFill>
                            <a:schemeClr val="accent2"/>
                          </a:solidFill>
                        </a:defRPr>
                      </a:pPr>
                      <a:t>[VALOR]</a:t>
                    </a:fld>
                    <a:r>
                      <a:rPr lang="en-US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999124451083851"/>
                      <c:h val="0.214221719555633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338-47BF-B136-BD0CC8C82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'Endividamento - slide 6'!$A$78:$A$234</c:f>
              <c:numCache>
                <c:formatCode>mmm\-yy</c:formatCode>
                <c:ptCount val="157"/>
                <c:pt idx="0">
                  <c:v>40634</c:v>
                </c:pt>
                <c:pt idx="1">
                  <c:v>40664</c:v>
                </c:pt>
                <c:pt idx="2">
                  <c:v>40695</c:v>
                </c:pt>
                <c:pt idx="3">
                  <c:v>40725</c:v>
                </c:pt>
                <c:pt idx="4">
                  <c:v>40756</c:v>
                </c:pt>
                <c:pt idx="5">
                  <c:v>40787</c:v>
                </c:pt>
                <c:pt idx="6">
                  <c:v>40817</c:v>
                </c:pt>
                <c:pt idx="7">
                  <c:v>40848</c:v>
                </c:pt>
                <c:pt idx="8">
                  <c:v>40878</c:v>
                </c:pt>
                <c:pt idx="9">
                  <c:v>40909</c:v>
                </c:pt>
                <c:pt idx="10">
                  <c:v>40940</c:v>
                </c:pt>
                <c:pt idx="11">
                  <c:v>40969</c:v>
                </c:pt>
                <c:pt idx="12">
                  <c:v>41000</c:v>
                </c:pt>
                <c:pt idx="13">
                  <c:v>41030</c:v>
                </c:pt>
                <c:pt idx="14">
                  <c:v>41061</c:v>
                </c:pt>
                <c:pt idx="15">
                  <c:v>41091</c:v>
                </c:pt>
                <c:pt idx="16">
                  <c:v>41122</c:v>
                </c:pt>
                <c:pt idx="17">
                  <c:v>41153</c:v>
                </c:pt>
                <c:pt idx="18">
                  <c:v>41183</c:v>
                </c:pt>
                <c:pt idx="19">
                  <c:v>41214</c:v>
                </c:pt>
                <c:pt idx="20">
                  <c:v>41244</c:v>
                </c:pt>
                <c:pt idx="21">
                  <c:v>41275</c:v>
                </c:pt>
                <c:pt idx="22">
                  <c:v>41306</c:v>
                </c:pt>
                <c:pt idx="23">
                  <c:v>41334</c:v>
                </c:pt>
                <c:pt idx="24">
                  <c:v>41365</c:v>
                </c:pt>
                <c:pt idx="25">
                  <c:v>41395</c:v>
                </c:pt>
                <c:pt idx="26">
                  <c:v>41426</c:v>
                </c:pt>
                <c:pt idx="27">
                  <c:v>41456</c:v>
                </c:pt>
                <c:pt idx="28">
                  <c:v>41487</c:v>
                </c:pt>
                <c:pt idx="29">
                  <c:v>41518</c:v>
                </c:pt>
                <c:pt idx="30">
                  <c:v>41548</c:v>
                </c:pt>
                <c:pt idx="31">
                  <c:v>41579</c:v>
                </c:pt>
                <c:pt idx="32">
                  <c:v>41609</c:v>
                </c:pt>
                <c:pt idx="33">
                  <c:v>41640</c:v>
                </c:pt>
                <c:pt idx="34">
                  <c:v>41671</c:v>
                </c:pt>
                <c:pt idx="35">
                  <c:v>41699</c:v>
                </c:pt>
                <c:pt idx="36">
                  <c:v>41730</c:v>
                </c:pt>
                <c:pt idx="37">
                  <c:v>41760</c:v>
                </c:pt>
                <c:pt idx="38">
                  <c:v>41791</c:v>
                </c:pt>
                <c:pt idx="39">
                  <c:v>41821</c:v>
                </c:pt>
                <c:pt idx="40">
                  <c:v>41852</c:v>
                </c:pt>
                <c:pt idx="41">
                  <c:v>41883</c:v>
                </c:pt>
                <c:pt idx="42">
                  <c:v>41913</c:v>
                </c:pt>
                <c:pt idx="43">
                  <c:v>41944</c:v>
                </c:pt>
                <c:pt idx="44">
                  <c:v>41974</c:v>
                </c:pt>
                <c:pt idx="45">
                  <c:v>42005</c:v>
                </c:pt>
                <c:pt idx="46">
                  <c:v>42036</c:v>
                </c:pt>
                <c:pt idx="47">
                  <c:v>42064</c:v>
                </c:pt>
                <c:pt idx="48">
                  <c:v>42095</c:v>
                </c:pt>
                <c:pt idx="49">
                  <c:v>42125</c:v>
                </c:pt>
                <c:pt idx="50">
                  <c:v>42156</c:v>
                </c:pt>
                <c:pt idx="51">
                  <c:v>42186</c:v>
                </c:pt>
                <c:pt idx="52">
                  <c:v>42217</c:v>
                </c:pt>
                <c:pt idx="53">
                  <c:v>42248</c:v>
                </c:pt>
                <c:pt idx="54">
                  <c:v>42278</c:v>
                </c:pt>
                <c:pt idx="55">
                  <c:v>42309</c:v>
                </c:pt>
                <c:pt idx="56">
                  <c:v>42339</c:v>
                </c:pt>
                <c:pt idx="57">
                  <c:v>42370</c:v>
                </c:pt>
                <c:pt idx="58">
                  <c:v>42401</c:v>
                </c:pt>
                <c:pt idx="59">
                  <c:v>42430</c:v>
                </c:pt>
                <c:pt idx="60">
                  <c:v>42461</c:v>
                </c:pt>
                <c:pt idx="61">
                  <c:v>42491</c:v>
                </c:pt>
                <c:pt idx="62">
                  <c:v>42522</c:v>
                </c:pt>
                <c:pt idx="63">
                  <c:v>42552</c:v>
                </c:pt>
                <c:pt idx="64">
                  <c:v>42583</c:v>
                </c:pt>
                <c:pt idx="65">
                  <c:v>42614</c:v>
                </c:pt>
                <c:pt idx="66">
                  <c:v>42644</c:v>
                </c:pt>
                <c:pt idx="67">
                  <c:v>42675</c:v>
                </c:pt>
                <c:pt idx="68">
                  <c:v>42705</c:v>
                </c:pt>
                <c:pt idx="69">
                  <c:v>42736</c:v>
                </c:pt>
                <c:pt idx="70">
                  <c:v>42767</c:v>
                </c:pt>
                <c:pt idx="71">
                  <c:v>42795</c:v>
                </c:pt>
                <c:pt idx="72">
                  <c:v>42826</c:v>
                </c:pt>
                <c:pt idx="73">
                  <c:v>42856</c:v>
                </c:pt>
                <c:pt idx="74">
                  <c:v>42887</c:v>
                </c:pt>
                <c:pt idx="75">
                  <c:v>42917</c:v>
                </c:pt>
                <c:pt idx="76">
                  <c:v>42948</c:v>
                </c:pt>
                <c:pt idx="77">
                  <c:v>42979</c:v>
                </c:pt>
                <c:pt idx="78">
                  <c:v>43009</c:v>
                </c:pt>
                <c:pt idx="79">
                  <c:v>43040</c:v>
                </c:pt>
                <c:pt idx="80">
                  <c:v>43070</c:v>
                </c:pt>
                <c:pt idx="81">
                  <c:v>43101</c:v>
                </c:pt>
                <c:pt idx="82">
                  <c:v>43132</c:v>
                </c:pt>
                <c:pt idx="83">
                  <c:v>43160</c:v>
                </c:pt>
                <c:pt idx="84">
                  <c:v>43191</c:v>
                </c:pt>
                <c:pt idx="85">
                  <c:v>43221</c:v>
                </c:pt>
                <c:pt idx="86">
                  <c:v>43252</c:v>
                </c:pt>
                <c:pt idx="87">
                  <c:v>43282</c:v>
                </c:pt>
                <c:pt idx="88">
                  <c:v>43313</c:v>
                </c:pt>
                <c:pt idx="89">
                  <c:v>43344</c:v>
                </c:pt>
                <c:pt idx="90">
                  <c:v>43374</c:v>
                </c:pt>
                <c:pt idx="91">
                  <c:v>43405</c:v>
                </c:pt>
                <c:pt idx="92">
                  <c:v>43435</c:v>
                </c:pt>
                <c:pt idx="93">
                  <c:v>43466</c:v>
                </c:pt>
                <c:pt idx="94">
                  <c:v>43497</c:v>
                </c:pt>
                <c:pt idx="95">
                  <c:v>43525</c:v>
                </c:pt>
                <c:pt idx="96">
                  <c:v>43556</c:v>
                </c:pt>
                <c:pt idx="97">
                  <c:v>43586</c:v>
                </c:pt>
                <c:pt idx="98">
                  <c:v>43617</c:v>
                </c:pt>
                <c:pt idx="99">
                  <c:v>43647</c:v>
                </c:pt>
                <c:pt idx="100">
                  <c:v>43678</c:v>
                </c:pt>
                <c:pt idx="101">
                  <c:v>43709</c:v>
                </c:pt>
                <c:pt idx="102">
                  <c:v>43739</c:v>
                </c:pt>
                <c:pt idx="103">
                  <c:v>43770</c:v>
                </c:pt>
                <c:pt idx="104">
                  <c:v>43800</c:v>
                </c:pt>
                <c:pt idx="105">
                  <c:v>43831</c:v>
                </c:pt>
                <c:pt idx="106">
                  <c:v>43862</c:v>
                </c:pt>
                <c:pt idx="107">
                  <c:v>43891</c:v>
                </c:pt>
                <c:pt idx="108">
                  <c:v>43922</c:v>
                </c:pt>
                <c:pt idx="109">
                  <c:v>43952</c:v>
                </c:pt>
                <c:pt idx="110">
                  <c:v>43983</c:v>
                </c:pt>
                <c:pt idx="111">
                  <c:v>44013</c:v>
                </c:pt>
                <c:pt idx="112">
                  <c:v>44044</c:v>
                </c:pt>
                <c:pt idx="113">
                  <c:v>44075</c:v>
                </c:pt>
                <c:pt idx="114">
                  <c:v>44105</c:v>
                </c:pt>
                <c:pt idx="115">
                  <c:v>44136</c:v>
                </c:pt>
                <c:pt idx="116">
                  <c:v>44166</c:v>
                </c:pt>
                <c:pt idx="117">
                  <c:v>44197</c:v>
                </c:pt>
                <c:pt idx="118">
                  <c:v>44228</c:v>
                </c:pt>
                <c:pt idx="119">
                  <c:v>44256</c:v>
                </c:pt>
                <c:pt idx="120">
                  <c:v>44287</c:v>
                </c:pt>
                <c:pt idx="121">
                  <c:v>44317</c:v>
                </c:pt>
                <c:pt idx="122">
                  <c:v>44348</c:v>
                </c:pt>
                <c:pt idx="123">
                  <c:v>44378</c:v>
                </c:pt>
                <c:pt idx="124">
                  <c:v>44409</c:v>
                </c:pt>
                <c:pt idx="125">
                  <c:v>44440</c:v>
                </c:pt>
                <c:pt idx="126">
                  <c:v>44470</c:v>
                </c:pt>
                <c:pt idx="127">
                  <c:v>44501</c:v>
                </c:pt>
                <c:pt idx="128">
                  <c:v>44531</c:v>
                </c:pt>
                <c:pt idx="129">
                  <c:v>44562</c:v>
                </c:pt>
                <c:pt idx="130">
                  <c:v>44593</c:v>
                </c:pt>
                <c:pt idx="131">
                  <c:v>44621</c:v>
                </c:pt>
                <c:pt idx="132">
                  <c:v>44652</c:v>
                </c:pt>
                <c:pt idx="133">
                  <c:v>44682</c:v>
                </c:pt>
                <c:pt idx="134">
                  <c:v>44713</c:v>
                </c:pt>
                <c:pt idx="135">
                  <c:v>44743</c:v>
                </c:pt>
                <c:pt idx="136">
                  <c:v>44774</c:v>
                </c:pt>
                <c:pt idx="137">
                  <c:v>44805</c:v>
                </c:pt>
                <c:pt idx="138">
                  <c:v>44835</c:v>
                </c:pt>
                <c:pt idx="139">
                  <c:v>44866</c:v>
                </c:pt>
                <c:pt idx="140">
                  <c:v>44896</c:v>
                </c:pt>
                <c:pt idx="141">
                  <c:v>44927</c:v>
                </c:pt>
                <c:pt idx="142">
                  <c:v>44958</c:v>
                </c:pt>
                <c:pt idx="143">
                  <c:v>44986</c:v>
                </c:pt>
                <c:pt idx="144">
                  <c:v>45017</c:v>
                </c:pt>
                <c:pt idx="145">
                  <c:v>45047</c:v>
                </c:pt>
                <c:pt idx="146">
                  <c:v>45078</c:v>
                </c:pt>
                <c:pt idx="147">
                  <c:v>45108</c:v>
                </c:pt>
                <c:pt idx="148">
                  <c:v>45139</c:v>
                </c:pt>
                <c:pt idx="149">
                  <c:v>45170</c:v>
                </c:pt>
                <c:pt idx="150">
                  <c:v>45200</c:v>
                </c:pt>
                <c:pt idx="151">
                  <c:v>45231</c:v>
                </c:pt>
                <c:pt idx="152">
                  <c:v>45261</c:v>
                </c:pt>
                <c:pt idx="153">
                  <c:v>45292</c:v>
                </c:pt>
                <c:pt idx="154">
                  <c:v>45323</c:v>
                </c:pt>
                <c:pt idx="155">
                  <c:v>45352</c:v>
                </c:pt>
                <c:pt idx="156">
                  <c:v>45383</c:v>
                </c:pt>
              </c:numCache>
            </c:numRef>
          </c:cat>
          <c:val>
            <c:numRef>
              <c:f>'Endividamento - slide 6'!$C$78:$C$234</c:f>
              <c:numCache>
                <c:formatCode>0.0</c:formatCode>
                <c:ptCount val="157"/>
                <c:pt idx="0">
                  <c:v>35.90974137931034</c:v>
                </c:pt>
                <c:pt idx="1">
                  <c:v>35.90974137931034</c:v>
                </c:pt>
                <c:pt idx="2">
                  <c:v>35.90974137931034</c:v>
                </c:pt>
                <c:pt idx="3">
                  <c:v>35.90974137931034</c:v>
                </c:pt>
                <c:pt idx="4">
                  <c:v>35.90974137931034</c:v>
                </c:pt>
                <c:pt idx="5">
                  <c:v>35.90974137931034</c:v>
                </c:pt>
                <c:pt idx="6">
                  <c:v>35.90974137931034</c:v>
                </c:pt>
                <c:pt idx="7">
                  <c:v>35.90974137931034</c:v>
                </c:pt>
                <c:pt idx="8">
                  <c:v>35.90974137931034</c:v>
                </c:pt>
                <c:pt idx="9">
                  <c:v>35.90974137931034</c:v>
                </c:pt>
                <c:pt idx="10">
                  <c:v>35.90974137931034</c:v>
                </c:pt>
                <c:pt idx="11">
                  <c:v>35.90974137931034</c:v>
                </c:pt>
                <c:pt idx="12">
                  <c:v>35.90974137931034</c:v>
                </c:pt>
                <c:pt idx="13">
                  <c:v>35.90974137931034</c:v>
                </c:pt>
                <c:pt idx="14">
                  <c:v>35.90974137931034</c:v>
                </c:pt>
                <c:pt idx="15">
                  <c:v>35.90974137931034</c:v>
                </c:pt>
                <c:pt idx="16">
                  <c:v>35.90974137931034</c:v>
                </c:pt>
                <c:pt idx="17">
                  <c:v>35.90974137931034</c:v>
                </c:pt>
                <c:pt idx="18">
                  <c:v>35.90974137931034</c:v>
                </c:pt>
                <c:pt idx="19">
                  <c:v>35.90974137931034</c:v>
                </c:pt>
                <c:pt idx="20">
                  <c:v>35.90974137931034</c:v>
                </c:pt>
                <c:pt idx="21">
                  <c:v>35.90974137931034</c:v>
                </c:pt>
                <c:pt idx="22">
                  <c:v>35.90974137931034</c:v>
                </c:pt>
                <c:pt idx="23">
                  <c:v>35.90974137931034</c:v>
                </c:pt>
                <c:pt idx="24">
                  <c:v>35.90974137931034</c:v>
                </c:pt>
                <c:pt idx="25">
                  <c:v>35.90974137931034</c:v>
                </c:pt>
                <c:pt idx="26">
                  <c:v>35.90974137931034</c:v>
                </c:pt>
                <c:pt idx="27">
                  <c:v>35.90974137931034</c:v>
                </c:pt>
                <c:pt idx="28">
                  <c:v>35.90974137931034</c:v>
                </c:pt>
                <c:pt idx="29">
                  <c:v>35.90974137931034</c:v>
                </c:pt>
                <c:pt idx="30">
                  <c:v>35.90974137931034</c:v>
                </c:pt>
                <c:pt idx="31">
                  <c:v>35.90974137931034</c:v>
                </c:pt>
                <c:pt idx="32">
                  <c:v>35.90974137931034</c:v>
                </c:pt>
                <c:pt idx="33">
                  <c:v>35.90974137931034</c:v>
                </c:pt>
                <c:pt idx="34">
                  <c:v>35.90974137931034</c:v>
                </c:pt>
                <c:pt idx="35">
                  <c:v>35.90974137931034</c:v>
                </c:pt>
                <c:pt idx="36">
                  <c:v>35.90974137931034</c:v>
                </c:pt>
                <c:pt idx="37">
                  <c:v>35.90974137931034</c:v>
                </c:pt>
                <c:pt idx="38">
                  <c:v>35.90974137931034</c:v>
                </c:pt>
                <c:pt idx="39">
                  <c:v>35.90974137931034</c:v>
                </c:pt>
                <c:pt idx="40">
                  <c:v>35.90974137931034</c:v>
                </c:pt>
                <c:pt idx="41">
                  <c:v>35.90974137931034</c:v>
                </c:pt>
                <c:pt idx="42">
                  <c:v>35.90974137931034</c:v>
                </c:pt>
                <c:pt idx="43">
                  <c:v>35.90974137931034</c:v>
                </c:pt>
                <c:pt idx="44">
                  <c:v>35.90974137931034</c:v>
                </c:pt>
                <c:pt idx="45">
                  <c:v>35.90974137931034</c:v>
                </c:pt>
                <c:pt idx="46">
                  <c:v>35.90974137931034</c:v>
                </c:pt>
                <c:pt idx="47">
                  <c:v>35.90974137931034</c:v>
                </c:pt>
                <c:pt idx="48">
                  <c:v>35.90974137931034</c:v>
                </c:pt>
                <c:pt idx="49">
                  <c:v>35.90974137931034</c:v>
                </c:pt>
                <c:pt idx="50">
                  <c:v>35.90974137931034</c:v>
                </c:pt>
                <c:pt idx="51">
                  <c:v>35.90974137931034</c:v>
                </c:pt>
                <c:pt idx="52">
                  <c:v>35.90974137931034</c:v>
                </c:pt>
                <c:pt idx="53">
                  <c:v>35.90974137931034</c:v>
                </c:pt>
                <c:pt idx="54">
                  <c:v>35.90974137931034</c:v>
                </c:pt>
                <c:pt idx="55">
                  <c:v>35.90974137931034</c:v>
                </c:pt>
                <c:pt idx="56">
                  <c:v>35.90974137931034</c:v>
                </c:pt>
                <c:pt idx="57">
                  <c:v>35.90974137931034</c:v>
                </c:pt>
                <c:pt idx="58">
                  <c:v>35.90974137931034</c:v>
                </c:pt>
                <c:pt idx="59">
                  <c:v>35.90974137931034</c:v>
                </c:pt>
                <c:pt idx="60">
                  <c:v>35.90974137931034</c:v>
                </c:pt>
                <c:pt idx="61">
                  <c:v>35.90974137931034</c:v>
                </c:pt>
                <c:pt idx="62">
                  <c:v>35.90974137931034</c:v>
                </c:pt>
                <c:pt idx="63">
                  <c:v>35.90974137931034</c:v>
                </c:pt>
                <c:pt idx="64">
                  <c:v>35.90974137931034</c:v>
                </c:pt>
                <c:pt idx="65">
                  <c:v>35.90974137931034</c:v>
                </c:pt>
                <c:pt idx="66">
                  <c:v>35.90974137931034</c:v>
                </c:pt>
                <c:pt idx="67">
                  <c:v>35.90974137931034</c:v>
                </c:pt>
                <c:pt idx="68">
                  <c:v>35.90974137931034</c:v>
                </c:pt>
                <c:pt idx="69">
                  <c:v>35.90974137931034</c:v>
                </c:pt>
                <c:pt idx="70">
                  <c:v>35.90974137931034</c:v>
                </c:pt>
                <c:pt idx="71">
                  <c:v>35.90974137931034</c:v>
                </c:pt>
                <c:pt idx="72">
                  <c:v>35.90974137931034</c:v>
                </c:pt>
                <c:pt idx="73">
                  <c:v>35.90974137931034</c:v>
                </c:pt>
                <c:pt idx="74">
                  <c:v>35.90974137931034</c:v>
                </c:pt>
                <c:pt idx="75">
                  <c:v>35.90974137931034</c:v>
                </c:pt>
                <c:pt idx="76">
                  <c:v>35.90974137931034</c:v>
                </c:pt>
                <c:pt idx="77">
                  <c:v>35.90974137931034</c:v>
                </c:pt>
                <c:pt idx="78">
                  <c:v>35.90974137931034</c:v>
                </c:pt>
                <c:pt idx="79">
                  <c:v>35.90974137931034</c:v>
                </c:pt>
                <c:pt idx="80">
                  <c:v>35.90974137931034</c:v>
                </c:pt>
                <c:pt idx="81">
                  <c:v>35.90974137931034</c:v>
                </c:pt>
                <c:pt idx="82">
                  <c:v>35.90974137931034</c:v>
                </c:pt>
                <c:pt idx="83">
                  <c:v>35.90974137931034</c:v>
                </c:pt>
                <c:pt idx="84">
                  <c:v>35.90974137931034</c:v>
                </c:pt>
                <c:pt idx="85">
                  <c:v>35.90974137931034</c:v>
                </c:pt>
                <c:pt idx="86">
                  <c:v>35.90974137931034</c:v>
                </c:pt>
                <c:pt idx="87">
                  <c:v>35.90974137931034</c:v>
                </c:pt>
                <c:pt idx="88">
                  <c:v>35.90974137931034</c:v>
                </c:pt>
                <c:pt idx="89">
                  <c:v>35.90974137931034</c:v>
                </c:pt>
                <c:pt idx="90">
                  <c:v>35.90974137931034</c:v>
                </c:pt>
                <c:pt idx="91">
                  <c:v>35.90974137931034</c:v>
                </c:pt>
                <c:pt idx="92">
                  <c:v>35.90974137931034</c:v>
                </c:pt>
                <c:pt idx="93">
                  <c:v>35.90974137931034</c:v>
                </c:pt>
                <c:pt idx="94">
                  <c:v>35.90974137931034</c:v>
                </c:pt>
                <c:pt idx="95">
                  <c:v>35.90974137931034</c:v>
                </c:pt>
                <c:pt idx="96">
                  <c:v>35.90974137931034</c:v>
                </c:pt>
                <c:pt idx="97">
                  <c:v>35.90974137931034</c:v>
                </c:pt>
                <c:pt idx="98">
                  <c:v>35.90974137931034</c:v>
                </c:pt>
                <c:pt idx="99">
                  <c:v>35.90974137931034</c:v>
                </c:pt>
                <c:pt idx="100">
                  <c:v>35.90974137931034</c:v>
                </c:pt>
                <c:pt idx="101">
                  <c:v>35.90974137931034</c:v>
                </c:pt>
                <c:pt idx="102">
                  <c:v>35.90974137931034</c:v>
                </c:pt>
                <c:pt idx="103">
                  <c:v>35.90974137931034</c:v>
                </c:pt>
                <c:pt idx="104">
                  <c:v>35.90974137931034</c:v>
                </c:pt>
                <c:pt idx="105">
                  <c:v>35.90974137931034</c:v>
                </c:pt>
                <c:pt idx="106">
                  <c:v>35.90974137931034</c:v>
                </c:pt>
                <c:pt idx="107">
                  <c:v>35.90974137931034</c:v>
                </c:pt>
                <c:pt idx="108">
                  <c:v>35.90974137931034</c:v>
                </c:pt>
                <c:pt idx="109">
                  <c:v>35.90974137931034</c:v>
                </c:pt>
                <c:pt idx="110">
                  <c:v>35.90974137931034</c:v>
                </c:pt>
                <c:pt idx="111">
                  <c:v>35.90974137931034</c:v>
                </c:pt>
                <c:pt idx="112">
                  <c:v>35.90974137931034</c:v>
                </c:pt>
                <c:pt idx="113">
                  <c:v>35.90974137931034</c:v>
                </c:pt>
                <c:pt idx="114">
                  <c:v>35.90974137931034</c:v>
                </c:pt>
                <c:pt idx="115">
                  <c:v>35.90974137931034</c:v>
                </c:pt>
                <c:pt idx="116">
                  <c:v>35.90974137931034</c:v>
                </c:pt>
                <c:pt idx="117">
                  <c:v>35.90974137931034</c:v>
                </c:pt>
                <c:pt idx="118">
                  <c:v>35.90974137931034</c:v>
                </c:pt>
                <c:pt idx="119">
                  <c:v>35.90974137931034</c:v>
                </c:pt>
                <c:pt idx="120">
                  <c:v>35.90974137931034</c:v>
                </c:pt>
                <c:pt idx="121">
                  <c:v>35.90974137931034</c:v>
                </c:pt>
                <c:pt idx="122">
                  <c:v>35.90974137931034</c:v>
                </c:pt>
                <c:pt idx="123">
                  <c:v>35.90974137931034</c:v>
                </c:pt>
                <c:pt idx="124">
                  <c:v>35.90974137931034</c:v>
                </c:pt>
                <c:pt idx="125">
                  <c:v>35.90974137931034</c:v>
                </c:pt>
                <c:pt idx="126">
                  <c:v>35.90974137931034</c:v>
                </c:pt>
                <c:pt idx="127">
                  <c:v>35.90974137931034</c:v>
                </c:pt>
                <c:pt idx="128">
                  <c:v>35.90974137931034</c:v>
                </c:pt>
                <c:pt idx="129">
                  <c:v>35.90974137931034</c:v>
                </c:pt>
                <c:pt idx="130">
                  <c:v>35.90974137931034</c:v>
                </c:pt>
                <c:pt idx="131">
                  <c:v>35.90974137931034</c:v>
                </c:pt>
                <c:pt idx="132">
                  <c:v>35.90974137931034</c:v>
                </c:pt>
                <c:pt idx="133">
                  <c:v>35.90974137931034</c:v>
                </c:pt>
                <c:pt idx="134">
                  <c:v>35.90974137931034</c:v>
                </c:pt>
                <c:pt idx="135">
                  <c:v>35.90974137931034</c:v>
                </c:pt>
                <c:pt idx="136">
                  <c:v>35.90974137931034</c:v>
                </c:pt>
                <c:pt idx="137">
                  <c:v>35.90974137931034</c:v>
                </c:pt>
                <c:pt idx="138">
                  <c:v>35.90974137931034</c:v>
                </c:pt>
                <c:pt idx="139">
                  <c:v>35.90974137931034</c:v>
                </c:pt>
                <c:pt idx="140">
                  <c:v>35.90974137931034</c:v>
                </c:pt>
                <c:pt idx="141">
                  <c:v>35.90974137931034</c:v>
                </c:pt>
                <c:pt idx="142">
                  <c:v>35.90974137931034</c:v>
                </c:pt>
                <c:pt idx="143">
                  <c:v>35.90974137931034</c:v>
                </c:pt>
                <c:pt idx="144">
                  <c:v>35.90974137931034</c:v>
                </c:pt>
                <c:pt idx="145">
                  <c:v>35.90974137931034</c:v>
                </c:pt>
                <c:pt idx="146">
                  <c:v>35.90974137931034</c:v>
                </c:pt>
                <c:pt idx="147">
                  <c:v>35.90974137931034</c:v>
                </c:pt>
                <c:pt idx="148">
                  <c:v>35.90974137931034</c:v>
                </c:pt>
                <c:pt idx="149">
                  <c:v>35.90974137931034</c:v>
                </c:pt>
                <c:pt idx="150">
                  <c:v>35.90974137931034</c:v>
                </c:pt>
                <c:pt idx="151">
                  <c:v>35.90974137931034</c:v>
                </c:pt>
                <c:pt idx="152">
                  <c:v>35.90974137931034</c:v>
                </c:pt>
                <c:pt idx="153">
                  <c:v>35.90974137931034</c:v>
                </c:pt>
                <c:pt idx="154">
                  <c:v>35.90974137931034</c:v>
                </c:pt>
                <c:pt idx="155">
                  <c:v>35.90974137931034</c:v>
                </c:pt>
                <c:pt idx="156">
                  <c:v>35.90974137931034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36-4AE8-AFDA-9AA3509F9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37696"/>
        <c:axId val="1493560704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'Endividamento - slide 6'!$A$78:$A$234</c15:sqref>
                        </c15:formulaRef>
                      </c:ext>
                    </c:extLst>
                    <c:numCache>
                      <c:formatCode>mmm\-yy</c:formatCode>
                      <c:ptCount val="157"/>
                      <c:pt idx="0">
                        <c:v>40634</c:v>
                      </c:pt>
                      <c:pt idx="1">
                        <c:v>40664</c:v>
                      </c:pt>
                      <c:pt idx="2">
                        <c:v>40695</c:v>
                      </c:pt>
                      <c:pt idx="3">
                        <c:v>40725</c:v>
                      </c:pt>
                      <c:pt idx="4">
                        <c:v>40756</c:v>
                      </c:pt>
                      <c:pt idx="5">
                        <c:v>40787</c:v>
                      </c:pt>
                      <c:pt idx="6">
                        <c:v>40817</c:v>
                      </c:pt>
                      <c:pt idx="7">
                        <c:v>40848</c:v>
                      </c:pt>
                      <c:pt idx="8">
                        <c:v>40878</c:v>
                      </c:pt>
                      <c:pt idx="9">
                        <c:v>40909</c:v>
                      </c:pt>
                      <c:pt idx="10">
                        <c:v>40940</c:v>
                      </c:pt>
                      <c:pt idx="11">
                        <c:v>40969</c:v>
                      </c:pt>
                      <c:pt idx="12">
                        <c:v>41000</c:v>
                      </c:pt>
                      <c:pt idx="13">
                        <c:v>41030</c:v>
                      </c:pt>
                      <c:pt idx="14">
                        <c:v>41061</c:v>
                      </c:pt>
                      <c:pt idx="15">
                        <c:v>41091</c:v>
                      </c:pt>
                      <c:pt idx="16">
                        <c:v>41122</c:v>
                      </c:pt>
                      <c:pt idx="17">
                        <c:v>41153</c:v>
                      </c:pt>
                      <c:pt idx="18">
                        <c:v>41183</c:v>
                      </c:pt>
                      <c:pt idx="19">
                        <c:v>41214</c:v>
                      </c:pt>
                      <c:pt idx="20">
                        <c:v>41244</c:v>
                      </c:pt>
                      <c:pt idx="21">
                        <c:v>41275</c:v>
                      </c:pt>
                      <c:pt idx="22">
                        <c:v>41306</c:v>
                      </c:pt>
                      <c:pt idx="23">
                        <c:v>41334</c:v>
                      </c:pt>
                      <c:pt idx="24">
                        <c:v>41365</c:v>
                      </c:pt>
                      <c:pt idx="25">
                        <c:v>41395</c:v>
                      </c:pt>
                      <c:pt idx="26">
                        <c:v>41426</c:v>
                      </c:pt>
                      <c:pt idx="27">
                        <c:v>41456</c:v>
                      </c:pt>
                      <c:pt idx="28">
                        <c:v>41487</c:v>
                      </c:pt>
                      <c:pt idx="29">
                        <c:v>41518</c:v>
                      </c:pt>
                      <c:pt idx="30">
                        <c:v>41548</c:v>
                      </c:pt>
                      <c:pt idx="31">
                        <c:v>41579</c:v>
                      </c:pt>
                      <c:pt idx="32">
                        <c:v>41609</c:v>
                      </c:pt>
                      <c:pt idx="33">
                        <c:v>41640</c:v>
                      </c:pt>
                      <c:pt idx="34">
                        <c:v>41671</c:v>
                      </c:pt>
                      <c:pt idx="35">
                        <c:v>41699</c:v>
                      </c:pt>
                      <c:pt idx="36">
                        <c:v>41730</c:v>
                      </c:pt>
                      <c:pt idx="37">
                        <c:v>41760</c:v>
                      </c:pt>
                      <c:pt idx="38">
                        <c:v>41791</c:v>
                      </c:pt>
                      <c:pt idx="39">
                        <c:v>41821</c:v>
                      </c:pt>
                      <c:pt idx="40">
                        <c:v>41852</c:v>
                      </c:pt>
                      <c:pt idx="41">
                        <c:v>41883</c:v>
                      </c:pt>
                      <c:pt idx="42">
                        <c:v>41913</c:v>
                      </c:pt>
                      <c:pt idx="43">
                        <c:v>41944</c:v>
                      </c:pt>
                      <c:pt idx="44">
                        <c:v>41974</c:v>
                      </c:pt>
                      <c:pt idx="45">
                        <c:v>42005</c:v>
                      </c:pt>
                      <c:pt idx="46">
                        <c:v>42036</c:v>
                      </c:pt>
                      <c:pt idx="47">
                        <c:v>42064</c:v>
                      </c:pt>
                      <c:pt idx="48">
                        <c:v>42095</c:v>
                      </c:pt>
                      <c:pt idx="49">
                        <c:v>42125</c:v>
                      </c:pt>
                      <c:pt idx="50">
                        <c:v>42156</c:v>
                      </c:pt>
                      <c:pt idx="51">
                        <c:v>42186</c:v>
                      </c:pt>
                      <c:pt idx="52">
                        <c:v>42217</c:v>
                      </c:pt>
                      <c:pt idx="53">
                        <c:v>42248</c:v>
                      </c:pt>
                      <c:pt idx="54">
                        <c:v>42278</c:v>
                      </c:pt>
                      <c:pt idx="55">
                        <c:v>42309</c:v>
                      </c:pt>
                      <c:pt idx="56">
                        <c:v>42339</c:v>
                      </c:pt>
                      <c:pt idx="57">
                        <c:v>42370</c:v>
                      </c:pt>
                      <c:pt idx="58">
                        <c:v>42401</c:v>
                      </c:pt>
                      <c:pt idx="59">
                        <c:v>42430</c:v>
                      </c:pt>
                      <c:pt idx="60">
                        <c:v>42461</c:v>
                      </c:pt>
                      <c:pt idx="61">
                        <c:v>42491</c:v>
                      </c:pt>
                      <c:pt idx="62">
                        <c:v>42522</c:v>
                      </c:pt>
                      <c:pt idx="63">
                        <c:v>42552</c:v>
                      </c:pt>
                      <c:pt idx="64">
                        <c:v>42583</c:v>
                      </c:pt>
                      <c:pt idx="65">
                        <c:v>42614</c:v>
                      </c:pt>
                      <c:pt idx="66">
                        <c:v>42644</c:v>
                      </c:pt>
                      <c:pt idx="67">
                        <c:v>42675</c:v>
                      </c:pt>
                      <c:pt idx="68">
                        <c:v>42705</c:v>
                      </c:pt>
                      <c:pt idx="69">
                        <c:v>42736</c:v>
                      </c:pt>
                      <c:pt idx="70">
                        <c:v>42767</c:v>
                      </c:pt>
                      <c:pt idx="71">
                        <c:v>42795</c:v>
                      </c:pt>
                      <c:pt idx="72">
                        <c:v>42826</c:v>
                      </c:pt>
                      <c:pt idx="73">
                        <c:v>42856</c:v>
                      </c:pt>
                      <c:pt idx="74">
                        <c:v>42887</c:v>
                      </c:pt>
                      <c:pt idx="75">
                        <c:v>42917</c:v>
                      </c:pt>
                      <c:pt idx="76">
                        <c:v>42948</c:v>
                      </c:pt>
                      <c:pt idx="77">
                        <c:v>42979</c:v>
                      </c:pt>
                      <c:pt idx="78">
                        <c:v>43009</c:v>
                      </c:pt>
                      <c:pt idx="79">
                        <c:v>43040</c:v>
                      </c:pt>
                      <c:pt idx="80">
                        <c:v>43070</c:v>
                      </c:pt>
                      <c:pt idx="81">
                        <c:v>43101</c:v>
                      </c:pt>
                      <c:pt idx="82">
                        <c:v>43132</c:v>
                      </c:pt>
                      <c:pt idx="83">
                        <c:v>43160</c:v>
                      </c:pt>
                      <c:pt idx="84">
                        <c:v>43191</c:v>
                      </c:pt>
                      <c:pt idx="85">
                        <c:v>43221</c:v>
                      </c:pt>
                      <c:pt idx="86">
                        <c:v>43252</c:v>
                      </c:pt>
                      <c:pt idx="87">
                        <c:v>43282</c:v>
                      </c:pt>
                      <c:pt idx="88">
                        <c:v>43313</c:v>
                      </c:pt>
                      <c:pt idx="89">
                        <c:v>43344</c:v>
                      </c:pt>
                      <c:pt idx="90">
                        <c:v>43374</c:v>
                      </c:pt>
                      <c:pt idx="91">
                        <c:v>43405</c:v>
                      </c:pt>
                      <c:pt idx="92">
                        <c:v>43435</c:v>
                      </c:pt>
                      <c:pt idx="93">
                        <c:v>43466</c:v>
                      </c:pt>
                      <c:pt idx="94">
                        <c:v>43497</c:v>
                      </c:pt>
                      <c:pt idx="95">
                        <c:v>43525</c:v>
                      </c:pt>
                      <c:pt idx="96">
                        <c:v>43556</c:v>
                      </c:pt>
                      <c:pt idx="97">
                        <c:v>43586</c:v>
                      </c:pt>
                      <c:pt idx="98">
                        <c:v>43617</c:v>
                      </c:pt>
                      <c:pt idx="99">
                        <c:v>43647</c:v>
                      </c:pt>
                      <c:pt idx="100">
                        <c:v>43678</c:v>
                      </c:pt>
                      <c:pt idx="101">
                        <c:v>43709</c:v>
                      </c:pt>
                      <c:pt idx="102">
                        <c:v>43739</c:v>
                      </c:pt>
                      <c:pt idx="103">
                        <c:v>43770</c:v>
                      </c:pt>
                      <c:pt idx="104">
                        <c:v>43800</c:v>
                      </c:pt>
                      <c:pt idx="105">
                        <c:v>43831</c:v>
                      </c:pt>
                      <c:pt idx="106">
                        <c:v>43862</c:v>
                      </c:pt>
                      <c:pt idx="107">
                        <c:v>43891</c:v>
                      </c:pt>
                      <c:pt idx="108">
                        <c:v>43922</c:v>
                      </c:pt>
                      <c:pt idx="109">
                        <c:v>43952</c:v>
                      </c:pt>
                      <c:pt idx="110">
                        <c:v>43983</c:v>
                      </c:pt>
                      <c:pt idx="111">
                        <c:v>44013</c:v>
                      </c:pt>
                      <c:pt idx="112">
                        <c:v>44044</c:v>
                      </c:pt>
                      <c:pt idx="113">
                        <c:v>44075</c:v>
                      </c:pt>
                      <c:pt idx="114">
                        <c:v>44105</c:v>
                      </c:pt>
                      <c:pt idx="115">
                        <c:v>44136</c:v>
                      </c:pt>
                      <c:pt idx="116">
                        <c:v>44166</c:v>
                      </c:pt>
                      <c:pt idx="117">
                        <c:v>44197</c:v>
                      </c:pt>
                      <c:pt idx="118">
                        <c:v>44228</c:v>
                      </c:pt>
                      <c:pt idx="119">
                        <c:v>44256</c:v>
                      </c:pt>
                      <c:pt idx="120">
                        <c:v>44287</c:v>
                      </c:pt>
                      <c:pt idx="121">
                        <c:v>44317</c:v>
                      </c:pt>
                      <c:pt idx="122">
                        <c:v>44348</c:v>
                      </c:pt>
                      <c:pt idx="123">
                        <c:v>44378</c:v>
                      </c:pt>
                      <c:pt idx="124">
                        <c:v>44409</c:v>
                      </c:pt>
                      <c:pt idx="125">
                        <c:v>44440</c:v>
                      </c:pt>
                      <c:pt idx="126">
                        <c:v>44470</c:v>
                      </c:pt>
                      <c:pt idx="127">
                        <c:v>44501</c:v>
                      </c:pt>
                      <c:pt idx="128">
                        <c:v>44531</c:v>
                      </c:pt>
                      <c:pt idx="129">
                        <c:v>44562</c:v>
                      </c:pt>
                      <c:pt idx="130">
                        <c:v>44593</c:v>
                      </c:pt>
                      <c:pt idx="131">
                        <c:v>44621</c:v>
                      </c:pt>
                      <c:pt idx="132">
                        <c:v>44652</c:v>
                      </c:pt>
                      <c:pt idx="133">
                        <c:v>44682</c:v>
                      </c:pt>
                      <c:pt idx="134">
                        <c:v>44713</c:v>
                      </c:pt>
                      <c:pt idx="135">
                        <c:v>44743</c:v>
                      </c:pt>
                      <c:pt idx="136">
                        <c:v>44774</c:v>
                      </c:pt>
                      <c:pt idx="137">
                        <c:v>44805</c:v>
                      </c:pt>
                      <c:pt idx="138">
                        <c:v>44835</c:v>
                      </c:pt>
                      <c:pt idx="139">
                        <c:v>44866</c:v>
                      </c:pt>
                      <c:pt idx="140">
                        <c:v>44896</c:v>
                      </c:pt>
                      <c:pt idx="141">
                        <c:v>44927</c:v>
                      </c:pt>
                      <c:pt idx="142">
                        <c:v>44958</c:v>
                      </c:pt>
                      <c:pt idx="143">
                        <c:v>44986</c:v>
                      </c:pt>
                      <c:pt idx="144">
                        <c:v>45017</c:v>
                      </c:pt>
                      <c:pt idx="145">
                        <c:v>45047</c:v>
                      </c:pt>
                      <c:pt idx="146">
                        <c:v>45078</c:v>
                      </c:pt>
                      <c:pt idx="147">
                        <c:v>45108</c:v>
                      </c:pt>
                      <c:pt idx="148">
                        <c:v>45139</c:v>
                      </c:pt>
                      <c:pt idx="149">
                        <c:v>45170</c:v>
                      </c:pt>
                      <c:pt idx="150">
                        <c:v>45200</c:v>
                      </c:pt>
                      <c:pt idx="151">
                        <c:v>45231</c:v>
                      </c:pt>
                      <c:pt idx="152">
                        <c:v>45261</c:v>
                      </c:pt>
                      <c:pt idx="153">
                        <c:v>45292</c:v>
                      </c:pt>
                      <c:pt idx="154">
                        <c:v>45323</c:v>
                      </c:pt>
                      <c:pt idx="155">
                        <c:v>45352</c:v>
                      </c:pt>
                      <c:pt idx="156">
                        <c:v>45383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'Endividamento - slide 6'!$D$78:$D$234</c15:sqref>
                        </c15:formulaRef>
                      </c:ext>
                    </c:extLst>
                    <c:numCache>
                      <c:formatCode>General</c:formatCode>
                      <c:ptCount val="157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9D36-4AE8-AFDA-9AA3509F9F25}"/>
                  </c:ext>
                </c:extLst>
              </c15:ser>
            </c15:filteredLineSeries>
          </c:ext>
        </c:extLst>
      </c:lineChart>
      <c:dateAx>
        <c:axId val="163143769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/>
          </a:p>
        </c:txPr>
        <c:crossAx val="1493560704"/>
        <c:crosses val="autoZero"/>
        <c:auto val="1"/>
        <c:lblOffset val="100"/>
        <c:baseTimeUnit val="months"/>
        <c:majorUnit val="12"/>
        <c:majorTimeUnit val="months"/>
      </c:dateAx>
      <c:valAx>
        <c:axId val="1493560704"/>
        <c:scaling>
          <c:orientation val="minMax"/>
          <c:max val="55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/>
          </a:p>
        </c:txPr>
        <c:crossAx val="163143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'Endividamento - slide 6'!$Q$2</c:f>
              <c:strCache>
                <c:ptCount val="1"/>
                <c:pt idx="0">
                  <c:v>% da População Adulta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'Endividamento - slide 6'!$P$3:$P$162</c:f>
              <c:numCache>
                <c:formatCode>mmm\-yy</c:formatCode>
                <c:ptCount val="85"/>
                <c:pt idx="0">
                  <c:v>42826</c:v>
                </c:pt>
                <c:pt idx="1">
                  <c:v>42856</c:v>
                </c:pt>
                <c:pt idx="2">
                  <c:v>42887</c:v>
                </c:pt>
                <c:pt idx="3">
                  <c:v>42917</c:v>
                </c:pt>
                <c:pt idx="4">
                  <c:v>42948</c:v>
                </c:pt>
                <c:pt idx="5">
                  <c:v>42979</c:v>
                </c:pt>
                <c:pt idx="6">
                  <c:v>43009</c:v>
                </c:pt>
                <c:pt idx="7">
                  <c:v>43040</c:v>
                </c:pt>
                <c:pt idx="8">
                  <c:v>43070</c:v>
                </c:pt>
                <c:pt idx="9">
                  <c:v>43101</c:v>
                </c:pt>
                <c:pt idx="10">
                  <c:v>43132</c:v>
                </c:pt>
                <c:pt idx="11">
                  <c:v>43160</c:v>
                </c:pt>
                <c:pt idx="12">
                  <c:v>43191</c:v>
                </c:pt>
                <c:pt idx="13">
                  <c:v>43221</c:v>
                </c:pt>
                <c:pt idx="14">
                  <c:v>43252</c:v>
                </c:pt>
                <c:pt idx="15">
                  <c:v>43282</c:v>
                </c:pt>
                <c:pt idx="16">
                  <c:v>43313</c:v>
                </c:pt>
                <c:pt idx="17">
                  <c:v>43344</c:v>
                </c:pt>
                <c:pt idx="18">
                  <c:v>43374</c:v>
                </c:pt>
                <c:pt idx="19">
                  <c:v>43405</c:v>
                </c:pt>
                <c:pt idx="20">
                  <c:v>43435</c:v>
                </c:pt>
                <c:pt idx="21">
                  <c:v>43466</c:v>
                </c:pt>
                <c:pt idx="22">
                  <c:v>43497</c:v>
                </c:pt>
                <c:pt idx="23">
                  <c:v>43525</c:v>
                </c:pt>
                <c:pt idx="24">
                  <c:v>43556</c:v>
                </c:pt>
                <c:pt idx="25">
                  <c:v>43586</c:v>
                </c:pt>
                <c:pt idx="26">
                  <c:v>43617</c:v>
                </c:pt>
                <c:pt idx="27">
                  <c:v>43647</c:v>
                </c:pt>
                <c:pt idx="28">
                  <c:v>43678</c:v>
                </c:pt>
                <c:pt idx="29">
                  <c:v>43709</c:v>
                </c:pt>
                <c:pt idx="30">
                  <c:v>43739</c:v>
                </c:pt>
                <c:pt idx="31">
                  <c:v>43770</c:v>
                </c:pt>
                <c:pt idx="32">
                  <c:v>43800</c:v>
                </c:pt>
                <c:pt idx="33">
                  <c:v>43831</c:v>
                </c:pt>
                <c:pt idx="34">
                  <c:v>43862</c:v>
                </c:pt>
                <c:pt idx="35">
                  <c:v>43891</c:v>
                </c:pt>
                <c:pt idx="36">
                  <c:v>43922</c:v>
                </c:pt>
                <c:pt idx="37">
                  <c:v>43952</c:v>
                </c:pt>
                <c:pt idx="38">
                  <c:v>43983</c:v>
                </c:pt>
                <c:pt idx="39">
                  <c:v>44013</c:v>
                </c:pt>
                <c:pt idx="40">
                  <c:v>44044</c:v>
                </c:pt>
                <c:pt idx="41">
                  <c:v>44075</c:v>
                </c:pt>
                <c:pt idx="42">
                  <c:v>44105</c:v>
                </c:pt>
                <c:pt idx="43">
                  <c:v>44136</c:v>
                </c:pt>
                <c:pt idx="44">
                  <c:v>44166</c:v>
                </c:pt>
                <c:pt idx="45">
                  <c:v>44197</c:v>
                </c:pt>
                <c:pt idx="46">
                  <c:v>44228</c:v>
                </c:pt>
                <c:pt idx="47">
                  <c:v>44256</c:v>
                </c:pt>
                <c:pt idx="48">
                  <c:v>44287</c:v>
                </c:pt>
                <c:pt idx="49">
                  <c:v>44317</c:v>
                </c:pt>
                <c:pt idx="50">
                  <c:v>44348</c:v>
                </c:pt>
                <c:pt idx="51">
                  <c:v>44378</c:v>
                </c:pt>
                <c:pt idx="52">
                  <c:v>44409</c:v>
                </c:pt>
                <c:pt idx="53">
                  <c:v>44440</c:v>
                </c:pt>
                <c:pt idx="54">
                  <c:v>44470</c:v>
                </c:pt>
                <c:pt idx="55">
                  <c:v>44501</c:v>
                </c:pt>
                <c:pt idx="56">
                  <c:v>44531</c:v>
                </c:pt>
                <c:pt idx="57">
                  <c:v>44562</c:v>
                </c:pt>
                <c:pt idx="58">
                  <c:v>44593</c:v>
                </c:pt>
                <c:pt idx="59">
                  <c:v>44621</c:v>
                </c:pt>
                <c:pt idx="60">
                  <c:v>44652</c:v>
                </c:pt>
                <c:pt idx="61">
                  <c:v>44682</c:v>
                </c:pt>
                <c:pt idx="62">
                  <c:v>44713</c:v>
                </c:pt>
                <c:pt idx="63">
                  <c:v>44743</c:v>
                </c:pt>
                <c:pt idx="64">
                  <c:v>44774</c:v>
                </c:pt>
                <c:pt idx="65">
                  <c:v>44805</c:v>
                </c:pt>
                <c:pt idx="66">
                  <c:v>44835</c:v>
                </c:pt>
                <c:pt idx="67">
                  <c:v>44866</c:v>
                </c:pt>
                <c:pt idx="68">
                  <c:v>44896</c:v>
                </c:pt>
                <c:pt idx="69">
                  <c:v>44927</c:v>
                </c:pt>
                <c:pt idx="70">
                  <c:v>44958</c:v>
                </c:pt>
                <c:pt idx="71">
                  <c:v>44986</c:v>
                </c:pt>
                <c:pt idx="72">
                  <c:v>45017</c:v>
                </c:pt>
                <c:pt idx="73">
                  <c:v>45047</c:v>
                </c:pt>
                <c:pt idx="74">
                  <c:v>45078</c:v>
                </c:pt>
                <c:pt idx="75">
                  <c:v>45108</c:v>
                </c:pt>
                <c:pt idx="76">
                  <c:v>45139</c:v>
                </c:pt>
                <c:pt idx="77">
                  <c:v>45170</c:v>
                </c:pt>
                <c:pt idx="78">
                  <c:v>45200</c:v>
                </c:pt>
                <c:pt idx="79">
                  <c:v>45231</c:v>
                </c:pt>
                <c:pt idx="80">
                  <c:v>45261</c:v>
                </c:pt>
                <c:pt idx="81">
                  <c:v>45292</c:v>
                </c:pt>
                <c:pt idx="82">
                  <c:v>45323</c:v>
                </c:pt>
                <c:pt idx="83">
                  <c:v>45352</c:v>
                </c:pt>
                <c:pt idx="84">
                  <c:v>45383</c:v>
                </c:pt>
              </c:numCache>
            </c:numRef>
          </c:cat>
          <c:val>
            <c:numRef>
              <c:f>'Endividamento - slide 6'!$Q$3:$Q$162</c:f>
              <c:numCache>
                <c:formatCode>0.0%</c:formatCode>
                <c:ptCount val="85"/>
                <c:pt idx="0">
                  <c:v>0.39087707663148835</c:v>
                </c:pt>
                <c:pt idx="1">
                  <c:v>0.39668504719429931</c:v>
                </c:pt>
                <c:pt idx="2">
                  <c:v>0.39446841516749603</c:v>
                </c:pt>
                <c:pt idx="3">
                  <c:v>0.39323841460662895</c:v>
                </c:pt>
                <c:pt idx="4">
                  <c:v>0.39285044573771583</c:v>
                </c:pt>
                <c:pt idx="5">
                  <c:v>0.39268592350413106</c:v>
                </c:pt>
                <c:pt idx="6">
                  <c:v>0.39569389504027264</c:v>
                </c:pt>
                <c:pt idx="7">
                  <c:v>0.39599027083737554</c:v>
                </c:pt>
                <c:pt idx="8">
                  <c:v>0.39066734961797528</c:v>
                </c:pt>
                <c:pt idx="9">
                  <c:v>0.38836826474294428</c:v>
                </c:pt>
                <c:pt idx="10">
                  <c:v>0.39041683140171518</c:v>
                </c:pt>
                <c:pt idx="11">
                  <c:v>0.39353855525153508</c:v>
                </c:pt>
                <c:pt idx="12">
                  <c:v>0.39571442788275007</c:v>
                </c:pt>
                <c:pt idx="13">
                  <c:v>0.39641989280189766</c:v>
                </c:pt>
                <c:pt idx="14">
                  <c:v>0.39813697790526043</c:v>
                </c:pt>
                <c:pt idx="15">
                  <c:v>0.39661317267694141</c:v>
                </c:pt>
                <c:pt idx="16">
                  <c:v>0.3964390771264949</c:v>
                </c:pt>
                <c:pt idx="17">
                  <c:v>0.39537711675103926</c:v>
                </c:pt>
                <c:pt idx="18">
                  <c:v>0.40027019043580492</c:v>
                </c:pt>
                <c:pt idx="19">
                  <c:v>0.40556514054404635</c:v>
                </c:pt>
                <c:pt idx="20">
                  <c:v>0.40387380093631386</c:v>
                </c:pt>
                <c:pt idx="21">
                  <c:v>0.40150254729717155</c:v>
                </c:pt>
                <c:pt idx="22">
                  <c:v>0.40098798089868476</c:v>
                </c:pt>
                <c:pt idx="23">
                  <c:v>0.40548732713400687</c:v>
                </c:pt>
                <c:pt idx="24">
                  <c:v>0.40629309659179219</c:v>
                </c:pt>
                <c:pt idx="25">
                  <c:v>0.40413708330115594</c:v>
                </c:pt>
                <c:pt idx="26">
                  <c:v>0.40733927520033386</c:v>
                </c:pt>
                <c:pt idx="27">
                  <c:v>0.40646692823674707</c:v>
                </c:pt>
                <c:pt idx="28">
                  <c:v>0.4057818439883023</c:v>
                </c:pt>
                <c:pt idx="29">
                  <c:v>0.40394899040386351</c:v>
                </c:pt>
                <c:pt idx="30">
                  <c:v>0.40764911571802859</c:v>
                </c:pt>
                <c:pt idx="31">
                  <c:v>0.40716215601061756</c:v>
                </c:pt>
                <c:pt idx="32">
                  <c:v>0.40334242995804209</c:v>
                </c:pt>
                <c:pt idx="33">
                  <c:v>0.40594971655107681</c:v>
                </c:pt>
                <c:pt idx="34">
                  <c:v>0.40621341302752267</c:v>
                </c:pt>
                <c:pt idx="35">
                  <c:v>0.41165645423541758</c:v>
                </c:pt>
                <c:pt idx="36">
                  <c:v>0.41818556774737903</c:v>
                </c:pt>
                <c:pt idx="37">
                  <c:v>0.41346507672596822</c:v>
                </c:pt>
                <c:pt idx="38">
                  <c:v>0.40524230475381517</c:v>
                </c:pt>
                <c:pt idx="39">
                  <c:v>0.4016768221359297</c:v>
                </c:pt>
                <c:pt idx="40">
                  <c:v>0.39842400222905067</c:v>
                </c:pt>
                <c:pt idx="41">
                  <c:v>0.3962222678780693</c:v>
                </c:pt>
                <c:pt idx="42">
                  <c:v>0.3927859683435827</c:v>
                </c:pt>
                <c:pt idx="43">
                  <c:v>0.3903162887824293</c:v>
                </c:pt>
                <c:pt idx="44">
                  <c:v>0.38623758733497665</c:v>
                </c:pt>
                <c:pt idx="45">
                  <c:v>0.38779752211805613</c:v>
                </c:pt>
                <c:pt idx="46">
                  <c:v>0.38670044280596128</c:v>
                </c:pt>
                <c:pt idx="47">
                  <c:v>0.39261319215717738</c:v>
                </c:pt>
                <c:pt idx="48">
                  <c:v>0.39488950747497031</c:v>
                </c:pt>
                <c:pt idx="49">
                  <c:v>0.39185548933712594</c:v>
                </c:pt>
                <c:pt idx="50">
                  <c:v>0.39116356334754337</c:v>
                </c:pt>
                <c:pt idx="51">
                  <c:v>0.38899522834834138</c:v>
                </c:pt>
                <c:pt idx="52">
                  <c:v>0.38880319127674434</c:v>
                </c:pt>
                <c:pt idx="53">
                  <c:v>0.3882149010858244</c:v>
                </c:pt>
                <c:pt idx="54">
                  <c:v>0.39531640904027859</c:v>
                </c:pt>
                <c:pt idx="55">
                  <c:v>0.40034830778591096</c:v>
                </c:pt>
                <c:pt idx="56">
                  <c:v>0.39813001852939989</c:v>
                </c:pt>
                <c:pt idx="57">
                  <c:v>0.4030375157634416</c:v>
                </c:pt>
                <c:pt idx="58">
                  <c:v>0.40486141330538278</c:v>
                </c:pt>
                <c:pt idx="59">
                  <c:v>0.4077562973705382</c:v>
                </c:pt>
                <c:pt idx="60">
                  <c:v>0.41011139951111658</c:v>
                </c:pt>
                <c:pt idx="61">
                  <c:v>0.41251433362989565</c:v>
                </c:pt>
                <c:pt idx="62">
                  <c:v>0.41362291552337727</c:v>
                </c:pt>
                <c:pt idx="63">
                  <c:v>0.41828445211929316</c:v>
                </c:pt>
                <c:pt idx="64">
                  <c:v>0.42005424385650758</c:v>
                </c:pt>
                <c:pt idx="65">
                  <c:v>0.42223964350688031</c:v>
                </c:pt>
                <c:pt idx="66">
                  <c:v>0.42600506217453277</c:v>
                </c:pt>
                <c:pt idx="67">
                  <c:v>0.43043878150916859</c:v>
                </c:pt>
                <c:pt idx="68">
                  <c:v>0.42757582578615799</c:v>
                </c:pt>
                <c:pt idx="69">
                  <c:v>0.43129574966676343</c:v>
                </c:pt>
                <c:pt idx="70">
                  <c:v>0.43359684983437591</c:v>
                </c:pt>
                <c:pt idx="71">
                  <c:v>0.43433641851489324</c:v>
                </c:pt>
                <c:pt idx="72">
                  <c:v>0.4384605985840922</c:v>
                </c:pt>
                <c:pt idx="73">
                  <c:v>0.44093284799338245</c:v>
                </c:pt>
                <c:pt idx="74">
                  <c:v>0.43780016871357519</c:v>
                </c:pt>
                <c:pt idx="75">
                  <c:v>0.4372163685932024</c:v>
                </c:pt>
                <c:pt idx="76">
                  <c:v>0.43881818841850101</c:v>
                </c:pt>
                <c:pt idx="77">
                  <c:v>0.43896887853975114</c:v>
                </c:pt>
                <c:pt idx="78">
                  <c:v>0.4394077581676008</c:v>
                </c:pt>
                <c:pt idx="79">
                  <c:v>0.43817391656858451</c:v>
                </c:pt>
                <c:pt idx="80">
                  <c:v>0.43350985014338417</c:v>
                </c:pt>
                <c:pt idx="81">
                  <c:v>0.43905021700090618</c:v>
                </c:pt>
                <c:pt idx="82">
                  <c:v>0.43850678921653619</c:v>
                </c:pt>
                <c:pt idx="83">
                  <c:v>0.44335333395117632</c:v>
                </c:pt>
                <c:pt idx="84">
                  <c:v>0.44618258757235557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68-4AAC-BAAA-4491EAE10860}"/>
            </c:ext>
          </c:extLst>
        </c:ser>
        <c:ser>
          <c:idx val="1"/>
          <c:order val="1"/>
          <c:tx>
            <c:strRef>
              <c:f>'Endividamento - slide 6'!$R$2</c:f>
              <c:strCache>
                <c:ptCount val="1"/>
                <c:pt idx="0">
                  <c:v>Média</c:v>
                </c:pt>
              </c:strCache>
            </c:strRef>
          </c:tx>
          <c:spPr>
            <a:ln w="22225" cap="sq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'Endividamento - slide 6'!$R$78:$R$162</c:f>
              <c:numCache>
                <c:formatCode>0.0</c:formatCode>
                <c:ptCount val="85"/>
                <c:pt idx="0">
                  <c:v>0.40825064364848029</c:v>
                </c:pt>
                <c:pt idx="1">
                  <c:v>0.40825064364848029</c:v>
                </c:pt>
                <c:pt idx="2">
                  <c:v>0.40825064364848029</c:v>
                </c:pt>
                <c:pt idx="3">
                  <c:v>0.40825064364848029</c:v>
                </c:pt>
                <c:pt idx="4">
                  <c:v>0.40825064364848029</c:v>
                </c:pt>
                <c:pt idx="5">
                  <c:v>0.40825064364848029</c:v>
                </c:pt>
                <c:pt idx="6">
                  <c:v>0.40825064364848029</c:v>
                </c:pt>
                <c:pt idx="7">
                  <c:v>0.40825064364848029</c:v>
                </c:pt>
                <c:pt idx="8">
                  <c:v>0.40825064364848029</c:v>
                </c:pt>
                <c:pt idx="9">
                  <c:v>0.40825064364848029</c:v>
                </c:pt>
                <c:pt idx="10">
                  <c:v>0.40825064364848029</c:v>
                </c:pt>
                <c:pt idx="11">
                  <c:v>0.40825064364848029</c:v>
                </c:pt>
                <c:pt idx="12">
                  <c:v>0.40825064364848029</c:v>
                </c:pt>
                <c:pt idx="13">
                  <c:v>0.40825064364848029</c:v>
                </c:pt>
                <c:pt idx="14">
                  <c:v>0.40825064364848029</c:v>
                </c:pt>
                <c:pt idx="15">
                  <c:v>0.40825064364848029</c:v>
                </c:pt>
                <c:pt idx="16">
                  <c:v>0.40825064364848029</c:v>
                </c:pt>
                <c:pt idx="17">
                  <c:v>0.40825064364848029</c:v>
                </c:pt>
                <c:pt idx="18">
                  <c:v>0.40825064364848029</c:v>
                </c:pt>
                <c:pt idx="19">
                  <c:v>0.40825064364848029</c:v>
                </c:pt>
                <c:pt idx="20">
                  <c:v>0.40825064364848029</c:v>
                </c:pt>
                <c:pt idx="21">
                  <c:v>0.40825064364848029</c:v>
                </c:pt>
                <c:pt idx="22">
                  <c:v>0.40825064364848029</c:v>
                </c:pt>
                <c:pt idx="23">
                  <c:v>0.40825064364848029</c:v>
                </c:pt>
                <c:pt idx="24">
                  <c:v>0.40825064364848029</c:v>
                </c:pt>
                <c:pt idx="25">
                  <c:v>0.40825064364848029</c:v>
                </c:pt>
                <c:pt idx="26">
                  <c:v>0.40825064364848029</c:v>
                </c:pt>
                <c:pt idx="27">
                  <c:v>0.40825064364848029</c:v>
                </c:pt>
                <c:pt idx="28">
                  <c:v>0.40825064364848029</c:v>
                </c:pt>
                <c:pt idx="29">
                  <c:v>0.40825064364848029</c:v>
                </c:pt>
                <c:pt idx="30">
                  <c:v>0.40825064364848029</c:v>
                </c:pt>
                <c:pt idx="31">
                  <c:v>0.40825064364848029</c:v>
                </c:pt>
                <c:pt idx="32">
                  <c:v>0.40825064364848029</c:v>
                </c:pt>
                <c:pt idx="33">
                  <c:v>0.40825064364848029</c:v>
                </c:pt>
                <c:pt idx="34">
                  <c:v>0.40825064364848029</c:v>
                </c:pt>
                <c:pt idx="35">
                  <c:v>0.40825064364848029</c:v>
                </c:pt>
                <c:pt idx="36">
                  <c:v>0.40825064364848029</c:v>
                </c:pt>
                <c:pt idx="37">
                  <c:v>0.40825064364848029</c:v>
                </c:pt>
                <c:pt idx="38">
                  <c:v>0.40825064364848029</c:v>
                </c:pt>
                <c:pt idx="39">
                  <c:v>0.40825064364848029</c:v>
                </c:pt>
                <c:pt idx="40">
                  <c:v>0.40825064364848029</c:v>
                </c:pt>
                <c:pt idx="41">
                  <c:v>0.40825064364848029</c:v>
                </c:pt>
                <c:pt idx="42">
                  <c:v>0.40825064364848029</c:v>
                </c:pt>
                <c:pt idx="43">
                  <c:v>0.40825064364848029</c:v>
                </c:pt>
                <c:pt idx="44">
                  <c:v>0.40825064364848029</c:v>
                </c:pt>
                <c:pt idx="45">
                  <c:v>0.40825064364848029</c:v>
                </c:pt>
                <c:pt idx="46">
                  <c:v>0.40825064364848029</c:v>
                </c:pt>
                <c:pt idx="47">
                  <c:v>0.40825064364848029</c:v>
                </c:pt>
                <c:pt idx="48">
                  <c:v>0.40825064364848029</c:v>
                </c:pt>
                <c:pt idx="49">
                  <c:v>0.40825064364848029</c:v>
                </c:pt>
                <c:pt idx="50">
                  <c:v>0.40825064364848029</c:v>
                </c:pt>
                <c:pt idx="51">
                  <c:v>0.40825064364848029</c:v>
                </c:pt>
                <c:pt idx="52">
                  <c:v>0.40825064364848029</c:v>
                </c:pt>
                <c:pt idx="53">
                  <c:v>0.40825064364848029</c:v>
                </c:pt>
                <c:pt idx="54">
                  <c:v>0.40825064364848029</c:v>
                </c:pt>
                <c:pt idx="55">
                  <c:v>0.40825064364848029</c:v>
                </c:pt>
                <c:pt idx="56">
                  <c:v>0.40825064364848029</c:v>
                </c:pt>
                <c:pt idx="57">
                  <c:v>0.40825064364848029</c:v>
                </c:pt>
                <c:pt idx="58">
                  <c:v>0.40825064364848029</c:v>
                </c:pt>
                <c:pt idx="59">
                  <c:v>0.40825064364848029</c:v>
                </c:pt>
                <c:pt idx="60">
                  <c:v>0.40825064364848029</c:v>
                </c:pt>
                <c:pt idx="61">
                  <c:v>0.40825064364848029</c:v>
                </c:pt>
                <c:pt idx="62">
                  <c:v>0.40825064364848029</c:v>
                </c:pt>
                <c:pt idx="63">
                  <c:v>0.40825064364848029</c:v>
                </c:pt>
                <c:pt idx="64">
                  <c:v>0.40825064364848029</c:v>
                </c:pt>
                <c:pt idx="65">
                  <c:v>0.40825064364848029</c:v>
                </c:pt>
                <c:pt idx="66">
                  <c:v>0.40825064364848029</c:v>
                </c:pt>
                <c:pt idx="67">
                  <c:v>0.40825064364848029</c:v>
                </c:pt>
                <c:pt idx="68">
                  <c:v>0.40825064364848029</c:v>
                </c:pt>
                <c:pt idx="69">
                  <c:v>0.40825064364848029</c:v>
                </c:pt>
                <c:pt idx="70">
                  <c:v>0.40825064364848029</c:v>
                </c:pt>
                <c:pt idx="71">
                  <c:v>0.40825064364848029</c:v>
                </c:pt>
                <c:pt idx="72">
                  <c:v>0.40825064364848029</c:v>
                </c:pt>
                <c:pt idx="73">
                  <c:v>0.40825064364848029</c:v>
                </c:pt>
                <c:pt idx="74">
                  <c:v>0.40825064364848029</c:v>
                </c:pt>
                <c:pt idx="75">
                  <c:v>0.40825064364848029</c:v>
                </c:pt>
                <c:pt idx="76">
                  <c:v>0.40825064364848029</c:v>
                </c:pt>
                <c:pt idx="77">
                  <c:v>0.40825064364848029</c:v>
                </c:pt>
                <c:pt idx="78">
                  <c:v>0.40825064364848029</c:v>
                </c:pt>
                <c:pt idx="79">
                  <c:v>0.40825064364848029</c:v>
                </c:pt>
                <c:pt idx="80">
                  <c:v>0.40825064364848029</c:v>
                </c:pt>
                <c:pt idx="81">
                  <c:v>0.40825064364848029</c:v>
                </c:pt>
                <c:pt idx="82">
                  <c:v>0.40825064364848029</c:v>
                </c:pt>
                <c:pt idx="83">
                  <c:v>0.40825064364848029</c:v>
                </c:pt>
                <c:pt idx="84">
                  <c:v>0.40825064364848029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368-4AAC-BAAA-4491EAE10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6299728"/>
        <c:axId val="1636313648"/>
      </c:lineChart>
      <c:dateAx>
        <c:axId val="16362997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/>
          </a:p>
        </c:txPr>
        <c:crossAx val="1636313648"/>
        <c:crosses val="autoZero"/>
        <c:auto val="1"/>
        <c:lblOffset val="100"/>
        <c:baseTimeUnit val="months"/>
        <c:majorUnit val="6"/>
        <c:majorTimeUnit val="months"/>
      </c:dateAx>
      <c:valAx>
        <c:axId val="1636313648"/>
        <c:scaling>
          <c:orientation val="minMax"/>
          <c:min val="0.36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/>
          </a:p>
        </c:txPr>
        <c:crossAx val="1636299728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384937672278998E-2"/>
          <c:y val="3.3883979351320738E-2"/>
          <c:w val="0.90933846153846176"/>
          <c:h val="0.61419298515669318"/>
        </c:manualLayout>
      </c:layout>
      <c:lineChart>
        <c:grouping val="standard"/>
        <c:varyColors val="0"/>
        <c:ser>
          <c:idx val="2"/>
          <c:order val="0"/>
          <c:tx>
            <c:strRef>
              <c:f>Inadimplência!$D$2</c:f>
              <c:strCache>
                <c:ptCount val="1"/>
                <c:pt idx="0">
                  <c:v>MPE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142"/>
              <c:layout>
                <c:manualLayout>
                  <c:x val="-4.9219058769813355E-3"/>
                  <c:y val="-4.93326362393608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48-41FF-B7C1-89CD0FFD73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Inadimplência!$A$3:$A$150</c:f>
              <c:numCache>
                <c:formatCode>mmm\-yy</c:formatCode>
                <c:ptCount val="148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  <c:pt idx="21">
                  <c:v>41699</c:v>
                </c:pt>
                <c:pt idx="22">
                  <c:v>41730</c:v>
                </c:pt>
                <c:pt idx="23">
                  <c:v>41760</c:v>
                </c:pt>
                <c:pt idx="24">
                  <c:v>41791</c:v>
                </c:pt>
                <c:pt idx="25">
                  <c:v>41821</c:v>
                </c:pt>
                <c:pt idx="26">
                  <c:v>41852</c:v>
                </c:pt>
                <c:pt idx="27">
                  <c:v>41883</c:v>
                </c:pt>
                <c:pt idx="28">
                  <c:v>41913</c:v>
                </c:pt>
                <c:pt idx="29">
                  <c:v>41944</c:v>
                </c:pt>
                <c:pt idx="30">
                  <c:v>41974</c:v>
                </c:pt>
                <c:pt idx="31">
                  <c:v>42005</c:v>
                </c:pt>
                <c:pt idx="32">
                  <c:v>42036</c:v>
                </c:pt>
                <c:pt idx="33">
                  <c:v>42064</c:v>
                </c:pt>
                <c:pt idx="34">
                  <c:v>42095</c:v>
                </c:pt>
                <c:pt idx="35">
                  <c:v>42125</c:v>
                </c:pt>
                <c:pt idx="36">
                  <c:v>42156</c:v>
                </c:pt>
                <c:pt idx="37">
                  <c:v>42186</c:v>
                </c:pt>
                <c:pt idx="38">
                  <c:v>42217</c:v>
                </c:pt>
                <c:pt idx="39">
                  <c:v>42248</c:v>
                </c:pt>
                <c:pt idx="40">
                  <c:v>42278</c:v>
                </c:pt>
                <c:pt idx="41">
                  <c:v>42309</c:v>
                </c:pt>
                <c:pt idx="42">
                  <c:v>42339</c:v>
                </c:pt>
                <c:pt idx="43">
                  <c:v>42370</c:v>
                </c:pt>
                <c:pt idx="44">
                  <c:v>42401</c:v>
                </c:pt>
                <c:pt idx="45">
                  <c:v>42430</c:v>
                </c:pt>
                <c:pt idx="46">
                  <c:v>42461</c:v>
                </c:pt>
                <c:pt idx="47">
                  <c:v>42491</c:v>
                </c:pt>
                <c:pt idx="48">
                  <c:v>42522</c:v>
                </c:pt>
                <c:pt idx="49">
                  <c:v>42552</c:v>
                </c:pt>
                <c:pt idx="50">
                  <c:v>42583</c:v>
                </c:pt>
                <c:pt idx="51">
                  <c:v>42614</c:v>
                </c:pt>
                <c:pt idx="52">
                  <c:v>42644</c:v>
                </c:pt>
                <c:pt idx="53">
                  <c:v>42675</c:v>
                </c:pt>
                <c:pt idx="54">
                  <c:v>42705</c:v>
                </c:pt>
                <c:pt idx="55">
                  <c:v>42736</c:v>
                </c:pt>
                <c:pt idx="56">
                  <c:v>42767</c:v>
                </c:pt>
                <c:pt idx="57">
                  <c:v>42795</c:v>
                </c:pt>
                <c:pt idx="58">
                  <c:v>42826</c:v>
                </c:pt>
                <c:pt idx="59">
                  <c:v>42856</c:v>
                </c:pt>
                <c:pt idx="60">
                  <c:v>42887</c:v>
                </c:pt>
                <c:pt idx="61">
                  <c:v>42917</c:v>
                </c:pt>
                <c:pt idx="62">
                  <c:v>42948</c:v>
                </c:pt>
                <c:pt idx="63">
                  <c:v>42979</c:v>
                </c:pt>
                <c:pt idx="64">
                  <c:v>43009</c:v>
                </c:pt>
                <c:pt idx="65">
                  <c:v>43040</c:v>
                </c:pt>
                <c:pt idx="66">
                  <c:v>43070</c:v>
                </c:pt>
                <c:pt idx="67">
                  <c:v>43101</c:v>
                </c:pt>
                <c:pt idx="68">
                  <c:v>43132</c:v>
                </c:pt>
                <c:pt idx="69">
                  <c:v>43160</c:v>
                </c:pt>
                <c:pt idx="70">
                  <c:v>43191</c:v>
                </c:pt>
                <c:pt idx="71">
                  <c:v>43221</c:v>
                </c:pt>
                <c:pt idx="72">
                  <c:v>43252</c:v>
                </c:pt>
                <c:pt idx="73">
                  <c:v>43282</c:v>
                </c:pt>
                <c:pt idx="74">
                  <c:v>43313</c:v>
                </c:pt>
                <c:pt idx="75">
                  <c:v>43344</c:v>
                </c:pt>
                <c:pt idx="76">
                  <c:v>43374</c:v>
                </c:pt>
                <c:pt idx="77">
                  <c:v>43405</c:v>
                </c:pt>
                <c:pt idx="78">
                  <c:v>43435</c:v>
                </c:pt>
                <c:pt idx="79">
                  <c:v>43466</c:v>
                </c:pt>
                <c:pt idx="80">
                  <c:v>43497</c:v>
                </c:pt>
                <c:pt idx="81">
                  <c:v>43525</c:v>
                </c:pt>
                <c:pt idx="82">
                  <c:v>43556</c:v>
                </c:pt>
                <c:pt idx="83">
                  <c:v>43586</c:v>
                </c:pt>
                <c:pt idx="84">
                  <c:v>43617</c:v>
                </c:pt>
                <c:pt idx="85">
                  <c:v>43647</c:v>
                </c:pt>
                <c:pt idx="86">
                  <c:v>43678</c:v>
                </c:pt>
                <c:pt idx="87">
                  <c:v>43709</c:v>
                </c:pt>
                <c:pt idx="88">
                  <c:v>43739</c:v>
                </c:pt>
                <c:pt idx="89">
                  <c:v>43770</c:v>
                </c:pt>
                <c:pt idx="90">
                  <c:v>43800</c:v>
                </c:pt>
                <c:pt idx="91">
                  <c:v>43831</c:v>
                </c:pt>
                <c:pt idx="92">
                  <c:v>43862</c:v>
                </c:pt>
                <c:pt idx="93">
                  <c:v>43891</c:v>
                </c:pt>
                <c:pt idx="94">
                  <c:v>43922</c:v>
                </c:pt>
                <c:pt idx="95">
                  <c:v>43952</c:v>
                </c:pt>
                <c:pt idx="96">
                  <c:v>43983</c:v>
                </c:pt>
                <c:pt idx="97">
                  <c:v>44013</c:v>
                </c:pt>
                <c:pt idx="98">
                  <c:v>44044</c:v>
                </c:pt>
                <c:pt idx="99">
                  <c:v>44075</c:v>
                </c:pt>
                <c:pt idx="100">
                  <c:v>44105</c:v>
                </c:pt>
                <c:pt idx="101">
                  <c:v>44136</c:v>
                </c:pt>
                <c:pt idx="102">
                  <c:v>44166</c:v>
                </c:pt>
                <c:pt idx="103">
                  <c:v>44197</c:v>
                </c:pt>
                <c:pt idx="104">
                  <c:v>44228</c:v>
                </c:pt>
                <c:pt idx="105">
                  <c:v>44256</c:v>
                </c:pt>
                <c:pt idx="106">
                  <c:v>44287</c:v>
                </c:pt>
                <c:pt idx="107">
                  <c:v>44317</c:v>
                </c:pt>
                <c:pt idx="108">
                  <c:v>44348</c:v>
                </c:pt>
                <c:pt idx="109">
                  <c:v>44378</c:v>
                </c:pt>
                <c:pt idx="110">
                  <c:v>44409</c:v>
                </c:pt>
                <c:pt idx="111">
                  <c:v>44440</c:v>
                </c:pt>
                <c:pt idx="112">
                  <c:v>44470</c:v>
                </c:pt>
                <c:pt idx="113">
                  <c:v>44501</c:v>
                </c:pt>
                <c:pt idx="114">
                  <c:v>44531</c:v>
                </c:pt>
                <c:pt idx="115">
                  <c:v>44562</c:v>
                </c:pt>
                <c:pt idx="116">
                  <c:v>44593</c:v>
                </c:pt>
                <c:pt idx="117">
                  <c:v>44621</c:v>
                </c:pt>
                <c:pt idx="118">
                  <c:v>44652</c:v>
                </c:pt>
                <c:pt idx="119">
                  <c:v>44682</c:v>
                </c:pt>
                <c:pt idx="120">
                  <c:v>44713</c:v>
                </c:pt>
                <c:pt idx="121">
                  <c:v>44743</c:v>
                </c:pt>
                <c:pt idx="122">
                  <c:v>44774</c:v>
                </c:pt>
                <c:pt idx="123">
                  <c:v>44805</c:v>
                </c:pt>
                <c:pt idx="124">
                  <c:v>44835</c:v>
                </c:pt>
                <c:pt idx="125">
                  <c:v>44866</c:v>
                </c:pt>
                <c:pt idx="126">
                  <c:v>44896</c:v>
                </c:pt>
                <c:pt idx="127">
                  <c:v>44927</c:v>
                </c:pt>
                <c:pt idx="128">
                  <c:v>44958</c:v>
                </c:pt>
                <c:pt idx="129">
                  <c:v>44986</c:v>
                </c:pt>
                <c:pt idx="130">
                  <c:v>45017</c:v>
                </c:pt>
                <c:pt idx="131">
                  <c:v>45047</c:v>
                </c:pt>
                <c:pt idx="132">
                  <c:v>45078</c:v>
                </c:pt>
                <c:pt idx="133">
                  <c:v>45108</c:v>
                </c:pt>
                <c:pt idx="134">
                  <c:v>45139</c:v>
                </c:pt>
                <c:pt idx="135">
                  <c:v>45170</c:v>
                </c:pt>
                <c:pt idx="136">
                  <c:v>45200</c:v>
                </c:pt>
                <c:pt idx="137">
                  <c:v>45231</c:v>
                </c:pt>
                <c:pt idx="138">
                  <c:v>45261</c:v>
                </c:pt>
                <c:pt idx="139">
                  <c:v>45292</c:v>
                </c:pt>
                <c:pt idx="140">
                  <c:v>45323</c:v>
                </c:pt>
                <c:pt idx="141">
                  <c:v>45352</c:v>
                </c:pt>
                <c:pt idx="142">
                  <c:v>45383</c:v>
                </c:pt>
              </c:numCache>
            </c:numRef>
          </c:cat>
          <c:val>
            <c:numRef>
              <c:f>Inadimplência!$D$3:$D$150</c:f>
              <c:numCache>
                <c:formatCode>0.00</c:formatCode>
                <c:ptCount val="148"/>
                <c:pt idx="0">
                  <c:v>4.3345470255114531</c:v>
                </c:pt>
                <c:pt idx="1">
                  <c:v>4.2907619378083028</c:v>
                </c:pt>
                <c:pt idx="2">
                  <c:v>4.2570220902161715</c:v>
                </c:pt>
                <c:pt idx="3">
                  <c:v>4.2144045076246455</c:v>
                </c:pt>
                <c:pt idx="4">
                  <c:v>4.0524275002096672</c:v>
                </c:pt>
                <c:pt idx="5">
                  <c:v>4.023573957806847</c:v>
                </c:pt>
                <c:pt idx="6">
                  <c:v>4.202750613684243</c:v>
                </c:pt>
                <c:pt idx="7">
                  <c:v>4.5154301924542848</c:v>
                </c:pt>
                <c:pt idx="8">
                  <c:v>4.596520182478379</c:v>
                </c:pt>
                <c:pt idx="9">
                  <c:v>4.2075368824663464</c:v>
                </c:pt>
                <c:pt idx="10">
                  <c:v>3.8817217334641843</c:v>
                </c:pt>
                <c:pt idx="11">
                  <c:v>3.7637299071515757</c:v>
                </c:pt>
                <c:pt idx="12">
                  <c:v>4.0394296915554984</c:v>
                </c:pt>
                <c:pt idx="13">
                  <c:v>3.8532340236357312</c:v>
                </c:pt>
                <c:pt idx="14">
                  <c:v>3.5234962425777372</c:v>
                </c:pt>
                <c:pt idx="15">
                  <c:v>3.4144466767226653</c:v>
                </c:pt>
                <c:pt idx="16">
                  <c:v>3.4306270861846526</c:v>
                </c:pt>
                <c:pt idx="17">
                  <c:v>3.4672205680093606</c:v>
                </c:pt>
                <c:pt idx="18">
                  <c:v>3.2276127837386919</c:v>
                </c:pt>
                <c:pt idx="19">
                  <c:v>3.3010099371197898</c:v>
                </c:pt>
                <c:pt idx="20">
                  <c:v>3.3231930763684381</c:v>
                </c:pt>
                <c:pt idx="21">
                  <c:v>3.4798737616739563</c:v>
                </c:pt>
                <c:pt idx="22">
                  <c:v>3.4857187472888684</c:v>
                </c:pt>
                <c:pt idx="23">
                  <c:v>3.7613622153632904</c:v>
                </c:pt>
                <c:pt idx="24">
                  <c:v>3.7359329416853146</c:v>
                </c:pt>
                <c:pt idx="25">
                  <c:v>3.8460806816719129</c:v>
                </c:pt>
                <c:pt idx="26">
                  <c:v>4.0374412447919923</c:v>
                </c:pt>
                <c:pt idx="27">
                  <c:v>4.2095233186093015</c:v>
                </c:pt>
                <c:pt idx="28">
                  <c:v>4.2613948378211353</c:v>
                </c:pt>
                <c:pt idx="29">
                  <c:v>4.1222989839869602</c:v>
                </c:pt>
                <c:pt idx="30">
                  <c:v>3.9340598579608645</c:v>
                </c:pt>
                <c:pt idx="31">
                  <c:v>4.1612836173778778</c:v>
                </c:pt>
                <c:pt idx="32">
                  <c:v>4.1156678513614056</c:v>
                </c:pt>
                <c:pt idx="33">
                  <c:v>4.0355280191906795</c:v>
                </c:pt>
                <c:pt idx="34">
                  <c:v>4.3676696691575394</c:v>
                </c:pt>
                <c:pt idx="35">
                  <c:v>4.5393188066620214</c:v>
                </c:pt>
                <c:pt idx="36">
                  <c:v>4.4691133331815189</c:v>
                </c:pt>
                <c:pt idx="37">
                  <c:v>4.6288659165595725</c:v>
                </c:pt>
                <c:pt idx="38">
                  <c:v>4.8502170420731332</c:v>
                </c:pt>
                <c:pt idx="39">
                  <c:v>5.0111082131866906</c:v>
                </c:pt>
                <c:pt idx="40">
                  <c:v>5.0769947329869547</c:v>
                </c:pt>
                <c:pt idx="41">
                  <c:v>5.3389885863986901</c:v>
                </c:pt>
                <c:pt idx="42">
                  <c:v>5.4122215211243185</c:v>
                </c:pt>
                <c:pt idx="43">
                  <c:v>5.5182535720917558</c:v>
                </c:pt>
                <c:pt idx="44">
                  <c:v>5.81470995815876</c:v>
                </c:pt>
                <c:pt idx="45">
                  <c:v>5.8013029545641484</c:v>
                </c:pt>
                <c:pt idx="46">
                  <c:v>6.3485386025717485</c:v>
                </c:pt>
                <c:pt idx="47">
                  <c:v>6.5036770425742993</c:v>
                </c:pt>
                <c:pt idx="48">
                  <c:v>5.9582463284664833</c:v>
                </c:pt>
                <c:pt idx="49">
                  <c:v>6.1224694849986623</c:v>
                </c:pt>
                <c:pt idx="50">
                  <c:v>6.4144516937545593</c:v>
                </c:pt>
                <c:pt idx="51">
                  <c:v>6.4062896826387439</c:v>
                </c:pt>
                <c:pt idx="52">
                  <c:v>6.485054863387278</c:v>
                </c:pt>
                <c:pt idx="53">
                  <c:v>6.4850923354471179</c:v>
                </c:pt>
                <c:pt idx="54">
                  <c:v>6.3108823287920988</c:v>
                </c:pt>
                <c:pt idx="55">
                  <c:v>6.2812202444241096</c:v>
                </c:pt>
                <c:pt idx="56">
                  <c:v>7.0429387295914481</c:v>
                </c:pt>
                <c:pt idx="57">
                  <c:v>7.788080247741469</c:v>
                </c:pt>
                <c:pt idx="58">
                  <c:v>7.9749264256347514</c:v>
                </c:pt>
                <c:pt idx="59">
                  <c:v>8.4160421783039361</c:v>
                </c:pt>
                <c:pt idx="60">
                  <c:v>7.3591371094278326</c:v>
                </c:pt>
                <c:pt idx="61">
                  <c:v>8.0840726001624965</c:v>
                </c:pt>
                <c:pt idx="62">
                  <c:v>8.0439105912614757</c:v>
                </c:pt>
                <c:pt idx="63">
                  <c:v>7.3316984592013332</c:v>
                </c:pt>
                <c:pt idx="64">
                  <c:v>7.3028744481634096</c:v>
                </c:pt>
                <c:pt idx="65">
                  <c:v>6.2002018074987353</c:v>
                </c:pt>
                <c:pt idx="66">
                  <c:v>7.0025312269595279</c:v>
                </c:pt>
                <c:pt idx="67">
                  <c:v>7.4380700918453488</c:v>
                </c:pt>
                <c:pt idx="68">
                  <c:v>7.038045200022661</c:v>
                </c:pt>
                <c:pt idx="69">
                  <c:v>6.7831813189679107</c:v>
                </c:pt>
                <c:pt idx="70">
                  <c:v>6.8981470326587075</c:v>
                </c:pt>
                <c:pt idx="71">
                  <c:v>7.0054634321659535</c:v>
                </c:pt>
                <c:pt idx="72">
                  <c:v>6.5124730322775441</c:v>
                </c:pt>
                <c:pt idx="73">
                  <c:v>6.599753627151701</c:v>
                </c:pt>
                <c:pt idx="74">
                  <c:v>6.2221749420111356</c:v>
                </c:pt>
                <c:pt idx="75">
                  <c:v>5.935082771792568</c:v>
                </c:pt>
                <c:pt idx="76">
                  <c:v>5.953513976157585</c:v>
                </c:pt>
                <c:pt idx="77">
                  <c:v>5.4348035017705545</c:v>
                </c:pt>
                <c:pt idx="78">
                  <c:v>5.6183711545632944</c:v>
                </c:pt>
                <c:pt idx="79">
                  <c:v>4.7300000000000004</c:v>
                </c:pt>
                <c:pt idx="80">
                  <c:v>4.5383659295093537</c:v>
                </c:pt>
                <c:pt idx="81">
                  <c:v>4.5158844566258187</c:v>
                </c:pt>
                <c:pt idx="82">
                  <c:v>4.4516000845318251</c:v>
                </c:pt>
                <c:pt idx="83">
                  <c:v>4.8342616388743878</c:v>
                </c:pt>
                <c:pt idx="84">
                  <c:v>4.4088270128556717</c:v>
                </c:pt>
                <c:pt idx="85">
                  <c:v>3.8802447432253313</c:v>
                </c:pt>
                <c:pt idx="86">
                  <c:v>4.3506420944589825</c:v>
                </c:pt>
                <c:pt idx="87">
                  <c:v>4.3764080564944638</c:v>
                </c:pt>
                <c:pt idx="88">
                  <c:v>4.0517956580360321</c:v>
                </c:pt>
                <c:pt idx="89">
                  <c:v>3.858322800878518</c:v>
                </c:pt>
                <c:pt idx="90">
                  <c:v>4.2580447741520402</c:v>
                </c:pt>
                <c:pt idx="91">
                  <c:v>3.7631632375262889</c:v>
                </c:pt>
                <c:pt idx="92">
                  <c:v>3.8014084964682975</c:v>
                </c:pt>
                <c:pt idx="93">
                  <c:v>4.1096074205656334</c:v>
                </c:pt>
                <c:pt idx="94">
                  <c:v>4.2166079956074318</c:v>
                </c:pt>
                <c:pt idx="95">
                  <c:v>4.1766522544034466</c:v>
                </c:pt>
                <c:pt idx="96">
                  <c:v>3.3284795164585517</c:v>
                </c:pt>
                <c:pt idx="97">
                  <c:v>3.1729789104658819</c:v>
                </c:pt>
                <c:pt idx="98">
                  <c:v>2.7683917052556395</c:v>
                </c:pt>
                <c:pt idx="99">
                  <c:v>2.266797531357589</c:v>
                </c:pt>
                <c:pt idx="100">
                  <c:v>2.3436239504911369</c:v>
                </c:pt>
                <c:pt idx="101">
                  <c:v>2.2293348398884993</c:v>
                </c:pt>
                <c:pt idx="102">
                  <c:v>2.2533888331662948</c:v>
                </c:pt>
                <c:pt idx="103">
                  <c:v>2.5384605091528236</c:v>
                </c:pt>
                <c:pt idx="104">
                  <c:v>2.6258006409772761</c:v>
                </c:pt>
                <c:pt idx="105">
                  <c:v>2.8945625010371869</c:v>
                </c:pt>
                <c:pt idx="106">
                  <c:v>2.937408025448645</c:v>
                </c:pt>
                <c:pt idx="107">
                  <c:v>3.1828578848952347</c:v>
                </c:pt>
                <c:pt idx="108">
                  <c:v>3.0033460134014396</c:v>
                </c:pt>
                <c:pt idx="109">
                  <c:v>3.0518651774046757</c:v>
                </c:pt>
                <c:pt idx="110">
                  <c:v>3.1296163466703866</c:v>
                </c:pt>
                <c:pt idx="111">
                  <c:v>3.0929994216968129</c:v>
                </c:pt>
                <c:pt idx="112">
                  <c:v>3.1358538882562783</c:v>
                </c:pt>
                <c:pt idx="113">
                  <c:v>3.253711856066281</c:v>
                </c:pt>
                <c:pt idx="114">
                  <c:v>3.2003526989952387</c:v>
                </c:pt>
                <c:pt idx="115">
                  <c:v>3.2529260166562866</c:v>
                </c:pt>
                <c:pt idx="116">
                  <c:v>3.21771525307099</c:v>
                </c:pt>
                <c:pt idx="117">
                  <c:v>3.2045244717458066</c:v>
                </c:pt>
                <c:pt idx="118">
                  <c:v>3.311620816516835</c:v>
                </c:pt>
                <c:pt idx="119">
                  <c:v>3.3838818920448768</c:v>
                </c:pt>
                <c:pt idx="120">
                  <c:v>3.2820481550798521</c:v>
                </c:pt>
                <c:pt idx="121">
                  <c:v>3.4799999999999995</c:v>
                </c:pt>
                <c:pt idx="122">
                  <c:v>3.4561071906936713</c:v>
                </c:pt>
                <c:pt idx="123">
                  <c:v>3.5134970681513695</c:v>
                </c:pt>
                <c:pt idx="124">
                  <c:v>3.7160308515894873</c:v>
                </c:pt>
                <c:pt idx="125">
                  <c:v>3.6978964135845387</c:v>
                </c:pt>
                <c:pt idx="126">
                  <c:v>3.9365074845812988</c:v>
                </c:pt>
                <c:pt idx="127">
                  <c:v>4.269413722287414</c:v>
                </c:pt>
                <c:pt idx="128">
                  <c:v>4.4481263340275419</c:v>
                </c:pt>
                <c:pt idx="129">
                  <c:v>4.3959590939669333</c:v>
                </c:pt>
                <c:pt idx="130">
                  <c:v>4.550464349489709</c:v>
                </c:pt>
                <c:pt idx="131">
                  <c:v>4.7399699120267798</c:v>
                </c:pt>
                <c:pt idx="132">
                  <c:v>4.8610424840263189</c:v>
                </c:pt>
                <c:pt idx="133">
                  <c:v>5.0293471168244084</c:v>
                </c:pt>
                <c:pt idx="134">
                  <c:v>4.984499324942508</c:v>
                </c:pt>
                <c:pt idx="135">
                  <c:v>4.8893021551970719</c:v>
                </c:pt>
                <c:pt idx="136">
                  <c:v>4.9845807612637909</c:v>
                </c:pt>
                <c:pt idx="137">
                  <c:v>5.0673324658351344</c:v>
                </c:pt>
                <c:pt idx="138">
                  <c:v>5.0545030709530936</c:v>
                </c:pt>
                <c:pt idx="139">
                  <c:v>5.2362203077649623</c:v>
                </c:pt>
                <c:pt idx="140">
                  <c:v>5.3243980178388934</c:v>
                </c:pt>
                <c:pt idx="141">
                  <c:v>5.3490865176183586</c:v>
                </c:pt>
                <c:pt idx="142">
                  <c:v>5.2581986224071144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48-41FF-B7C1-89CD0FFD73F4}"/>
            </c:ext>
          </c:extLst>
        </c:ser>
        <c:ser>
          <c:idx val="3"/>
          <c:order val="1"/>
          <c:tx>
            <c:strRef>
              <c:f>Inadimplência!$E$2</c:f>
              <c:strCache>
                <c:ptCount val="1"/>
                <c:pt idx="0">
                  <c:v>Média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42"/>
              <c:layout>
                <c:manualLayout>
                  <c:x val="0"/>
                  <c:y val="-3.7813595051997509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48-41FF-B7C1-89CD0FFD73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Inadimplência!$A$3:$A$150</c:f>
              <c:numCache>
                <c:formatCode>mmm\-yy</c:formatCode>
                <c:ptCount val="148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  <c:pt idx="21">
                  <c:v>41699</c:v>
                </c:pt>
                <c:pt idx="22">
                  <c:v>41730</c:v>
                </c:pt>
                <c:pt idx="23">
                  <c:v>41760</c:v>
                </c:pt>
                <c:pt idx="24">
                  <c:v>41791</c:v>
                </c:pt>
                <c:pt idx="25">
                  <c:v>41821</c:v>
                </c:pt>
                <c:pt idx="26">
                  <c:v>41852</c:v>
                </c:pt>
                <c:pt idx="27">
                  <c:v>41883</c:v>
                </c:pt>
                <c:pt idx="28">
                  <c:v>41913</c:v>
                </c:pt>
                <c:pt idx="29">
                  <c:v>41944</c:v>
                </c:pt>
                <c:pt idx="30">
                  <c:v>41974</c:v>
                </c:pt>
                <c:pt idx="31">
                  <c:v>42005</c:v>
                </c:pt>
                <c:pt idx="32">
                  <c:v>42036</c:v>
                </c:pt>
                <c:pt idx="33">
                  <c:v>42064</c:v>
                </c:pt>
                <c:pt idx="34">
                  <c:v>42095</c:v>
                </c:pt>
                <c:pt idx="35">
                  <c:v>42125</c:v>
                </c:pt>
                <c:pt idx="36">
                  <c:v>42156</c:v>
                </c:pt>
                <c:pt idx="37">
                  <c:v>42186</c:v>
                </c:pt>
                <c:pt idx="38">
                  <c:v>42217</c:v>
                </c:pt>
                <c:pt idx="39">
                  <c:v>42248</c:v>
                </c:pt>
                <c:pt idx="40">
                  <c:v>42278</c:v>
                </c:pt>
                <c:pt idx="41">
                  <c:v>42309</c:v>
                </c:pt>
                <c:pt idx="42">
                  <c:v>42339</c:v>
                </c:pt>
                <c:pt idx="43">
                  <c:v>42370</c:v>
                </c:pt>
                <c:pt idx="44">
                  <c:v>42401</c:v>
                </c:pt>
                <c:pt idx="45">
                  <c:v>42430</c:v>
                </c:pt>
                <c:pt idx="46">
                  <c:v>42461</c:v>
                </c:pt>
                <c:pt idx="47">
                  <c:v>42491</c:v>
                </c:pt>
                <c:pt idx="48">
                  <c:v>42522</c:v>
                </c:pt>
                <c:pt idx="49">
                  <c:v>42552</c:v>
                </c:pt>
                <c:pt idx="50">
                  <c:v>42583</c:v>
                </c:pt>
                <c:pt idx="51">
                  <c:v>42614</c:v>
                </c:pt>
                <c:pt idx="52">
                  <c:v>42644</c:v>
                </c:pt>
                <c:pt idx="53">
                  <c:v>42675</c:v>
                </c:pt>
                <c:pt idx="54">
                  <c:v>42705</c:v>
                </c:pt>
                <c:pt idx="55">
                  <c:v>42736</c:v>
                </c:pt>
                <c:pt idx="56">
                  <c:v>42767</c:v>
                </c:pt>
                <c:pt idx="57">
                  <c:v>42795</c:v>
                </c:pt>
                <c:pt idx="58">
                  <c:v>42826</c:v>
                </c:pt>
                <c:pt idx="59">
                  <c:v>42856</c:v>
                </c:pt>
                <c:pt idx="60">
                  <c:v>42887</c:v>
                </c:pt>
                <c:pt idx="61">
                  <c:v>42917</c:v>
                </c:pt>
                <c:pt idx="62">
                  <c:v>42948</c:v>
                </c:pt>
                <c:pt idx="63">
                  <c:v>42979</c:v>
                </c:pt>
                <c:pt idx="64">
                  <c:v>43009</c:v>
                </c:pt>
                <c:pt idx="65">
                  <c:v>43040</c:v>
                </c:pt>
                <c:pt idx="66">
                  <c:v>43070</c:v>
                </c:pt>
                <c:pt idx="67">
                  <c:v>43101</c:v>
                </c:pt>
                <c:pt idx="68">
                  <c:v>43132</c:v>
                </c:pt>
                <c:pt idx="69">
                  <c:v>43160</c:v>
                </c:pt>
                <c:pt idx="70">
                  <c:v>43191</c:v>
                </c:pt>
                <c:pt idx="71">
                  <c:v>43221</c:v>
                </c:pt>
                <c:pt idx="72">
                  <c:v>43252</c:v>
                </c:pt>
                <c:pt idx="73">
                  <c:v>43282</c:v>
                </c:pt>
                <c:pt idx="74">
                  <c:v>43313</c:v>
                </c:pt>
                <c:pt idx="75">
                  <c:v>43344</c:v>
                </c:pt>
                <c:pt idx="76">
                  <c:v>43374</c:v>
                </c:pt>
                <c:pt idx="77">
                  <c:v>43405</c:v>
                </c:pt>
                <c:pt idx="78">
                  <c:v>43435</c:v>
                </c:pt>
                <c:pt idx="79">
                  <c:v>43466</c:v>
                </c:pt>
                <c:pt idx="80">
                  <c:v>43497</c:v>
                </c:pt>
                <c:pt idx="81">
                  <c:v>43525</c:v>
                </c:pt>
                <c:pt idx="82">
                  <c:v>43556</c:v>
                </c:pt>
                <c:pt idx="83">
                  <c:v>43586</c:v>
                </c:pt>
                <c:pt idx="84">
                  <c:v>43617</c:v>
                </c:pt>
                <c:pt idx="85">
                  <c:v>43647</c:v>
                </c:pt>
                <c:pt idx="86">
                  <c:v>43678</c:v>
                </c:pt>
                <c:pt idx="87">
                  <c:v>43709</c:v>
                </c:pt>
                <c:pt idx="88">
                  <c:v>43739</c:v>
                </c:pt>
                <c:pt idx="89">
                  <c:v>43770</c:v>
                </c:pt>
                <c:pt idx="90">
                  <c:v>43800</c:v>
                </c:pt>
                <c:pt idx="91">
                  <c:v>43831</c:v>
                </c:pt>
                <c:pt idx="92">
                  <c:v>43862</c:v>
                </c:pt>
                <c:pt idx="93">
                  <c:v>43891</c:v>
                </c:pt>
                <c:pt idx="94">
                  <c:v>43922</c:v>
                </c:pt>
                <c:pt idx="95">
                  <c:v>43952</c:v>
                </c:pt>
                <c:pt idx="96">
                  <c:v>43983</c:v>
                </c:pt>
                <c:pt idx="97">
                  <c:v>44013</c:v>
                </c:pt>
                <c:pt idx="98">
                  <c:v>44044</c:v>
                </c:pt>
                <c:pt idx="99">
                  <c:v>44075</c:v>
                </c:pt>
                <c:pt idx="100">
                  <c:v>44105</c:v>
                </c:pt>
                <c:pt idx="101">
                  <c:v>44136</c:v>
                </c:pt>
                <c:pt idx="102">
                  <c:v>44166</c:v>
                </c:pt>
                <c:pt idx="103">
                  <c:v>44197</c:v>
                </c:pt>
                <c:pt idx="104">
                  <c:v>44228</c:v>
                </c:pt>
                <c:pt idx="105">
                  <c:v>44256</c:v>
                </c:pt>
                <c:pt idx="106">
                  <c:v>44287</c:v>
                </c:pt>
                <c:pt idx="107">
                  <c:v>44317</c:v>
                </c:pt>
                <c:pt idx="108">
                  <c:v>44348</c:v>
                </c:pt>
                <c:pt idx="109">
                  <c:v>44378</c:v>
                </c:pt>
                <c:pt idx="110">
                  <c:v>44409</c:v>
                </c:pt>
                <c:pt idx="111">
                  <c:v>44440</c:v>
                </c:pt>
                <c:pt idx="112">
                  <c:v>44470</c:v>
                </c:pt>
                <c:pt idx="113">
                  <c:v>44501</c:v>
                </c:pt>
                <c:pt idx="114">
                  <c:v>44531</c:v>
                </c:pt>
                <c:pt idx="115">
                  <c:v>44562</c:v>
                </c:pt>
                <c:pt idx="116">
                  <c:v>44593</c:v>
                </c:pt>
                <c:pt idx="117">
                  <c:v>44621</c:v>
                </c:pt>
                <c:pt idx="118">
                  <c:v>44652</c:v>
                </c:pt>
                <c:pt idx="119">
                  <c:v>44682</c:v>
                </c:pt>
                <c:pt idx="120">
                  <c:v>44713</c:v>
                </c:pt>
                <c:pt idx="121">
                  <c:v>44743</c:v>
                </c:pt>
                <c:pt idx="122">
                  <c:v>44774</c:v>
                </c:pt>
                <c:pt idx="123">
                  <c:v>44805</c:v>
                </c:pt>
                <c:pt idx="124">
                  <c:v>44835</c:v>
                </c:pt>
                <c:pt idx="125">
                  <c:v>44866</c:v>
                </c:pt>
                <c:pt idx="126">
                  <c:v>44896</c:v>
                </c:pt>
                <c:pt idx="127">
                  <c:v>44927</c:v>
                </c:pt>
                <c:pt idx="128">
                  <c:v>44958</c:v>
                </c:pt>
                <c:pt idx="129">
                  <c:v>44986</c:v>
                </c:pt>
                <c:pt idx="130">
                  <c:v>45017</c:v>
                </c:pt>
                <c:pt idx="131">
                  <c:v>45047</c:v>
                </c:pt>
                <c:pt idx="132">
                  <c:v>45078</c:v>
                </c:pt>
                <c:pt idx="133">
                  <c:v>45108</c:v>
                </c:pt>
                <c:pt idx="134">
                  <c:v>45139</c:v>
                </c:pt>
                <c:pt idx="135">
                  <c:v>45170</c:v>
                </c:pt>
                <c:pt idx="136">
                  <c:v>45200</c:v>
                </c:pt>
                <c:pt idx="137">
                  <c:v>45231</c:v>
                </c:pt>
                <c:pt idx="138">
                  <c:v>45261</c:v>
                </c:pt>
                <c:pt idx="139">
                  <c:v>45292</c:v>
                </c:pt>
                <c:pt idx="140">
                  <c:v>45323</c:v>
                </c:pt>
                <c:pt idx="141">
                  <c:v>45352</c:v>
                </c:pt>
                <c:pt idx="142">
                  <c:v>45383</c:v>
                </c:pt>
              </c:numCache>
            </c:numRef>
          </c:cat>
          <c:val>
            <c:numRef>
              <c:f>Inadimplência!$E$3:$E$150</c:f>
              <c:numCache>
                <c:formatCode>0.00</c:formatCode>
                <c:ptCount val="148"/>
                <c:pt idx="0">
                  <c:v>2.2999999999999998</c:v>
                </c:pt>
                <c:pt idx="1">
                  <c:v>2.3199999999999998</c:v>
                </c:pt>
                <c:pt idx="2">
                  <c:v>2.4300000000000002</c:v>
                </c:pt>
                <c:pt idx="3">
                  <c:v>2.2200000000000002</c:v>
                </c:pt>
                <c:pt idx="4">
                  <c:v>2.31</c:v>
                </c:pt>
                <c:pt idx="5">
                  <c:v>2.25</c:v>
                </c:pt>
                <c:pt idx="6">
                  <c:v>2.2599999999999998</c:v>
                </c:pt>
                <c:pt idx="7">
                  <c:v>2.31</c:v>
                </c:pt>
                <c:pt idx="8">
                  <c:v>2.34</c:v>
                </c:pt>
                <c:pt idx="9">
                  <c:v>2.42</c:v>
                </c:pt>
                <c:pt idx="10">
                  <c:v>2.48</c:v>
                </c:pt>
                <c:pt idx="11">
                  <c:v>2.5499999999999998</c:v>
                </c:pt>
                <c:pt idx="12">
                  <c:v>2.41</c:v>
                </c:pt>
                <c:pt idx="13">
                  <c:v>2.4</c:v>
                </c:pt>
                <c:pt idx="14">
                  <c:v>2.33</c:v>
                </c:pt>
                <c:pt idx="15">
                  <c:v>2.2999999999999998</c:v>
                </c:pt>
                <c:pt idx="16">
                  <c:v>2.3199999999999998</c:v>
                </c:pt>
                <c:pt idx="17">
                  <c:v>2.33</c:v>
                </c:pt>
                <c:pt idx="18">
                  <c:v>2.23</c:v>
                </c:pt>
                <c:pt idx="19">
                  <c:v>2.27</c:v>
                </c:pt>
                <c:pt idx="20">
                  <c:v>2.2000000000000002</c:v>
                </c:pt>
                <c:pt idx="21">
                  <c:v>2.09</c:v>
                </c:pt>
                <c:pt idx="22">
                  <c:v>1.98</c:v>
                </c:pt>
                <c:pt idx="23">
                  <c:v>2.02</c:v>
                </c:pt>
                <c:pt idx="24">
                  <c:v>2.0099999999999998</c:v>
                </c:pt>
                <c:pt idx="25">
                  <c:v>2.04</c:v>
                </c:pt>
                <c:pt idx="26">
                  <c:v>2.16</c:v>
                </c:pt>
                <c:pt idx="27">
                  <c:v>2.04</c:v>
                </c:pt>
                <c:pt idx="28">
                  <c:v>2.09</c:v>
                </c:pt>
                <c:pt idx="29">
                  <c:v>2.0699999999999998</c:v>
                </c:pt>
                <c:pt idx="30">
                  <c:v>2</c:v>
                </c:pt>
                <c:pt idx="31">
                  <c:v>2.11</c:v>
                </c:pt>
                <c:pt idx="32">
                  <c:v>2.2999999999999998</c:v>
                </c:pt>
                <c:pt idx="33">
                  <c:v>2.34</c:v>
                </c:pt>
                <c:pt idx="34">
                  <c:v>2.41</c:v>
                </c:pt>
                <c:pt idx="35">
                  <c:v>2.36</c:v>
                </c:pt>
                <c:pt idx="36">
                  <c:v>2.25</c:v>
                </c:pt>
                <c:pt idx="37">
                  <c:v>2.42</c:v>
                </c:pt>
                <c:pt idx="38">
                  <c:v>2.52</c:v>
                </c:pt>
                <c:pt idx="39">
                  <c:v>2.58</c:v>
                </c:pt>
                <c:pt idx="40">
                  <c:v>2.73</c:v>
                </c:pt>
                <c:pt idx="41">
                  <c:v>3.04</c:v>
                </c:pt>
                <c:pt idx="42">
                  <c:v>2.83</c:v>
                </c:pt>
                <c:pt idx="43">
                  <c:v>2.98</c:v>
                </c:pt>
                <c:pt idx="44">
                  <c:v>3.13</c:v>
                </c:pt>
                <c:pt idx="45">
                  <c:v>3.28</c:v>
                </c:pt>
                <c:pt idx="46">
                  <c:v>3.34</c:v>
                </c:pt>
                <c:pt idx="47">
                  <c:v>3.52</c:v>
                </c:pt>
                <c:pt idx="48">
                  <c:v>3.31</c:v>
                </c:pt>
                <c:pt idx="49">
                  <c:v>3.35</c:v>
                </c:pt>
                <c:pt idx="50">
                  <c:v>4.09</c:v>
                </c:pt>
                <c:pt idx="51">
                  <c:v>3.84</c:v>
                </c:pt>
                <c:pt idx="52">
                  <c:v>4</c:v>
                </c:pt>
                <c:pt idx="53">
                  <c:v>3.69</c:v>
                </c:pt>
                <c:pt idx="54">
                  <c:v>3.59</c:v>
                </c:pt>
                <c:pt idx="55">
                  <c:v>3.49</c:v>
                </c:pt>
                <c:pt idx="56">
                  <c:v>3.61</c:v>
                </c:pt>
                <c:pt idx="57">
                  <c:v>3.6</c:v>
                </c:pt>
                <c:pt idx="58">
                  <c:v>3.69</c:v>
                </c:pt>
                <c:pt idx="59">
                  <c:v>3.88</c:v>
                </c:pt>
                <c:pt idx="60">
                  <c:v>3.36</c:v>
                </c:pt>
                <c:pt idx="61">
                  <c:v>4.1500000000000004</c:v>
                </c:pt>
                <c:pt idx="62">
                  <c:v>3.98</c:v>
                </c:pt>
                <c:pt idx="63">
                  <c:v>3.95</c:v>
                </c:pt>
                <c:pt idx="64">
                  <c:v>4.25</c:v>
                </c:pt>
                <c:pt idx="65">
                  <c:v>4.3499999999999996</c:v>
                </c:pt>
                <c:pt idx="66">
                  <c:v>4.0199999999999996</c:v>
                </c:pt>
                <c:pt idx="67">
                  <c:v>3.91</c:v>
                </c:pt>
                <c:pt idx="68">
                  <c:v>4.43</c:v>
                </c:pt>
                <c:pt idx="69">
                  <c:v>3.93</c:v>
                </c:pt>
                <c:pt idx="70">
                  <c:v>3.56</c:v>
                </c:pt>
                <c:pt idx="71">
                  <c:v>3.52</c:v>
                </c:pt>
                <c:pt idx="72">
                  <c:v>3.23</c:v>
                </c:pt>
                <c:pt idx="73">
                  <c:v>3.29</c:v>
                </c:pt>
                <c:pt idx="74">
                  <c:v>3.38</c:v>
                </c:pt>
                <c:pt idx="75">
                  <c:v>3.27</c:v>
                </c:pt>
                <c:pt idx="76">
                  <c:v>3.21</c:v>
                </c:pt>
                <c:pt idx="77">
                  <c:v>3.24</c:v>
                </c:pt>
                <c:pt idx="78">
                  <c:v>3</c:v>
                </c:pt>
                <c:pt idx="79">
                  <c:v>2.94</c:v>
                </c:pt>
                <c:pt idx="80">
                  <c:v>2.84</c:v>
                </c:pt>
                <c:pt idx="81">
                  <c:v>2.81</c:v>
                </c:pt>
                <c:pt idx="82">
                  <c:v>2.82</c:v>
                </c:pt>
                <c:pt idx="83">
                  <c:v>2.86</c:v>
                </c:pt>
                <c:pt idx="84">
                  <c:v>2.75</c:v>
                </c:pt>
                <c:pt idx="85">
                  <c:v>3.13</c:v>
                </c:pt>
                <c:pt idx="86">
                  <c:v>2.82</c:v>
                </c:pt>
                <c:pt idx="87">
                  <c:v>2.2999999999999998</c:v>
                </c:pt>
                <c:pt idx="88">
                  <c:v>2.29</c:v>
                </c:pt>
                <c:pt idx="89">
                  <c:v>2.15</c:v>
                </c:pt>
                <c:pt idx="90">
                  <c:v>1.95</c:v>
                </c:pt>
                <c:pt idx="91">
                  <c:v>1.92</c:v>
                </c:pt>
                <c:pt idx="92">
                  <c:v>1.87</c:v>
                </c:pt>
                <c:pt idx="93">
                  <c:v>2.06</c:v>
                </c:pt>
                <c:pt idx="94">
                  <c:v>2.1</c:v>
                </c:pt>
                <c:pt idx="95">
                  <c:v>2.2000000000000002</c:v>
                </c:pt>
                <c:pt idx="96">
                  <c:v>1.85</c:v>
                </c:pt>
                <c:pt idx="97">
                  <c:v>1.76</c:v>
                </c:pt>
                <c:pt idx="98">
                  <c:v>1.44</c:v>
                </c:pt>
                <c:pt idx="99">
                  <c:v>1.22</c:v>
                </c:pt>
                <c:pt idx="100">
                  <c:v>1.17</c:v>
                </c:pt>
                <c:pt idx="101">
                  <c:v>1.1299999999999999</c:v>
                </c:pt>
                <c:pt idx="102">
                  <c:v>1.1200000000000001</c:v>
                </c:pt>
                <c:pt idx="103">
                  <c:v>1.19</c:v>
                </c:pt>
                <c:pt idx="104">
                  <c:v>1.1299999999999999</c:v>
                </c:pt>
                <c:pt idx="105">
                  <c:v>1.26</c:v>
                </c:pt>
                <c:pt idx="106">
                  <c:v>1.42</c:v>
                </c:pt>
                <c:pt idx="107">
                  <c:v>1.36</c:v>
                </c:pt>
                <c:pt idx="108">
                  <c:v>1.26</c:v>
                </c:pt>
                <c:pt idx="109">
                  <c:v>1.28</c:v>
                </c:pt>
                <c:pt idx="110">
                  <c:v>1.24</c:v>
                </c:pt>
                <c:pt idx="111">
                  <c:v>1.26</c:v>
                </c:pt>
                <c:pt idx="112">
                  <c:v>1.28</c:v>
                </c:pt>
                <c:pt idx="113">
                  <c:v>1.26</c:v>
                </c:pt>
                <c:pt idx="114">
                  <c:v>1.2</c:v>
                </c:pt>
                <c:pt idx="115">
                  <c:v>1.25</c:v>
                </c:pt>
                <c:pt idx="116">
                  <c:v>1.25</c:v>
                </c:pt>
                <c:pt idx="117">
                  <c:v>1.31</c:v>
                </c:pt>
                <c:pt idx="118">
                  <c:v>1.4</c:v>
                </c:pt>
                <c:pt idx="119">
                  <c:v>1.42</c:v>
                </c:pt>
                <c:pt idx="120">
                  <c:v>1.29</c:v>
                </c:pt>
                <c:pt idx="121">
                  <c:v>1.36</c:v>
                </c:pt>
                <c:pt idx="122">
                  <c:v>1.42</c:v>
                </c:pt>
                <c:pt idx="123">
                  <c:v>1.45</c:v>
                </c:pt>
                <c:pt idx="124">
                  <c:v>1.52</c:v>
                </c:pt>
                <c:pt idx="125">
                  <c:v>1.55</c:v>
                </c:pt>
                <c:pt idx="126">
                  <c:v>1.56</c:v>
                </c:pt>
                <c:pt idx="127">
                  <c:v>1.65</c:v>
                </c:pt>
                <c:pt idx="128">
                  <c:v>1.72</c:v>
                </c:pt>
                <c:pt idx="129">
                  <c:v>1.8</c:v>
                </c:pt>
                <c:pt idx="130">
                  <c:v>1.97</c:v>
                </c:pt>
                <c:pt idx="131">
                  <c:v>2.1</c:v>
                </c:pt>
                <c:pt idx="132">
                  <c:v>2.12</c:v>
                </c:pt>
                <c:pt idx="133">
                  <c:v>2.21</c:v>
                </c:pt>
                <c:pt idx="134">
                  <c:v>2.2599999999999998</c:v>
                </c:pt>
                <c:pt idx="135">
                  <c:v>2.2200000000000002</c:v>
                </c:pt>
                <c:pt idx="136">
                  <c:v>2.31</c:v>
                </c:pt>
                <c:pt idx="137">
                  <c:v>2.3199999999999998</c:v>
                </c:pt>
                <c:pt idx="138">
                  <c:v>2.2200000000000002</c:v>
                </c:pt>
                <c:pt idx="139">
                  <c:v>2.33</c:v>
                </c:pt>
                <c:pt idx="140">
                  <c:v>2.33</c:v>
                </c:pt>
                <c:pt idx="141">
                  <c:v>2.69</c:v>
                </c:pt>
                <c:pt idx="142">
                  <c:v>2.64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48-41FF-B7C1-89CD0FFD73F4}"/>
            </c:ext>
          </c:extLst>
        </c:ser>
        <c:ser>
          <c:idx val="4"/>
          <c:order val="2"/>
          <c:tx>
            <c:strRef>
              <c:f>Inadimplência!$F$2</c:f>
              <c:strCache>
                <c:ptCount val="1"/>
                <c:pt idx="0">
                  <c:v>Grande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42"/>
              <c:layout>
                <c:manualLayout>
                  <c:x val="-9.6088508036541227E-5"/>
                  <c:y val="-2.46783958049900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48-41FF-B7C1-89CD0FFD73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Inadimplência!$A$3:$A$150</c:f>
              <c:numCache>
                <c:formatCode>mmm\-yy</c:formatCode>
                <c:ptCount val="148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  <c:pt idx="21">
                  <c:v>41699</c:v>
                </c:pt>
                <c:pt idx="22">
                  <c:v>41730</c:v>
                </c:pt>
                <c:pt idx="23">
                  <c:v>41760</c:v>
                </c:pt>
                <c:pt idx="24">
                  <c:v>41791</c:v>
                </c:pt>
                <c:pt idx="25">
                  <c:v>41821</c:v>
                </c:pt>
                <c:pt idx="26">
                  <c:v>41852</c:v>
                </c:pt>
                <c:pt idx="27">
                  <c:v>41883</c:v>
                </c:pt>
                <c:pt idx="28">
                  <c:v>41913</c:v>
                </c:pt>
                <c:pt idx="29">
                  <c:v>41944</c:v>
                </c:pt>
                <c:pt idx="30">
                  <c:v>41974</c:v>
                </c:pt>
                <c:pt idx="31">
                  <c:v>42005</c:v>
                </c:pt>
                <c:pt idx="32">
                  <c:v>42036</c:v>
                </c:pt>
                <c:pt idx="33">
                  <c:v>42064</c:v>
                </c:pt>
                <c:pt idx="34">
                  <c:v>42095</c:v>
                </c:pt>
                <c:pt idx="35">
                  <c:v>42125</c:v>
                </c:pt>
                <c:pt idx="36">
                  <c:v>42156</c:v>
                </c:pt>
                <c:pt idx="37">
                  <c:v>42186</c:v>
                </c:pt>
                <c:pt idx="38">
                  <c:v>42217</c:v>
                </c:pt>
                <c:pt idx="39">
                  <c:v>42248</c:v>
                </c:pt>
                <c:pt idx="40">
                  <c:v>42278</c:v>
                </c:pt>
                <c:pt idx="41">
                  <c:v>42309</c:v>
                </c:pt>
                <c:pt idx="42">
                  <c:v>42339</c:v>
                </c:pt>
                <c:pt idx="43">
                  <c:v>42370</c:v>
                </c:pt>
                <c:pt idx="44">
                  <c:v>42401</c:v>
                </c:pt>
                <c:pt idx="45">
                  <c:v>42430</c:v>
                </c:pt>
                <c:pt idx="46">
                  <c:v>42461</c:v>
                </c:pt>
                <c:pt idx="47">
                  <c:v>42491</c:v>
                </c:pt>
                <c:pt idx="48">
                  <c:v>42522</c:v>
                </c:pt>
                <c:pt idx="49">
                  <c:v>42552</c:v>
                </c:pt>
                <c:pt idx="50">
                  <c:v>42583</c:v>
                </c:pt>
                <c:pt idx="51">
                  <c:v>42614</c:v>
                </c:pt>
                <c:pt idx="52">
                  <c:v>42644</c:v>
                </c:pt>
                <c:pt idx="53">
                  <c:v>42675</c:v>
                </c:pt>
                <c:pt idx="54">
                  <c:v>42705</c:v>
                </c:pt>
                <c:pt idx="55">
                  <c:v>42736</c:v>
                </c:pt>
                <c:pt idx="56">
                  <c:v>42767</c:v>
                </c:pt>
                <c:pt idx="57">
                  <c:v>42795</c:v>
                </c:pt>
                <c:pt idx="58">
                  <c:v>42826</c:v>
                </c:pt>
                <c:pt idx="59">
                  <c:v>42856</c:v>
                </c:pt>
                <c:pt idx="60">
                  <c:v>42887</c:v>
                </c:pt>
                <c:pt idx="61">
                  <c:v>42917</c:v>
                </c:pt>
                <c:pt idx="62">
                  <c:v>42948</c:v>
                </c:pt>
                <c:pt idx="63">
                  <c:v>42979</c:v>
                </c:pt>
                <c:pt idx="64">
                  <c:v>43009</c:v>
                </c:pt>
                <c:pt idx="65">
                  <c:v>43040</c:v>
                </c:pt>
                <c:pt idx="66">
                  <c:v>43070</c:v>
                </c:pt>
                <c:pt idx="67">
                  <c:v>43101</c:v>
                </c:pt>
                <c:pt idx="68">
                  <c:v>43132</c:v>
                </c:pt>
                <c:pt idx="69">
                  <c:v>43160</c:v>
                </c:pt>
                <c:pt idx="70">
                  <c:v>43191</c:v>
                </c:pt>
                <c:pt idx="71">
                  <c:v>43221</c:v>
                </c:pt>
                <c:pt idx="72">
                  <c:v>43252</c:v>
                </c:pt>
                <c:pt idx="73">
                  <c:v>43282</c:v>
                </c:pt>
                <c:pt idx="74">
                  <c:v>43313</c:v>
                </c:pt>
                <c:pt idx="75">
                  <c:v>43344</c:v>
                </c:pt>
                <c:pt idx="76">
                  <c:v>43374</c:v>
                </c:pt>
                <c:pt idx="77">
                  <c:v>43405</c:v>
                </c:pt>
                <c:pt idx="78">
                  <c:v>43435</c:v>
                </c:pt>
                <c:pt idx="79">
                  <c:v>43466</c:v>
                </c:pt>
                <c:pt idx="80">
                  <c:v>43497</c:v>
                </c:pt>
                <c:pt idx="81">
                  <c:v>43525</c:v>
                </c:pt>
                <c:pt idx="82">
                  <c:v>43556</c:v>
                </c:pt>
                <c:pt idx="83">
                  <c:v>43586</c:v>
                </c:pt>
                <c:pt idx="84">
                  <c:v>43617</c:v>
                </c:pt>
                <c:pt idx="85">
                  <c:v>43647</c:v>
                </c:pt>
                <c:pt idx="86">
                  <c:v>43678</c:v>
                </c:pt>
                <c:pt idx="87">
                  <c:v>43709</c:v>
                </c:pt>
                <c:pt idx="88">
                  <c:v>43739</c:v>
                </c:pt>
                <c:pt idx="89">
                  <c:v>43770</c:v>
                </c:pt>
                <c:pt idx="90">
                  <c:v>43800</c:v>
                </c:pt>
                <c:pt idx="91">
                  <c:v>43831</c:v>
                </c:pt>
                <c:pt idx="92">
                  <c:v>43862</c:v>
                </c:pt>
                <c:pt idx="93">
                  <c:v>43891</c:v>
                </c:pt>
                <c:pt idx="94">
                  <c:v>43922</c:v>
                </c:pt>
                <c:pt idx="95">
                  <c:v>43952</c:v>
                </c:pt>
                <c:pt idx="96">
                  <c:v>43983</c:v>
                </c:pt>
                <c:pt idx="97">
                  <c:v>44013</c:v>
                </c:pt>
                <c:pt idx="98">
                  <c:v>44044</c:v>
                </c:pt>
                <c:pt idx="99">
                  <c:v>44075</c:v>
                </c:pt>
                <c:pt idx="100">
                  <c:v>44105</c:v>
                </c:pt>
                <c:pt idx="101">
                  <c:v>44136</c:v>
                </c:pt>
                <c:pt idx="102">
                  <c:v>44166</c:v>
                </c:pt>
                <c:pt idx="103">
                  <c:v>44197</c:v>
                </c:pt>
                <c:pt idx="104">
                  <c:v>44228</c:v>
                </c:pt>
                <c:pt idx="105">
                  <c:v>44256</c:v>
                </c:pt>
                <c:pt idx="106">
                  <c:v>44287</c:v>
                </c:pt>
                <c:pt idx="107">
                  <c:v>44317</c:v>
                </c:pt>
                <c:pt idx="108">
                  <c:v>44348</c:v>
                </c:pt>
                <c:pt idx="109">
                  <c:v>44378</c:v>
                </c:pt>
                <c:pt idx="110">
                  <c:v>44409</c:v>
                </c:pt>
                <c:pt idx="111">
                  <c:v>44440</c:v>
                </c:pt>
                <c:pt idx="112">
                  <c:v>44470</c:v>
                </c:pt>
                <c:pt idx="113">
                  <c:v>44501</c:v>
                </c:pt>
                <c:pt idx="114">
                  <c:v>44531</c:v>
                </c:pt>
                <c:pt idx="115">
                  <c:v>44562</c:v>
                </c:pt>
                <c:pt idx="116">
                  <c:v>44593</c:v>
                </c:pt>
                <c:pt idx="117">
                  <c:v>44621</c:v>
                </c:pt>
                <c:pt idx="118">
                  <c:v>44652</c:v>
                </c:pt>
                <c:pt idx="119">
                  <c:v>44682</c:v>
                </c:pt>
                <c:pt idx="120">
                  <c:v>44713</c:v>
                </c:pt>
                <c:pt idx="121">
                  <c:v>44743</c:v>
                </c:pt>
                <c:pt idx="122">
                  <c:v>44774</c:v>
                </c:pt>
                <c:pt idx="123">
                  <c:v>44805</c:v>
                </c:pt>
                <c:pt idx="124">
                  <c:v>44835</c:v>
                </c:pt>
                <c:pt idx="125">
                  <c:v>44866</c:v>
                </c:pt>
                <c:pt idx="126">
                  <c:v>44896</c:v>
                </c:pt>
                <c:pt idx="127">
                  <c:v>44927</c:v>
                </c:pt>
                <c:pt idx="128">
                  <c:v>44958</c:v>
                </c:pt>
                <c:pt idx="129">
                  <c:v>44986</c:v>
                </c:pt>
                <c:pt idx="130">
                  <c:v>45017</c:v>
                </c:pt>
                <c:pt idx="131">
                  <c:v>45047</c:v>
                </c:pt>
                <c:pt idx="132">
                  <c:v>45078</c:v>
                </c:pt>
                <c:pt idx="133">
                  <c:v>45108</c:v>
                </c:pt>
                <c:pt idx="134">
                  <c:v>45139</c:v>
                </c:pt>
                <c:pt idx="135">
                  <c:v>45170</c:v>
                </c:pt>
                <c:pt idx="136">
                  <c:v>45200</c:v>
                </c:pt>
                <c:pt idx="137">
                  <c:v>45231</c:v>
                </c:pt>
                <c:pt idx="138">
                  <c:v>45261</c:v>
                </c:pt>
                <c:pt idx="139">
                  <c:v>45292</c:v>
                </c:pt>
                <c:pt idx="140">
                  <c:v>45323</c:v>
                </c:pt>
                <c:pt idx="141">
                  <c:v>45352</c:v>
                </c:pt>
                <c:pt idx="142">
                  <c:v>45383</c:v>
                </c:pt>
              </c:numCache>
            </c:numRef>
          </c:cat>
          <c:val>
            <c:numRef>
              <c:f>Inadimplência!$F$3:$F$150</c:f>
              <c:numCache>
                <c:formatCode>0.00</c:formatCode>
                <c:ptCount val="148"/>
                <c:pt idx="0">
                  <c:v>0.38</c:v>
                </c:pt>
                <c:pt idx="1">
                  <c:v>0.4</c:v>
                </c:pt>
                <c:pt idx="2">
                  <c:v>0.39</c:v>
                </c:pt>
                <c:pt idx="3">
                  <c:v>0.37</c:v>
                </c:pt>
                <c:pt idx="4">
                  <c:v>0.54</c:v>
                </c:pt>
                <c:pt idx="5">
                  <c:v>0.52</c:v>
                </c:pt>
                <c:pt idx="6">
                  <c:v>0.38</c:v>
                </c:pt>
                <c:pt idx="7">
                  <c:v>0.31</c:v>
                </c:pt>
                <c:pt idx="8">
                  <c:v>0.36</c:v>
                </c:pt>
                <c:pt idx="9">
                  <c:v>0.34</c:v>
                </c:pt>
                <c:pt idx="10">
                  <c:v>0.47</c:v>
                </c:pt>
                <c:pt idx="11">
                  <c:v>0.42</c:v>
                </c:pt>
                <c:pt idx="12">
                  <c:v>0.37</c:v>
                </c:pt>
                <c:pt idx="13">
                  <c:v>0.38</c:v>
                </c:pt>
                <c:pt idx="14">
                  <c:v>0.38</c:v>
                </c:pt>
                <c:pt idx="15">
                  <c:v>0.38</c:v>
                </c:pt>
                <c:pt idx="16">
                  <c:v>0.42</c:v>
                </c:pt>
                <c:pt idx="17">
                  <c:v>0.38</c:v>
                </c:pt>
                <c:pt idx="18">
                  <c:v>0.32</c:v>
                </c:pt>
                <c:pt idx="19">
                  <c:v>0.28000000000000003</c:v>
                </c:pt>
                <c:pt idx="20">
                  <c:v>0.41</c:v>
                </c:pt>
                <c:pt idx="21">
                  <c:v>0.4</c:v>
                </c:pt>
                <c:pt idx="22">
                  <c:v>0.36</c:v>
                </c:pt>
                <c:pt idx="23">
                  <c:v>0.44</c:v>
                </c:pt>
                <c:pt idx="24">
                  <c:v>0.38</c:v>
                </c:pt>
                <c:pt idx="25">
                  <c:v>0.39</c:v>
                </c:pt>
                <c:pt idx="26">
                  <c:v>0.41</c:v>
                </c:pt>
                <c:pt idx="27">
                  <c:v>0.42</c:v>
                </c:pt>
                <c:pt idx="28">
                  <c:v>0.44</c:v>
                </c:pt>
                <c:pt idx="29">
                  <c:v>0.4</c:v>
                </c:pt>
                <c:pt idx="30">
                  <c:v>0.37</c:v>
                </c:pt>
                <c:pt idx="31">
                  <c:v>0.4</c:v>
                </c:pt>
                <c:pt idx="32">
                  <c:v>0.42</c:v>
                </c:pt>
                <c:pt idx="33">
                  <c:v>0.49</c:v>
                </c:pt>
                <c:pt idx="34">
                  <c:v>0.67</c:v>
                </c:pt>
                <c:pt idx="35">
                  <c:v>0.69</c:v>
                </c:pt>
                <c:pt idx="36">
                  <c:v>0.66</c:v>
                </c:pt>
                <c:pt idx="37">
                  <c:v>0.62</c:v>
                </c:pt>
                <c:pt idx="38">
                  <c:v>0.77</c:v>
                </c:pt>
                <c:pt idx="39">
                  <c:v>0.56999999999999995</c:v>
                </c:pt>
                <c:pt idx="40">
                  <c:v>0.53</c:v>
                </c:pt>
                <c:pt idx="41">
                  <c:v>0.56000000000000005</c:v>
                </c:pt>
                <c:pt idx="42">
                  <c:v>0.47</c:v>
                </c:pt>
                <c:pt idx="43">
                  <c:v>0.55000000000000004</c:v>
                </c:pt>
                <c:pt idx="44">
                  <c:v>0.61</c:v>
                </c:pt>
                <c:pt idx="45">
                  <c:v>0.59</c:v>
                </c:pt>
                <c:pt idx="46">
                  <c:v>0.76</c:v>
                </c:pt>
                <c:pt idx="47">
                  <c:v>0.83</c:v>
                </c:pt>
                <c:pt idx="48">
                  <c:v>0.78</c:v>
                </c:pt>
                <c:pt idx="49">
                  <c:v>0.78</c:v>
                </c:pt>
                <c:pt idx="50">
                  <c:v>0.73</c:v>
                </c:pt>
                <c:pt idx="51">
                  <c:v>0.89</c:v>
                </c:pt>
                <c:pt idx="52">
                  <c:v>1.28</c:v>
                </c:pt>
                <c:pt idx="53">
                  <c:v>1.08</c:v>
                </c:pt>
                <c:pt idx="54">
                  <c:v>1.08</c:v>
                </c:pt>
                <c:pt idx="55">
                  <c:v>1.07</c:v>
                </c:pt>
                <c:pt idx="56">
                  <c:v>1.1299999999999999</c:v>
                </c:pt>
                <c:pt idx="57">
                  <c:v>1.47</c:v>
                </c:pt>
                <c:pt idx="58">
                  <c:v>1.55</c:v>
                </c:pt>
                <c:pt idx="59">
                  <c:v>1.74</c:v>
                </c:pt>
                <c:pt idx="60">
                  <c:v>1.55</c:v>
                </c:pt>
                <c:pt idx="61">
                  <c:v>1.1200000000000001</c:v>
                </c:pt>
                <c:pt idx="62">
                  <c:v>1.24</c:v>
                </c:pt>
                <c:pt idx="63">
                  <c:v>1.1599999999999999</c:v>
                </c:pt>
                <c:pt idx="64">
                  <c:v>1.32</c:v>
                </c:pt>
                <c:pt idx="65">
                  <c:v>1.36</c:v>
                </c:pt>
                <c:pt idx="66">
                  <c:v>1</c:v>
                </c:pt>
                <c:pt idx="67">
                  <c:v>1.23</c:v>
                </c:pt>
                <c:pt idx="68">
                  <c:v>1.19</c:v>
                </c:pt>
                <c:pt idx="69">
                  <c:v>1.08</c:v>
                </c:pt>
                <c:pt idx="70">
                  <c:v>1.1399999999999999</c:v>
                </c:pt>
                <c:pt idx="71">
                  <c:v>1.26</c:v>
                </c:pt>
                <c:pt idx="72">
                  <c:v>0.88</c:v>
                </c:pt>
                <c:pt idx="73">
                  <c:v>0.78</c:v>
                </c:pt>
                <c:pt idx="74">
                  <c:v>0.9</c:v>
                </c:pt>
                <c:pt idx="75">
                  <c:v>1.1599999999999999</c:v>
                </c:pt>
                <c:pt idx="76">
                  <c:v>1.1499999999999999</c:v>
                </c:pt>
                <c:pt idx="77">
                  <c:v>1.1200000000000001</c:v>
                </c:pt>
                <c:pt idx="78">
                  <c:v>1</c:v>
                </c:pt>
                <c:pt idx="79">
                  <c:v>1.1100000000000001</c:v>
                </c:pt>
                <c:pt idx="80">
                  <c:v>1.1000000000000001</c:v>
                </c:pt>
                <c:pt idx="81">
                  <c:v>1.17</c:v>
                </c:pt>
                <c:pt idx="82">
                  <c:v>1.3</c:v>
                </c:pt>
                <c:pt idx="83">
                  <c:v>1.25</c:v>
                </c:pt>
                <c:pt idx="84">
                  <c:v>1.3</c:v>
                </c:pt>
                <c:pt idx="85">
                  <c:v>1.1399999999999999</c:v>
                </c:pt>
                <c:pt idx="86">
                  <c:v>1.19</c:v>
                </c:pt>
                <c:pt idx="87">
                  <c:v>1.2</c:v>
                </c:pt>
                <c:pt idx="88">
                  <c:v>1.17</c:v>
                </c:pt>
                <c:pt idx="89">
                  <c:v>1.1599999999999999</c:v>
                </c:pt>
                <c:pt idx="90">
                  <c:v>1.1599999999999999</c:v>
                </c:pt>
                <c:pt idx="91">
                  <c:v>1.07</c:v>
                </c:pt>
                <c:pt idx="92">
                  <c:v>1.02</c:v>
                </c:pt>
                <c:pt idx="93">
                  <c:v>1.08</c:v>
                </c:pt>
                <c:pt idx="94">
                  <c:v>1.18</c:v>
                </c:pt>
                <c:pt idx="95">
                  <c:v>1.17</c:v>
                </c:pt>
                <c:pt idx="96">
                  <c:v>1.1299999999999999</c:v>
                </c:pt>
                <c:pt idx="97">
                  <c:v>1.02</c:v>
                </c:pt>
                <c:pt idx="98">
                  <c:v>1.27</c:v>
                </c:pt>
                <c:pt idx="99">
                  <c:v>1.01</c:v>
                </c:pt>
                <c:pt idx="100">
                  <c:v>0.95</c:v>
                </c:pt>
                <c:pt idx="101">
                  <c:v>0.65</c:v>
                </c:pt>
                <c:pt idx="102">
                  <c:v>0.52</c:v>
                </c:pt>
                <c:pt idx="103">
                  <c:v>0.46</c:v>
                </c:pt>
                <c:pt idx="104">
                  <c:v>0.68</c:v>
                </c:pt>
                <c:pt idx="105">
                  <c:v>0.3</c:v>
                </c:pt>
                <c:pt idx="106">
                  <c:v>0.32</c:v>
                </c:pt>
                <c:pt idx="107">
                  <c:v>0.61</c:v>
                </c:pt>
                <c:pt idx="108">
                  <c:v>0.63</c:v>
                </c:pt>
                <c:pt idx="109">
                  <c:v>0.63</c:v>
                </c:pt>
                <c:pt idx="110">
                  <c:v>0.3</c:v>
                </c:pt>
                <c:pt idx="111">
                  <c:v>0.42</c:v>
                </c:pt>
                <c:pt idx="112">
                  <c:v>0.4</c:v>
                </c:pt>
                <c:pt idx="113">
                  <c:v>0.38</c:v>
                </c:pt>
                <c:pt idx="114">
                  <c:v>0.33</c:v>
                </c:pt>
                <c:pt idx="115">
                  <c:v>0.34</c:v>
                </c:pt>
                <c:pt idx="116">
                  <c:v>0.34</c:v>
                </c:pt>
                <c:pt idx="117">
                  <c:v>0.28000000000000003</c:v>
                </c:pt>
                <c:pt idx="118">
                  <c:v>0.22</c:v>
                </c:pt>
                <c:pt idx="119">
                  <c:v>0.2</c:v>
                </c:pt>
                <c:pt idx="120">
                  <c:v>0.14000000000000001</c:v>
                </c:pt>
                <c:pt idx="121">
                  <c:v>0.16</c:v>
                </c:pt>
                <c:pt idx="122">
                  <c:v>0.17</c:v>
                </c:pt>
                <c:pt idx="123">
                  <c:v>0.16</c:v>
                </c:pt>
                <c:pt idx="124">
                  <c:v>0.16</c:v>
                </c:pt>
                <c:pt idx="125">
                  <c:v>0.13</c:v>
                </c:pt>
                <c:pt idx="126">
                  <c:v>0.12</c:v>
                </c:pt>
                <c:pt idx="127">
                  <c:v>0.15</c:v>
                </c:pt>
                <c:pt idx="128">
                  <c:v>0.48</c:v>
                </c:pt>
                <c:pt idx="129">
                  <c:v>0.54</c:v>
                </c:pt>
                <c:pt idx="130">
                  <c:v>0.86</c:v>
                </c:pt>
                <c:pt idx="131">
                  <c:v>0.98</c:v>
                </c:pt>
                <c:pt idx="132">
                  <c:v>1.06</c:v>
                </c:pt>
                <c:pt idx="133">
                  <c:v>1.2</c:v>
                </c:pt>
                <c:pt idx="134">
                  <c:v>1.35</c:v>
                </c:pt>
                <c:pt idx="135">
                  <c:v>1.35</c:v>
                </c:pt>
                <c:pt idx="136">
                  <c:v>1.41</c:v>
                </c:pt>
                <c:pt idx="137">
                  <c:v>1.07</c:v>
                </c:pt>
                <c:pt idx="138">
                  <c:v>0.69</c:v>
                </c:pt>
                <c:pt idx="139">
                  <c:v>0.72</c:v>
                </c:pt>
                <c:pt idx="140">
                  <c:v>0.74</c:v>
                </c:pt>
                <c:pt idx="141">
                  <c:v>0.39</c:v>
                </c:pt>
                <c:pt idx="142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D48-41FF-B7C1-89CD0FFD73F4}"/>
            </c:ext>
          </c:extLst>
        </c:ser>
        <c:ser>
          <c:idx val="0"/>
          <c:order val="3"/>
          <c:tx>
            <c:strRef>
              <c:f>Inadimplência!$G$2</c:f>
              <c:strCache>
                <c:ptCount val="1"/>
                <c:pt idx="0">
                  <c:v>MEI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42"/>
              <c:layout>
                <c:manualLayout>
                  <c:x val="0"/>
                  <c:y val="3.3186203926189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48-41FF-B7C1-89CD0FFD73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Inadimplência!$A$3:$A$150</c:f>
              <c:numCache>
                <c:formatCode>mmm\-yy</c:formatCode>
                <c:ptCount val="148"/>
                <c:pt idx="0">
                  <c:v>41061</c:v>
                </c:pt>
                <c:pt idx="1">
                  <c:v>41091</c:v>
                </c:pt>
                <c:pt idx="2">
                  <c:v>41122</c:v>
                </c:pt>
                <c:pt idx="3">
                  <c:v>41153</c:v>
                </c:pt>
                <c:pt idx="4">
                  <c:v>41183</c:v>
                </c:pt>
                <c:pt idx="5">
                  <c:v>41214</c:v>
                </c:pt>
                <c:pt idx="6">
                  <c:v>41244</c:v>
                </c:pt>
                <c:pt idx="7">
                  <c:v>41275</c:v>
                </c:pt>
                <c:pt idx="8">
                  <c:v>41306</c:v>
                </c:pt>
                <c:pt idx="9">
                  <c:v>41334</c:v>
                </c:pt>
                <c:pt idx="10">
                  <c:v>41365</c:v>
                </c:pt>
                <c:pt idx="11">
                  <c:v>41395</c:v>
                </c:pt>
                <c:pt idx="12">
                  <c:v>41426</c:v>
                </c:pt>
                <c:pt idx="13">
                  <c:v>41456</c:v>
                </c:pt>
                <c:pt idx="14">
                  <c:v>41487</c:v>
                </c:pt>
                <c:pt idx="15">
                  <c:v>41518</c:v>
                </c:pt>
                <c:pt idx="16">
                  <c:v>41548</c:v>
                </c:pt>
                <c:pt idx="17">
                  <c:v>41579</c:v>
                </c:pt>
                <c:pt idx="18">
                  <c:v>41609</c:v>
                </c:pt>
                <c:pt idx="19">
                  <c:v>41640</c:v>
                </c:pt>
                <c:pt idx="20">
                  <c:v>41671</c:v>
                </c:pt>
                <c:pt idx="21">
                  <c:v>41699</c:v>
                </c:pt>
                <c:pt idx="22">
                  <c:v>41730</c:v>
                </c:pt>
                <c:pt idx="23">
                  <c:v>41760</c:v>
                </c:pt>
                <c:pt idx="24">
                  <c:v>41791</c:v>
                </c:pt>
                <c:pt idx="25">
                  <c:v>41821</c:v>
                </c:pt>
                <c:pt idx="26">
                  <c:v>41852</c:v>
                </c:pt>
                <c:pt idx="27">
                  <c:v>41883</c:v>
                </c:pt>
                <c:pt idx="28">
                  <c:v>41913</c:v>
                </c:pt>
                <c:pt idx="29">
                  <c:v>41944</c:v>
                </c:pt>
                <c:pt idx="30">
                  <c:v>41974</c:v>
                </c:pt>
                <c:pt idx="31">
                  <c:v>42005</c:v>
                </c:pt>
                <c:pt idx="32">
                  <c:v>42036</c:v>
                </c:pt>
                <c:pt idx="33">
                  <c:v>42064</c:v>
                </c:pt>
                <c:pt idx="34">
                  <c:v>42095</c:v>
                </c:pt>
                <c:pt idx="35">
                  <c:v>42125</c:v>
                </c:pt>
                <c:pt idx="36">
                  <c:v>42156</c:v>
                </c:pt>
                <c:pt idx="37">
                  <c:v>42186</c:v>
                </c:pt>
                <c:pt idx="38">
                  <c:v>42217</c:v>
                </c:pt>
                <c:pt idx="39">
                  <c:v>42248</c:v>
                </c:pt>
                <c:pt idx="40">
                  <c:v>42278</c:v>
                </c:pt>
                <c:pt idx="41">
                  <c:v>42309</c:v>
                </c:pt>
                <c:pt idx="42">
                  <c:v>42339</c:v>
                </c:pt>
                <c:pt idx="43">
                  <c:v>42370</c:v>
                </c:pt>
                <c:pt idx="44">
                  <c:v>42401</c:v>
                </c:pt>
                <c:pt idx="45">
                  <c:v>42430</c:v>
                </c:pt>
                <c:pt idx="46">
                  <c:v>42461</c:v>
                </c:pt>
                <c:pt idx="47">
                  <c:v>42491</c:v>
                </c:pt>
                <c:pt idx="48">
                  <c:v>42522</c:v>
                </c:pt>
                <c:pt idx="49">
                  <c:v>42552</c:v>
                </c:pt>
                <c:pt idx="50">
                  <c:v>42583</c:v>
                </c:pt>
                <c:pt idx="51">
                  <c:v>42614</c:v>
                </c:pt>
                <c:pt idx="52">
                  <c:v>42644</c:v>
                </c:pt>
                <c:pt idx="53">
                  <c:v>42675</c:v>
                </c:pt>
                <c:pt idx="54">
                  <c:v>42705</c:v>
                </c:pt>
                <c:pt idx="55">
                  <c:v>42736</c:v>
                </c:pt>
                <c:pt idx="56">
                  <c:v>42767</c:v>
                </c:pt>
                <c:pt idx="57">
                  <c:v>42795</c:v>
                </c:pt>
                <c:pt idx="58">
                  <c:v>42826</c:v>
                </c:pt>
                <c:pt idx="59">
                  <c:v>42856</c:v>
                </c:pt>
                <c:pt idx="60">
                  <c:v>42887</c:v>
                </c:pt>
                <c:pt idx="61">
                  <c:v>42917</c:v>
                </c:pt>
                <c:pt idx="62">
                  <c:v>42948</c:v>
                </c:pt>
                <c:pt idx="63">
                  <c:v>42979</c:v>
                </c:pt>
                <c:pt idx="64">
                  <c:v>43009</c:v>
                </c:pt>
                <c:pt idx="65">
                  <c:v>43040</c:v>
                </c:pt>
                <c:pt idx="66">
                  <c:v>43070</c:v>
                </c:pt>
                <c:pt idx="67">
                  <c:v>43101</c:v>
                </c:pt>
                <c:pt idx="68">
                  <c:v>43132</c:v>
                </c:pt>
                <c:pt idx="69">
                  <c:v>43160</c:v>
                </c:pt>
                <c:pt idx="70">
                  <c:v>43191</c:v>
                </c:pt>
                <c:pt idx="71">
                  <c:v>43221</c:v>
                </c:pt>
                <c:pt idx="72">
                  <c:v>43252</c:v>
                </c:pt>
                <c:pt idx="73">
                  <c:v>43282</c:v>
                </c:pt>
                <c:pt idx="74">
                  <c:v>43313</c:v>
                </c:pt>
                <c:pt idx="75">
                  <c:v>43344</c:v>
                </c:pt>
                <c:pt idx="76">
                  <c:v>43374</c:v>
                </c:pt>
                <c:pt idx="77">
                  <c:v>43405</c:v>
                </c:pt>
                <c:pt idx="78">
                  <c:v>43435</c:v>
                </c:pt>
                <c:pt idx="79">
                  <c:v>43466</c:v>
                </c:pt>
                <c:pt idx="80">
                  <c:v>43497</c:v>
                </c:pt>
                <c:pt idx="81">
                  <c:v>43525</c:v>
                </c:pt>
                <c:pt idx="82">
                  <c:v>43556</c:v>
                </c:pt>
                <c:pt idx="83">
                  <c:v>43586</c:v>
                </c:pt>
                <c:pt idx="84">
                  <c:v>43617</c:v>
                </c:pt>
                <c:pt idx="85">
                  <c:v>43647</c:v>
                </c:pt>
                <c:pt idx="86">
                  <c:v>43678</c:v>
                </c:pt>
                <c:pt idx="87">
                  <c:v>43709</c:v>
                </c:pt>
                <c:pt idx="88">
                  <c:v>43739</c:v>
                </c:pt>
                <c:pt idx="89">
                  <c:v>43770</c:v>
                </c:pt>
                <c:pt idx="90">
                  <c:v>43800</c:v>
                </c:pt>
                <c:pt idx="91">
                  <c:v>43831</c:v>
                </c:pt>
                <c:pt idx="92">
                  <c:v>43862</c:v>
                </c:pt>
                <c:pt idx="93">
                  <c:v>43891</c:v>
                </c:pt>
                <c:pt idx="94">
                  <c:v>43922</c:v>
                </c:pt>
                <c:pt idx="95">
                  <c:v>43952</c:v>
                </c:pt>
                <c:pt idx="96">
                  <c:v>43983</c:v>
                </c:pt>
                <c:pt idx="97">
                  <c:v>44013</c:v>
                </c:pt>
                <c:pt idx="98">
                  <c:v>44044</c:v>
                </c:pt>
                <c:pt idx="99">
                  <c:v>44075</c:v>
                </c:pt>
                <c:pt idx="100">
                  <c:v>44105</c:v>
                </c:pt>
                <c:pt idx="101">
                  <c:v>44136</c:v>
                </c:pt>
                <c:pt idx="102">
                  <c:v>44166</c:v>
                </c:pt>
                <c:pt idx="103">
                  <c:v>44197</c:v>
                </c:pt>
                <c:pt idx="104">
                  <c:v>44228</c:v>
                </c:pt>
                <c:pt idx="105">
                  <c:v>44256</c:v>
                </c:pt>
                <c:pt idx="106">
                  <c:v>44287</c:v>
                </c:pt>
                <c:pt idx="107">
                  <c:v>44317</c:v>
                </c:pt>
                <c:pt idx="108">
                  <c:v>44348</c:v>
                </c:pt>
                <c:pt idx="109">
                  <c:v>44378</c:v>
                </c:pt>
                <c:pt idx="110">
                  <c:v>44409</c:v>
                </c:pt>
                <c:pt idx="111">
                  <c:v>44440</c:v>
                </c:pt>
                <c:pt idx="112">
                  <c:v>44470</c:v>
                </c:pt>
                <c:pt idx="113">
                  <c:v>44501</c:v>
                </c:pt>
                <c:pt idx="114">
                  <c:v>44531</c:v>
                </c:pt>
                <c:pt idx="115">
                  <c:v>44562</c:v>
                </c:pt>
                <c:pt idx="116">
                  <c:v>44593</c:v>
                </c:pt>
                <c:pt idx="117">
                  <c:v>44621</c:v>
                </c:pt>
                <c:pt idx="118">
                  <c:v>44652</c:v>
                </c:pt>
                <c:pt idx="119">
                  <c:v>44682</c:v>
                </c:pt>
                <c:pt idx="120">
                  <c:v>44713</c:v>
                </c:pt>
                <c:pt idx="121">
                  <c:v>44743</c:v>
                </c:pt>
                <c:pt idx="122">
                  <c:v>44774</c:v>
                </c:pt>
                <c:pt idx="123">
                  <c:v>44805</c:v>
                </c:pt>
                <c:pt idx="124">
                  <c:v>44835</c:v>
                </c:pt>
                <c:pt idx="125">
                  <c:v>44866</c:v>
                </c:pt>
                <c:pt idx="126">
                  <c:v>44896</c:v>
                </c:pt>
                <c:pt idx="127">
                  <c:v>44927</c:v>
                </c:pt>
                <c:pt idx="128">
                  <c:v>44958</c:v>
                </c:pt>
                <c:pt idx="129">
                  <c:v>44986</c:v>
                </c:pt>
                <c:pt idx="130">
                  <c:v>45017</c:v>
                </c:pt>
                <c:pt idx="131">
                  <c:v>45047</c:v>
                </c:pt>
                <c:pt idx="132">
                  <c:v>45078</c:v>
                </c:pt>
                <c:pt idx="133">
                  <c:v>45108</c:v>
                </c:pt>
                <c:pt idx="134">
                  <c:v>45139</c:v>
                </c:pt>
                <c:pt idx="135">
                  <c:v>45170</c:v>
                </c:pt>
                <c:pt idx="136">
                  <c:v>45200</c:v>
                </c:pt>
                <c:pt idx="137">
                  <c:v>45231</c:v>
                </c:pt>
                <c:pt idx="138">
                  <c:v>45261</c:v>
                </c:pt>
                <c:pt idx="139">
                  <c:v>45292</c:v>
                </c:pt>
                <c:pt idx="140">
                  <c:v>45323</c:v>
                </c:pt>
                <c:pt idx="141">
                  <c:v>45352</c:v>
                </c:pt>
                <c:pt idx="142">
                  <c:v>45383</c:v>
                </c:pt>
              </c:numCache>
            </c:numRef>
          </c:cat>
          <c:val>
            <c:numRef>
              <c:f>Inadimplência!$G$3:$G$150</c:f>
              <c:numCache>
                <c:formatCode>General</c:formatCode>
                <c:ptCount val="148"/>
                <c:pt idx="43" formatCode="0.00">
                  <c:v>4.3</c:v>
                </c:pt>
                <c:pt idx="44" formatCode="0.00">
                  <c:v>4.45</c:v>
                </c:pt>
                <c:pt idx="45" formatCode="0.00">
                  <c:v>4.43</c:v>
                </c:pt>
                <c:pt idx="46" formatCode="0.00">
                  <c:v>4.6100000000000003</c:v>
                </c:pt>
                <c:pt idx="47" formatCode="0.00">
                  <c:v>4.68</c:v>
                </c:pt>
                <c:pt idx="48" formatCode="0.00">
                  <c:v>4.55</c:v>
                </c:pt>
                <c:pt idx="49" formatCode="0.00">
                  <c:v>4.68</c:v>
                </c:pt>
                <c:pt idx="50" formatCode="0.00">
                  <c:v>4.58</c:v>
                </c:pt>
                <c:pt idx="51" formatCode="0.00">
                  <c:v>4.59</c:v>
                </c:pt>
                <c:pt idx="52" formatCode="0.00">
                  <c:v>4.57</c:v>
                </c:pt>
                <c:pt idx="53" formatCode="0.00">
                  <c:v>4.51</c:v>
                </c:pt>
                <c:pt idx="54" formatCode="0.00">
                  <c:v>4.34</c:v>
                </c:pt>
                <c:pt idx="55" formatCode="0.00">
                  <c:v>5.72</c:v>
                </c:pt>
                <c:pt idx="56" formatCode="0.00">
                  <c:v>5.79</c:v>
                </c:pt>
                <c:pt idx="57" formatCode="0.00">
                  <c:v>5.72</c:v>
                </c:pt>
                <c:pt idx="58" formatCode="0.00">
                  <c:v>5.73</c:v>
                </c:pt>
                <c:pt idx="59" formatCode="0.00">
                  <c:v>5.82</c:v>
                </c:pt>
                <c:pt idx="60" formatCode="0.00">
                  <c:v>5.3</c:v>
                </c:pt>
                <c:pt idx="61" formatCode="0.00">
                  <c:v>5.4</c:v>
                </c:pt>
                <c:pt idx="62" formatCode="0.00">
                  <c:v>5.27</c:v>
                </c:pt>
                <c:pt idx="63" formatCode="0.00">
                  <c:v>5.14</c:v>
                </c:pt>
                <c:pt idx="64" formatCode="0.00">
                  <c:v>5.12</c:v>
                </c:pt>
                <c:pt idx="65" formatCode="0.00">
                  <c:v>4.96</c:v>
                </c:pt>
                <c:pt idx="66" formatCode="0.00">
                  <c:v>4.63</c:v>
                </c:pt>
                <c:pt idx="67" formatCode="0.00">
                  <c:v>4.78</c:v>
                </c:pt>
                <c:pt idx="68" formatCode="0.00">
                  <c:v>4.8</c:v>
                </c:pt>
                <c:pt idx="69" formatCode="0.00">
                  <c:v>4.6900000000000004</c:v>
                </c:pt>
                <c:pt idx="70" formatCode="0.00">
                  <c:v>4.63</c:v>
                </c:pt>
                <c:pt idx="71" formatCode="0.00">
                  <c:v>4.62</c:v>
                </c:pt>
                <c:pt idx="72" formatCode="0.00">
                  <c:v>4.47</c:v>
                </c:pt>
                <c:pt idx="73" formatCode="0.00">
                  <c:v>4.51</c:v>
                </c:pt>
                <c:pt idx="74" formatCode="0.00">
                  <c:v>4.33</c:v>
                </c:pt>
                <c:pt idx="75" formatCode="0.00">
                  <c:v>4.38</c:v>
                </c:pt>
                <c:pt idx="76" formatCode="0.00">
                  <c:v>4.3099999999999996</c:v>
                </c:pt>
                <c:pt idx="77" formatCode="0.00">
                  <c:v>4.17</c:v>
                </c:pt>
                <c:pt idx="78" formatCode="0.00">
                  <c:v>4.12</c:v>
                </c:pt>
                <c:pt idx="79" formatCode="0.00">
                  <c:v>4.3</c:v>
                </c:pt>
                <c:pt idx="80" formatCode="0.00">
                  <c:v>4.26</c:v>
                </c:pt>
                <c:pt idx="81" formatCode="0.00">
                  <c:v>4.4000000000000004</c:v>
                </c:pt>
                <c:pt idx="82" formatCode="0.00">
                  <c:v>4.32</c:v>
                </c:pt>
                <c:pt idx="83" formatCode="0.00">
                  <c:v>4.4000000000000004</c:v>
                </c:pt>
                <c:pt idx="84" formatCode="0.00">
                  <c:v>4.41</c:v>
                </c:pt>
                <c:pt idx="85" formatCode="0.00">
                  <c:v>4.51</c:v>
                </c:pt>
                <c:pt idx="86" formatCode="0.00">
                  <c:v>4.6399999999999997</c:v>
                </c:pt>
                <c:pt idx="87" formatCode="0.00">
                  <c:v>4.66</c:v>
                </c:pt>
                <c:pt idx="88" formatCode="0.00">
                  <c:v>4.68</c:v>
                </c:pt>
                <c:pt idx="89" formatCode="0.00">
                  <c:v>4.67</c:v>
                </c:pt>
                <c:pt idx="90" formatCode="0.00">
                  <c:v>4.7</c:v>
                </c:pt>
                <c:pt idx="91" formatCode="0.00">
                  <c:v>4.9400000000000004</c:v>
                </c:pt>
                <c:pt idx="92" formatCode="0.00">
                  <c:v>5.03</c:v>
                </c:pt>
                <c:pt idx="93" formatCode="0.00">
                  <c:v>5.69</c:v>
                </c:pt>
                <c:pt idx="94" formatCode="0.00">
                  <c:v>5.85</c:v>
                </c:pt>
                <c:pt idx="95" formatCode="0.00">
                  <c:v>5.59</c:v>
                </c:pt>
                <c:pt idx="96" formatCode="0.00">
                  <c:v>4.99</c:v>
                </c:pt>
                <c:pt idx="97" formatCode="0.00">
                  <c:v>4.8099999999999996</c:v>
                </c:pt>
                <c:pt idx="98" formatCode="0.00">
                  <c:v>4.47</c:v>
                </c:pt>
                <c:pt idx="99" formatCode="0.00">
                  <c:v>4.22</c:v>
                </c:pt>
                <c:pt idx="100" formatCode="0.00">
                  <c:v>4.0599999999999996</c:v>
                </c:pt>
                <c:pt idx="101" formatCode="0.00">
                  <c:v>4.03</c:v>
                </c:pt>
                <c:pt idx="102" formatCode="0.00">
                  <c:v>3.87</c:v>
                </c:pt>
                <c:pt idx="103" formatCode="0.00">
                  <c:v>3.95</c:v>
                </c:pt>
                <c:pt idx="104" formatCode="0.00">
                  <c:v>4.03</c:v>
                </c:pt>
                <c:pt idx="105" formatCode="0.00">
                  <c:v>3.86</c:v>
                </c:pt>
                <c:pt idx="106" formatCode="0.00">
                  <c:v>3.87</c:v>
                </c:pt>
                <c:pt idx="107" formatCode="0.00">
                  <c:v>4</c:v>
                </c:pt>
                <c:pt idx="108" formatCode="0.00">
                  <c:v>3.81</c:v>
                </c:pt>
                <c:pt idx="109" formatCode="0.00">
                  <c:v>3.82</c:v>
                </c:pt>
                <c:pt idx="110" formatCode="0.00">
                  <c:v>3.76</c:v>
                </c:pt>
                <c:pt idx="111" formatCode="0.00">
                  <c:v>3.75</c:v>
                </c:pt>
                <c:pt idx="112" formatCode="0.00">
                  <c:v>3.75</c:v>
                </c:pt>
                <c:pt idx="113" formatCode="0.00">
                  <c:v>3.75</c:v>
                </c:pt>
                <c:pt idx="114" formatCode="0.00">
                  <c:v>3.79</c:v>
                </c:pt>
                <c:pt idx="115" formatCode="0.00">
                  <c:v>4.1100000000000003</c:v>
                </c:pt>
                <c:pt idx="116" formatCode="0.00">
                  <c:v>4.33</c:v>
                </c:pt>
                <c:pt idx="117" formatCode="0.00">
                  <c:v>4.3899999999999997</c:v>
                </c:pt>
                <c:pt idx="118" formatCode="0.00">
                  <c:v>4.5199999999999996</c:v>
                </c:pt>
                <c:pt idx="119" formatCode="0.00">
                  <c:v>4.6500000000000004</c:v>
                </c:pt>
                <c:pt idx="120" formatCode="0.00">
                  <c:v>4.59</c:v>
                </c:pt>
                <c:pt idx="121" formatCode="0.00">
                  <c:v>4.84</c:v>
                </c:pt>
                <c:pt idx="122" formatCode="0.00">
                  <c:v>4.99</c:v>
                </c:pt>
                <c:pt idx="123" formatCode="0.00">
                  <c:v>5.13</c:v>
                </c:pt>
                <c:pt idx="124" formatCode="0.00">
                  <c:v>5.39</c:v>
                </c:pt>
                <c:pt idx="125" formatCode="0.00">
                  <c:v>5.43</c:v>
                </c:pt>
                <c:pt idx="126" formatCode="0.00">
                  <c:v>5.5</c:v>
                </c:pt>
                <c:pt idx="127" formatCode="0.00">
                  <c:v>5.77</c:v>
                </c:pt>
                <c:pt idx="128" formatCode="0.00">
                  <c:v>6.02</c:v>
                </c:pt>
                <c:pt idx="129" formatCode="0.00">
                  <c:v>5.93</c:v>
                </c:pt>
                <c:pt idx="130" formatCode="0.00">
                  <c:v>6.14</c:v>
                </c:pt>
                <c:pt idx="131" formatCode="0.00">
                  <c:v>6.27</c:v>
                </c:pt>
                <c:pt idx="132" formatCode="0.00">
                  <c:v>6.01</c:v>
                </c:pt>
                <c:pt idx="133" formatCode="0.00">
                  <c:v>6.01</c:v>
                </c:pt>
                <c:pt idx="134" formatCode="0.00">
                  <c:v>5.89</c:v>
                </c:pt>
                <c:pt idx="135" formatCode="0.00">
                  <c:v>5.7</c:v>
                </c:pt>
                <c:pt idx="136" formatCode="0.00">
                  <c:v>5.5</c:v>
                </c:pt>
                <c:pt idx="137" formatCode="0.00">
                  <c:v>5.25</c:v>
                </c:pt>
                <c:pt idx="138" formatCode="0.00">
                  <c:v>5.07</c:v>
                </c:pt>
                <c:pt idx="139" formatCode="0.00">
                  <c:v>5.0599999999999996</c:v>
                </c:pt>
                <c:pt idx="140" formatCode="0.00">
                  <c:v>5.04</c:v>
                </c:pt>
                <c:pt idx="141" formatCode="0.00">
                  <c:v>4.92</c:v>
                </c:pt>
                <c:pt idx="142" formatCode="0.00">
                  <c:v>4.95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D48-41FF-B7C1-89CD0FFD7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9922968"/>
        <c:axId val="679924936"/>
      </c:lineChart>
      <c:dateAx>
        <c:axId val="679922968"/>
        <c:scaling>
          <c:orientation val="minMax"/>
          <c:min val="41365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9924936"/>
        <c:crosses val="autoZero"/>
        <c:auto val="1"/>
        <c:lblOffset val="100"/>
        <c:baseTimeUnit val="months"/>
        <c:majorUnit val="6"/>
        <c:majorTimeUnit val="months"/>
      </c:dateAx>
      <c:valAx>
        <c:axId val="679924936"/>
        <c:scaling>
          <c:orientation val="minMax"/>
          <c:max val="9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9922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13952991452992"/>
          <c:y val="0.92117569444444447"/>
          <c:w val="0.68631068376068372"/>
          <c:h val="5.2365972222222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pt-B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803118862479869E-2"/>
          <c:y val="3.581030598877151E-2"/>
          <c:w val="0.91124843355269691"/>
          <c:h val="0.77523939083531002"/>
        </c:manualLayout>
      </c:layout>
      <c:lineChart>
        <c:grouping val="standard"/>
        <c:varyColors val="0"/>
        <c:ser>
          <c:idx val="0"/>
          <c:order val="0"/>
          <c:tx>
            <c:strRef>
              <c:f>'MPE -  slide 11'!$B$1</c:f>
              <c:strCache>
                <c:ptCount val="1"/>
                <c:pt idx="0">
                  <c:v>IC-MPE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'MPE -  slide 11'!$A$2:$A$175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 11'!$B$2:$B$175</c:f>
              <c:numCache>
                <c:formatCode>0.0</c:formatCode>
                <c:ptCount val="174"/>
                <c:pt idx="0">
                  <c:v>107.3</c:v>
                </c:pt>
                <c:pt idx="1">
                  <c:v>106.4</c:v>
                </c:pt>
                <c:pt idx="2">
                  <c:v>110.6</c:v>
                </c:pt>
                <c:pt idx="3">
                  <c:v>109.6</c:v>
                </c:pt>
                <c:pt idx="4">
                  <c:v>109.4</c:v>
                </c:pt>
                <c:pt idx="5">
                  <c:v>110.6</c:v>
                </c:pt>
                <c:pt idx="6">
                  <c:v>109.7</c:v>
                </c:pt>
                <c:pt idx="7">
                  <c:v>110.8</c:v>
                </c:pt>
                <c:pt idx="8">
                  <c:v>111.5</c:v>
                </c:pt>
                <c:pt idx="9">
                  <c:v>112.7</c:v>
                </c:pt>
                <c:pt idx="10">
                  <c:v>111.9</c:v>
                </c:pt>
                <c:pt idx="11">
                  <c:v>109.1</c:v>
                </c:pt>
                <c:pt idx="12">
                  <c:v>110.3</c:v>
                </c:pt>
                <c:pt idx="13">
                  <c:v>109.7</c:v>
                </c:pt>
                <c:pt idx="14">
                  <c:v>108.5</c:v>
                </c:pt>
                <c:pt idx="15">
                  <c:v>107.5</c:v>
                </c:pt>
                <c:pt idx="16">
                  <c:v>108.9</c:v>
                </c:pt>
                <c:pt idx="17">
                  <c:v>108.2</c:v>
                </c:pt>
                <c:pt idx="18">
                  <c:v>107.4</c:v>
                </c:pt>
                <c:pt idx="19">
                  <c:v>106</c:v>
                </c:pt>
                <c:pt idx="20">
                  <c:v>104.4</c:v>
                </c:pt>
                <c:pt idx="21">
                  <c:v>103.8</c:v>
                </c:pt>
                <c:pt idx="22">
                  <c:v>103.8</c:v>
                </c:pt>
                <c:pt idx="23">
                  <c:v>105.2</c:v>
                </c:pt>
                <c:pt idx="24">
                  <c:v>103.8</c:v>
                </c:pt>
                <c:pt idx="25">
                  <c:v>105.9</c:v>
                </c:pt>
                <c:pt idx="26">
                  <c:v>106.4</c:v>
                </c:pt>
                <c:pt idx="27">
                  <c:v>104.8</c:v>
                </c:pt>
                <c:pt idx="28">
                  <c:v>102.8</c:v>
                </c:pt>
                <c:pt idx="29">
                  <c:v>103.3</c:v>
                </c:pt>
                <c:pt idx="30">
                  <c:v>103.6</c:v>
                </c:pt>
                <c:pt idx="31">
                  <c:v>102.9</c:v>
                </c:pt>
                <c:pt idx="32">
                  <c:v>104.7</c:v>
                </c:pt>
                <c:pt idx="33">
                  <c:v>103.2</c:v>
                </c:pt>
                <c:pt idx="34">
                  <c:v>103.7</c:v>
                </c:pt>
                <c:pt idx="35">
                  <c:v>103.2</c:v>
                </c:pt>
                <c:pt idx="36">
                  <c:v>102.2</c:v>
                </c:pt>
                <c:pt idx="37">
                  <c:v>103</c:v>
                </c:pt>
                <c:pt idx="38">
                  <c:v>103.2</c:v>
                </c:pt>
                <c:pt idx="39">
                  <c:v>101.8</c:v>
                </c:pt>
                <c:pt idx="40">
                  <c:v>104.5</c:v>
                </c:pt>
                <c:pt idx="41">
                  <c:v>103.2</c:v>
                </c:pt>
                <c:pt idx="42">
                  <c:v>102</c:v>
                </c:pt>
                <c:pt idx="43">
                  <c:v>102.1</c:v>
                </c:pt>
                <c:pt idx="44">
                  <c:v>103</c:v>
                </c:pt>
                <c:pt idx="45">
                  <c:v>102.6</c:v>
                </c:pt>
                <c:pt idx="46">
                  <c:v>101.3</c:v>
                </c:pt>
                <c:pt idx="47">
                  <c:v>99.7</c:v>
                </c:pt>
                <c:pt idx="48">
                  <c:v>96.6</c:v>
                </c:pt>
                <c:pt idx="49">
                  <c:v>99.5</c:v>
                </c:pt>
                <c:pt idx="50">
                  <c:v>99.5</c:v>
                </c:pt>
                <c:pt idx="51">
                  <c:v>98.9</c:v>
                </c:pt>
                <c:pt idx="52">
                  <c:v>92.5</c:v>
                </c:pt>
                <c:pt idx="53">
                  <c:v>92.7</c:v>
                </c:pt>
                <c:pt idx="54">
                  <c:v>94.2</c:v>
                </c:pt>
                <c:pt idx="55">
                  <c:v>90.5</c:v>
                </c:pt>
                <c:pt idx="56">
                  <c:v>88.7</c:v>
                </c:pt>
                <c:pt idx="57">
                  <c:v>90.5</c:v>
                </c:pt>
                <c:pt idx="58">
                  <c:v>87.3</c:v>
                </c:pt>
                <c:pt idx="59">
                  <c:v>85.2</c:v>
                </c:pt>
                <c:pt idx="60">
                  <c:v>83.5</c:v>
                </c:pt>
                <c:pt idx="61">
                  <c:v>78.8</c:v>
                </c:pt>
                <c:pt idx="62">
                  <c:v>74.7</c:v>
                </c:pt>
                <c:pt idx="63">
                  <c:v>75.2</c:v>
                </c:pt>
                <c:pt idx="64">
                  <c:v>74.3</c:v>
                </c:pt>
                <c:pt idx="65">
                  <c:v>72.5</c:v>
                </c:pt>
                <c:pt idx="66">
                  <c:v>71</c:v>
                </c:pt>
                <c:pt idx="67">
                  <c:v>68.400000000000006</c:v>
                </c:pt>
                <c:pt idx="68">
                  <c:v>66.5</c:v>
                </c:pt>
                <c:pt idx="69">
                  <c:v>64.8</c:v>
                </c:pt>
                <c:pt idx="70">
                  <c:v>66</c:v>
                </c:pt>
                <c:pt idx="71">
                  <c:v>67</c:v>
                </c:pt>
                <c:pt idx="72">
                  <c:v>68.900000000000006</c:v>
                </c:pt>
                <c:pt idx="73">
                  <c:v>70.8</c:v>
                </c:pt>
                <c:pt idx="74">
                  <c:v>69.8</c:v>
                </c:pt>
                <c:pt idx="75">
                  <c:v>70.3</c:v>
                </c:pt>
                <c:pt idx="76">
                  <c:v>73.3</c:v>
                </c:pt>
                <c:pt idx="77">
                  <c:v>74</c:v>
                </c:pt>
                <c:pt idx="78">
                  <c:v>77.7</c:v>
                </c:pt>
                <c:pt idx="79">
                  <c:v>79.2</c:v>
                </c:pt>
                <c:pt idx="80">
                  <c:v>80.2</c:v>
                </c:pt>
                <c:pt idx="81">
                  <c:v>79.400000000000006</c:v>
                </c:pt>
                <c:pt idx="82">
                  <c:v>79.599999999999994</c:v>
                </c:pt>
                <c:pt idx="83">
                  <c:v>77.8</c:v>
                </c:pt>
                <c:pt idx="84">
                  <c:v>80</c:v>
                </c:pt>
                <c:pt idx="85">
                  <c:v>80.2</c:v>
                </c:pt>
                <c:pt idx="86">
                  <c:v>82.4</c:v>
                </c:pt>
                <c:pt idx="87">
                  <c:v>83.7</c:v>
                </c:pt>
                <c:pt idx="88">
                  <c:v>84.6</c:v>
                </c:pt>
                <c:pt idx="89">
                  <c:v>84.5</c:v>
                </c:pt>
                <c:pt idx="90">
                  <c:v>83.9</c:v>
                </c:pt>
                <c:pt idx="91">
                  <c:v>85.7</c:v>
                </c:pt>
                <c:pt idx="92">
                  <c:v>87.5</c:v>
                </c:pt>
                <c:pt idx="93">
                  <c:v>87.9</c:v>
                </c:pt>
                <c:pt idx="94">
                  <c:v>87.4</c:v>
                </c:pt>
                <c:pt idx="95">
                  <c:v>89</c:v>
                </c:pt>
                <c:pt idx="96">
                  <c:v>91.4</c:v>
                </c:pt>
                <c:pt idx="97">
                  <c:v>89.5</c:v>
                </c:pt>
                <c:pt idx="98">
                  <c:v>90.6</c:v>
                </c:pt>
                <c:pt idx="99">
                  <c:v>91.5</c:v>
                </c:pt>
                <c:pt idx="100">
                  <c:v>91.6</c:v>
                </c:pt>
                <c:pt idx="101">
                  <c:v>86.1</c:v>
                </c:pt>
                <c:pt idx="102">
                  <c:v>88.8</c:v>
                </c:pt>
                <c:pt idx="103">
                  <c:v>89.6</c:v>
                </c:pt>
                <c:pt idx="104">
                  <c:v>89.6</c:v>
                </c:pt>
                <c:pt idx="105">
                  <c:v>90.7</c:v>
                </c:pt>
                <c:pt idx="106">
                  <c:v>95.7</c:v>
                </c:pt>
                <c:pt idx="107">
                  <c:v>97.5</c:v>
                </c:pt>
                <c:pt idx="108">
                  <c:v>99.5</c:v>
                </c:pt>
                <c:pt idx="109">
                  <c:v>97.3</c:v>
                </c:pt>
                <c:pt idx="110">
                  <c:v>95.1</c:v>
                </c:pt>
                <c:pt idx="111">
                  <c:v>93.8</c:v>
                </c:pt>
                <c:pt idx="112">
                  <c:v>91.9</c:v>
                </c:pt>
                <c:pt idx="113">
                  <c:v>93.3</c:v>
                </c:pt>
                <c:pt idx="114">
                  <c:v>93.3</c:v>
                </c:pt>
                <c:pt idx="115">
                  <c:v>94.6</c:v>
                </c:pt>
                <c:pt idx="116">
                  <c:v>94.3</c:v>
                </c:pt>
                <c:pt idx="117">
                  <c:v>94.5</c:v>
                </c:pt>
                <c:pt idx="118">
                  <c:v>96</c:v>
                </c:pt>
                <c:pt idx="119">
                  <c:v>96.5</c:v>
                </c:pt>
                <c:pt idx="120">
                  <c:v>98.4</c:v>
                </c:pt>
                <c:pt idx="121">
                  <c:v>97.3</c:v>
                </c:pt>
                <c:pt idx="122">
                  <c:v>88.1</c:v>
                </c:pt>
                <c:pt idx="123">
                  <c:v>51.3</c:v>
                </c:pt>
                <c:pt idx="124">
                  <c:v>56.8</c:v>
                </c:pt>
                <c:pt idx="125">
                  <c:v>71.900000000000006</c:v>
                </c:pt>
                <c:pt idx="126">
                  <c:v>83.6</c:v>
                </c:pt>
                <c:pt idx="127">
                  <c:v>89.6</c:v>
                </c:pt>
                <c:pt idx="128">
                  <c:v>94.4</c:v>
                </c:pt>
                <c:pt idx="129">
                  <c:v>96.2</c:v>
                </c:pt>
                <c:pt idx="130">
                  <c:v>94.7</c:v>
                </c:pt>
                <c:pt idx="131">
                  <c:v>93.5</c:v>
                </c:pt>
                <c:pt idx="132">
                  <c:v>90.7</c:v>
                </c:pt>
                <c:pt idx="133">
                  <c:v>90.5</c:v>
                </c:pt>
                <c:pt idx="134">
                  <c:v>79.7</c:v>
                </c:pt>
                <c:pt idx="135">
                  <c:v>85</c:v>
                </c:pt>
                <c:pt idx="136">
                  <c:v>90.1</c:v>
                </c:pt>
                <c:pt idx="137">
                  <c:v>92.5</c:v>
                </c:pt>
                <c:pt idx="138">
                  <c:v>97.8</c:v>
                </c:pt>
                <c:pt idx="139">
                  <c:v>96.6</c:v>
                </c:pt>
                <c:pt idx="140">
                  <c:v>95.9</c:v>
                </c:pt>
                <c:pt idx="141">
                  <c:v>97</c:v>
                </c:pt>
                <c:pt idx="142">
                  <c:v>95.6</c:v>
                </c:pt>
                <c:pt idx="143">
                  <c:v>95.9</c:v>
                </c:pt>
                <c:pt idx="144">
                  <c:v>91.6</c:v>
                </c:pt>
                <c:pt idx="145">
                  <c:v>90.3</c:v>
                </c:pt>
                <c:pt idx="146">
                  <c:v>92.6</c:v>
                </c:pt>
                <c:pt idx="147">
                  <c:v>95.5</c:v>
                </c:pt>
                <c:pt idx="148">
                  <c:v>96.6</c:v>
                </c:pt>
                <c:pt idx="149">
                  <c:v>97.1</c:v>
                </c:pt>
                <c:pt idx="150">
                  <c:v>95.1</c:v>
                </c:pt>
                <c:pt idx="151">
                  <c:v>97.1</c:v>
                </c:pt>
                <c:pt idx="152">
                  <c:v>98</c:v>
                </c:pt>
                <c:pt idx="153">
                  <c:v>96.2</c:v>
                </c:pt>
                <c:pt idx="154">
                  <c:v>89.7</c:v>
                </c:pt>
                <c:pt idx="155">
                  <c:v>90.9</c:v>
                </c:pt>
                <c:pt idx="156">
                  <c:v>89</c:v>
                </c:pt>
                <c:pt idx="157">
                  <c:v>90.4</c:v>
                </c:pt>
                <c:pt idx="158">
                  <c:v>89.8</c:v>
                </c:pt>
                <c:pt idx="159">
                  <c:v>87</c:v>
                </c:pt>
                <c:pt idx="160">
                  <c:v>87.1</c:v>
                </c:pt>
                <c:pt idx="161">
                  <c:v>91.4</c:v>
                </c:pt>
                <c:pt idx="162">
                  <c:v>90.4</c:v>
                </c:pt>
                <c:pt idx="163">
                  <c:v>90.8</c:v>
                </c:pt>
                <c:pt idx="164">
                  <c:v>89.7</c:v>
                </c:pt>
                <c:pt idx="165">
                  <c:v>90.2</c:v>
                </c:pt>
                <c:pt idx="166">
                  <c:v>93.1</c:v>
                </c:pt>
                <c:pt idx="167">
                  <c:v>92.4</c:v>
                </c:pt>
                <c:pt idx="168">
                  <c:v>93.8</c:v>
                </c:pt>
                <c:pt idx="169">
                  <c:v>93.6</c:v>
                </c:pt>
                <c:pt idx="170">
                  <c:v>91.5</c:v>
                </c:pt>
                <c:pt idx="171">
                  <c:v>92.7</c:v>
                </c:pt>
                <c:pt idx="172">
                  <c:v>93.3</c:v>
                </c:pt>
                <c:pt idx="173">
                  <c:v>92.2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66-49C2-8869-048C32B1684B}"/>
            </c:ext>
          </c:extLst>
        </c:ser>
        <c:ser>
          <c:idx val="1"/>
          <c:order val="1"/>
          <c:tx>
            <c:strRef>
              <c:f>'MPE -  slide 11'!$C$1</c:f>
              <c:strCache>
                <c:ptCount val="1"/>
                <c:pt idx="0">
                  <c:v>ISA-MPE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'MPE -  slide 11'!$A$2:$A$175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 11'!$C$2:$C$175</c:f>
              <c:numCache>
                <c:formatCode>0.0</c:formatCode>
                <c:ptCount val="174"/>
                <c:pt idx="0">
                  <c:v>104.1</c:v>
                </c:pt>
                <c:pt idx="1">
                  <c:v>102.9</c:v>
                </c:pt>
                <c:pt idx="2">
                  <c:v>108.5</c:v>
                </c:pt>
                <c:pt idx="3">
                  <c:v>109.3</c:v>
                </c:pt>
                <c:pt idx="4">
                  <c:v>108.6</c:v>
                </c:pt>
                <c:pt idx="5">
                  <c:v>111.2</c:v>
                </c:pt>
                <c:pt idx="6">
                  <c:v>111.3</c:v>
                </c:pt>
                <c:pt idx="7">
                  <c:v>112.5</c:v>
                </c:pt>
                <c:pt idx="8">
                  <c:v>113.5</c:v>
                </c:pt>
                <c:pt idx="9">
                  <c:v>114.2</c:v>
                </c:pt>
                <c:pt idx="10">
                  <c:v>114.4</c:v>
                </c:pt>
                <c:pt idx="11">
                  <c:v>114.1</c:v>
                </c:pt>
                <c:pt idx="12">
                  <c:v>110.7</c:v>
                </c:pt>
                <c:pt idx="13">
                  <c:v>110.9</c:v>
                </c:pt>
                <c:pt idx="14">
                  <c:v>108.5</c:v>
                </c:pt>
                <c:pt idx="15">
                  <c:v>108.5</c:v>
                </c:pt>
                <c:pt idx="16">
                  <c:v>110.6</c:v>
                </c:pt>
                <c:pt idx="17">
                  <c:v>108.7</c:v>
                </c:pt>
                <c:pt idx="18">
                  <c:v>107.8</c:v>
                </c:pt>
                <c:pt idx="19">
                  <c:v>106.5</c:v>
                </c:pt>
                <c:pt idx="20">
                  <c:v>104.9</c:v>
                </c:pt>
                <c:pt idx="21">
                  <c:v>104.9</c:v>
                </c:pt>
                <c:pt idx="22">
                  <c:v>104.1</c:v>
                </c:pt>
                <c:pt idx="23">
                  <c:v>106.7</c:v>
                </c:pt>
                <c:pt idx="24">
                  <c:v>102.9</c:v>
                </c:pt>
                <c:pt idx="25">
                  <c:v>104.2</c:v>
                </c:pt>
                <c:pt idx="26">
                  <c:v>105</c:v>
                </c:pt>
                <c:pt idx="27">
                  <c:v>104.3</c:v>
                </c:pt>
                <c:pt idx="28">
                  <c:v>101</c:v>
                </c:pt>
                <c:pt idx="29">
                  <c:v>102.1</c:v>
                </c:pt>
                <c:pt idx="30">
                  <c:v>101.7</c:v>
                </c:pt>
                <c:pt idx="31">
                  <c:v>102.2</c:v>
                </c:pt>
                <c:pt idx="32">
                  <c:v>103.2</c:v>
                </c:pt>
                <c:pt idx="33">
                  <c:v>103</c:v>
                </c:pt>
                <c:pt idx="34">
                  <c:v>103.8</c:v>
                </c:pt>
                <c:pt idx="35">
                  <c:v>101.7</c:v>
                </c:pt>
                <c:pt idx="36">
                  <c:v>101</c:v>
                </c:pt>
                <c:pt idx="37">
                  <c:v>100.4</c:v>
                </c:pt>
                <c:pt idx="38">
                  <c:v>101.2</c:v>
                </c:pt>
                <c:pt idx="39">
                  <c:v>100.5</c:v>
                </c:pt>
                <c:pt idx="40">
                  <c:v>103.6</c:v>
                </c:pt>
                <c:pt idx="41">
                  <c:v>102.2</c:v>
                </c:pt>
                <c:pt idx="42">
                  <c:v>101.7</c:v>
                </c:pt>
                <c:pt idx="43">
                  <c:v>101.5</c:v>
                </c:pt>
                <c:pt idx="44">
                  <c:v>103.2</c:v>
                </c:pt>
                <c:pt idx="45">
                  <c:v>101.5</c:v>
                </c:pt>
                <c:pt idx="46">
                  <c:v>100.8</c:v>
                </c:pt>
                <c:pt idx="47">
                  <c:v>99.6</c:v>
                </c:pt>
                <c:pt idx="48">
                  <c:v>97.8</c:v>
                </c:pt>
                <c:pt idx="49">
                  <c:v>97.3</c:v>
                </c:pt>
                <c:pt idx="50">
                  <c:v>97.7</c:v>
                </c:pt>
                <c:pt idx="51">
                  <c:v>96.5</c:v>
                </c:pt>
                <c:pt idx="52">
                  <c:v>93.6</c:v>
                </c:pt>
                <c:pt idx="53">
                  <c:v>91.2</c:v>
                </c:pt>
                <c:pt idx="54">
                  <c:v>88.8</c:v>
                </c:pt>
                <c:pt idx="55">
                  <c:v>90</c:v>
                </c:pt>
                <c:pt idx="56">
                  <c:v>87.5</c:v>
                </c:pt>
                <c:pt idx="57">
                  <c:v>90.2</c:v>
                </c:pt>
                <c:pt idx="58">
                  <c:v>88.7</c:v>
                </c:pt>
                <c:pt idx="59">
                  <c:v>86.4</c:v>
                </c:pt>
                <c:pt idx="60">
                  <c:v>84.3</c:v>
                </c:pt>
                <c:pt idx="61">
                  <c:v>82.2</c:v>
                </c:pt>
                <c:pt idx="62">
                  <c:v>77.7</c:v>
                </c:pt>
                <c:pt idx="63">
                  <c:v>76.2</c:v>
                </c:pt>
                <c:pt idx="64">
                  <c:v>74.7</c:v>
                </c:pt>
                <c:pt idx="65">
                  <c:v>74</c:v>
                </c:pt>
                <c:pt idx="66">
                  <c:v>73.7</c:v>
                </c:pt>
                <c:pt idx="67">
                  <c:v>70.400000000000006</c:v>
                </c:pt>
                <c:pt idx="68">
                  <c:v>69.099999999999994</c:v>
                </c:pt>
                <c:pt idx="69">
                  <c:v>65.5</c:v>
                </c:pt>
                <c:pt idx="70">
                  <c:v>66.3</c:v>
                </c:pt>
                <c:pt idx="71">
                  <c:v>67.7</c:v>
                </c:pt>
                <c:pt idx="72">
                  <c:v>69.400000000000006</c:v>
                </c:pt>
                <c:pt idx="73">
                  <c:v>70.7</c:v>
                </c:pt>
                <c:pt idx="74">
                  <c:v>70.7</c:v>
                </c:pt>
                <c:pt idx="75">
                  <c:v>70</c:v>
                </c:pt>
                <c:pt idx="76">
                  <c:v>71.8</c:v>
                </c:pt>
                <c:pt idx="77">
                  <c:v>72.099999999999994</c:v>
                </c:pt>
                <c:pt idx="78">
                  <c:v>73.8</c:v>
                </c:pt>
                <c:pt idx="79">
                  <c:v>74.7</c:v>
                </c:pt>
                <c:pt idx="80">
                  <c:v>73.599999999999994</c:v>
                </c:pt>
                <c:pt idx="81">
                  <c:v>73.7</c:v>
                </c:pt>
                <c:pt idx="82">
                  <c:v>73.8</c:v>
                </c:pt>
                <c:pt idx="83">
                  <c:v>72.400000000000006</c:v>
                </c:pt>
                <c:pt idx="84">
                  <c:v>74.5</c:v>
                </c:pt>
                <c:pt idx="85">
                  <c:v>75.3</c:v>
                </c:pt>
                <c:pt idx="86">
                  <c:v>75.400000000000006</c:v>
                </c:pt>
                <c:pt idx="87">
                  <c:v>76.900000000000006</c:v>
                </c:pt>
                <c:pt idx="88">
                  <c:v>78.400000000000006</c:v>
                </c:pt>
                <c:pt idx="89">
                  <c:v>79.7</c:v>
                </c:pt>
                <c:pt idx="90">
                  <c:v>78.7</c:v>
                </c:pt>
                <c:pt idx="91">
                  <c:v>80.900000000000006</c:v>
                </c:pt>
                <c:pt idx="92">
                  <c:v>82.5</c:v>
                </c:pt>
                <c:pt idx="93">
                  <c:v>83.3</c:v>
                </c:pt>
                <c:pt idx="94">
                  <c:v>82.9</c:v>
                </c:pt>
                <c:pt idx="95">
                  <c:v>84.1</c:v>
                </c:pt>
                <c:pt idx="96">
                  <c:v>85.7</c:v>
                </c:pt>
                <c:pt idx="97">
                  <c:v>85.6</c:v>
                </c:pt>
                <c:pt idx="98">
                  <c:v>86.2</c:v>
                </c:pt>
                <c:pt idx="99">
                  <c:v>88.1</c:v>
                </c:pt>
                <c:pt idx="100">
                  <c:v>86.1</c:v>
                </c:pt>
                <c:pt idx="101">
                  <c:v>84</c:v>
                </c:pt>
                <c:pt idx="102">
                  <c:v>86.7</c:v>
                </c:pt>
                <c:pt idx="103">
                  <c:v>85.5</c:v>
                </c:pt>
                <c:pt idx="104">
                  <c:v>86.8</c:v>
                </c:pt>
                <c:pt idx="105">
                  <c:v>86.9</c:v>
                </c:pt>
                <c:pt idx="106">
                  <c:v>89.6</c:v>
                </c:pt>
                <c:pt idx="107">
                  <c:v>91.7</c:v>
                </c:pt>
                <c:pt idx="108">
                  <c:v>93.3</c:v>
                </c:pt>
                <c:pt idx="109">
                  <c:v>91.8</c:v>
                </c:pt>
                <c:pt idx="110">
                  <c:v>90.7</c:v>
                </c:pt>
                <c:pt idx="111">
                  <c:v>88.4</c:v>
                </c:pt>
                <c:pt idx="112">
                  <c:v>87.4</c:v>
                </c:pt>
                <c:pt idx="113">
                  <c:v>88.2</c:v>
                </c:pt>
                <c:pt idx="114">
                  <c:v>88.2</c:v>
                </c:pt>
                <c:pt idx="115">
                  <c:v>89.9</c:v>
                </c:pt>
                <c:pt idx="116">
                  <c:v>90.2</c:v>
                </c:pt>
                <c:pt idx="117">
                  <c:v>91.4</c:v>
                </c:pt>
                <c:pt idx="118">
                  <c:v>92.5</c:v>
                </c:pt>
                <c:pt idx="119">
                  <c:v>94.2</c:v>
                </c:pt>
                <c:pt idx="120">
                  <c:v>93.2</c:v>
                </c:pt>
                <c:pt idx="121">
                  <c:v>94.4</c:v>
                </c:pt>
                <c:pt idx="122">
                  <c:v>91.4</c:v>
                </c:pt>
                <c:pt idx="123">
                  <c:v>57.9</c:v>
                </c:pt>
                <c:pt idx="124">
                  <c:v>60.2</c:v>
                </c:pt>
                <c:pt idx="125">
                  <c:v>69.900000000000006</c:v>
                </c:pt>
                <c:pt idx="126">
                  <c:v>80.8</c:v>
                </c:pt>
                <c:pt idx="127">
                  <c:v>87</c:v>
                </c:pt>
                <c:pt idx="128">
                  <c:v>94.4</c:v>
                </c:pt>
                <c:pt idx="129">
                  <c:v>98.2</c:v>
                </c:pt>
                <c:pt idx="130">
                  <c:v>96</c:v>
                </c:pt>
                <c:pt idx="131">
                  <c:v>95.1</c:v>
                </c:pt>
                <c:pt idx="132">
                  <c:v>89</c:v>
                </c:pt>
                <c:pt idx="133">
                  <c:v>90.2</c:v>
                </c:pt>
                <c:pt idx="134">
                  <c:v>81.900000000000006</c:v>
                </c:pt>
                <c:pt idx="135">
                  <c:v>82.2</c:v>
                </c:pt>
                <c:pt idx="136">
                  <c:v>87.8</c:v>
                </c:pt>
                <c:pt idx="137">
                  <c:v>91.9</c:v>
                </c:pt>
                <c:pt idx="138">
                  <c:v>97</c:v>
                </c:pt>
                <c:pt idx="139">
                  <c:v>95.8</c:v>
                </c:pt>
                <c:pt idx="140">
                  <c:v>94.9</c:v>
                </c:pt>
                <c:pt idx="141">
                  <c:v>96.1</c:v>
                </c:pt>
                <c:pt idx="142">
                  <c:v>95.2</c:v>
                </c:pt>
                <c:pt idx="143">
                  <c:v>95.8</c:v>
                </c:pt>
                <c:pt idx="144">
                  <c:v>91.6</c:v>
                </c:pt>
                <c:pt idx="145">
                  <c:v>89.7</c:v>
                </c:pt>
                <c:pt idx="146">
                  <c:v>93.9</c:v>
                </c:pt>
                <c:pt idx="147">
                  <c:v>97.4</c:v>
                </c:pt>
                <c:pt idx="148">
                  <c:v>98.8</c:v>
                </c:pt>
                <c:pt idx="149">
                  <c:v>99.5</c:v>
                </c:pt>
                <c:pt idx="150">
                  <c:v>98.3</c:v>
                </c:pt>
                <c:pt idx="151">
                  <c:v>99.4</c:v>
                </c:pt>
                <c:pt idx="152">
                  <c:v>100.9</c:v>
                </c:pt>
                <c:pt idx="153">
                  <c:v>99.1</c:v>
                </c:pt>
                <c:pt idx="154">
                  <c:v>94.1</c:v>
                </c:pt>
                <c:pt idx="155">
                  <c:v>94.2</c:v>
                </c:pt>
                <c:pt idx="156">
                  <c:v>92.5</c:v>
                </c:pt>
                <c:pt idx="157">
                  <c:v>95</c:v>
                </c:pt>
                <c:pt idx="158">
                  <c:v>93.3</c:v>
                </c:pt>
                <c:pt idx="159">
                  <c:v>90.2</c:v>
                </c:pt>
                <c:pt idx="160">
                  <c:v>90.4</c:v>
                </c:pt>
                <c:pt idx="161">
                  <c:v>92.8</c:v>
                </c:pt>
                <c:pt idx="162">
                  <c:v>93.7</c:v>
                </c:pt>
                <c:pt idx="163">
                  <c:v>92.8</c:v>
                </c:pt>
                <c:pt idx="164">
                  <c:v>91.2</c:v>
                </c:pt>
                <c:pt idx="165">
                  <c:v>92.4</c:v>
                </c:pt>
                <c:pt idx="166">
                  <c:v>95.5</c:v>
                </c:pt>
                <c:pt idx="167">
                  <c:v>95</c:v>
                </c:pt>
                <c:pt idx="168">
                  <c:v>95.2</c:v>
                </c:pt>
                <c:pt idx="169">
                  <c:v>95.6</c:v>
                </c:pt>
                <c:pt idx="170">
                  <c:v>93.6</c:v>
                </c:pt>
                <c:pt idx="171">
                  <c:v>95.1</c:v>
                </c:pt>
                <c:pt idx="172">
                  <c:v>95.7</c:v>
                </c:pt>
                <c:pt idx="173">
                  <c:v>94.1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66-49C2-8869-048C32B1684B}"/>
            </c:ext>
          </c:extLst>
        </c:ser>
        <c:ser>
          <c:idx val="2"/>
          <c:order val="2"/>
          <c:tx>
            <c:strRef>
              <c:f>'MPE -  slide 11'!$D$1</c:f>
              <c:strCache>
                <c:ptCount val="1"/>
                <c:pt idx="0">
                  <c:v>IE-MPE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'MPE -  slide 11'!$A$2:$A$175</c:f>
              <c:numCache>
                <c:formatCode>mmm\-yy</c:formatCode>
                <c:ptCount val="17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</c:numCache>
            </c:numRef>
          </c:cat>
          <c:val>
            <c:numRef>
              <c:f>'MPE -  slide 11'!$D$2:$D$175</c:f>
              <c:numCache>
                <c:formatCode>0.0</c:formatCode>
                <c:ptCount val="174"/>
                <c:pt idx="0">
                  <c:v>110.3</c:v>
                </c:pt>
                <c:pt idx="1">
                  <c:v>109.6</c:v>
                </c:pt>
                <c:pt idx="2">
                  <c:v>112.4</c:v>
                </c:pt>
                <c:pt idx="3">
                  <c:v>109.6</c:v>
                </c:pt>
                <c:pt idx="4">
                  <c:v>109.8</c:v>
                </c:pt>
                <c:pt idx="5">
                  <c:v>109.6</c:v>
                </c:pt>
                <c:pt idx="6">
                  <c:v>107.8</c:v>
                </c:pt>
                <c:pt idx="7">
                  <c:v>108.6</c:v>
                </c:pt>
                <c:pt idx="8">
                  <c:v>109.2</c:v>
                </c:pt>
                <c:pt idx="9">
                  <c:v>110.8</c:v>
                </c:pt>
                <c:pt idx="10">
                  <c:v>109.1</c:v>
                </c:pt>
                <c:pt idx="11">
                  <c:v>103.8</c:v>
                </c:pt>
                <c:pt idx="12">
                  <c:v>109.4</c:v>
                </c:pt>
                <c:pt idx="13">
                  <c:v>108.3</c:v>
                </c:pt>
                <c:pt idx="14">
                  <c:v>108.2</c:v>
                </c:pt>
                <c:pt idx="15">
                  <c:v>106.2</c:v>
                </c:pt>
                <c:pt idx="16">
                  <c:v>106.8</c:v>
                </c:pt>
                <c:pt idx="17">
                  <c:v>107.4</c:v>
                </c:pt>
                <c:pt idx="18">
                  <c:v>106.7</c:v>
                </c:pt>
                <c:pt idx="19">
                  <c:v>105.3</c:v>
                </c:pt>
                <c:pt idx="20">
                  <c:v>103.7</c:v>
                </c:pt>
                <c:pt idx="21">
                  <c:v>102.5</c:v>
                </c:pt>
                <c:pt idx="22">
                  <c:v>103.4</c:v>
                </c:pt>
                <c:pt idx="23">
                  <c:v>103.5</c:v>
                </c:pt>
                <c:pt idx="24">
                  <c:v>104.4</c:v>
                </c:pt>
                <c:pt idx="25">
                  <c:v>107.3</c:v>
                </c:pt>
                <c:pt idx="26">
                  <c:v>107.5</c:v>
                </c:pt>
                <c:pt idx="27">
                  <c:v>105.2</c:v>
                </c:pt>
                <c:pt idx="28">
                  <c:v>104.5</c:v>
                </c:pt>
                <c:pt idx="29">
                  <c:v>104.4</c:v>
                </c:pt>
                <c:pt idx="30">
                  <c:v>105.4</c:v>
                </c:pt>
                <c:pt idx="31">
                  <c:v>103.4</c:v>
                </c:pt>
                <c:pt idx="32">
                  <c:v>106</c:v>
                </c:pt>
                <c:pt idx="33">
                  <c:v>103.2</c:v>
                </c:pt>
                <c:pt idx="34">
                  <c:v>103.4</c:v>
                </c:pt>
                <c:pt idx="35">
                  <c:v>104.5</c:v>
                </c:pt>
                <c:pt idx="36">
                  <c:v>103.2</c:v>
                </c:pt>
                <c:pt idx="37">
                  <c:v>105.4</c:v>
                </c:pt>
                <c:pt idx="38">
                  <c:v>104.9</c:v>
                </c:pt>
                <c:pt idx="39">
                  <c:v>102.9</c:v>
                </c:pt>
                <c:pt idx="40">
                  <c:v>105.2</c:v>
                </c:pt>
                <c:pt idx="41">
                  <c:v>103.9</c:v>
                </c:pt>
                <c:pt idx="42">
                  <c:v>102.1</c:v>
                </c:pt>
                <c:pt idx="43">
                  <c:v>102.6</c:v>
                </c:pt>
                <c:pt idx="44">
                  <c:v>102.6</c:v>
                </c:pt>
                <c:pt idx="45">
                  <c:v>103.5</c:v>
                </c:pt>
                <c:pt idx="46">
                  <c:v>101.6</c:v>
                </c:pt>
                <c:pt idx="47">
                  <c:v>99.8</c:v>
                </c:pt>
                <c:pt idx="48">
                  <c:v>95.5</c:v>
                </c:pt>
                <c:pt idx="49">
                  <c:v>101.6</c:v>
                </c:pt>
                <c:pt idx="50">
                  <c:v>101.3</c:v>
                </c:pt>
                <c:pt idx="51">
                  <c:v>101.2</c:v>
                </c:pt>
                <c:pt idx="52">
                  <c:v>91.6</c:v>
                </c:pt>
                <c:pt idx="53">
                  <c:v>94.4</c:v>
                </c:pt>
                <c:pt idx="54">
                  <c:v>99.7</c:v>
                </c:pt>
                <c:pt idx="55">
                  <c:v>91.4</c:v>
                </c:pt>
                <c:pt idx="56">
                  <c:v>90.2</c:v>
                </c:pt>
                <c:pt idx="57">
                  <c:v>91</c:v>
                </c:pt>
                <c:pt idx="58">
                  <c:v>86.2</c:v>
                </c:pt>
                <c:pt idx="59">
                  <c:v>84.4</c:v>
                </c:pt>
                <c:pt idx="60">
                  <c:v>83.1</c:v>
                </c:pt>
                <c:pt idx="61">
                  <c:v>76</c:v>
                </c:pt>
                <c:pt idx="62">
                  <c:v>72.3</c:v>
                </c:pt>
                <c:pt idx="63">
                  <c:v>74.8</c:v>
                </c:pt>
                <c:pt idx="64">
                  <c:v>74.7</c:v>
                </c:pt>
                <c:pt idx="65">
                  <c:v>71.8</c:v>
                </c:pt>
                <c:pt idx="66">
                  <c:v>69.2</c:v>
                </c:pt>
                <c:pt idx="67">
                  <c:v>67.3</c:v>
                </c:pt>
                <c:pt idx="68">
                  <c:v>64.8</c:v>
                </c:pt>
                <c:pt idx="69">
                  <c:v>65.2</c:v>
                </c:pt>
                <c:pt idx="70">
                  <c:v>66.7</c:v>
                </c:pt>
                <c:pt idx="71">
                  <c:v>67.099999999999994</c:v>
                </c:pt>
                <c:pt idx="72">
                  <c:v>69.2</c:v>
                </c:pt>
                <c:pt idx="73">
                  <c:v>71.7</c:v>
                </c:pt>
                <c:pt idx="74">
                  <c:v>69.7</c:v>
                </c:pt>
                <c:pt idx="75">
                  <c:v>71.3</c:v>
                </c:pt>
                <c:pt idx="76">
                  <c:v>75.400000000000006</c:v>
                </c:pt>
                <c:pt idx="77">
                  <c:v>76.7</c:v>
                </c:pt>
                <c:pt idx="78">
                  <c:v>82.2</c:v>
                </c:pt>
                <c:pt idx="79">
                  <c:v>84.4</c:v>
                </c:pt>
                <c:pt idx="80">
                  <c:v>87.3</c:v>
                </c:pt>
                <c:pt idx="81">
                  <c:v>85.8</c:v>
                </c:pt>
                <c:pt idx="82">
                  <c:v>85.9</c:v>
                </c:pt>
                <c:pt idx="83">
                  <c:v>83.8</c:v>
                </c:pt>
                <c:pt idx="84">
                  <c:v>86.1</c:v>
                </c:pt>
                <c:pt idx="85">
                  <c:v>85.6</c:v>
                </c:pt>
                <c:pt idx="86">
                  <c:v>89.8</c:v>
                </c:pt>
                <c:pt idx="87">
                  <c:v>91.1</c:v>
                </c:pt>
                <c:pt idx="88">
                  <c:v>91.2</c:v>
                </c:pt>
                <c:pt idx="89">
                  <c:v>89.7</c:v>
                </c:pt>
                <c:pt idx="90">
                  <c:v>89.6</c:v>
                </c:pt>
                <c:pt idx="91">
                  <c:v>90.9</c:v>
                </c:pt>
                <c:pt idx="92">
                  <c:v>92.8</c:v>
                </c:pt>
                <c:pt idx="93">
                  <c:v>92.8</c:v>
                </c:pt>
                <c:pt idx="94">
                  <c:v>92.3</c:v>
                </c:pt>
                <c:pt idx="95">
                  <c:v>94.2</c:v>
                </c:pt>
                <c:pt idx="96">
                  <c:v>97.2</c:v>
                </c:pt>
                <c:pt idx="97">
                  <c:v>93.7</c:v>
                </c:pt>
                <c:pt idx="98">
                  <c:v>95.3</c:v>
                </c:pt>
                <c:pt idx="99">
                  <c:v>95.1</c:v>
                </c:pt>
                <c:pt idx="100">
                  <c:v>97.2</c:v>
                </c:pt>
                <c:pt idx="101">
                  <c:v>88.6</c:v>
                </c:pt>
                <c:pt idx="102">
                  <c:v>91.2</c:v>
                </c:pt>
                <c:pt idx="103">
                  <c:v>94</c:v>
                </c:pt>
                <c:pt idx="104">
                  <c:v>92.8</c:v>
                </c:pt>
                <c:pt idx="105">
                  <c:v>94.8</c:v>
                </c:pt>
                <c:pt idx="106">
                  <c:v>102</c:v>
                </c:pt>
                <c:pt idx="107">
                  <c:v>103.3</c:v>
                </c:pt>
                <c:pt idx="108">
                  <c:v>105.6</c:v>
                </c:pt>
                <c:pt idx="109">
                  <c:v>102.8</c:v>
                </c:pt>
                <c:pt idx="110">
                  <c:v>99.7</c:v>
                </c:pt>
                <c:pt idx="111">
                  <c:v>99.3</c:v>
                </c:pt>
                <c:pt idx="112">
                  <c:v>96.6</c:v>
                </c:pt>
                <c:pt idx="113">
                  <c:v>98.6</c:v>
                </c:pt>
                <c:pt idx="114">
                  <c:v>98.5</c:v>
                </c:pt>
                <c:pt idx="115">
                  <c:v>99.4</c:v>
                </c:pt>
                <c:pt idx="116">
                  <c:v>98.5</c:v>
                </c:pt>
                <c:pt idx="117">
                  <c:v>97.8</c:v>
                </c:pt>
                <c:pt idx="118">
                  <c:v>99.5</c:v>
                </c:pt>
                <c:pt idx="119">
                  <c:v>98.8</c:v>
                </c:pt>
                <c:pt idx="120">
                  <c:v>103.6</c:v>
                </c:pt>
                <c:pt idx="121">
                  <c:v>100.3</c:v>
                </c:pt>
                <c:pt idx="122">
                  <c:v>85</c:v>
                </c:pt>
                <c:pt idx="123">
                  <c:v>46.1</c:v>
                </c:pt>
                <c:pt idx="124">
                  <c:v>54.6</c:v>
                </c:pt>
                <c:pt idx="125">
                  <c:v>74.599999999999994</c:v>
                </c:pt>
                <c:pt idx="126">
                  <c:v>86.9</c:v>
                </c:pt>
                <c:pt idx="127">
                  <c:v>92.4</c:v>
                </c:pt>
                <c:pt idx="128">
                  <c:v>94.5</c:v>
                </c:pt>
                <c:pt idx="129">
                  <c:v>94.2</c:v>
                </c:pt>
                <c:pt idx="130">
                  <c:v>93.6</c:v>
                </c:pt>
                <c:pt idx="131">
                  <c:v>92.1</c:v>
                </c:pt>
                <c:pt idx="132">
                  <c:v>92.7</c:v>
                </c:pt>
                <c:pt idx="133">
                  <c:v>91.1</c:v>
                </c:pt>
                <c:pt idx="134">
                  <c:v>78.099999999999994</c:v>
                </c:pt>
                <c:pt idx="135">
                  <c:v>88.1</c:v>
                </c:pt>
                <c:pt idx="136">
                  <c:v>92.6</c:v>
                </c:pt>
                <c:pt idx="137">
                  <c:v>93.4</c:v>
                </c:pt>
                <c:pt idx="138">
                  <c:v>98.6</c:v>
                </c:pt>
                <c:pt idx="139">
                  <c:v>97.5</c:v>
                </c:pt>
                <c:pt idx="140">
                  <c:v>96.8</c:v>
                </c:pt>
                <c:pt idx="141">
                  <c:v>97.9</c:v>
                </c:pt>
                <c:pt idx="142">
                  <c:v>96.1</c:v>
                </c:pt>
                <c:pt idx="143">
                  <c:v>96.1</c:v>
                </c:pt>
                <c:pt idx="144">
                  <c:v>91.8</c:v>
                </c:pt>
                <c:pt idx="145">
                  <c:v>91.2</c:v>
                </c:pt>
                <c:pt idx="146">
                  <c:v>91.5</c:v>
                </c:pt>
                <c:pt idx="147">
                  <c:v>93.7</c:v>
                </c:pt>
                <c:pt idx="148">
                  <c:v>94.6</c:v>
                </c:pt>
                <c:pt idx="149">
                  <c:v>94.7</c:v>
                </c:pt>
                <c:pt idx="150">
                  <c:v>92.1</c:v>
                </c:pt>
                <c:pt idx="151">
                  <c:v>94.9</c:v>
                </c:pt>
                <c:pt idx="152">
                  <c:v>95.1</c:v>
                </c:pt>
                <c:pt idx="153">
                  <c:v>93.3</c:v>
                </c:pt>
                <c:pt idx="154">
                  <c:v>85.5</c:v>
                </c:pt>
                <c:pt idx="155">
                  <c:v>87.8</c:v>
                </c:pt>
                <c:pt idx="156">
                  <c:v>85.7</c:v>
                </c:pt>
                <c:pt idx="157">
                  <c:v>85.9</c:v>
                </c:pt>
                <c:pt idx="158">
                  <c:v>86.4</c:v>
                </c:pt>
                <c:pt idx="159">
                  <c:v>84</c:v>
                </c:pt>
                <c:pt idx="160">
                  <c:v>84.1</c:v>
                </c:pt>
                <c:pt idx="161">
                  <c:v>90.1</c:v>
                </c:pt>
                <c:pt idx="162">
                  <c:v>87.4</c:v>
                </c:pt>
                <c:pt idx="163">
                  <c:v>88.9</c:v>
                </c:pt>
                <c:pt idx="164">
                  <c:v>88.5</c:v>
                </c:pt>
                <c:pt idx="165">
                  <c:v>88.3</c:v>
                </c:pt>
                <c:pt idx="166">
                  <c:v>90.8</c:v>
                </c:pt>
                <c:pt idx="167">
                  <c:v>90.1</c:v>
                </c:pt>
                <c:pt idx="168">
                  <c:v>92.5</c:v>
                </c:pt>
                <c:pt idx="169">
                  <c:v>91.6</c:v>
                </c:pt>
                <c:pt idx="170">
                  <c:v>89.5</c:v>
                </c:pt>
                <c:pt idx="171">
                  <c:v>90.6</c:v>
                </c:pt>
                <c:pt idx="172">
                  <c:v>91</c:v>
                </c:pt>
                <c:pt idx="173">
                  <c:v>90.4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66-49C2-8869-048C32B16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2111871"/>
        <c:axId val="1532112351"/>
      </c:lineChart>
      <c:dateAx>
        <c:axId val="1532111871"/>
        <c:scaling>
          <c:orientation val="minMax"/>
          <c:min val="43466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/>
          </a:p>
        </c:txPr>
        <c:crossAx val="1532112351"/>
        <c:crosses val="autoZero"/>
        <c:auto val="1"/>
        <c:lblOffset val="100"/>
        <c:baseTimeUnit val="months"/>
      </c:dateAx>
      <c:valAx>
        <c:axId val="1532112351"/>
        <c:scaling>
          <c:orientation val="minMax"/>
          <c:max val="11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pt-BR"/>
          </a:p>
        </c:txPr>
        <c:crossAx val="1532111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63714768870978"/>
          <c:y val="6.5826931974489203E-2"/>
          <c:w val="0.84853000066360484"/>
          <c:h val="0.66943076842677118"/>
        </c:manualLayout>
      </c:layout>
      <c:lineChart>
        <c:grouping val="standard"/>
        <c:varyColors val="0"/>
        <c:ser>
          <c:idx val="0"/>
          <c:order val="0"/>
          <c:tx>
            <c:strRef>
              <c:f>'Slide 8 e 9'!$B$2</c:f>
              <c:strCache>
                <c:ptCount val="1"/>
                <c:pt idx="0">
                  <c:v>IC-MPE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'Slide 8 e 9'!$A$8:$A$68</c:f>
              <c:numCache>
                <c:formatCode>mmm\-yy</c:formatCode>
                <c:ptCount val="61"/>
                <c:pt idx="0">
                  <c:v>43617</c:v>
                </c:pt>
                <c:pt idx="1">
                  <c:v>43647</c:v>
                </c:pt>
                <c:pt idx="2">
                  <c:v>43678</c:v>
                </c:pt>
                <c:pt idx="3">
                  <c:v>43709</c:v>
                </c:pt>
                <c:pt idx="4">
                  <c:v>43739</c:v>
                </c:pt>
                <c:pt idx="5">
                  <c:v>43770</c:v>
                </c:pt>
                <c:pt idx="6">
                  <c:v>43800</c:v>
                </c:pt>
                <c:pt idx="7">
                  <c:v>43831</c:v>
                </c:pt>
                <c:pt idx="8">
                  <c:v>43862</c:v>
                </c:pt>
                <c:pt idx="9">
                  <c:v>43891</c:v>
                </c:pt>
                <c:pt idx="10">
                  <c:v>43922</c:v>
                </c:pt>
                <c:pt idx="11">
                  <c:v>43952</c:v>
                </c:pt>
                <c:pt idx="12">
                  <c:v>43983</c:v>
                </c:pt>
                <c:pt idx="13">
                  <c:v>44013</c:v>
                </c:pt>
                <c:pt idx="14">
                  <c:v>44044</c:v>
                </c:pt>
                <c:pt idx="15">
                  <c:v>44075</c:v>
                </c:pt>
                <c:pt idx="16">
                  <c:v>44105</c:v>
                </c:pt>
                <c:pt idx="17">
                  <c:v>44136</c:v>
                </c:pt>
                <c:pt idx="18">
                  <c:v>44166</c:v>
                </c:pt>
                <c:pt idx="19">
                  <c:v>44197</c:v>
                </c:pt>
                <c:pt idx="20">
                  <c:v>44228</c:v>
                </c:pt>
                <c:pt idx="21">
                  <c:v>44256</c:v>
                </c:pt>
                <c:pt idx="22">
                  <c:v>44287</c:v>
                </c:pt>
                <c:pt idx="23">
                  <c:v>44317</c:v>
                </c:pt>
                <c:pt idx="24">
                  <c:v>44348</c:v>
                </c:pt>
                <c:pt idx="25">
                  <c:v>44378</c:v>
                </c:pt>
                <c:pt idx="26">
                  <c:v>44409</c:v>
                </c:pt>
                <c:pt idx="27">
                  <c:v>44440</c:v>
                </c:pt>
                <c:pt idx="28">
                  <c:v>44470</c:v>
                </c:pt>
                <c:pt idx="29">
                  <c:v>44501</c:v>
                </c:pt>
                <c:pt idx="30">
                  <c:v>44531</c:v>
                </c:pt>
                <c:pt idx="31">
                  <c:v>44562</c:v>
                </c:pt>
                <c:pt idx="32">
                  <c:v>44593</c:v>
                </c:pt>
                <c:pt idx="33">
                  <c:v>44621</c:v>
                </c:pt>
                <c:pt idx="34">
                  <c:v>44652</c:v>
                </c:pt>
                <c:pt idx="35">
                  <c:v>44682</c:v>
                </c:pt>
                <c:pt idx="36">
                  <c:v>44713</c:v>
                </c:pt>
                <c:pt idx="37">
                  <c:v>44743</c:v>
                </c:pt>
                <c:pt idx="38">
                  <c:v>44774</c:v>
                </c:pt>
                <c:pt idx="39">
                  <c:v>44805</c:v>
                </c:pt>
                <c:pt idx="40">
                  <c:v>44835</c:v>
                </c:pt>
                <c:pt idx="41">
                  <c:v>44866</c:v>
                </c:pt>
                <c:pt idx="42">
                  <c:v>44896</c:v>
                </c:pt>
                <c:pt idx="43">
                  <c:v>44927</c:v>
                </c:pt>
                <c:pt idx="44">
                  <c:v>44958</c:v>
                </c:pt>
                <c:pt idx="45">
                  <c:v>44986</c:v>
                </c:pt>
                <c:pt idx="46">
                  <c:v>45017</c:v>
                </c:pt>
                <c:pt idx="47">
                  <c:v>45047</c:v>
                </c:pt>
                <c:pt idx="48">
                  <c:v>45078</c:v>
                </c:pt>
                <c:pt idx="49">
                  <c:v>45108</c:v>
                </c:pt>
                <c:pt idx="50">
                  <c:v>45139</c:v>
                </c:pt>
                <c:pt idx="51">
                  <c:v>45170</c:v>
                </c:pt>
                <c:pt idx="52">
                  <c:v>45200</c:v>
                </c:pt>
                <c:pt idx="53">
                  <c:v>45231</c:v>
                </c:pt>
                <c:pt idx="54">
                  <c:v>45261</c:v>
                </c:pt>
                <c:pt idx="55">
                  <c:v>45292</c:v>
                </c:pt>
                <c:pt idx="56">
                  <c:v>45323</c:v>
                </c:pt>
                <c:pt idx="57">
                  <c:v>45352</c:v>
                </c:pt>
                <c:pt idx="58">
                  <c:v>45383</c:v>
                </c:pt>
                <c:pt idx="59">
                  <c:v>45413</c:v>
                </c:pt>
                <c:pt idx="60">
                  <c:v>45444</c:v>
                </c:pt>
              </c:numCache>
            </c:numRef>
          </c:cat>
          <c:val>
            <c:numRef>
              <c:f>'Slide 8 e 9'!$B$8:$B$68</c:f>
              <c:numCache>
                <c:formatCode>0.0</c:formatCode>
                <c:ptCount val="61"/>
                <c:pt idx="0">
                  <c:v>93.3</c:v>
                </c:pt>
                <c:pt idx="1">
                  <c:v>93.3</c:v>
                </c:pt>
                <c:pt idx="2">
                  <c:v>94.6</c:v>
                </c:pt>
                <c:pt idx="3">
                  <c:v>94.3</c:v>
                </c:pt>
                <c:pt idx="4">
                  <c:v>94.5</c:v>
                </c:pt>
                <c:pt idx="5">
                  <c:v>96</c:v>
                </c:pt>
                <c:pt idx="6">
                  <c:v>96.5</c:v>
                </c:pt>
                <c:pt idx="7">
                  <c:v>98.4</c:v>
                </c:pt>
                <c:pt idx="8">
                  <c:v>97.3</c:v>
                </c:pt>
                <c:pt idx="9">
                  <c:v>88.1</c:v>
                </c:pt>
                <c:pt idx="10">
                  <c:v>51.3</c:v>
                </c:pt>
                <c:pt idx="11">
                  <c:v>56.8</c:v>
                </c:pt>
                <c:pt idx="12">
                  <c:v>71.900000000000006</c:v>
                </c:pt>
                <c:pt idx="13">
                  <c:v>83.6</c:v>
                </c:pt>
                <c:pt idx="14">
                  <c:v>89.6</c:v>
                </c:pt>
                <c:pt idx="15">
                  <c:v>94.4</c:v>
                </c:pt>
                <c:pt idx="16">
                  <c:v>96.2</c:v>
                </c:pt>
                <c:pt idx="17">
                  <c:v>94.7</c:v>
                </c:pt>
                <c:pt idx="18">
                  <c:v>93.5</c:v>
                </c:pt>
                <c:pt idx="19">
                  <c:v>90.7</c:v>
                </c:pt>
                <c:pt idx="20">
                  <c:v>90.5</c:v>
                </c:pt>
                <c:pt idx="21">
                  <c:v>79.7</c:v>
                </c:pt>
                <c:pt idx="22">
                  <c:v>85</c:v>
                </c:pt>
                <c:pt idx="23">
                  <c:v>90.1</c:v>
                </c:pt>
                <c:pt idx="24">
                  <c:v>92.5</c:v>
                </c:pt>
                <c:pt idx="25">
                  <c:v>97.8</c:v>
                </c:pt>
                <c:pt idx="26">
                  <c:v>96.6</c:v>
                </c:pt>
                <c:pt idx="27">
                  <c:v>95.9</c:v>
                </c:pt>
                <c:pt idx="28">
                  <c:v>97</c:v>
                </c:pt>
                <c:pt idx="29">
                  <c:v>95.6</c:v>
                </c:pt>
                <c:pt idx="30">
                  <c:v>95.9</c:v>
                </c:pt>
                <c:pt idx="31">
                  <c:v>91.6</c:v>
                </c:pt>
                <c:pt idx="32">
                  <c:v>90.3</c:v>
                </c:pt>
                <c:pt idx="33">
                  <c:v>92.6</c:v>
                </c:pt>
                <c:pt idx="34">
                  <c:v>95.5</c:v>
                </c:pt>
                <c:pt idx="35">
                  <c:v>96.6</c:v>
                </c:pt>
                <c:pt idx="36">
                  <c:v>97.1</c:v>
                </c:pt>
                <c:pt idx="37">
                  <c:v>95.1</c:v>
                </c:pt>
                <c:pt idx="38">
                  <c:v>97.1</c:v>
                </c:pt>
                <c:pt idx="39">
                  <c:v>98</c:v>
                </c:pt>
                <c:pt idx="40">
                  <c:v>96.2</c:v>
                </c:pt>
                <c:pt idx="41">
                  <c:v>89.7</c:v>
                </c:pt>
                <c:pt idx="42">
                  <c:v>90.9</c:v>
                </c:pt>
                <c:pt idx="43">
                  <c:v>89</c:v>
                </c:pt>
                <c:pt idx="44">
                  <c:v>90.4</c:v>
                </c:pt>
                <c:pt idx="45">
                  <c:v>89.8</c:v>
                </c:pt>
                <c:pt idx="46">
                  <c:v>87</c:v>
                </c:pt>
                <c:pt idx="47">
                  <c:v>87.1</c:v>
                </c:pt>
                <c:pt idx="48">
                  <c:v>91.4</c:v>
                </c:pt>
                <c:pt idx="49">
                  <c:v>90.4</c:v>
                </c:pt>
                <c:pt idx="50">
                  <c:v>90.8</c:v>
                </c:pt>
                <c:pt idx="51">
                  <c:v>89.7</c:v>
                </c:pt>
                <c:pt idx="52">
                  <c:v>90.2</c:v>
                </c:pt>
                <c:pt idx="53">
                  <c:v>93.1</c:v>
                </c:pt>
                <c:pt idx="54">
                  <c:v>92.4</c:v>
                </c:pt>
                <c:pt idx="55">
                  <c:v>93.8</c:v>
                </c:pt>
                <c:pt idx="56">
                  <c:v>93.6</c:v>
                </c:pt>
                <c:pt idx="57">
                  <c:v>91.5</c:v>
                </c:pt>
                <c:pt idx="58">
                  <c:v>92.7</c:v>
                </c:pt>
                <c:pt idx="59">
                  <c:v>93.3</c:v>
                </c:pt>
                <c:pt idx="60">
                  <c:v>92.2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1B-4CD1-9F03-B1FB3F328796}"/>
            </c:ext>
          </c:extLst>
        </c:ser>
        <c:ser>
          <c:idx val="1"/>
          <c:order val="1"/>
          <c:tx>
            <c:strRef>
              <c:f>'Slide 8 e 9'!$C$2</c:f>
              <c:strCache>
                <c:ptCount val="1"/>
                <c:pt idx="0">
                  <c:v>IC-Geral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'Slide 8 e 9'!$A$8:$A$68</c:f>
              <c:numCache>
                <c:formatCode>mmm\-yy</c:formatCode>
                <c:ptCount val="61"/>
                <c:pt idx="0">
                  <c:v>43617</c:v>
                </c:pt>
                <c:pt idx="1">
                  <c:v>43647</c:v>
                </c:pt>
                <c:pt idx="2">
                  <c:v>43678</c:v>
                </c:pt>
                <c:pt idx="3">
                  <c:v>43709</c:v>
                </c:pt>
                <c:pt idx="4">
                  <c:v>43739</c:v>
                </c:pt>
                <c:pt idx="5">
                  <c:v>43770</c:v>
                </c:pt>
                <c:pt idx="6">
                  <c:v>43800</c:v>
                </c:pt>
                <c:pt idx="7">
                  <c:v>43831</c:v>
                </c:pt>
                <c:pt idx="8">
                  <c:v>43862</c:v>
                </c:pt>
                <c:pt idx="9">
                  <c:v>43891</c:v>
                </c:pt>
                <c:pt idx="10">
                  <c:v>43922</c:v>
                </c:pt>
                <c:pt idx="11">
                  <c:v>43952</c:v>
                </c:pt>
                <c:pt idx="12">
                  <c:v>43983</c:v>
                </c:pt>
                <c:pt idx="13">
                  <c:v>44013</c:v>
                </c:pt>
                <c:pt idx="14">
                  <c:v>44044</c:v>
                </c:pt>
                <c:pt idx="15">
                  <c:v>44075</c:v>
                </c:pt>
                <c:pt idx="16">
                  <c:v>44105</c:v>
                </c:pt>
                <c:pt idx="17">
                  <c:v>44136</c:v>
                </c:pt>
                <c:pt idx="18">
                  <c:v>44166</c:v>
                </c:pt>
                <c:pt idx="19">
                  <c:v>44197</c:v>
                </c:pt>
                <c:pt idx="20">
                  <c:v>44228</c:v>
                </c:pt>
                <c:pt idx="21">
                  <c:v>44256</c:v>
                </c:pt>
                <c:pt idx="22">
                  <c:v>44287</c:v>
                </c:pt>
                <c:pt idx="23">
                  <c:v>44317</c:v>
                </c:pt>
                <c:pt idx="24">
                  <c:v>44348</c:v>
                </c:pt>
                <c:pt idx="25">
                  <c:v>44378</c:v>
                </c:pt>
                <c:pt idx="26">
                  <c:v>44409</c:v>
                </c:pt>
                <c:pt idx="27">
                  <c:v>44440</c:v>
                </c:pt>
                <c:pt idx="28">
                  <c:v>44470</c:v>
                </c:pt>
                <c:pt idx="29">
                  <c:v>44501</c:v>
                </c:pt>
                <c:pt idx="30">
                  <c:v>44531</c:v>
                </c:pt>
                <c:pt idx="31">
                  <c:v>44562</c:v>
                </c:pt>
                <c:pt idx="32">
                  <c:v>44593</c:v>
                </c:pt>
                <c:pt idx="33">
                  <c:v>44621</c:v>
                </c:pt>
                <c:pt idx="34">
                  <c:v>44652</c:v>
                </c:pt>
                <c:pt idx="35">
                  <c:v>44682</c:v>
                </c:pt>
                <c:pt idx="36">
                  <c:v>44713</c:v>
                </c:pt>
                <c:pt idx="37">
                  <c:v>44743</c:v>
                </c:pt>
                <c:pt idx="38">
                  <c:v>44774</c:v>
                </c:pt>
                <c:pt idx="39">
                  <c:v>44805</c:v>
                </c:pt>
                <c:pt idx="40">
                  <c:v>44835</c:v>
                </c:pt>
                <c:pt idx="41">
                  <c:v>44866</c:v>
                </c:pt>
                <c:pt idx="42">
                  <c:v>44896</c:v>
                </c:pt>
                <c:pt idx="43">
                  <c:v>44927</c:v>
                </c:pt>
                <c:pt idx="44">
                  <c:v>44958</c:v>
                </c:pt>
                <c:pt idx="45">
                  <c:v>44986</c:v>
                </c:pt>
                <c:pt idx="46">
                  <c:v>45017</c:v>
                </c:pt>
                <c:pt idx="47">
                  <c:v>45047</c:v>
                </c:pt>
                <c:pt idx="48">
                  <c:v>45078</c:v>
                </c:pt>
                <c:pt idx="49">
                  <c:v>45108</c:v>
                </c:pt>
                <c:pt idx="50">
                  <c:v>45139</c:v>
                </c:pt>
                <c:pt idx="51">
                  <c:v>45170</c:v>
                </c:pt>
                <c:pt idx="52">
                  <c:v>45200</c:v>
                </c:pt>
                <c:pt idx="53">
                  <c:v>45231</c:v>
                </c:pt>
                <c:pt idx="54">
                  <c:v>45261</c:v>
                </c:pt>
                <c:pt idx="55">
                  <c:v>45292</c:v>
                </c:pt>
                <c:pt idx="56">
                  <c:v>45323</c:v>
                </c:pt>
                <c:pt idx="57">
                  <c:v>45352</c:v>
                </c:pt>
                <c:pt idx="58">
                  <c:v>45383</c:v>
                </c:pt>
                <c:pt idx="59">
                  <c:v>45413</c:v>
                </c:pt>
                <c:pt idx="60">
                  <c:v>45444</c:v>
                </c:pt>
              </c:numCache>
            </c:numRef>
          </c:cat>
          <c:val>
            <c:numRef>
              <c:f>'Slide 8 e 9'!$C$8:$C$68</c:f>
              <c:numCache>
                <c:formatCode>0.0</c:formatCode>
                <c:ptCount val="61"/>
                <c:pt idx="0">
                  <c:v>94.4</c:v>
                </c:pt>
                <c:pt idx="1">
                  <c:v>95.5</c:v>
                </c:pt>
                <c:pt idx="2">
                  <c:v>95</c:v>
                </c:pt>
                <c:pt idx="3">
                  <c:v>95.9</c:v>
                </c:pt>
                <c:pt idx="4">
                  <c:v>96.2</c:v>
                </c:pt>
                <c:pt idx="5">
                  <c:v>98</c:v>
                </c:pt>
                <c:pt idx="6">
                  <c:v>98.9</c:v>
                </c:pt>
                <c:pt idx="7">
                  <c:v>99.1</c:v>
                </c:pt>
                <c:pt idx="8">
                  <c:v>99</c:v>
                </c:pt>
                <c:pt idx="9">
                  <c:v>88.9</c:v>
                </c:pt>
                <c:pt idx="10">
                  <c:v>52.1</c:v>
                </c:pt>
                <c:pt idx="11">
                  <c:v>58.9</c:v>
                </c:pt>
                <c:pt idx="12">
                  <c:v>74.7</c:v>
                </c:pt>
                <c:pt idx="13">
                  <c:v>82.4</c:v>
                </c:pt>
                <c:pt idx="14">
                  <c:v>90.1</c:v>
                </c:pt>
                <c:pt idx="15">
                  <c:v>95.5</c:v>
                </c:pt>
                <c:pt idx="16">
                  <c:v>97.8</c:v>
                </c:pt>
                <c:pt idx="17">
                  <c:v>97.9</c:v>
                </c:pt>
                <c:pt idx="18">
                  <c:v>98.4</c:v>
                </c:pt>
                <c:pt idx="19">
                  <c:v>96.2</c:v>
                </c:pt>
                <c:pt idx="20">
                  <c:v>94.9</c:v>
                </c:pt>
                <c:pt idx="21">
                  <c:v>87.1</c:v>
                </c:pt>
                <c:pt idx="22">
                  <c:v>90.1</c:v>
                </c:pt>
                <c:pt idx="23">
                  <c:v>94.1</c:v>
                </c:pt>
                <c:pt idx="24">
                  <c:v>97.4</c:v>
                </c:pt>
                <c:pt idx="25">
                  <c:v>100.5</c:v>
                </c:pt>
                <c:pt idx="26">
                  <c:v>100.7</c:v>
                </c:pt>
                <c:pt idx="27">
                  <c:v>97.7</c:v>
                </c:pt>
                <c:pt idx="28">
                  <c:v>99.6</c:v>
                </c:pt>
                <c:pt idx="29">
                  <c:v>98.5</c:v>
                </c:pt>
                <c:pt idx="30">
                  <c:v>97.6</c:v>
                </c:pt>
                <c:pt idx="31">
                  <c:v>94.3</c:v>
                </c:pt>
                <c:pt idx="32">
                  <c:v>93.5</c:v>
                </c:pt>
                <c:pt idx="33">
                  <c:v>93.2</c:v>
                </c:pt>
                <c:pt idx="34">
                  <c:v>94.9</c:v>
                </c:pt>
                <c:pt idx="35">
                  <c:v>96.7</c:v>
                </c:pt>
                <c:pt idx="36">
                  <c:v>97.5</c:v>
                </c:pt>
                <c:pt idx="37">
                  <c:v>97.2</c:v>
                </c:pt>
                <c:pt idx="38">
                  <c:v>98.7</c:v>
                </c:pt>
                <c:pt idx="39">
                  <c:v>98.7</c:v>
                </c:pt>
                <c:pt idx="40">
                  <c:v>96.4</c:v>
                </c:pt>
                <c:pt idx="41">
                  <c:v>92.2</c:v>
                </c:pt>
                <c:pt idx="42">
                  <c:v>92.7</c:v>
                </c:pt>
                <c:pt idx="43">
                  <c:v>91</c:v>
                </c:pt>
                <c:pt idx="44">
                  <c:v>91.9</c:v>
                </c:pt>
                <c:pt idx="45">
                  <c:v>92.7</c:v>
                </c:pt>
                <c:pt idx="46">
                  <c:v>90.8</c:v>
                </c:pt>
                <c:pt idx="47">
                  <c:v>90.7</c:v>
                </c:pt>
                <c:pt idx="48">
                  <c:v>92.9</c:v>
                </c:pt>
                <c:pt idx="49">
                  <c:v>92.7</c:v>
                </c:pt>
                <c:pt idx="50">
                  <c:v>92.8</c:v>
                </c:pt>
                <c:pt idx="51">
                  <c:v>92.4</c:v>
                </c:pt>
                <c:pt idx="52">
                  <c:v>91.5</c:v>
                </c:pt>
                <c:pt idx="53">
                  <c:v>92.6</c:v>
                </c:pt>
                <c:pt idx="54">
                  <c:v>93</c:v>
                </c:pt>
                <c:pt idx="55">
                  <c:v>94.5</c:v>
                </c:pt>
                <c:pt idx="56">
                  <c:v>92.8</c:v>
                </c:pt>
                <c:pt idx="57">
                  <c:v>94.2</c:v>
                </c:pt>
                <c:pt idx="58">
                  <c:v>95</c:v>
                </c:pt>
                <c:pt idx="59">
                  <c:v>95.2</c:v>
                </c:pt>
                <c:pt idx="60">
                  <c:v>95.9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1B-4CD1-9F03-B1FB3F3287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7388760"/>
        <c:axId val="587388432"/>
      </c:lineChart>
      <c:dateAx>
        <c:axId val="58738876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pt-BR"/>
          </a:p>
        </c:txPr>
        <c:crossAx val="587388432"/>
        <c:crosses val="autoZero"/>
        <c:auto val="1"/>
        <c:lblOffset val="100"/>
        <c:baseTimeUnit val="months"/>
        <c:majorUnit val="4"/>
        <c:majorTimeUnit val="months"/>
      </c:dateAx>
      <c:valAx>
        <c:axId val="587388432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pt-BR" sz="1200" dirty="0">
                    <a:latin typeface="+mj-lt"/>
                  </a:rPr>
                  <a:t>Índice (em pontos)</a:t>
                </a:r>
              </a:p>
            </c:rich>
          </c:tx>
          <c:layout>
            <c:manualLayout>
              <c:xMode val="edge"/>
              <c:yMode val="edge"/>
              <c:x val="3.5975281860473628E-2"/>
              <c:y val="0.32754938723007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+mn-ea"/>
                  <a:cs typeface="+mn-cs"/>
                </a:defRPr>
              </a:pPr>
              <a:endParaRPr lang="pt-BR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pt-BR"/>
          </a:p>
        </c:txPr>
        <c:crossAx val="587388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36277389513487"/>
          <c:y val="4.8251353576791139E-2"/>
          <c:w val="0.82476947551728119"/>
          <c:h val="0.78572543015456398"/>
        </c:manualLayout>
      </c:layout>
      <c:lineChart>
        <c:grouping val="standard"/>
        <c:varyColors val="0"/>
        <c:ser>
          <c:idx val="0"/>
          <c:order val="0"/>
          <c:tx>
            <c:strRef>
              <c:f>'Slide 12'!$B$1</c:f>
              <c:strCache>
                <c:ptCount val="1"/>
                <c:pt idx="0">
                  <c:v>ICOM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'Slide 12'!$A$115:$A$175</c:f>
              <c:numCache>
                <c:formatCode>mmm\-yy</c:formatCode>
                <c:ptCount val="61"/>
                <c:pt idx="0">
                  <c:v>43617</c:v>
                </c:pt>
                <c:pt idx="1">
                  <c:v>43647</c:v>
                </c:pt>
                <c:pt idx="2">
                  <c:v>43678</c:v>
                </c:pt>
                <c:pt idx="3">
                  <c:v>43709</c:v>
                </c:pt>
                <c:pt idx="4">
                  <c:v>43739</c:v>
                </c:pt>
                <c:pt idx="5">
                  <c:v>43770</c:v>
                </c:pt>
                <c:pt idx="6">
                  <c:v>43800</c:v>
                </c:pt>
                <c:pt idx="7">
                  <c:v>43831</c:v>
                </c:pt>
                <c:pt idx="8">
                  <c:v>43862</c:v>
                </c:pt>
                <c:pt idx="9">
                  <c:v>43891</c:v>
                </c:pt>
                <c:pt idx="10">
                  <c:v>43922</c:v>
                </c:pt>
                <c:pt idx="11">
                  <c:v>43952</c:v>
                </c:pt>
                <c:pt idx="12">
                  <c:v>43983</c:v>
                </c:pt>
                <c:pt idx="13">
                  <c:v>44013</c:v>
                </c:pt>
                <c:pt idx="14">
                  <c:v>44044</c:v>
                </c:pt>
                <c:pt idx="15">
                  <c:v>44075</c:v>
                </c:pt>
                <c:pt idx="16">
                  <c:v>44105</c:v>
                </c:pt>
                <c:pt idx="17">
                  <c:v>44136</c:v>
                </c:pt>
                <c:pt idx="18">
                  <c:v>44166</c:v>
                </c:pt>
                <c:pt idx="19">
                  <c:v>44197</c:v>
                </c:pt>
                <c:pt idx="20">
                  <c:v>44228</c:v>
                </c:pt>
                <c:pt idx="21">
                  <c:v>44256</c:v>
                </c:pt>
                <c:pt idx="22">
                  <c:v>44287</c:v>
                </c:pt>
                <c:pt idx="23">
                  <c:v>44317</c:v>
                </c:pt>
                <c:pt idx="24">
                  <c:v>44348</c:v>
                </c:pt>
                <c:pt idx="25">
                  <c:v>44378</c:v>
                </c:pt>
                <c:pt idx="26">
                  <c:v>44409</c:v>
                </c:pt>
                <c:pt idx="27">
                  <c:v>44440</c:v>
                </c:pt>
                <c:pt idx="28">
                  <c:v>44470</c:v>
                </c:pt>
                <c:pt idx="29">
                  <c:v>44501</c:v>
                </c:pt>
                <c:pt idx="30">
                  <c:v>44531</c:v>
                </c:pt>
                <c:pt idx="31">
                  <c:v>44562</c:v>
                </c:pt>
                <c:pt idx="32">
                  <c:v>44593</c:v>
                </c:pt>
                <c:pt idx="33">
                  <c:v>44621</c:v>
                </c:pt>
                <c:pt idx="34">
                  <c:v>44652</c:v>
                </c:pt>
                <c:pt idx="35">
                  <c:v>44682</c:v>
                </c:pt>
                <c:pt idx="36">
                  <c:v>44713</c:v>
                </c:pt>
                <c:pt idx="37">
                  <c:v>44743</c:v>
                </c:pt>
                <c:pt idx="38">
                  <c:v>44774</c:v>
                </c:pt>
                <c:pt idx="39">
                  <c:v>44805</c:v>
                </c:pt>
                <c:pt idx="40">
                  <c:v>44835</c:v>
                </c:pt>
                <c:pt idx="41">
                  <c:v>44866</c:v>
                </c:pt>
                <c:pt idx="42">
                  <c:v>44896</c:v>
                </c:pt>
                <c:pt idx="43">
                  <c:v>44927</c:v>
                </c:pt>
                <c:pt idx="44">
                  <c:v>44958</c:v>
                </c:pt>
                <c:pt idx="45">
                  <c:v>44986</c:v>
                </c:pt>
                <c:pt idx="46">
                  <c:v>45017</c:v>
                </c:pt>
                <c:pt idx="47">
                  <c:v>45047</c:v>
                </c:pt>
                <c:pt idx="48">
                  <c:v>45078</c:v>
                </c:pt>
                <c:pt idx="49">
                  <c:v>45108</c:v>
                </c:pt>
                <c:pt idx="50">
                  <c:v>45139</c:v>
                </c:pt>
                <c:pt idx="51">
                  <c:v>45170</c:v>
                </c:pt>
                <c:pt idx="52">
                  <c:v>45200</c:v>
                </c:pt>
                <c:pt idx="53">
                  <c:v>45231</c:v>
                </c:pt>
                <c:pt idx="54">
                  <c:v>45261</c:v>
                </c:pt>
                <c:pt idx="55">
                  <c:v>45292</c:v>
                </c:pt>
                <c:pt idx="56">
                  <c:v>45323</c:v>
                </c:pt>
                <c:pt idx="57">
                  <c:v>45352</c:v>
                </c:pt>
                <c:pt idx="58">
                  <c:v>45383</c:v>
                </c:pt>
                <c:pt idx="59">
                  <c:v>45413</c:v>
                </c:pt>
                <c:pt idx="60">
                  <c:v>45444</c:v>
                </c:pt>
              </c:numCache>
            </c:numRef>
          </c:cat>
          <c:val>
            <c:numRef>
              <c:f>'Slide 12'!$B$115:$B$175</c:f>
              <c:numCache>
                <c:formatCode>0.0</c:formatCode>
                <c:ptCount val="61"/>
                <c:pt idx="0">
                  <c:v>91</c:v>
                </c:pt>
                <c:pt idx="1">
                  <c:v>93.3</c:v>
                </c:pt>
                <c:pt idx="2">
                  <c:v>94</c:v>
                </c:pt>
                <c:pt idx="3">
                  <c:v>92.4</c:v>
                </c:pt>
                <c:pt idx="4">
                  <c:v>94.100000000000009</c:v>
                </c:pt>
                <c:pt idx="5">
                  <c:v>94.7</c:v>
                </c:pt>
                <c:pt idx="6">
                  <c:v>94.5</c:v>
                </c:pt>
                <c:pt idx="7">
                  <c:v>97.9</c:v>
                </c:pt>
                <c:pt idx="8">
                  <c:v>96.9</c:v>
                </c:pt>
                <c:pt idx="9">
                  <c:v>85.9</c:v>
                </c:pt>
                <c:pt idx="10">
                  <c:v>59</c:v>
                </c:pt>
                <c:pt idx="11">
                  <c:v>60</c:v>
                </c:pt>
                <c:pt idx="12">
                  <c:v>76.900000000000006</c:v>
                </c:pt>
                <c:pt idx="13">
                  <c:v>81.900000000000006</c:v>
                </c:pt>
                <c:pt idx="14">
                  <c:v>88.7</c:v>
                </c:pt>
                <c:pt idx="15">
                  <c:v>95.7</c:v>
                </c:pt>
                <c:pt idx="16">
                  <c:v>90.100000000000009</c:v>
                </c:pt>
                <c:pt idx="17">
                  <c:v>93.100000000000009</c:v>
                </c:pt>
                <c:pt idx="18">
                  <c:v>92.8</c:v>
                </c:pt>
                <c:pt idx="19">
                  <c:v>90.8</c:v>
                </c:pt>
                <c:pt idx="20">
                  <c:v>91.100000000000009</c:v>
                </c:pt>
                <c:pt idx="21">
                  <c:v>69</c:v>
                </c:pt>
                <c:pt idx="22">
                  <c:v>81.7</c:v>
                </c:pt>
                <c:pt idx="23">
                  <c:v>89.9</c:v>
                </c:pt>
                <c:pt idx="24">
                  <c:v>87.2</c:v>
                </c:pt>
                <c:pt idx="25">
                  <c:v>94.600000000000009</c:v>
                </c:pt>
                <c:pt idx="26">
                  <c:v>93.3</c:v>
                </c:pt>
                <c:pt idx="27">
                  <c:v>89.2</c:v>
                </c:pt>
                <c:pt idx="28">
                  <c:v>90.3</c:v>
                </c:pt>
                <c:pt idx="29">
                  <c:v>88.5</c:v>
                </c:pt>
                <c:pt idx="30">
                  <c:v>86.5</c:v>
                </c:pt>
                <c:pt idx="31">
                  <c:v>85.7</c:v>
                </c:pt>
                <c:pt idx="32">
                  <c:v>87.8</c:v>
                </c:pt>
                <c:pt idx="33">
                  <c:v>88.100000000000009</c:v>
                </c:pt>
                <c:pt idx="34">
                  <c:v>87.8</c:v>
                </c:pt>
                <c:pt idx="35">
                  <c:v>91.3</c:v>
                </c:pt>
                <c:pt idx="36">
                  <c:v>93.7</c:v>
                </c:pt>
                <c:pt idx="37">
                  <c:v>90.5</c:v>
                </c:pt>
                <c:pt idx="38">
                  <c:v>95.3</c:v>
                </c:pt>
                <c:pt idx="39">
                  <c:v>96.3</c:v>
                </c:pt>
                <c:pt idx="40">
                  <c:v>94.7</c:v>
                </c:pt>
                <c:pt idx="41">
                  <c:v>88.2</c:v>
                </c:pt>
                <c:pt idx="42">
                  <c:v>88.4</c:v>
                </c:pt>
                <c:pt idx="43">
                  <c:v>87.2</c:v>
                </c:pt>
                <c:pt idx="44">
                  <c:v>88.100000000000009</c:v>
                </c:pt>
                <c:pt idx="45">
                  <c:v>88.600000000000009</c:v>
                </c:pt>
                <c:pt idx="46">
                  <c:v>85.2</c:v>
                </c:pt>
                <c:pt idx="47">
                  <c:v>85.8</c:v>
                </c:pt>
                <c:pt idx="48">
                  <c:v>88.8</c:v>
                </c:pt>
                <c:pt idx="49">
                  <c:v>89.2</c:v>
                </c:pt>
                <c:pt idx="50">
                  <c:v>87.8</c:v>
                </c:pt>
                <c:pt idx="51">
                  <c:v>87.5</c:v>
                </c:pt>
                <c:pt idx="52">
                  <c:v>85.9</c:v>
                </c:pt>
                <c:pt idx="53">
                  <c:v>87.600000000000009</c:v>
                </c:pt>
                <c:pt idx="54">
                  <c:v>87.7</c:v>
                </c:pt>
                <c:pt idx="55">
                  <c:v>90.600000000000009</c:v>
                </c:pt>
                <c:pt idx="56">
                  <c:v>86.3</c:v>
                </c:pt>
                <c:pt idx="57">
                  <c:v>88.9</c:v>
                </c:pt>
                <c:pt idx="58">
                  <c:v>92.2</c:v>
                </c:pt>
                <c:pt idx="59">
                  <c:v>88.5</c:v>
                </c:pt>
                <c:pt idx="60">
                  <c:v>86.7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B2-49CD-8C49-B02608E0F4FA}"/>
            </c:ext>
          </c:extLst>
        </c:ser>
        <c:ser>
          <c:idx val="1"/>
          <c:order val="1"/>
          <c:tx>
            <c:strRef>
              <c:f>'Slide 12'!$C$1</c:f>
              <c:strCache>
                <c:ptCount val="1"/>
                <c:pt idx="0">
                  <c:v>ICS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'Slide 12'!$A$115:$A$175</c:f>
              <c:numCache>
                <c:formatCode>mmm\-yy</c:formatCode>
                <c:ptCount val="61"/>
                <c:pt idx="0">
                  <c:v>43617</c:v>
                </c:pt>
                <c:pt idx="1">
                  <c:v>43647</c:v>
                </c:pt>
                <c:pt idx="2">
                  <c:v>43678</c:v>
                </c:pt>
                <c:pt idx="3">
                  <c:v>43709</c:v>
                </c:pt>
                <c:pt idx="4">
                  <c:v>43739</c:v>
                </c:pt>
                <c:pt idx="5">
                  <c:v>43770</c:v>
                </c:pt>
                <c:pt idx="6">
                  <c:v>43800</c:v>
                </c:pt>
                <c:pt idx="7">
                  <c:v>43831</c:v>
                </c:pt>
                <c:pt idx="8">
                  <c:v>43862</c:v>
                </c:pt>
                <c:pt idx="9">
                  <c:v>43891</c:v>
                </c:pt>
                <c:pt idx="10">
                  <c:v>43922</c:v>
                </c:pt>
                <c:pt idx="11">
                  <c:v>43952</c:v>
                </c:pt>
                <c:pt idx="12">
                  <c:v>43983</c:v>
                </c:pt>
                <c:pt idx="13">
                  <c:v>44013</c:v>
                </c:pt>
                <c:pt idx="14">
                  <c:v>44044</c:v>
                </c:pt>
                <c:pt idx="15">
                  <c:v>44075</c:v>
                </c:pt>
                <c:pt idx="16">
                  <c:v>44105</c:v>
                </c:pt>
                <c:pt idx="17">
                  <c:v>44136</c:v>
                </c:pt>
                <c:pt idx="18">
                  <c:v>44166</c:v>
                </c:pt>
                <c:pt idx="19">
                  <c:v>44197</c:v>
                </c:pt>
                <c:pt idx="20">
                  <c:v>44228</c:v>
                </c:pt>
                <c:pt idx="21">
                  <c:v>44256</c:v>
                </c:pt>
                <c:pt idx="22">
                  <c:v>44287</c:v>
                </c:pt>
                <c:pt idx="23">
                  <c:v>44317</c:v>
                </c:pt>
                <c:pt idx="24">
                  <c:v>44348</c:v>
                </c:pt>
                <c:pt idx="25">
                  <c:v>44378</c:v>
                </c:pt>
                <c:pt idx="26">
                  <c:v>44409</c:v>
                </c:pt>
                <c:pt idx="27">
                  <c:v>44440</c:v>
                </c:pt>
                <c:pt idx="28">
                  <c:v>44470</c:v>
                </c:pt>
                <c:pt idx="29">
                  <c:v>44501</c:v>
                </c:pt>
                <c:pt idx="30">
                  <c:v>44531</c:v>
                </c:pt>
                <c:pt idx="31">
                  <c:v>44562</c:v>
                </c:pt>
                <c:pt idx="32">
                  <c:v>44593</c:v>
                </c:pt>
                <c:pt idx="33">
                  <c:v>44621</c:v>
                </c:pt>
                <c:pt idx="34">
                  <c:v>44652</c:v>
                </c:pt>
                <c:pt idx="35">
                  <c:v>44682</c:v>
                </c:pt>
                <c:pt idx="36">
                  <c:v>44713</c:v>
                </c:pt>
                <c:pt idx="37">
                  <c:v>44743</c:v>
                </c:pt>
                <c:pt idx="38">
                  <c:v>44774</c:v>
                </c:pt>
                <c:pt idx="39">
                  <c:v>44805</c:v>
                </c:pt>
                <c:pt idx="40">
                  <c:v>44835</c:v>
                </c:pt>
                <c:pt idx="41">
                  <c:v>44866</c:v>
                </c:pt>
                <c:pt idx="42">
                  <c:v>44896</c:v>
                </c:pt>
                <c:pt idx="43">
                  <c:v>44927</c:v>
                </c:pt>
                <c:pt idx="44">
                  <c:v>44958</c:v>
                </c:pt>
                <c:pt idx="45">
                  <c:v>44986</c:v>
                </c:pt>
                <c:pt idx="46">
                  <c:v>45017</c:v>
                </c:pt>
                <c:pt idx="47">
                  <c:v>45047</c:v>
                </c:pt>
                <c:pt idx="48">
                  <c:v>45078</c:v>
                </c:pt>
                <c:pt idx="49">
                  <c:v>45108</c:v>
                </c:pt>
                <c:pt idx="50">
                  <c:v>45139</c:v>
                </c:pt>
                <c:pt idx="51">
                  <c:v>45170</c:v>
                </c:pt>
                <c:pt idx="52">
                  <c:v>45200</c:v>
                </c:pt>
                <c:pt idx="53">
                  <c:v>45231</c:v>
                </c:pt>
                <c:pt idx="54">
                  <c:v>45261</c:v>
                </c:pt>
                <c:pt idx="55">
                  <c:v>45292</c:v>
                </c:pt>
                <c:pt idx="56">
                  <c:v>45323</c:v>
                </c:pt>
                <c:pt idx="57">
                  <c:v>45352</c:v>
                </c:pt>
                <c:pt idx="58">
                  <c:v>45383</c:v>
                </c:pt>
                <c:pt idx="59">
                  <c:v>45413</c:v>
                </c:pt>
                <c:pt idx="60">
                  <c:v>45444</c:v>
                </c:pt>
              </c:numCache>
            </c:numRef>
          </c:cat>
          <c:val>
            <c:numRef>
              <c:f>'Slide 12'!$C$115:$C$175</c:f>
              <c:numCache>
                <c:formatCode>0.0</c:formatCode>
                <c:ptCount val="61"/>
                <c:pt idx="0">
                  <c:v>94.100000000000009</c:v>
                </c:pt>
                <c:pt idx="1">
                  <c:v>94.8</c:v>
                </c:pt>
                <c:pt idx="2">
                  <c:v>94.5</c:v>
                </c:pt>
                <c:pt idx="3">
                  <c:v>95.8</c:v>
                </c:pt>
                <c:pt idx="4">
                  <c:v>94.2</c:v>
                </c:pt>
                <c:pt idx="5">
                  <c:v>95.8</c:v>
                </c:pt>
                <c:pt idx="6">
                  <c:v>95.7</c:v>
                </c:pt>
                <c:pt idx="7">
                  <c:v>97.9</c:v>
                </c:pt>
                <c:pt idx="8">
                  <c:v>94.8</c:v>
                </c:pt>
                <c:pt idx="9">
                  <c:v>86</c:v>
                </c:pt>
                <c:pt idx="10">
                  <c:v>51.2</c:v>
                </c:pt>
                <c:pt idx="11">
                  <c:v>58.6</c:v>
                </c:pt>
                <c:pt idx="12">
                  <c:v>69</c:v>
                </c:pt>
                <c:pt idx="13">
                  <c:v>74.2</c:v>
                </c:pt>
                <c:pt idx="14">
                  <c:v>82.2</c:v>
                </c:pt>
                <c:pt idx="15">
                  <c:v>85.3</c:v>
                </c:pt>
                <c:pt idx="16">
                  <c:v>86</c:v>
                </c:pt>
                <c:pt idx="17">
                  <c:v>84.100000000000009</c:v>
                </c:pt>
                <c:pt idx="18">
                  <c:v>83.600000000000009</c:v>
                </c:pt>
                <c:pt idx="19">
                  <c:v>85.4</c:v>
                </c:pt>
                <c:pt idx="20">
                  <c:v>83.100000000000009</c:v>
                </c:pt>
                <c:pt idx="21">
                  <c:v>76.400000000000006</c:v>
                </c:pt>
                <c:pt idx="22">
                  <c:v>79.400000000000006</c:v>
                </c:pt>
                <c:pt idx="23">
                  <c:v>86</c:v>
                </c:pt>
                <c:pt idx="24">
                  <c:v>90.8</c:v>
                </c:pt>
                <c:pt idx="25">
                  <c:v>94.9</c:v>
                </c:pt>
                <c:pt idx="26">
                  <c:v>95.4</c:v>
                </c:pt>
                <c:pt idx="27">
                  <c:v>95.4</c:v>
                </c:pt>
                <c:pt idx="28">
                  <c:v>97.5</c:v>
                </c:pt>
                <c:pt idx="29">
                  <c:v>97.9</c:v>
                </c:pt>
                <c:pt idx="30">
                  <c:v>96.5</c:v>
                </c:pt>
                <c:pt idx="31">
                  <c:v>94.4</c:v>
                </c:pt>
                <c:pt idx="32">
                  <c:v>93.4</c:v>
                </c:pt>
                <c:pt idx="33">
                  <c:v>93.4</c:v>
                </c:pt>
                <c:pt idx="34">
                  <c:v>97.600000000000009</c:v>
                </c:pt>
                <c:pt idx="35">
                  <c:v>98.2</c:v>
                </c:pt>
                <c:pt idx="36">
                  <c:v>97.2</c:v>
                </c:pt>
                <c:pt idx="37">
                  <c:v>96.8</c:v>
                </c:pt>
                <c:pt idx="38">
                  <c:v>97.3</c:v>
                </c:pt>
                <c:pt idx="39">
                  <c:v>98.100000000000009</c:v>
                </c:pt>
                <c:pt idx="40">
                  <c:v>96.100000000000009</c:v>
                </c:pt>
                <c:pt idx="41">
                  <c:v>91</c:v>
                </c:pt>
                <c:pt idx="42">
                  <c:v>91</c:v>
                </c:pt>
                <c:pt idx="43">
                  <c:v>89.8</c:v>
                </c:pt>
                <c:pt idx="44">
                  <c:v>90.5</c:v>
                </c:pt>
                <c:pt idx="45">
                  <c:v>91.5</c:v>
                </c:pt>
                <c:pt idx="46">
                  <c:v>90.3</c:v>
                </c:pt>
                <c:pt idx="47">
                  <c:v>91</c:v>
                </c:pt>
                <c:pt idx="48">
                  <c:v>91.8</c:v>
                </c:pt>
                <c:pt idx="49">
                  <c:v>91.2</c:v>
                </c:pt>
                <c:pt idx="50">
                  <c:v>92</c:v>
                </c:pt>
                <c:pt idx="51">
                  <c:v>91.4</c:v>
                </c:pt>
                <c:pt idx="52">
                  <c:v>92</c:v>
                </c:pt>
                <c:pt idx="53">
                  <c:v>91.9</c:v>
                </c:pt>
                <c:pt idx="54">
                  <c:v>91</c:v>
                </c:pt>
                <c:pt idx="55">
                  <c:v>94.3</c:v>
                </c:pt>
                <c:pt idx="56">
                  <c:v>92.2</c:v>
                </c:pt>
                <c:pt idx="57">
                  <c:v>93.4</c:v>
                </c:pt>
                <c:pt idx="58">
                  <c:v>94.4</c:v>
                </c:pt>
                <c:pt idx="59">
                  <c:v>93.5</c:v>
                </c:pt>
                <c:pt idx="60">
                  <c:v>92.9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B2-49CD-8C49-B02608E0F4FA}"/>
            </c:ext>
          </c:extLst>
        </c:ser>
        <c:ser>
          <c:idx val="2"/>
          <c:order val="2"/>
          <c:tx>
            <c:strRef>
              <c:f>'Slide 12'!$D$1</c:f>
              <c:strCache>
                <c:ptCount val="1"/>
                <c:pt idx="0">
                  <c:v>ICI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'Slide 12'!$A$115:$A$175</c:f>
              <c:numCache>
                <c:formatCode>mmm\-yy</c:formatCode>
                <c:ptCount val="61"/>
                <c:pt idx="0">
                  <c:v>43617</c:v>
                </c:pt>
                <c:pt idx="1">
                  <c:v>43647</c:v>
                </c:pt>
                <c:pt idx="2">
                  <c:v>43678</c:v>
                </c:pt>
                <c:pt idx="3">
                  <c:v>43709</c:v>
                </c:pt>
                <c:pt idx="4">
                  <c:v>43739</c:v>
                </c:pt>
                <c:pt idx="5">
                  <c:v>43770</c:v>
                </c:pt>
                <c:pt idx="6">
                  <c:v>43800</c:v>
                </c:pt>
                <c:pt idx="7">
                  <c:v>43831</c:v>
                </c:pt>
                <c:pt idx="8">
                  <c:v>43862</c:v>
                </c:pt>
                <c:pt idx="9">
                  <c:v>43891</c:v>
                </c:pt>
                <c:pt idx="10">
                  <c:v>43922</c:v>
                </c:pt>
                <c:pt idx="11">
                  <c:v>43952</c:v>
                </c:pt>
                <c:pt idx="12">
                  <c:v>43983</c:v>
                </c:pt>
                <c:pt idx="13">
                  <c:v>44013</c:v>
                </c:pt>
                <c:pt idx="14">
                  <c:v>44044</c:v>
                </c:pt>
                <c:pt idx="15">
                  <c:v>44075</c:v>
                </c:pt>
                <c:pt idx="16">
                  <c:v>44105</c:v>
                </c:pt>
                <c:pt idx="17">
                  <c:v>44136</c:v>
                </c:pt>
                <c:pt idx="18">
                  <c:v>44166</c:v>
                </c:pt>
                <c:pt idx="19">
                  <c:v>44197</c:v>
                </c:pt>
                <c:pt idx="20">
                  <c:v>44228</c:v>
                </c:pt>
                <c:pt idx="21">
                  <c:v>44256</c:v>
                </c:pt>
                <c:pt idx="22">
                  <c:v>44287</c:v>
                </c:pt>
                <c:pt idx="23">
                  <c:v>44317</c:v>
                </c:pt>
                <c:pt idx="24">
                  <c:v>44348</c:v>
                </c:pt>
                <c:pt idx="25">
                  <c:v>44378</c:v>
                </c:pt>
                <c:pt idx="26">
                  <c:v>44409</c:v>
                </c:pt>
                <c:pt idx="27">
                  <c:v>44440</c:v>
                </c:pt>
                <c:pt idx="28">
                  <c:v>44470</c:v>
                </c:pt>
                <c:pt idx="29">
                  <c:v>44501</c:v>
                </c:pt>
                <c:pt idx="30">
                  <c:v>44531</c:v>
                </c:pt>
                <c:pt idx="31">
                  <c:v>44562</c:v>
                </c:pt>
                <c:pt idx="32">
                  <c:v>44593</c:v>
                </c:pt>
                <c:pt idx="33">
                  <c:v>44621</c:v>
                </c:pt>
                <c:pt idx="34">
                  <c:v>44652</c:v>
                </c:pt>
                <c:pt idx="35">
                  <c:v>44682</c:v>
                </c:pt>
                <c:pt idx="36">
                  <c:v>44713</c:v>
                </c:pt>
                <c:pt idx="37">
                  <c:v>44743</c:v>
                </c:pt>
                <c:pt idx="38">
                  <c:v>44774</c:v>
                </c:pt>
                <c:pt idx="39">
                  <c:v>44805</c:v>
                </c:pt>
                <c:pt idx="40">
                  <c:v>44835</c:v>
                </c:pt>
                <c:pt idx="41">
                  <c:v>44866</c:v>
                </c:pt>
                <c:pt idx="42">
                  <c:v>44896</c:v>
                </c:pt>
                <c:pt idx="43">
                  <c:v>44927</c:v>
                </c:pt>
                <c:pt idx="44">
                  <c:v>44958</c:v>
                </c:pt>
                <c:pt idx="45">
                  <c:v>44986</c:v>
                </c:pt>
                <c:pt idx="46">
                  <c:v>45017</c:v>
                </c:pt>
                <c:pt idx="47">
                  <c:v>45047</c:v>
                </c:pt>
                <c:pt idx="48">
                  <c:v>45078</c:v>
                </c:pt>
                <c:pt idx="49">
                  <c:v>45108</c:v>
                </c:pt>
                <c:pt idx="50">
                  <c:v>45139</c:v>
                </c:pt>
                <c:pt idx="51">
                  <c:v>45170</c:v>
                </c:pt>
                <c:pt idx="52">
                  <c:v>45200</c:v>
                </c:pt>
                <c:pt idx="53">
                  <c:v>45231</c:v>
                </c:pt>
                <c:pt idx="54">
                  <c:v>45261</c:v>
                </c:pt>
                <c:pt idx="55">
                  <c:v>45292</c:v>
                </c:pt>
                <c:pt idx="56">
                  <c:v>45323</c:v>
                </c:pt>
                <c:pt idx="57">
                  <c:v>45352</c:v>
                </c:pt>
                <c:pt idx="58">
                  <c:v>45383</c:v>
                </c:pt>
                <c:pt idx="59">
                  <c:v>45413</c:v>
                </c:pt>
                <c:pt idx="60">
                  <c:v>45444</c:v>
                </c:pt>
              </c:numCache>
            </c:numRef>
          </c:cat>
          <c:val>
            <c:numRef>
              <c:f>'Slide 12'!$D$115:$D$175</c:f>
              <c:numCache>
                <c:formatCode>0.0</c:formatCode>
                <c:ptCount val="61"/>
                <c:pt idx="0">
                  <c:v>89.3</c:v>
                </c:pt>
                <c:pt idx="1">
                  <c:v>90.6</c:v>
                </c:pt>
                <c:pt idx="2">
                  <c:v>92.9</c:v>
                </c:pt>
                <c:pt idx="3">
                  <c:v>96.5</c:v>
                </c:pt>
                <c:pt idx="4">
                  <c:v>95.5</c:v>
                </c:pt>
                <c:pt idx="5">
                  <c:v>96.9</c:v>
                </c:pt>
                <c:pt idx="6">
                  <c:v>94.9</c:v>
                </c:pt>
                <c:pt idx="7">
                  <c:v>97.7</c:v>
                </c:pt>
                <c:pt idx="8">
                  <c:v>98.8</c:v>
                </c:pt>
                <c:pt idx="9">
                  <c:v>94.5</c:v>
                </c:pt>
                <c:pt idx="10">
                  <c:v>42.3</c:v>
                </c:pt>
                <c:pt idx="11">
                  <c:v>49.1</c:v>
                </c:pt>
                <c:pt idx="12">
                  <c:v>73.7</c:v>
                </c:pt>
                <c:pt idx="13">
                  <c:v>94.5</c:v>
                </c:pt>
                <c:pt idx="14">
                  <c:v>101.9</c:v>
                </c:pt>
                <c:pt idx="15">
                  <c:v>108.6</c:v>
                </c:pt>
                <c:pt idx="16">
                  <c:v>115.4</c:v>
                </c:pt>
                <c:pt idx="17">
                  <c:v>117.4</c:v>
                </c:pt>
                <c:pt idx="18">
                  <c:v>112.1</c:v>
                </c:pt>
                <c:pt idx="19">
                  <c:v>104.4</c:v>
                </c:pt>
                <c:pt idx="20">
                  <c:v>104.5</c:v>
                </c:pt>
                <c:pt idx="21">
                  <c:v>96.1</c:v>
                </c:pt>
                <c:pt idx="22">
                  <c:v>95.6</c:v>
                </c:pt>
                <c:pt idx="23">
                  <c:v>97.6</c:v>
                </c:pt>
                <c:pt idx="24">
                  <c:v>101.3</c:v>
                </c:pt>
                <c:pt idx="25">
                  <c:v>104.6</c:v>
                </c:pt>
                <c:pt idx="26">
                  <c:v>102.6</c:v>
                </c:pt>
                <c:pt idx="27">
                  <c:v>103.1</c:v>
                </c:pt>
                <c:pt idx="28">
                  <c:v>99.9</c:v>
                </c:pt>
                <c:pt idx="29">
                  <c:v>96.9</c:v>
                </c:pt>
                <c:pt idx="30">
                  <c:v>104.3</c:v>
                </c:pt>
                <c:pt idx="31">
                  <c:v>96.9</c:v>
                </c:pt>
                <c:pt idx="32">
                  <c:v>94.3</c:v>
                </c:pt>
                <c:pt idx="33">
                  <c:v>95.4</c:v>
                </c:pt>
                <c:pt idx="34">
                  <c:v>99.6</c:v>
                </c:pt>
                <c:pt idx="35">
                  <c:v>99.9</c:v>
                </c:pt>
                <c:pt idx="36">
                  <c:v>102</c:v>
                </c:pt>
                <c:pt idx="37">
                  <c:v>100.5</c:v>
                </c:pt>
                <c:pt idx="38">
                  <c:v>100.5</c:v>
                </c:pt>
                <c:pt idx="39">
                  <c:v>97.5</c:v>
                </c:pt>
                <c:pt idx="40">
                  <c:v>98.6</c:v>
                </c:pt>
                <c:pt idx="41">
                  <c:v>87</c:v>
                </c:pt>
                <c:pt idx="42">
                  <c:v>89</c:v>
                </c:pt>
                <c:pt idx="43">
                  <c:v>89.8</c:v>
                </c:pt>
                <c:pt idx="44">
                  <c:v>93.9</c:v>
                </c:pt>
                <c:pt idx="45">
                  <c:v>88.4</c:v>
                </c:pt>
                <c:pt idx="46">
                  <c:v>87</c:v>
                </c:pt>
                <c:pt idx="47">
                  <c:v>85.8</c:v>
                </c:pt>
                <c:pt idx="48">
                  <c:v>95.2</c:v>
                </c:pt>
                <c:pt idx="49">
                  <c:v>93.7</c:v>
                </c:pt>
                <c:pt idx="50">
                  <c:v>94</c:v>
                </c:pt>
                <c:pt idx="51">
                  <c:v>91.6</c:v>
                </c:pt>
                <c:pt idx="52">
                  <c:v>89.9</c:v>
                </c:pt>
                <c:pt idx="53">
                  <c:v>99.2</c:v>
                </c:pt>
                <c:pt idx="54">
                  <c:v>96.5</c:v>
                </c:pt>
                <c:pt idx="55">
                  <c:v>95.1</c:v>
                </c:pt>
                <c:pt idx="56">
                  <c:v>100.1</c:v>
                </c:pt>
                <c:pt idx="57">
                  <c:v>94.5</c:v>
                </c:pt>
                <c:pt idx="58">
                  <c:v>95.9</c:v>
                </c:pt>
                <c:pt idx="59">
                  <c:v>99.5</c:v>
                </c:pt>
                <c:pt idx="60">
                  <c:v>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B2-49CD-8C49-B02608E0F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7388760"/>
        <c:axId val="587388432"/>
      </c:lineChart>
      <c:catAx>
        <c:axId val="58738876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7388432"/>
        <c:crosses val="autoZero"/>
        <c:auto val="0"/>
        <c:lblAlgn val="ctr"/>
        <c:lblOffset val="100"/>
        <c:noMultiLvlLbl val="0"/>
      </c:catAx>
      <c:valAx>
        <c:axId val="587388432"/>
        <c:scaling>
          <c:orientation val="minMax"/>
          <c:max val="12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r>
                  <a:rPr lang="pt-BR" sz="1100" dirty="0">
                    <a:latin typeface="Montserrat" panose="02000505000000020004" pitchFamily="2" charset="0"/>
                  </a:rPr>
                  <a:t>Índice (em pontos)</a:t>
                </a:r>
              </a:p>
            </c:rich>
          </c:tx>
          <c:layout>
            <c:manualLayout>
              <c:xMode val="edge"/>
              <c:yMode val="edge"/>
              <c:x val="3.2553082471382479E-2"/>
              <c:y val="0.258722451360246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2000505000000020004" pitchFamily="2" charset="0"/>
                  <a:ea typeface="+mn-ea"/>
                  <a:cs typeface="+mn-cs"/>
                </a:defRPr>
              </a:pPr>
              <a:endParaRPr lang="pt-BR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pt-BR"/>
          </a:p>
        </c:txPr>
        <c:crossAx val="587388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BE302A-FA8B-4CD0-A19E-0D3526E16E6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BC28C0-064C-44B6-9D3E-553CEF87A0EC}">
      <dgm:prSet/>
      <dgm:spPr/>
      <dgm:t>
        <a:bodyPr/>
        <a:lstStyle/>
        <a:p>
          <a:pPr>
            <a:lnSpc>
              <a:spcPct val="100000"/>
            </a:lnSpc>
          </a:pPr>
          <a:r>
            <a:rPr lang="pt-BR"/>
            <a:t>Confiança das MPEs interrompe, em junho, sequência de três altas seguidas, mas no horizonte mais longo, segue caminhando de lado, enquanto a confiança das empresas de todos os portes descola em tendência ascendente.</a:t>
          </a:r>
          <a:endParaRPr lang="en-US"/>
        </a:p>
      </dgm:t>
    </dgm:pt>
    <dgm:pt modelId="{5C1DB33E-C2D6-4134-AC2D-EF7C1A97AB1B}" type="parTrans" cxnId="{215E66D4-1374-414F-A54A-4F1F5151B461}">
      <dgm:prSet/>
      <dgm:spPr/>
      <dgm:t>
        <a:bodyPr/>
        <a:lstStyle/>
        <a:p>
          <a:endParaRPr lang="en-US"/>
        </a:p>
      </dgm:t>
    </dgm:pt>
    <dgm:pt modelId="{56352679-86DE-4A53-B3CE-47F6E0948E3A}" type="sibTrans" cxnId="{215E66D4-1374-414F-A54A-4F1F5151B461}">
      <dgm:prSet/>
      <dgm:spPr/>
      <dgm:t>
        <a:bodyPr/>
        <a:lstStyle/>
        <a:p>
          <a:endParaRPr lang="en-US"/>
        </a:p>
      </dgm:t>
    </dgm:pt>
    <dgm:pt modelId="{A9D1AFE4-E353-4ED7-9784-5821F0F66AE9}">
      <dgm:prSet/>
      <dgm:spPr/>
      <dgm:t>
        <a:bodyPr/>
        <a:lstStyle/>
        <a:p>
          <a:pPr>
            <a:lnSpc>
              <a:spcPct val="100000"/>
            </a:lnSpc>
          </a:pPr>
          <a:r>
            <a:rPr lang="pt-BR"/>
            <a:t>Entre os setores, Indústria tem o maior nível de confiança desde meados de 2023 em comparação com os demais setores, sinalizando uma melhora no humor desses empresários. Serviços e Comércio tem percepção morna.</a:t>
          </a:r>
          <a:endParaRPr lang="en-US"/>
        </a:p>
      </dgm:t>
    </dgm:pt>
    <dgm:pt modelId="{98BAAD67-D5E2-4CAA-BB11-C29807BF66ED}" type="parTrans" cxnId="{70B545D1-CB3E-4B6D-9D95-E8759AD3A9D8}">
      <dgm:prSet/>
      <dgm:spPr/>
      <dgm:t>
        <a:bodyPr/>
        <a:lstStyle/>
        <a:p>
          <a:endParaRPr lang="en-US"/>
        </a:p>
      </dgm:t>
    </dgm:pt>
    <dgm:pt modelId="{24E247EB-3B7E-4BFF-B1F1-29C224294748}" type="sibTrans" cxnId="{70B545D1-CB3E-4B6D-9D95-E8759AD3A9D8}">
      <dgm:prSet/>
      <dgm:spPr/>
      <dgm:t>
        <a:bodyPr/>
        <a:lstStyle/>
        <a:p>
          <a:endParaRPr lang="en-US"/>
        </a:p>
      </dgm:t>
    </dgm:pt>
    <dgm:pt modelId="{FF830834-4DC8-4856-B3BD-F54E67F5D433}">
      <dgm:prSet/>
      <dgm:spPr/>
      <dgm:t>
        <a:bodyPr/>
        <a:lstStyle/>
        <a:p>
          <a:pPr>
            <a:lnSpc>
              <a:spcPct val="100000"/>
            </a:lnSpc>
          </a:pPr>
          <a:r>
            <a:rPr lang="pt-BR"/>
            <a:t>Entre as regiões, no Sudeste a diferença entre a confiança da Indústria e os outros setores é maior. Nas demais regiões, há uma melhor distribuição da percepção sobre a economia entre os setores. Comércio, no entanto, tem menor confiança nas regiões Nordeste e Norte+Centro-Oeste.</a:t>
          </a:r>
          <a:endParaRPr lang="en-US"/>
        </a:p>
      </dgm:t>
    </dgm:pt>
    <dgm:pt modelId="{4EAC30D7-BF99-4C3F-B92B-FEC8D0236D13}" type="parTrans" cxnId="{07946A9B-CAB1-4C0D-9EDF-06409973633E}">
      <dgm:prSet/>
      <dgm:spPr/>
      <dgm:t>
        <a:bodyPr/>
        <a:lstStyle/>
        <a:p>
          <a:endParaRPr lang="en-US"/>
        </a:p>
      </dgm:t>
    </dgm:pt>
    <dgm:pt modelId="{B4B85BDC-B88D-4E22-B127-60FAE6DE314A}" type="sibTrans" cxnId="{07946A9B-CAB1-4C0D-9EDF-06409973633E}">
      <dgm:prSet/>
      <dgm:spPr/>
      <dgm:t>
        <a:bodyPr/>
        <a:lstStyle/>
        <a:p>
          <a:endParaRPr lang="en-US"/>
        </a:p>
      </dgm:t>
    </dgm:pt>
    <dgm:pt modelId="{D1DA361F-2E28-404A-BC6A-971773817B0F}" type="pres">
      <dgm:prSet presAssocID="{A5BE302A-FA8B-4CD0-A19E-0D3526E16E6E}" presName="root" presStyleCnt="0">
        <dgm:presLayoutVars>
          <dgm:dir/>
          <dgm:resizeHandles val="exact"/>
        </dgm:presLayoutVars>
      </dgm:prSet>
      <dgm:spPr/>
    </dgm:pt>
    <dgm:pt modelId="{19253304-C5EF-40AB-A507-26090A3278EF}" type="pres">
      <dgm:prSet presAssocID="{4ABC28C0-064C-44B6-9D3E-553CEF87A0EC}" presName="compNode" presStyleCnt="0"/>
      <dgm:spPr/>
    </dgm:pt>
    <dgm:pt modelId="{EABE6A86-6A6C-48E5-921E-6B326C125F7A}" type="pres">
      <dgm:prSet presAssocID="{4ABC28C0-064C-44B6-9D3E-553CEF87A0EC}" presName="bgRect" presStyleLbl="bgShp" presStyleIdx="0" presStyleCnt="3"/>
      <dgm:spPr/>
    </dgm:pt>
    <dgm:pt modelId="{B19E5BF4-D58C-4987-AFD1-501C2CF31DAA}" type="pres">
      <dgm:prSet presAssocID="{4ABC28C0-064C-44B6-9D3E-553CEF87A0E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lo Tick1 estrutura de tópicos"/>
        </a:ext>
      </dgm:extLst>
    </dgm:pt>
    <dgm:pt modelId="{DBD76E0A-9A4B-455D-9CB8-411037ADADA2}" type="pres">
      <dgm:prSet presAssocID="{4ABC28C0-064C-44B6-9D3E-553CEF87A0EC}" presName="spaceRect" presStyleCnt="0"/>
      <dgm:spPr/>
    </dgm:pt>
    <dgm:pt modelId="{BFE551A3-4157-4278-9D77-1417B2016348}" type="pres">
      <dgm:prSet presAssocID="{4ABC28C0-064C-44B6-9D3E-553CEF87A0EC}" presName="parTx" presStyleLbl="revTx" presStyleIdx="0" presStyleCnt="3">
        <dgm:presLayoutVars>
          <dgm:chMax val="0"/>
          <dgm:chPref val="0"/>
        </dgm:presLayoutVars>
      </dgm:prSet>
      <dgm:spPr/>
    </dgm:pt>
    <dgm:pt modelId="{6A7B21B0-F689-4547-85AC-AD25E0619960}" type="pres">
      <dgm:prSet presAssocID="{56352679-86DE-4A53-B3CE-47F6E0948E3A}" presName="sibTrans" presStyleCnt="0"/>
      <dgm:spPr/>
    </dgm:pt>
    <dgm:pt modelId="{460A95BA-9EAC-4607-8556-605D9C5B9434}" type="pres">
      <dgm:prSet presAssocID="{A9D1AFE4-E353-4ED7-9784-5821F0F66AE9}" presName="compNode" presStyleCnt="0"/>
      <dgm:spPr/>
    </dgm:pt>
    <dgm:pt modelId="{E1B0BC01-DCF4-4D66-8AD4-200C56B6C2DD}" type="pres">
      <dgm:prSet presAssocID="{A9D1AFE4-E353-4ED7-9784-5821F0F66AE9}" presName="bgRect" presStyleLbl="bgShp" presStyleIdx="1" presStyleCnt="3"/>
      <dgm:spPr/>
    </dgm:pt>
    <dgm:pt modelId="{A41E7157-3F9B-4ED3-81BB-12A004EA5E61}" type="pres">
      <dgm:prSet presAssocID="{A9D1AFE4-E353-4ED7-9784-5821F0F66AE9}" presName="iconRect" presStyleLbl="node1" presStyleIdx="1" presStyleCnt="3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0223D5EC-9AC6-48F6-878F-B59988E6651C}" type="pres">
      <dgm:prSet presAssocID="{A9D1AFE4-E353-4ED7-9784-5821F0F66AE9}" presName="spaceRect" presStyleCnt="0"/>
      <dgm:spPr/>
    </dgm:pt>
    <dgm:pt modelId="{D2097CB9-B3B7-42AD-A08F-85B52CF856FC}" type="pres">
      <dgm:prSet presAssocID="{A9D1AFE4-E353-4ED7-9784-5821F0F66AE9}" presName="parTx" presStyleLbl="revTx" presStyleIdx="1" presStyleCnt="3">
        <dgm:presLayoutVars>
          <dgm:chMax val="0"/>
          <dgm:chPref val="0"/>
        </dgm:presLayoutVars>
      </dgm:prSet>
      <dgm:spPr/>
    </dgm:pt>
    <dgm:pt modelId="{56F33DEB-DD3C-4128-9F1E-B4212D3D43AE}" type="pres">
      <dgm:prSet presAssocID="{24E247EB-3B7E-4BFF-B1F1-29C224294748}" presName="sibTrans" presStyleCnt="0"/>
      <dgm:spPr/>
    </dgm:pt>
    <dgm:pt modelId="{93029332-8AE4-4575-A05A-1E676DF1C770}" type="pres">
      <dgm:prSet presAssocID="{FF830834-4DC8-4856-B3BD-F54E67F5D433}" presName="compNode" presStyleCnt="0"/>
      <dgm:spPr/>
    </dgm:pt>
    <dgm:pt modelId="{B5FEAD3E-CB02-41A5-BD31-E3D38D484E9E}" type="pres">
      <dgm:prSet presAssocID="{FF830834-4DC8-4856-B3BD-F54E67F5D433}" presName="bgRect" presStyleLbl="bgShp" presStyleIdx="2" presStyleCnt="3"/>
      <dgm:spPr/>
    </dgm:pt>
    <dgm:pt modelId="{012796B9-9938-47F9-94F7-410337269741}" type="pres">
      <dgm:prSet presAssocID="{FF830834-4DC8-4856-B3BD-F54E67F5D433}" presName="iconRect" presStyleLbl="node1" presStyleIdx="2" presStyleCnt="3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ximizar"/>
        </a:ext>
      </dgm:extLst>
    </dgm:pt>
    <dgm:pt modelId="{69FBE506-CD58-4CA6-B3F2-B9238DC9806A}" type="pres">
      <dgm:prSet presAssocID="{FF830834-4DC8-4856-B3BD-F54E67F5D433}" presName="spaceRect" presStyleCnt="0"/>
      <dgm:spPr/>
    </dgm:pt>
    <dgm:pt modelId="{7891484F-3732-4294-A77E-B960986E45A9}" type="pres">
      <dgm:prSet presAssocID="{FF830834-4DC8-4856-B3BD-F54E67F5D43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0F9125B-9A95-4B89-9797-093223A76F08}" type="presOf" srcId="{4ABC28C0-064C-44B6-9D3E-553CEF87A0EC}" destId="{BFE551A3-4157-4278-9D77-1417B2016348}" srcOrd="0" destOrd="0" presId="urn:microsoft.com/office/officeart/2018/2/layout/IconVerticalSolidList"/>
    <dgm:cxn modelId="{DC4F677A-F48F-4048-B81F-0EC0D9EA8A1C}" type="presOf" srcId="{A9D1AFE4-E353-4ED7-9784-5821F0F66AE9}" destId="{D2097CB9-B3B7-42AD-A08F-85B52CF856FC}" srcOrd="0" destOrd="0" presId="urn:microsoft.com/office/officeart/2018/2/layout/IconVerticalSolidList"/>
    <dgm:cxn modelId="{07946A9B-CAB1-4C0D-9EDF-06409973633E}" srcId="{A5BE302A-FA8B-4CD0-A19E-0D3526E16E6E}" destId="{FF830834-4DC8-4856-B3BD-F54E67F5D433}" srcOrd="2" destOrd="0" parTransId="{4EAC30D7-BF99-4C3F-B92B-FEC8D0236D13}" sibTransId="{B4B85BDC-B88D-4E22-B127-60FAE6DE314A}"/>
    <dgm:cxn modelId="{6DEB1FBE-5430-4419-8B2D-CC0C899FD2B5}" type="presOf" srcId="{FF830834-4DC8-4856-B3BD-F54E67F5D433}" destId="{7891484F-3732-4294-A77E-B960986E45A9}" srcOrd="0" destOrd="0" presId="urn:microsoft.com/office/officeart/2018/2/layout/IconVerticalSolidList"/>
    <dgm:cxn modelId="{70B545D1-CB3E-4B6D-9D95-E8759AD3A9D8}" srcId="{A5BE302A-FA8B-4CD0-A19E-0D3526E16E6E}" destId="{A9D1AFE4-E353-4ED7-9784-5821F0F66AE9}" srcOrd="1" destOrd="0" parTransId="{98BAAD67-D5E2-4CAA-BB11-C29807BF66ED}" sibTransId="{24E247EB-3B7E-4BFF-B1F1-29C224294748}"/>
    <dgm:cxn modelId="{215E66D4-1374-414F-A54A-4F1F5151B461}" srcId="{A5BE302A-FA8B-4CD0-A19E-0D3526E16E6E}" destId="{4ABC28C0-064C-44B6-9D3E-553CEF87A0EC}" srcOrd="0" destOrd="0" parTransId="{5C1DB33E-C2D6-4134-AC2D-EF7C1A97AB1B}" sibTransId="{56352679-86DE-4A53-B3CE-47F6E0948E3A}"/>
    <dgm:cxn modelId="{9F3141E8-5F1B-4EDF-B1FC-E6729C6B4D53}" type="presOf" srcId="{A5BE302A-FA8B-4CD0-A19E-0D3526E16E6E}" destId="{D1DA361F-2E28-404A-BC6A-971773817B0F}" srcOrd="0" destOrd="0" presId="urn:microsoft.com/office/officeart/2018/2/layout/IconVerticalSolidList"/>
    <dgm:cxn modelId="{16EF1848-06D2-4EEA-893A-4B4AB35EB2B7}" type="presParOf" srcId="{D1DA361F-2E28-404A-BC6A-971773817B0F}" destId="{19253304-C5EF-40AB-A507-26090A3278EF}" srcOrd="0" destOrd="0" presId="urn:microsoft.com/office/officeart/2018/2/layout/IconVerticalSolidList"/>
    <dgm:cxn modelId="{F05AF14F-1B63-4E4D-B760-7AEC70622F95}" type="presParOf" srcId="{19253304-C5EF-40AB-A507-26090A3278EF}" destId="{EABE6A86-6A6C-48E5-921E-6B326C125F7A}" srcOrd="0" destOrd="0" presId="urn:microsoft.com/office/officeart/2018/2/layout/IconVerticalSolidList"/>
    <dgm:cxn modelId="{8293719B-B78E-45BC-9E0F-DA55F98ACCB4}" type="presParOf" srcId="{19253304-C5EF-40AB-A507-26090A3278EF}" destId="{B19E5BF4-D58C-4987-AFD1-501C2CF31DAA}" srcOrd="1" destOrd="0" presId="urn:microsoft.com/office/officeart/2018/2/layout/IconVerticalSolidList"/>
    <dgm:cxn modelId="{2CBF117E-F26D-4652-BC75-41D05F81D4F4}" type="presParOf" srcId="{19253304-C5EF-40AB-A507-26090A3278EF}" destId="{DBD76E0A-9A4B-455D-9CB8-411037ADADA2}" srcOrd="2" destOrd="0" presId="urn:microsoft.com/office/officeart/2018/2/layout/IconVerticalSolidList"/>
    <dgm:cxn modelId="{D4BE0791-A167-424A-9A02-F8F6ED518B27}" type="presParOf" srcId="{19253304-C5EF-40AB-A507-26090A3278EF}" destId="{BFE551A3-4157-4278-9D77-1417B2016348}" srcOrd="3" destOrd="0" presId="urn:microsoft.com/office/officeart/2018/2/layout/IconVerticalSolidList"/>
    <dgm:cxn modelId="{88D4A3CC-A070-4237-82C3-5907E85F8A2A}" type="presParOf" srcId="{D1DA361F-2E28-404A-BC6A-971773817B0F}" destId="{6A7B21B0-F689-4547-85AC-AD25E0619960}" srcOrd="1" destOrd="0" presId="urn:microsoft.com/office/officeart/2018/2/layout/IconVerticalSolidList"/>
    <dgm:cxn modelId="{56E12544-2FC9-4885-8FA1-62AD847CC1D1}" type="presParOf" srcId="{D1DA361F-2E28-404A-BC6A-971773817B0F}" destId="{460A95BA-9EAC-4607-8556-605D9C5B9434}" srcOrd="2" destOrd="0" presId="urn:microsoft.com/office/officeart/2018/2/layout/IconVerticalSolidList"/>
    <dgm:cxn modelId="{BC59E7BA-AC07-4EBA-BB07-2F59E3F4CE3E}" type="presParOf" srcId="{460A95BA-9EAC-4607-8556-605D9C5B9434}" destId="{E1B0BC01-DCF4-4D66-8AD4-200C56B6C2DD}" srcOrd="0" destOrd="0" presId="urn:microsoft.com/office/officeart/2018/2/layout/IconVerticalSolidList"/>
    <dgm:cxn modelId="{AA58D47B-4CE8-437D-8363-11144BB30559}" type="presParOf" srcId="{460A95BA-9EAC-4607-8556-605D9C5B9434}" destId="{A41E7157-3F9B-4ED3-81BB-12A004EA5E61}" srcOrd="1" destOrd="0" presId="urn:microsoft.com/office/officeart/2018/2/layout/IconVerticalSolidList"/>
    <dgm:cxn modelId="{220177B4-AA50-4D35-AA58-444A99268613}" type="presParOf" srcId="{460A95BA-9EAC-4607-8556-605D9C5B9434}" destId="{0223D5EC-9AC6-48F6-878F-B59988E6651C}" srcOrd="2" destOrd="0" presId="urn:microsoft.com/office/officeart/2018/2/layout/IconVerticalSolidList"/>
    <dgm:cxn modelId="{3D54CF03-E3B6-4FF6-96E5-B2035A826D1B}" type="presParOf" srcId="{460A95BA-9EAC-4607-8556-605D9C5B9434}" destId="{D2097CB9-B3B7-42AD-A08F-85B52CF856FC}" srcOrd="3" destOrd="0" presId="urn:microsoft.com/office/officeart/2018/2/layout/IconVerticalSolidList"/>
    <dgm:cxn modelId="{CA5B81F2-2AE7-4A7C-9829-2169C44BFD9A}" type="presParOf" srcId="{D1DA361F-2E28-404A-BC6A-971773817B0F}" destId="{56F33DEB-DD3C-4128-9F1E-B4212D3D43AE}" srcOrd="3" destOrd="0" presId="urn:microsoft.com/office/officeart/2018/2/layout/IconVerticalSolidList"/>
    <dgm:cxn modelId="{8D83A53D-7BCD-4A35-9733-CB4E1C7FCFEF}" type="presParOf" srcId="{D1DA361F-2E28-404A-BC6A-971773817B0F}" destId="{93029332-8AE4-4575-A05A-1E676DF1C770}" srcOrd="4" destOrd="0" presId="urn:microsoft.com/office/officeart/2018/2/layout/IconVerticalSolidList"/>
    <dgm:cxn modelId="{8DBFBD85-11E0-4EA3-B6DC-80AD12381F00}" type="presParOf" srcId="{93029332-8AE4-4575-A05A-1E676DF1C770}" destId="{B5FEAD3E-CB02-41A5-BD31-E3D38D484E9E}" srcOrd="0" destOrd="0" presId="urn:microsoft.com/office/officeart/2018/2/layout/IconVerticalSolidList"/>
    <dgm:cxn modelId="{16F827A4-5E34-484C-A734-6B318809B614}" type="presParOf" srcId="{93029332-8AE4-4575-A05A-1E676DF1C770}" destId="{012796B9-9938-47F9-94F7-410337269741}" srcOrd="1" destOrd="0" presId="urn:microsoft.com/office/officeart/2018/2/layout/IconVerticalSolidList"/>
    <dgm:cxn modelId="{FEE81AD6-3E6B-4858-B066-F6A8ECB4F3AA}" type="presParOf" srcId="{93029332-8AE4-4575-A05A-1E676DF1C770}" destId="{69FBE506-CD58-4CA6-B3F2-B9238DC9806A}" srcOrd="2" destOrd="0" presId="urn:microsoft.com/office/officeart/2018/2/layout/IconVerticalSolidList"/>
    <dgm:cxn modelId="{1D2195E3-2FE6-4E3F-8EE9-5BA70F6DE41F}" type="presParOf" srcId="{93029332-8AE4-4575-A05A-1E676DF1C770}" destId="{7891484F-3732-4294-A77E-B960986E45A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E6A86-6A6C-48E5-921E-6B326C125F7A}">
      <dsp:nvSpPr>
        <dsp:cNvPr id="0" name=""/>
        <dsp:cNvSpPr/>
      </dsp:nvSpPr>
      <dsp:spPr>
        <a:xfrm>
          <a:off x="0" y="416"/>
          <a:ext cx="9665892" cy="97539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E5BF4-D58C-4987-AFD1-501C2CF31DAA}">
      <dsp:nvSpPr>
        <dsp:cNvPr id="0" name=""/>
        <dsp:cNvSpPr/>
      </dsp:nvSpPr>
      <dsp:spPr>
        <a:xfrm>
          <a:off x="295056" y="219880"/>
          <a:ext cx="536466" cy="5364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E551A3-4157-4278-9D77-1417B2016348}">
      <dsp:nvSpPr>
        <dsp:cNvPr id="0" name=""/>
        <dsp:cNvSpPr/>
      </dsp:nvSpPr>
      <dsp:spPr>
        <a:xfrm>
          <a:off x="1126579" y="416"/>
          <a:ext cx="8539312" cy="97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29" tIns="103229" rIns="103229" bIns="10322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Confiança das MPEs interrompe, em junho, sequência de três altas seguidas, mas no horizonte mais longo, segue caminhando de lado, enquanto a confiança das empresas de todos os portes descola em tendência ascendente.</a:t>
          </a:r>
          <a:endParaRPr lang="en-US" sz="1600" kern="1200"/>
        </a:p>
      </dsp:txBody>
      <dsp:txXfrm>
        <a:off x="1126579" y="416"/>
        <a:ext cx="8539312" cy="975393"/>
      </dsp:txXfrm>
    </dsp:sp>
    <dsp:sp modelId="{E1B0BC01-DCF4-4D66-8AD4-200C56B6C2DD}">
      <dsp:nvSpPr>
        <dsp:cNvPr id="0" name=""/>
        <dsp:cNvSpPr/>
      </dsp:nvSpPr>
      <dsp:spPr>
        <a:xfrm>
          <a:off x="0" y="1219659"/>
          <a:ext cx="9665892" cy="97539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E7157-3F9B-4ED3-81BB-12A004EA5E61}">
      <dsp:nvSpPr>
        <dsp:cNvPr id="0" name=""/>
        <dsp:cNvSpPr/>
      </dsp:nvSpPr>
      <dsp:spPr>
        <a:xfrm>
          <a:off x="295056" y="1439122"/>
          <a:ext cx="536466" cy="536466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97CB9-B3B7-42AD-A08F-85B52CF856FC}">
      <dsp:nvSpPr>
        <dsp:cNvPr id="0" name=""/>
        <dsp:cNvSpPr/>
      </dsp:nvSpPr>
      <dsp:spPr>
        <a:xfrm>
          <a:off x="1126579" y="1219659"/>
          <a:ext cx="8539312" cy="97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29" tIns="103229" rIns="103229" bIns="10322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Entre os setores, Indústria tem o maior nível de confiança desde meados de 2023 em comparação com os demais setores, sinalizando uma melhora no humor desses empresários. Serviços e Comércio tem percepção morna.</a:t>
          </a:r>
          <a:endParaRPr lang="en-US" sz="1600" kern="1200"/>
        </a:p>
      </dsp:txBody>
      <dsp:txXfrm>
        <a:off x="1126579" y="1219659"/>
        <a:ext cx="8539312" cy="975393"/>
      </dsp:txXfrm>
    </dsp:sp>
    <dsp:sp modelId="{B5FEAD3E-CB02-41A5-BD31-E3D38D484E9E}">
      <dsp:nvSpPr>
        <dsp:cNvPr id="0" name=""/>
        <dsp:cNvSpPr/>
      </dsp:nvSpPr>
      <dsp:spPr>
        <a:xfrm>
          <a:off x="0" y="2438901"/>
          <a:ext cx="9665892" cy="97539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796B9-9938-47F9-94F7-410337269741}">
      <dsp:nvSpPr>
        <dsp:cNvPr id="0" name=""/>
        <dsp:cNvSpPr/>
      </dsp:nvSpPr>
      <dsp:spPr>
        <a:xfrm>
          <a:off x="295056" y="2658364"/>
          <a:ext cx="536466" cy="536466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1484F-3732-4294-A77E-B960986E45A9}">
      <dsp:nvSpPr>
        <dsp:cNvPr id="0" name=""/>
        <dsp:cNvSpPr/>
      </dsp:nvSpPr>
      <dsp:spPr>
        <a:xfrm>
          <a:off x="1126579" y="2438901"/>
          <a:ext cx="8539312" cy="97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29" tIns="103229" rIns="103229" bIns="10322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Entre as regiões, no Sudeste a diferença entre a confiança da Indústria e os outros setores é maior. Nas demais regiões, há uma melhor distribuição da percepção sobre a economia entre os setores. Comércio, no entanto, tem menor confiança nas regiões Nordeste e Norte+Centro-Oeste.</a:t>
          </a:r>
          <a:endParaRPr lang="en-US" sz="1600" kern="1200"/>
        </a:p>
      </dsp:txBody>
      <dsp:txXfrm>
        <a:off x="1126579" y="2438901"/>
        <a:ext cx="8539312" cy="975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0.68047</cdr:x>
      <cdr:y>0.45296</cdr:y>
    </cdr:from>
    <cdr:to>
      <cdr:x>0.9861</cdr:x>
      <cdr:y>0.66818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:a16="http://schemas.microsoft.com/office/drawing/2014/main" id="{CD7BB91F-A1DA-404C-BBED-2370E895EFCA}"/>
            </a:ext>
          </a:extLst>
        </cdr:cNvPr>
        <cdr:cNvSpPr txBox="1"/>
      </cdr:nvSpPr>
      <cdr:spPr>
        <a:xfrm xmlns:a="http://schemas.openxmlformats.org/drawingml/2006/main">
          <a:off x="3441379" y="1163839"/>
          <a:ext cx="1545670" cy="55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400" b="1" dirty="0">
              <a:solidFill>
                <a:srgbClr val="ED7D31"/>
              </a:solidFill>
            </a:rPr>
            <a:t>Média histórica</a:t>
          </a:r>
        </a:p>
        <a:p xmlns:a="http://schemas.openxmlformats.org/drawingml/2006/main">
          <a:r>
            <a:rPr lang="pt-BR" sz="1400" b="1" dirty="0">
              <a:solidFill>
                <a:srgbClr val="ED7D31"/>
              </a:solidFill>
            </a:rPr>
            <a:t>2017-2024 - 40,8%</a:t>
          </a:r>
          <a:endParaRPr lang="pt-BR" sz="1200" b="1" dirty="0">
            <a:solidFill>
              <a:srgbClr val="ED7D3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5E175-3BFD-4D6A-9ED7-822188AA3126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20A9F-FA99-4D26-8D56-303B9B263E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41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20A9F-FA99-4D26-8D56-303B9B263ED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079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Em comparação com a confiança das empresas para todos os portes, há um distanciamento entre os dois indicadores, com a confiança das </a:t>
            </a:r>
            <a:r>
              <a:rPr lang="pt-BR" dirty="0" err="1"/>
              <a:t>MPEs</a:t>
            </a:r>
            <a:r>
              <a:rPr lang="pt-BR" dirty="0"/>
              <a:t> andando de lado em contraste com uma tendência de melhora da confiança das empresas de todos os portes.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20A9F-FA99-4D26-8D56-303B9B263ED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448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20A9F-FA99-4D26-8D56-303B9B263EDF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702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série das </a:t>
            </a:r>
            <a:r>
              <a:rPr lang="pt-BR" dirty="0" err="1"/>
              <a:t>MPEs</a:t>
            </a:r>
            <a:r>
              <a:rPr lang="pt-BR" dirty="0"/>
              <a:t> contém informações desde 2010 permitindo uma análise um pouco mais ampla dos resultados. Podemos observar, por exemplo, que no início da série até o vale da recessão de 2014-2016 a confiança e os indicadores de situação atual e expectativas caminhavam juntos. Assim como as demais séries históricas de sondagens, o vale se deu em 2015, com ambas as três séries seguindo em tendência crescente a partir de então. Vale notar que a recuperação da confiança foi puxada principalmente pelas expectativas que seguem acima e com certo afastamento da série de confiança. </a:t>
            </a:r>
            <a:br>
              <a:rPr lang="pt-BR" dirty="0"/>
            </a:br>
            <a:r>
              <a:rPr lang="pt-BR" dirty="0"/>
              <a:t>Esse desenho não se repete após a pandemia. Primeiro porque não há retorno ao nível anterior ao da pandemia, depois </a:t>
            </a:r>
            <a:r>
              <a:rPr lang="pt-BR" dirty="0" err="1"/>
              <a:t>pq</a:t>
            </a:r>
            <a:r>
              <a:rPr lang="pt-BR" dirty="0"/>
              <a:t> a partir de 2022 a percepção atual é quem mais influencia na confiança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20A9F-FA99-4D26-8D56-303B9B263ED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2466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previsão da FGV para o crescimento da economia de 2024 é de 2,2%, influenciado por um crescimento homogêneo, na faixa de 2% dos setores. Então em linha com o resultado do primeiro trimestre. Vale mencionar uma recuperação mais forte da indústria de transformação esse ano, dado a desaceleração que a indústria sofreu no ano anterior. Serviços, vinha forte em recuperação desde que a economia voltou a normalidade do pós pandemia até 2022. Em 2023 e 2024 mantém nível mais forte do que o período acima da pandemia</a:t>
            </a:r>
            <a:r>
              <a:rPr lang="pt-BR"/>
              <a:t>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20A9F-FA99-4D26-8D56-303B9B263ED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835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Olhando para o mercado de trabalho, temos uma menor taxa de desemprego desde 2014. A melhora contínua do mercado de trabalho mostra um amadurecimento de fato desse quadro, com o aumento dos postos formais e o aumento da renda do trabalho. No gráfico a direita a renda total disponível da economia, formada por salários, transferências e outras rendas, excluindo os impostos. Percebe-se que a série histórica se encontra nos maiores níveis 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20A9F-FA99-4D26-8D56-303B9B263ED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12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outro lado da moeda, no entanto, é a situação financeira das famílias. Podemos ver que o nível de endividamento das famílias nos últimos meses </a:t>
            </a:r>
            <a:r>
              <a:rPr lang="pt-BR" dirty="0" err="1"/>
              <a:t>tÊm</a:t>
            </a:r>
            <a:r>
              <a:rPr lang="pt-BR" dirty="0"/>
              <a:t> recuado, porém se mantém acima dos 45%, um % muito elevado e </a:t>
            </a:r>
            <a:r>
              <a:rPr lang="pt-BR" dirty="0" err="1"/>
              <a:t>mt</a:t>
            </a:r>
            <a:r>
              <a:rPr lang="pt-BR" dirty="0"/>
              <a:t> acima da média histórica de 35,9%. O nível de endividamento, no entanto, não necessariamente reflete um cenário negativo, dado que muitas empresas para crescer precisam pegar empréstimos. É visto como um investimento no caso. Isso deve ser muito comum para pequenos negócios, inclusive, que têm menores espaços no orçamento, no fluxo de caixa etc. Porém o indicador ao lado, no gráfico a direita, ratifica de fato que a saúde financeira da população enfrenta desafios, e após estabilizar em patamar elevado, voltou a subir nos últimos meses. Mais de 44% dos consumidores se encontram inadimplentes sendo isso um forte empecilho para o consumo e novos investimentos. Vale mencionar que, apesar de alto, ele está 4p.p acima da média histórica, ou seja, historicamente já há uma elevada população com dívidas em atraso no país.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20A9F-FA99-4D26-8D56-303B9B263ED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081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20A9F-FA99-4D26-8D56-303B9B263ED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859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Então, entrando um pouquinho para falar das sondagens econômicas...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20A9F-FA99-4D26-8D56-303B9B263ED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88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Bom as sondagens são pesquisas qualitativas, produzidas de forma rápida, mais rápida do que as pesquisas tradicionais e buscam acompanhar a percepção das de empresas e consumidores sobre a situação presente e futura. </a:t>
            </a:r>
            <a:r>
              <a:rPr lang="pt-BR" dirty="0" err="1"/>
              <a:t>Pq</a:t>
            </a:r>
            <a:r>
              <a:rPr lang="pt-BR" dirty="0"/>
              <a:t> isso é relevante? As sondagens podem ajudar a prever de forma antecipada uma tendência de alta de melhora da economia ou uma piora.</a:t>
            </a:r>
          </a:p>
          <a:p>
            <a:endParaRPr lang="pt-BR" dirty="0"/>
          </a:p>
          <a:p>
            <a:r>
              <a:rPr lang="pt-BR" dirty="0"/>
              <a:t>Elas são formadas então por perguntas sobre o presente, como percepção da demanda, emprego, situação atual.. E perguntas associadas ao futuro como a demanda prevista, expectativas de curto e mais longo prazo, de 3 ou 6 meses. A perguntas sobre o presente são agregadas então no ISA e a de futuro no expectativas. Ambos juntos, formam o nosso índice síntese da pesquisa que o índice de confiança. </a:t>
            </a:r>
          </a:p>
          <a:p>
            <a:endParaRPr lang="pt-BR" dirty="0"/>
          </a:p>
          <a:p>
            <a:r>
              <a:rPr lang="pt-BR" dirty="0"/>
              <a:t>Além desses temos os quesitos especiais que estamos aplicando no MEI mensalmente e MPE trimestralmente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20A9F-FA99-4D26-8D56-303B9B263ED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565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A série das </a:t>
            </a:r>
            <a:r>
              <a:rPr lang="pt-BR" dirty="0" err="1"/>
              <a:t>MPEs</a:t>
            </a:r>
            <a:r>
              <a:rPr lang="pt-BR" dirty="0"/>
              <a:t> contém informações desde 2010 permitindo uma análise um pouco mais ampla dos resultados. Podemos observar, por exemplo, que no início da série até o vale da recessão de 2014-2016 a confiança e os indicadores de situação atual e expectativas caminhavam juntos. Assim como as demais séries históricas de sondagens, o vale se deu em 2015, com ambas as três séries seguindo em tendência crescente a partir de então. Vale notar que a recuperação da confiança foi puxada principalmente pelas expectativas que seguem acima e com certo afastamento da série de confiança. </a:t>
            </a:r>
            <a:br>
              <a:rPr lang="pt-BR" dirty="0"/>
            </a:br>
            <a:r>
              <a:rPr lang="pt-BR" dirty="0"/>
              <a:t>Esse desenho não se repete após a pandemia. Primeiro porque não há retorno ao nível anterior ao da pandemia, depois </a:t>
            </a:r>
            <a:r>
              <a:rPr lang="pt-BR" dirty="0" err="1"/>
              <a:t>pq</a:t>
            </a:r>
            <a:r>
              <a:rPr lang="pt-BR" dirty="0"/>
              <a:t> a partir de 2022 a percepção atual é quem mais influencia na confiança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20A9F-FA99-4D26-8D56-303B9B263ED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04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8F566-F819-041A-9BF7-5B5D07501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2DB06E-A958-D4E4-1B34-B1579DE5B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8B53E2-D3E0-E7EC-1E00-09D485E7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29/07/2024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182104-FA25-ABF9-E4E2-D5EAA566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039D8A-7AE3-52D7-DC6D-793FCD9CD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470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BCB7F-BB82-0499-EFF6-207111C21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80F8611-14C2-C777-3D02-DAB3926B7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062D5D-04F7-6C1B-4B2C-3D4EE9083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29/07/2024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C74546-A256-FF7F-F2B6-95FFDDF6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54732B-AF45-DBCE-CC53-ED05A7555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045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0ABEA4-2E05-D8CE-094F-477E4A1336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2A60FFA-F5DE-2125-72D1-87557E26A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ED6B5C-4FF5-5733-8AC3-6960706E2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29/07/2024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195E6B-0BD7-F05E-411F-4E9ECD0F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D76C87-0143-72FE-F40C-357CCD5A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4921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áfico 9">
            <a:extLst>
              <a:ext uri="{FF2B5EF4-FFF2-40B4-BE49-F238E27FC236}">
                <a16:creationId xmlns:a16="http://schemas.microsoft.com/office/drawing/2014/main" id="{24D8D1B4-71A5-6BA7-049C-DD945524A5B7}"/>
              </a:ext>
            </a:extLst>
          </p:cNvPr>
          <p:cNvSpPr/>
          <p:nvPr userDrawn="1"/>
        </p:nvSpPr>
        <p:spPr>
          <a:xfrm>
            <a:off x="-2708734" y="6584634"/>
            <a:ext cx="7883869" cy="5369101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003A79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17">
            <a:extLst>
              <a:ext uri="{FF2B5EF4-FFF2-40B4-BE49-F238E27FC236}">
                <a16:creationId xmlns:a16="http://schemas.microsoft.com/office/drawing/2014/main" id="{78CCAC09-D5BF-AB93-B13F-73956B9108C8}"/>
              </a:ext>
            </a:extLst>
          </p:cNvPr>
          <p:cNvSpPr/>
          <p:nvPr userDrawn="1"/>
        </p:nvSpPr>
        <p:spPr>
          <a:xfrm>
            <a:off x="-630863" y="6382080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Gráfico 17">
            <a:extLst>
              <a:ext uri="{FF2B5EF4-FFF2-40B4-BE49-F238E27FC236}">
                <a16:creationId xmlns:a16="http://schemas.microsoft.com/office/drawing/2014/main" id="{E8C0826E-874F-07F6-4B9D-4CD43ED19F76}"/>
              </a:ext>
            </a:extLst>
          </p:cNvPr>
          <p:cNvSpPr/>
          <p:nvPr userDrawn="1"/>
        </p:nvSpPr>
        <p:spPr>
          <a:xfrm>
            <a:off x="10454883" y="32952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Gráfico 12">
            <a:extLst>
              <a:ext uri="{FF2B5EF4-FFF2-40B4-BE49-F238E27FC236}">
                <a16:creationId xmlns:a16="http://schemas.microsoft.com/office/drawing/2014/main" id="{AF120C36-FAEB-0294-0CF2-8C165642DD3D}"/>
              </a:ext>
            </a:extLst>
          </p:cNvPr>
          <p:cNvSpPr/>
          <p:nvPr userDrawn="1"/>
        </p:nvSpPr>
        <p:spPr>
          <a:xfrm>
            <a:off x="9404696" y="-942547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ráfico 10">
            <a:extLst>
              <a:ext uri="{FF2B5EF4-FFF2-40B4-BE49-F238E27FC236}">
                <a16:creationId xmlns:a16="http://schemas.microsoft.com/office/drawing/2014/main" id="{AAB5C664-A3A5-3688-F3AB-0769A32568A6}"/>
              </a:ext>
            </a:extLst>
          </p:cNvPr>
          <p:cNvSpPr/>
          <p:nvPr userDrawn="1"/>
        </p:nvSpPr>
        <p:spPr>
          <a:xfrm>
            <a:off x="11385350" y="1378824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29B11BDC-17AB-FFB1-2095-05B451F549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34" y="329526"/>
            <a:ext cx="838252" cy="453098"/>
          </a:xfrm>
          <a:prstGeom prst="rect">
            <a:avLst/>
          </a:prstGeom>
        </p:spPr>
      </p:pic>
      <p:pic>
        <p:nvPicPr>
          <p:cNvPr id="12" name="Imagem 11" descr="Logotipo&#10;&#10;Descrição gerada automaticamente">
            <a:extLst>
              <a:ext uri="{FF2B5EF4-FFF2-40B4-BE49-F238E27FC236}">
                <a16:creationId xmlns:a16="http://schemas.microsoft.com/office/drawing/2014/main" id="{31629A6D-C1E7-D148-FE4D-2EB976FD23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786" y="273366"/>
            <a:ext cx="2089026" cy="56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40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259C7-E4CA-669C-31A4-CB25D737F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A5F806-6AA5-271F-4D74-4F742D2EA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37C732-2093-6A85-B320-0C608EBE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29/07/2024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9DB610-C6A3-A347-863B-5937ECFD4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15AF52-B0BE-BDB6-7AEA-A02979F0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101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F4240-E4D6-E262-CCE3-70694F217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4759D4-450F-6697-E2A4-046A4E65C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DAA872-EAB0-201C-716C-DA360A6D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29/07/2024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B3B01A-EF2E-02FF-CA1E-24789AE49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BE4AA1-8D9B-DE80-DA9B-A73192E5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385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81661B-A88D-8159-D2B2-42DE7411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F39BAC-7CDB-87EF-E88A-9135339B0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F04CE8-1FD7-44F5-CFDC-3BBF02735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6364B4-97B3-DB90-B211-1AF34C31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29/07/2024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F1B7D3-7DF6-E61D-1DF2-F4851DBE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732E88-ABF9-F2E1-BB07-685B16F9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920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C0646-32DE-EC0D-5354-74039C51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4DDFEC-60DD-3ACF-8A2E-C996F06EF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25E4FF-2476-EF68-4D98-118EA49AE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7F1534C-C11B-3F51-0F43-6126EDBF3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A0A50C4-8780-B728-1689-59FB7F716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DFB7613-0F17-83A5-FE22-C13B0345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29/07/2024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AA37264-4434-DB7E-4EEA-54E660C7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115701-B4F4-AAE2-9F6D-5DE359EA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23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AAFFA-D416-4CDA-8A29-56945B052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7640BB3-8C2E-5BEC-5DC2-ADC08F41E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29/07/2024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BA164EA-4513-D48E-D296-B551060F9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21E9805-61F6-D256-F74F-AD9396A0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421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BBC36E3-7894-7B07-B784-EA9B18CF1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29/07/2024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FE839F-D072-AAED-E1D9-338E790E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6949BA6-1A71-9E23-B9B2-E3B3845B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9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FC503-D789-9D99-5C73-8FD3A5E60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11086-E425-81EE-2215-EDD4D50D8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2C7EDE-BF29-211F-F922-77970D0A3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4D8121-5264-1FBE-599E-6CD5C55FA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29/07/2024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171CE6-D281-F6F8-3B31-75357D25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CEC4BD-B43E-6CF6-DB60-5041D296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209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4FCAE-FB7E-32C0-7035-4D2E56A9E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7A631D-4F87-6489-120B-236D0F4E0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998418-2930-31AE-45B3-BAF5E7FFA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1B1E81-7EE5-2B64-48F3-B5CD95ED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370F-5294-43C1-9E19-80C25092A6AF}" type="datetimeFigureOut">
              <a:rPr lang="pt-BR" smtClean="0"/>
              <a:t>29/07/2024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CF5D6A-588E-CF17-7AFD-D92441D86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CD6FFA-C557-B722-94B5-43D7AA45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64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A3B3573-BCD2-FF72-ADEA-D015F76BE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E6079B-5F8A-B976-75F1-3AB59F69B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8F535F-9FCD-76F8-A409-DBBAD9F4C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370F-5294-43C1-9E19-80C25092A6AF}" type="datetimeFigureOut">
              <a:rPr lang="pt-BR" smtClean="0"/>
              <a:t>29/07/2024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0E606F-B202-B73F-ED5F-F7815236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7D0FDC-5941-1C9B-0D55-53CDD2400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B7E4-8774-4F96-99F4-461B2BADC0C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837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ixaDeTexto 26">
            <a:extLst>
              <a:ext uri="{FF2B5EF4-FFF2-40B4-BE49-F238E27FC236}">
                <a16:creationId xmlns:a16="http://schemas.microsoft.com/office/drawing/2014/main" id="{E3D7A5F4-B1D8-4FCB-BD07-5B9083B67C14}"/>
              </a:ext>
            </a:extLst>
          </p:cNvPr>
          <p:cNvSpPr txBox="1"/>
          <p:nvPr/>
        </p:nvSpPr>
        <p:spPr>
          <a:xfrm>
            <a:off x="1037521" y="1618413"/>
            <a:ext cx="560884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Conjuntura e Sondagens Econômicas – MPE 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SEBRAE – FGV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Reunião de Julho/2024</a:t>
            </a: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Fonte dos dados: FGV IBRE e Sebrae, exceto onde indicado</a:t>
            </a:r>
          </a:p>
        </p:txBody>
      </p:sp>
      <p:sp>
        <p:nvSpPr>
          <p:cNvPr id="7" name="Gráfico 9">
            <a:extLst>
              <a:ext uri="{FF2B5EF4-FFF2-40B4-BE49-F238E27FC236}">
                <a16:creationId xmlns:a16="http://schemas.microsoft.com/office/drawing/2014/main" id="{670EDACD-9451-4BA3-7F06-5DA2FEBE36DF}"/>
              </a:ext>
            </a:extLst>
          </p:cNvPr>
          <p:cNvSpPr/>
          <p:nvPr/>
        </p:nvSpPr>
        <p:spPr>
          <a:xfrm>
            <a:off x="6370380" y="2630477"/>
            <a:ext cx="6714249" cy="4609507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003A79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Gráfico 17">
            <a:extLst>
              <a:ext uri="{FF2B5EF4-FFF2-40B4-BE49-F238E27FC236}">
                <a16:creationId xmlns:a16="http://schemas.microsoft.com/office/drawing/2014/main" id="{39EDDB18-4289-C969-9072-F83E9A7E8F22}"/>
              </a:ext>
            </a:extLst>
          </p:cNvPr>
          <p:cNvSpPr/>
          <p:nvPr/>
        </p:nvSpPr>
        <p:spPr>
          <a:xfrm>
            <a:off x="6788629" y="496893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Gráfico 9">
            <a:extLst>
              <a:ext uri="{FF2B5EF4-FFF2-40B4-BE49-F238E27FC236}">
                <a16:creationId xmlns:a16="http://schemas.microsoft.com/office/drawing/2014/main" id="{5FC02EB5-10BA-8999-A20D-0421F933B20A}"/>
              </a:ext>
            </a:extLst>
          </p:cNvPr>
          <p:cNvSpPr/>
          <p:nvPr/>
        </p:nvSpPr>
        <p:spPr>
          <a:xfrm>
            <a:off x="9728887" y="-6378283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003A79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ráfico 9">
            <a:extLst>
              <a:ext uri="{FF2B5EF4-FFF2-40B4-BE49-F238E27FC236}">
                <a16:creationId xmlns:a16="http://schemas.microsoft.com/office/drawing/2014/main" id="{00671FEA-544B-7BEC-68AA-D1024451E211}"/>
              </a:ext>
            </a:extLst>
          </p:cNvPr>
          <p:cNvSpPr/>
          <p:nvPr/>
        </p:nvSpPr>
        <p:spPr>
          <a:xfrm>
            <a:off x="6670627" y="-3909938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Gráfico 17">
            <a:extLst>
              <a:ext uri="{FF2B5EF4-FFF2-40B4-BE49-F238E27FC236}">
                <a16:creationId xmlns:a16="http://schemas.microsoft.com/office/drawing/2014/main" id="{C50189FC-EEF0-0DA6-D05B-9C49D631C74E}"/>
              </a:ext>
            </a:extLst>
          </p:cNvPr>
          <p:cNvSpPr/>
          <p:nvPr/>
        </p:nvSpPr>
        <p:spPr>
          <a:xfrm>
            <a:off x="15046820" y="1795025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Gráfico 12">
            <a:extLst>
              <a:ext uri="{FF2B5EF4-FFF2-40B4-BE49-F238E27FC236}">
                <a16:creationId xmlns:a16="http://schemas.microsoft.com/office/drawing/2014/main" id="{040A9D37-1C1B-440D-7274-CBF84E26414E}"/>
              </a:ext>
            </a:extLst>
          </p:cNvPr>
          <p:cNvSpPr/>
          <p:nvPr/>
        </p:nvSpPr>
        <p:spPr>
          <a:xfrm>
            <a:off x="8527768" y="-320130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Gráfico 10">
            <a:extLst>
              <a:ext uri="{FF2B5EF4-FFF2-40B4-BE49-F238E27FC236}">
                <a16:creationId xmlns:a16="http://schemas.microsoft.com/office/drawing/2014/main" id="{8E3D70CC-6891-C98A-5BA9-80A7F96ACE23}"/>
              </a:ext>
            </a:extLst>
          </p:cNvPr>
          <p:cNvSpPr/>
          <p:nvPr/>
        </p:nvSpPr>
        <p:spPr>
          <a:xfrm>
            <a:off x="15525360" y="496893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1" name="Imagem 30">
            <a:extLst>
              <a:ext uri="{FF2B5EF4-FFF2-40B4-BE49-F238E27FC236}">
                <a16:creationId xmlns:a16="http://schemas.microsoft.com/office/drawing/2014/main" id="{090B7D81-7EE8-AEC4-A730-291321F2BF7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04" y="677083"/>
            <a:ext cx="838252" cy="453098"/>
          </a:xfrm>
          <a:prstGeom prst="rect">
            <a:avLst/>
          </a:prstGeom>
        </p:spPr>
      </p:pic>
      <p:pic>
        <p:nvPicPr>
          <p:cNvPr id="33" name="Imagem 32" descr="Logotipo&#10;&#10;Descrição gerada automaticamente">
            <a:extLst>
              <a:ext uri="{FF2B5EF4-FFF2-40B4-BE49-F238E27FC236}">
                <a16:creationId xmlns:a16="http://schemas.microsoft.com/office/drawing/2014/main" id="{CE295CB7-42CB-8CEB-E982-E17D532454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656" y="620923"/>
            <a:ext cx="2089026" cy="565418"/>
          </a:xfrm>
          <a:prstGeom prst="rect">
            <a:avLst/>
          </a:prstGeom>
        </p:spPr>
      </p:pic>
      <p:pic>
        <p:nvPicPr>
          <p:cNvPr id="38" name="Imagem 37" descr="Mulher sentada em uma mesa&#10;&#10;Descrição gerada automaticamente">
            <a:extLst>
              <a:ext uri="{FF2B5EF4-FFF2-40B4-BE49-F238E27FC236}">
                <a16:creationId xmlns:a16="http://schemas.microsoft.com/office/drawing/2014/main" id="{C20FE9AA-DA5B-3480-D1E7-1DCB49DA8ED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3" r="24947"/>
          <a:stretch/>
        </p:blipFill>
        <p:spPr>
          <a:xfrm>
            <a:off x="6371700" y="677083"/>
            <a:ext cx="4746971" cy="5621571"/>
          </a:xfrm>
          <a:prstGeom prst="parallelogram">
            <a:avLst/>
          </a:prstGeom>
        </p:spPr>
      </p:pic>
      <p:sp>
        <p:nvSpPr>
          <p:cNvPr id="11" name="Gráfico 10">
            <a:extLst>
              <a:ext uri="{FF2B5EF4-FFF2-40B4-BE49-F238E27FC236}">
                <a16:creationId xmlns:a16="http://schemas.microsoft.com/office/drawing/2014/main" id="{99D308E1-1C58-BAD4-CC59-EC92CEE67988}"/>
              </a:ext>
            </a:extLst>
          </p:cNvPr>
          <p:cNvSpPr/>
          <p:nvPr/>
        </p:nvSpPr>
        <p:spPr>
          <a:xfrm>
            <a:off x="10382898" y="1285376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003A79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257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2552282" y="1855385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B9AAD95-7FDE-0BD7-66DE-6437083F02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492855"/>
              </p:ext>
            </p:extLst>
          </p:nvPr>
        </p:nvGraphicFramePr>
        <p:xfrm>
          <a:off x="1031459" y="2606230"/>
          <a:ext cx="8066821" cy="332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CaixaDeTexto 24">
            <a:extLst>
              <a:ext uri="{FF2B5EF4-FFF2-40B4-BE49-F238E27FC236}">
                <a16:creationId xmlns:a16="http://schemas.microsoft.com/office/drawing/2014/main" id="{B97386B1-066D-4867-B16D-E34BD501DF60}"/>
              </a:ext>
            </a:extLst>
          </p:cNvPr>
          <p:cNvSpPr txBox="1"/>
          <p:nvPr/>
        </p:nvSpPr>
        <p:spPr>
          <a:xfrm>
            <a:off x="9037505" y="3358822"/>
            <a:ext cx="1137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1"/>
                </a:solidFill>
                <a:latin typeface="Montserrat" panose="02000505000000020004" pitchFamily="2" charset="0"/>
              </a:rPr>
              <a:t>Jun/24  </a:t>
            </a:r>
          </a:p>
          <a:p>
            <a:pPr algn="ctr"/>
            <a:r>
              <a:rPr lang="pt-BR" b="1" dirty="0">
                <a:solidFill>
                  <a:schemeClr val="accent1"/>
                </a:solidFill>
                <a:latin typeface="Montserrat" panose="02000505000000020004" pitchFamily="2" charset="0"/>
              </a:rPr>
              <a:t>92,2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76B49C2-A009-FEDD-842B-3720F06A5A3C}"/>
              </a:ext>
            </a:extLst>
          </p:cNvPr>
          <p:cNvSpPr txBox="1"/>
          <p:nvPr/>
        </p:nvSpPr>
        <p:spPr>
          <a:xfrm>
            <a:off x="1045081" y="1439887"/>
            <a:ext cx="8705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Índices de Confiança, Situação Atual e Expectativas - MPE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i="0" u="none" strike="noStrike" kern="1200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Dados padronizados e dessazonalizados</a:t>
            </a:r>
            <a:endParaRPr kumimoji="0" lang="pt-BR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D754C21-A403-BED7-7461-00C90EA21F84}"/>
              </a:ext>
            </a:extLst>
          </p:cNvPr>
          <p:cNvSpPr txBox="1"/>
          <p:nvPr/>
        </p:nvSpPr>
        <p:spPr>
          <a:xfrm>
            <a:off x="8990109" y="2692892"/>
            <a:ext cx="1137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2"/>
                </a:solidFill>
                <a:latin typeface="Montserrat" panose="02000505000000020004" pitchFamily="2" charset="0"/>
              </a:rPr>
              <a:t>Jun/24  </a:t>
            </a:r>
          </a:p>
          <a:p>
            <a:pPr algn="ctr"/>
            <a:r>
              <a:rPr lang="pt-BR" b="1" dirty="0">
                <a:solidFill>
                  <a:schemeClr val="accent2"/>
                </a:solidFill>
                <a:latin typeface="Montserrat" panose="02000505000000020004" pitchFamily="2" charset="0"/>
              </a:rPr>
              <a:t>94,1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318A8BB-954E-8D01-3AD3-30CBBF0053E7}"/>
              </a:ext>
            </a:extLst>
          </p:cNvPr>
          <p:cNvSpPr txBox="1"/>
          <p:nvPr/>
        </p:nvSpPr>
        <p:spPr>
          <a:xfrm>
            <a:off x="9044195" y="3974411"/>
            <a:ext cx="1137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bg1">
                    <a:lumMod val="50000"/>
                  </a:schemeClr>
                </a:solidFill>
                <a:latin typeface="Montserrat" panose="02000505000000020004" pitchFamily="2" charset="0"/>
              </a:rPr>
              <a:t>Jun/24  </a:t>
            </a:r>
          </a:p>
          <a:p>
            <a:pPr algn="ctr"/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Montserrat" panose="02000505000000020004" pitchFamily="2" charset="0"/>
              </a:rPr>
              <a:t>90,4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1B0034B-FD1B-0186-D475-DAA8C057B280}"/>
              </a:ext>
            </a:extLst>
          </p:cNvPr>
          <p:cNvSpPr txBox="1"/>
          <p:nvPr/>
        </p:nvSpPr>
        <p:spPr>
          <a:xfrm>
            <a:off x="10043546" y="3360985"/>
            <a:ext cx="1116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i="0" u="none" strike="noStrike" kern="1200" cap="none" spc="0" normalizeH="0" baseline="0" dirty="0">
                <a:ln>
                  <a:noFill/>
                </a:ln>
                <a:solidFill>
                  <a:srgbClr val="0062AC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IC-MPE</a:t>
            </a:r>
            <a:endParaRPr kumimoji="0" lang="pt-BR" i="0" u="none" strike="noStrike" kern="1200" cap="none" spc="0" normalizeH="0" baseline="0" noProof="0" dirty="0">
              <a:ln>
                <a:noFill/>
              </a:ln>
              <a:solidFill>
                <a:srgbClr val="0062A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F90EA9A-CBA4-3A79-5F41-600C4A938F68}"/>
              </a:ext>
            </a:extLst>
          </p:cNvPr>
          <p:cNvSpPr txBox="1"/>
          <p:nvPr/>
        </p:nvSpPr>
        <p:spPr>
          <a:xfrm>
            <a:off x="10049412" y="3979914"/>
            <a:ext cx="1116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i="0" u="none" strike="noStrike" kern="1200" cap="none" spc="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IE-MPE</a:t>
            </a:r>
            <a:endParaRPr kumimoji="0" lang="pt-BR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FC19E18-C12B-A329-2BE9-F1BC3BA2D888}"/>
              </a:ext>
            </a:extLst>
          </p:cNvPr>
          <p:cNvSpPr txBox="1"/>
          <p:nvPr/>
        </p:nvSpPr>
        <p:spPr>
          <a:xfrm>
            <a:off x="10034401" y="2764757"/>
            <a:ext cx="1116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i="0" u="none" strike="noStrike" kern="1200" cap="none" spc="0" normalizeH="0" baseline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ISA-MPE</a:t>
            </a:r>
            <a:endParaRPr kumimoji="0" lang="pt-BR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6987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893738" y="1146504"/>
            <a:ext cx="98336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Confiança para todos os portes é superior a confiança das </a:t>
            </a:r>
            <a:r>
              <a:rPr lang="pt-BR" sz="2800" b="1" noProof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MPEs</a:t>
            </a:r>
            <a:endParaRPr lang="pt-BR" sz="2800" b="1" noProof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</a:endParaRPr>
          </a:p>
          <a:p>
            <a:pPr>
              <a:defRPr/>
            </a:pPr>
            <a:r>
              <a:rPr kumimoji="0" lang="pt-BR" i="0" u="none" strike="noStrike" kern="1200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Dados padronizados e dessazonalizados</a:t>
            </a:r>
            <a:endParaRPr kumimoji="0" lang="pt-BR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5FD7359E-BCC9-4ECA-A248-FCA79E0A8F00}"/>
              </a:ext>
            </a:extLst>
          </p:cNvPr>
          <p:cNvSpPr txBox="1"/>
          <p:nvPr/>
        </p:nvSpPr>
        <p:spPr>
          <a:xfrm>
            <a:off x="9326208" y="3049961"/>
            <a:ext cx="999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00B0F0"/>
                </a:solidFill>
                <a:latin typeface="Montserrat" panose="02000505000000020004" pitchFamily="2" charset="0"/>
              </a:rPr>
              <a:t>Jun/24  </a:t>
            </a:r>
          </a:p>
          <a:p>
            <a:pPr algn="ctr"/>
            <a:r>
              <a:rPr lang="pt-BR" sz="1400" b="1" dirty="0">
                <a:solidFill>
                  <a:srgbClr val="00B0F0"/>
                </a:solidFill>
                <a:latin typeface="Montserrat" panose="02000505000000020004" pitchFamily="2" charset="0"/>
              </a:rPr>
              <a:t>92,2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90C26E2-CAA4-4669-AA5C-581B7C1F5132}"/>
              </a:ext>
            </a:extLst>
          </p:cNvPr>
          <p:cNvSpPr txBox="1"/>
          <p:nvPr/>
        </p:nvSpPr>
        <p:spPr>
          <a:xfrm>
            <a:off x="9257361" y="2534648"/>
            <a:ext cx="1137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002060"/>
                </a:solidFill>
                <a:latin typeface="Montserrat" panose="02000505000000020004" pitchFamily="2" charset="0"/>
              </a:rPr>
              <a:t>Jun/24  </a:t>
            </a:r>
          </a:p>
          <a:p>
            <a:pPr algn="ctr"/>
            <a:r>
              <a:rPr lang="pt-BR" sz="1400" b="1" dirty="0">
                <a:solidFill>
                  <a:srgbClr val="002060"/>
                </a:solidFill>
                <a:latin typeface="Montserrat" panose="02000505000000020004" pitchFamily="2" charset="0"/>
              </a:rPr>
              <a:t>95,9</a:t>
            </a:r>
          </a:p>
        </p:txBody>
      </p:sp>
      <p:graphicFrame>
        <p:nvGraphicFramePr>
          <p:cNvPr id="32" name="Gráfico 31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1942255"/>
              </p:ext>
            </p:extLst>
          </p:nvPr>
        </p:nvGraphicFramePr>
        <p:xfrm>
          <a:off x="893738" y="2011428"/>
          <a:ext cx="8721750" cy="4275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C8E1D4E5-2350-CBEE-726A-DB79206603FF}"/>
              </a:ext>
            </a:extLst>
          </p:cNvPr>
          <p:cNvSpPr txBox="1"/>
          <p:nvPr/>
        </p:nvSpPr>
        <p:spPr>
          <a:xfrm>
            <a:off x="10362502" y="2541976"/>
            <a:ext cx="1116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IC-Geral</a:t>
            </a:r>
            <a:endParaRPr kumimoji="0" lang="pt-BR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82D96D4-F788-CC8C-58E2-CCED6083DA6F}"/>
              </a:ext>
            </a:extLst>
          </p:cNvPr>
          <p:cNvSpPr txBox="1"/>
          <p:nvPr/>
        </p:nvSpPr>
        <p:spPr>
          <a:xfrm>
            <a:off x="10325667" y="3070261"/>
            <a:ext cx="1116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i="0" u="none" strike="noStrike" kern="1200" cap="none" spc="0" normalizeH="0" baseline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IC-MPE</a:t>
            </a:r>
            <a:endParaRPr kumimoji="0" lang="pt-BR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AEDDF06-385E-083A-71C7-BF5215A5CB76}"/>
              </a:ext>
            </a:extLst>
          </p:cNvPr>
          <p:cNvSpPr txBox="1"/>
          <p:nvPr/>
        </p:nvSpPr>
        <p:spPr>
          <a:xfrm>
            <a:off x="363061" y="5876235"/>
            <a:ext cx="3882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* Índice de Confiança Empresarial </a:t>
            </a:r>
            <a:r>
              <a:rPr lang="pt-BR" sz="1200" b="1" dirty="0" err="1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ex</a:t>
            </a:r>
            <a:r>
              <a:rPr lang="pt-BR" sz="1200" b="1" dirty="0">
                <a:solidFill>
                  <a:schemeClr val="bg1">
                    <a:lumMod val="50000"/>
                  </a:schemeClr>
                </a:solidFill>
                <a:latin typeface="Calibri" panose="020F0502020204030204"/>
              </a:rPr>
              <a:t> Setor da Construção;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B9D71CF-1835-82D6-4FF8-18D9C87511EA}"/>
              </a:ext>
            </a:extLst>
          </p:cNvPr>
          <p:cNvSpPr txBox="1"/>
          <p:nvPr/>
        </p:nvSpPr>
        <p:spPr>
          <a:xfrm>
            <a:off x="9312428" y="5819234"/>
            <a:ext cx="2579230" cy="738664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1200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Fatores Limitativos: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40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Co</a:t>
            </a:r>
            <a:r>
              <a:rPr lang="pt-BR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mpetição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 no próprio setor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Demanda Insuficiente</a:t>
            </a:r>
          </a:p>
        </p:txBody>
      </p:sp>
    </p:spTree>
    <p:extLst>
      <p:ext uri="{BB962C8B-B14F-4D97-AF65-F5344CB8AC3E}">
        <p14:creationId xmlns:p14="http://schemas.microsoft.com/office/powerpoint/2010/main" val="2007895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578964" y="1318726"/>
            <a:ext cx="7019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Indústria lidera confiança entre os setores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C2C116F-BB34-4DFE-9F04-05CBD6F79EA6}"/>
              </a:ext>
            </a:extLst>
          </p:cNvPr>
          <p:cNvSpPr txBox="1"/>
          <p:nvPr/>
        </p:nvSpPr>
        <p:spPr>
          <a:xfrm>
            <a:off x="9260674" y="3873265"/>
            <a:ext cx="2348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B0F0"/>
                </a:solidFill>
              </a:rPr>
              <a:t>ICOM-MPE: Índice de confiança do Comércio MPE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72B4AD6-E6E2-47D9-811B-F63817F3DAF3}"/>
              </a:ext>
            </a:extLst>
          </p:cNvPr>
          <p:cNvSpPr txBox="1"/>
          <p:nvPr/>
        </p:nvSpPr>
        <p:spPr>
          <a:xfrm>
            <a:off x="8293802" y="3857665"/>
            <a:ext cx="108315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>
                <a:solidFill>
                  <a:srgbClr val="00B0F0"/>
                </a:solidFill>
                <a:latin typeface="Montserrat" panose="02000505000000020004" pitchFamily="2" charset="0"/>
              </a:rPr>
              <a:t>Jun</a:t>
            </a:r>
            <a:r>
              <a:rPr lang="pt-BR" sz="1600" dirty="0">
                <a:solidFill>
                  <a:srgbClr val="00B0F0"/>
                </a:solidFill>
                <a:latin typeface="Montserrat" panose="02000505000000020004" pitchFamily="2" charset="0"/>
              </a:rPr>
              <a:t>/24  </a:t>
            </a:r>
          </a:p>
          <a:p>
            <a:r>
              <a:rPr lang="pt-BR" b="1" dirty="0">
                <a:solidFill>
                  <a:srgbClr val="00B0F0"/>
                </a:solidFill>
                <a:latin typeface="Montserrat" panose="02000505000000020004" pitchFamily="2" charset="0"/>
              </a:rPr>
              <a:t>86,7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0807F3A2-17AC-4CB0-9EBE-7874B9B856FB}"/>
              </a:ext>
            </a:extLst>
          </p:cNvPr>
          <p:cNvSpPr txBox="1"/>
          <p:nvPr/>
        </p:nvSpPr>
        <p:spPr>
          <a:xfrm>
            <a:off x="8334108" y="3228350"/>
            <a:ext cx="11745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002060"/>
                </a:solidFill>
                <a:latin typeface="Montserrat" panose="02000505000000020004" pitchFamily="2" charset="0"/>
              </a:rPr>
              <a:t>Jun/24 </a:t>
            </a:r>
          </a:p>
          <a:p>
            <a:r>
              <a:rPr lang="pt-BR" b="1" dirty="0">
                <a:solidFill>
                  <a:srgbClr val="002060"/>
                </a:solidFill>
                <a:latin typeface="Montserrat" panose="02000505000000020004" pitchFamily="2" charset="0"/>
              </a:rPr>
              <a:t>92,9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C65A26AC-674C-4B54-ACA6-730B2786F074}"/>
              </a:ext>
            </a:extLst>
          </p:cNvPr>
          <p:cNvSpPr txBox="1"/>
          <p:nvPr/>
        </p:nvSpPr>
        <p:spPr>
          <a:xfrm>
            <a:off x="8334108" y="2619024"/>
            <a:ext cx="111147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Montserrat" panose="02000505000000020004" pitchFamily="2" charset="0"/>
              </a:rPr>
              <a:t>Jun/24  </a:t>
            </a:r>
          </a:p>
          <a:p>
            <a:r>
              <a:rPr lang="pt-BR" b="1" dirty="0">
                <a:solidFill>
                  <a:schemeClr val="bg1">
                    <a:lumMod val="50000"/>
                  </a:schemeClr>
                </a:solidFill>
                <a:latin typeface="Montserrat" panose="02000505000000020004" pitchFamily="2" charset="0"/>
              </a:rPr>
              <a:t>99,0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000000-0008-0000-02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63690"/>
              </p:ext>
            </p:extLst>
          </p:nvPr>
        </p:nvGraphicFramePr>
        <p:xfrm>
          <a:off x="384868" y="2120267"/>
          <a:ext cx="7908934" cy="3845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39DC18E3-2C8B-25E5-0983-25D93C13E845}"/>
              </a:ext>
            </a:extLst>
          </p:cNvPr>
          <p:cNvSpPr txBox="1"/>
          <p:nvPr/>
        </p:nvSpPr>
        <p:spPr>
          <a:xfrm>
            <a:off x="9260673" y="3274516"/>
            <a:ext cx="2348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accent1">
                    <a:lumMod val="50000"/>
                  </a:schemeClr>
                </a:solidFill>
              </a:rPr>
              <a:t>ICS-MPE: Índice de confiança dos Serviços MPE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C79921F-35D4-AC68-019F-4BF7446DC6FC}"/>
              </a:ext>
            </a:extLst>
          </p:cNvPr>
          <p:cNvSpPr txBox="1"/>
          <p:nvPr/>
        </p:nvSpPr>
        <p:spPr>
          <a:xfrm>
            <a:off x="9260673" y="2603635"/>
            <a:ext cx="2348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>
                    <a:lumMod val="50000"/>
                  </a:schemeClr>
                </a:solidFill>
              </a:rPr>
              <a:t>ICI-MPE: Índice de confiança da Indústria MPE</a:t>
            </a:r>
          </a:p>
        </p:txBody>
      </p:sp>
    </p:spTree>
    <p:extLst>
      <p:ext uri="{BB962C8B-B14F-4D97-AF65-F5344CB8AC3E}">
        <p14:creationId xmlns:p14="http://schemas.microsoft.com/office/powerpoint/2010/main" val="3191895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547303" y="1172439"/>
            <a:ext cx="7019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Índices de Confiança Regionais MPE Geral 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56677F75-6596-6EBC-A82E-45538ADF04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423188"/>
              </p:ext>
            </p:extLst>
          </p:nvPr>
        </p:nvGraphicFramePr>
        <p:xfrm>
          <a:off x="839377" y="1957422"/>
          <a:ext cx="9223552" cy="3889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005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8302798" y="-4147166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463657" y="1288838"/>
            <a:ext cx="8064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Indústria lidera tanto no Sudeste quanto no Sul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0037C21-4C81-4FAC-A0FB-E61BF96135CB}"/>
              </a:ext>
            </a:extLst>
          </p:cNvPr>
          <p:cNvSpPr txBox="1"/>
          <p:nvPr/>
        </p:nvSpPr>
        <p:spPr>
          <a:xfrm>
            <a:off x="2304554" y="2216446"/>
            <a:ext cx="1817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Sudeste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7FE52EB4-9DF2-4837-9262-8DC5FC42B977}"/>
              </a:ext>
            </a:extLst>
          </p:cNvPr>
          <p:cNvSpPr txBox="1"/>
          <p:nvPr/>
        </p:nvSpPr>
        <p:spPr>
          <a:xfrm>
            <a:off x="8302798" y="2302801"/>
            <a:ext cx="3449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Sul</a:t>
            </a:r>
          </a:p>
        </p:txBody>
      </p:sp>
      <p:graphicFrame>
        <p:nvGraphicFramePr>
          <p:cNvPr id="24" name="Gráfico 23">
            <a:extLst>
              <a:ext uri="{FF2B5EF4-FFF2-40B4-BE49-F238E27FC236}">
                <a16:creationId xmlns:a16="http://schemas.microsoft.com/office/drawing/2014/main" id="{3872EB35-FB1D-4812-91F5-167B3200DD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884529"/>
              </p:ext>
            </p:extLst>
          </p:nvPr>
        </p:nvGraphicFramePr>
        <p:xfrm>
          <a:off x="388143" y="2856238"/>
          <a:ext cx="5190950" cy="2833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3368D8BC-E82E-452A-99FB-6623043F8E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896207"/>
              </p:ext>
            </p:extLst>
          </p:nvPr>
        </p:nvGraphicFramePr>
        <p:xfrm>
          <a:off x="5933100" y="2863394"/>
          <a:ext cx="5190950" cy="2832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5848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568460" y="1128379"/>
            <a:ext cx="10315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Serviços mantém maior confiança no Norte + Centro Oeste;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Comércio tenta se aproximar (dados </a:t>
            </a:r>
            <a:r>
              <a:rPr lang="pt-BR" sz="2800" b="1" noProof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em pontos)</a:t>
            </a:r>
            <a:endParaRPr lang="pt-BR" sz="2800" b="1" noProof="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0037C21-4C81-4FAC-A0FB-E61BF96135CB}"/>
              </a:ext>
            </a:extLst>
          </p:cNvPr>
          <p:cNvSpPr txBox="1"/>
          <p:nvPr/>
        </p:nvSpPr>
        <p:spPr>
          <a:xfrm>
            <a:off x="2376726" y="2296001"/>
            <a:ext cx="1817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Nordeste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7FE52EB4-9DF2-4837-9262-8DC5FC42B977}"/>
              </a:ext>
            </a:extLst>
          </p:cNvPr>
          <p:cNvSpPr txBox="1"/>
          <p:nvPr/>
        </p:nvSpPr>
        <p:spPr>
          <a:xfrm>
            <a:off x="6988468" y="2272287"/>
            <a:ext cx="3449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Norte + Centro-Oeste</a:t>
            </a: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F573E5E3-755D-41D0-9AD7-0C3AD4B815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9574495"/>
              </p:ext>
            </p:extLst>
          </p:nvPr>
        </p:nvGraphicFramePr>
        <p:xfrm>
          <a:off x="341672" y="2862198"/>
          <a:ext cx="5190950" cy="28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id="{6F82F8CC-EEF4-44D6-AA5C-6FF0F9CFFC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127292"/>
              </p:ext>
            </p:extLst>
          </p:nvPr>
        </p:nvGraphicFramePr>
        <p:xfrm>
          <a:off x="5861305" y="2862198"/>
          <a:ext cx="5190950" cy="28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9610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003A79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4707313" y="1044802"/>
            <a:ext cx="2777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Conclusões</a:t>
            </a: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36BDE3B-C000-C72E-868C-2CE41A6BF86F}"/>
              </a:ext>
            </a:extLst>
          </p:cNvPr>
          <p:cNvSpPr txBox="1"/>
          <p:nvPr/>
        </p:nvSpPr>
        <p:spPr>
          <a:xfrm>
            <a:off x="906310" y="1937149"/>
            <a:ext cx="475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Micro e Pequenas Empresas</a:t>
            </a: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2" name="CaixaDeTexto 9">
            <a:extLst>
              <a:ext uri="{FF2B5EF4-FFF2-40B4-BE49-F238E27FC236}">
                <a16:creationId xmlns:a16="http://schemas.microsoft.com/office/drawing/2014/main" id="{518421A5-6455-CC6C-E42A-CFFC9778AD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6780420"/>
              </p:ext>
            </p:extLst>
          </p:nvPr>
        </p:nvGraphicFramePr>
        <p:xfrm>
          <a:off x="1263054" y="2571750"/>
          <a:ext cx="9665892" cy="3414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5914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áfico 6">
            <a:extLst>
              <a:ext uri="{FF2B5EF4-FFF2-40B4-BE49-F238E27FC236}">
                <a16:creationId xmlns:a16="http://schemas.microsoft.com/office/drawing/2014/main" id="{AD137DB3-405A-399F-6E92-71FB934B10AC}"/>
              </a:ext>
            </a:extLst>
          </p:cNvPr>
          <p:cNvSpPr/>
          <p:nvPr/>
        </p:nvSpPr>
        <p:spPr>
          <a:xfrm>
            <a:off x="-1568888" y="6995845"/>
            <a:ext cx="1504492" cy="6935741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  <a:gd name="connsiteX0" fmla="*/ 0 w 1189101"/>
              <a:gd name="connsiteY0" fmla="*/ 5507932 h 5507932"/>
              <a:gd name="connsiteX1" fmla="*/ 1189101 w 1189101"/>
              <a:gd name="connsiteY1" fmla="*/ 0 h 5507932"/>
              <a:gd name="connsiteX0" fmla="*/ 0 w 1485315"/>
              <a:gd name="connsiteY0" fmla="*/ 6847335 h 6847335"/>
              <a:gd name="connsiteX1" fmla="*/ 1485315 w 1485315"/>
              <a:gd name="connsiteY1" fmla="*/ 0 h 684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5315" h="6847335">
                <a:moveTo>
                  <a:pt x="0" y="6847335"/>
                </a:moveTo>
                <a:cubicBezTo>
                  <a:pt x="233235" y="5775504"/>
                  <a:pt x="1252080" y="1071831"/>
                  <a:pt x="1485315" y="0"/>
                </a:cubicBez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827696" y="2857952"/>
            <a:ext cx="9295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Obrigada!</a:t>
            </a:r>
          </a:p>
        </p:txBody>
      </p:sp>
      <p:sp>
        <p:nvSpPr>
          <p:cNvPr id="21" name="Gráfico 9">
            <a:extLst>
              <a:ext uri="{FF2B5EF4-FFF2-40B4-BE49-F238E27FC236}">
                <a16:creationId xmlns:a16="http://schemas.microsoft.com/office/drawing/2014/main" id="{9266E76B-91F3-A97B-7EAB-8AAA32622F2F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003A79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003A79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Gráfico 10">
            <a:extLst>
              <a:ext uri="{FF2B5EF4-FFF2-40B4-BE49-F238E27FC236}">
                <a16:creationId xmlns:a16="http://schemas.microsoft.com/office/drawing/2014/main" id="{710EA11F-DDFC-4CCE-B576-6FE9E686419C}"/>
              </a:ext>
            </a:extLst>
          </p:cNvPr>
          <p:cNvSpPr/>
          <p:nvPr/>
        </p:nvSpPr>
        <p:spPr>
          <a:xfrm>
            <a:off x="1233200" y="5836485"/>
            <a:ext cx="1817574" cy="666074"/>
          </a:xfrm>
          <a:custGeom>
            <a:avLst/>
            <a:gdLst>
              <a:gd name="connsiteX0" fmla="*/ 1750688 w 1817574"/>
              <a:gd name="connsiteY0" fmla="*/ 0 h 666074"/>
              <a:gd name="connsiteX1" fmla="*/ 214171 w 1817574"/>
              <a:gd name="connsiteY1" fmla="*/ 0 h 666074"/>
              <a:gd name="connsiteX2" fmla="*/ 147284 w 1817574"/>
              <a:gd name="connsiteY2" fmla="*/ 0 h 666074"/>
              <a:gd name="connsiteX3" fmla="*/ 0 w 1817574"/>
              <a:gd name="connsiteY3" fmla="*/ 666074 h 666074"/>
              <a:gd name="connsiteX4" fmla="*/ 66887 w 1817574"/>
              <a:gd name="connsiteY4" fmla="*/ 666074 h 666074"/>
              <a:gd name="connsiteX5" fmla="*/ 1606400 w 1817574"/>
              <a:gd name="connsiteY5" fmla="*/ 666074 h 666074"/>
              <a:gd name="connsiteX6" fmla="*/ 1673287 w 1817574"/>
              <a:gd name="connsiteY6" fmla="*/ 666074 h 666074"/>
              <a:gd name="connsiteX7" fmla="*/ 1817574 w 1817574"/>
              <a:gd name="connsiteY7" fmla="*/ 0 h 666074"/>
              <a:gd name="connsiteX8" fmla="*/ 1750688 w 1817574"/>
              <a:gd name="connsiteY8" fmla="*/ 0 h 66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7574" h="666074">
                <a:moveTo>
                  <a:pt x="1750688" y="0"/>
                </a:moveTo>
                <a:lnTo>
                  <a:pt x="214171" y="0"/>
                </a:lnTo>
                <a:lnTo>
                  <a:pt x="147284" y="0"/>
                </a:lnTo>
                <a:lnTo>
                  <a:pt x="0" y="666074"/>
                </a:lnTo>
                <a:lnTo>
                  <a:pt x="66887" y="666074"/>
                </a:lnTo>
                <a:lnTo>
                  <a:pt x="1606400" y="666074"/>
                </a:lnTo>
                <a:lnTo>
                  <a:pt x="1673287" y="666074"/>
                </a:lnTo>
                <a:lnTo>
                  <a:pt x="1817574" y="0"/>
                </a:lnTo>
                <a:lnTo>
                  <a:pt x="1750688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266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-1829975" y="8113118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-816642" y="4925150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434260" y="157966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33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732736" y="2426473"/>
            <a:ext cx="9295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Conjuntura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Macroeconômica</a:t>
            </a:r>
          </a:p>
        </p:txBody>
      </p:sp>
    </p:spTree>
    <p:extLst>
      <p:ext uri="{BB962C8B-B14F-4D97-AF65-F5344CB8AC3E}">
        <p14:creationId xmlns:p14="http://schemas.microsoft.com/office/powerpoint/2010/main" val="311427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áfico 12">
            <a:extLst>
              <a:ext uri="{FF2B5EF4-FFF2-40B4-BE49-F238E27FC236}">
                <a16:creationId xmlns:a16="http://schemas.microsoft.com/office/drawing/2014/main" id="{A2445830-D354-4979-2C00-A5373FE1BDE9}"/>
              </a:ext>
            </a:extLst>
          </p:cNvPr>
          <p:cNvSpPr/>
          <p:nvPr/>
        </p:nvSpPr>
        <p:spPr>
          <a:xfrm>
            <a:off x="7614578" y="-5419318"/>
            <a:ext cx="2889732" cy="1974996"/>
          </a:xfrm>
          <a:custGeom>
            <a:avLst/>
            <a:gdLst>
              <a:gd name="connsiteX0" fmla="*/ 3477178 w 3477177"/>
              <a:gd name="connsiteY0" fmla="*/ 0 h 2376487"/>
              <a:gd name="connsiteX1" fmla="*/ 2954247 w 3477177"/>
              <a:gd name="connsiteY1" fmla="*/ 2376488 h 2376487"/>
              <a:gd name="connsiteX2" fmla="*/ 0 w 3477177"/>
              <a:gd name="connsiteY2" fmla="*/ 2376488 h 2376487"/>
              <a:gd name="connsiteX3" fmla="*/ 522930 w 3477177"/>
              <a:gd name="connsiteY3" fmla="*/ 0 h 2376487"/>
              <a:gd name="connsiteX4" fmla="*/ 3477178 w 3477177"/>
              <a:gd name="connsiteY4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7177" h="2376487">
                <a:moveTo>
                  <a:pt x="3477178" y="0"/>
                </a:moveTo>
                <a:lnTo>
                  <a:pt x="2954247" y="2376488"/>
                </a:lnTo>
                <a:lnTo>
                  <a:pt x="0" y="2376488"/>
                </a:lnTo>
                <a:lnTo>
                  <a:pt x="522930" y="0"/>
                </a:lnTo>
                <a:lnTo>
                  <a:pt x="3477178" y="0"/>
                </a:lnTo>
                <a:close/>
              </a:path>
            </a:pathLst>
          </a:custGeom>
          <a:noFill/>
          <a:ln w="18998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00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Gráfico 10">
            <a:extLst>
              <a:ext uri="{FF2B5EF4-FFF2-40B4-BE49-F238E27FC236}">
                <a16:creationId xmlns:a16="http://schemas.microsoft.com/office/drawing/2014/main" id="{45836BE3-7C91-5BCB-AACF-21626311A18A}"/>
              </a:ext>
            </a:extLst>
          </p:cNvPr>
          <p:cNvSpPr/>
          <p:nvPr/>
        </p:nvSpPr>
        <p:spPr>
          <a:xfrm>
            <a:off x="10866039" y="-5234308"/>
            <a:ext cx="2233534" cy="496001"/>
          </a:xfrm>
          <a:custGeom>
            <a:avLst/>
            <a:gdLst>
              <a:gd name="connsiteX0" fmla="*/ 6251713 w 6251713"/>
              <a:gd name="connsiteY0" fmla="*/ 0 h 1388318"/>
              <a:gd name="connsiteX1" fmla="*/ 5949733 w 6251713"/>
              <a:gd name="connsiteY1" fmla="*/ 1388318 h 1388318"/>
              <a:gd name="connsiteX2" fmla="*/ 0 w 6251713"/>
              <a:gd name="connsiteY2" fmla="*/ 1388318 h 1388318"/>
              <a:gd name="connsiteX3" fmla="*/ 308264 w 6251713"/>
              <a:gd name="connsiteY3" fmla="*/ 0 h 1388318"/>
              <a:gd name="connsiteX4" fmla="*/ 6251713 w 6251713"/>
              <a:gd name="connsiteY4" fmla="*/ 0 h 1388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51713" h="1388318">
                <a:moveTo>
                  <a:pt x="6251713" y="0"/>
                </a:moveTo>
                <a:lnTo>
                  <a:pt x="5949733" y="1388318"/>
                </a:lnTo>
                <a:lnTo>
                  <a:pt x="0" y="1388318"/>
                </a:lnTo>
                <a:lnTo>
                  <a:pt x="308264" y="0"/>
                </a:lnTo>
                <a:lnTo>
                  <a:pt x="6251713" y="0"/>
                </a:lnTo>
                <a:close/>
              </a:path>
            </a:pathLst>
          </a:custGeom>
          <a:noFill/>
          <a:ln w="19021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42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365069" y="1142936"/>
            <a:ext cx="8705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PIB para 2024 (%)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2EFE68B-929A-67C5-B563-6BB40AEBDECA}"/>
              </a:ext>
            </a:extLst>
          </p:cNvPr>
          <p:cNvSpPr txBox="1"/>
          <p:nvPr/>
        </p:nvSpPr>
        <p:spPr>
          <a:xfrm>
            <a:off x="1365069" y="1724892"/>
            <a:ext cx="8885060" cy="992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2024: Crescimento do 1° trimestre acima do esperado. Resultado é mais disseminado entre os setores </a:t>
            </a:r>
          </a:p>
          <a:p>
            <a:pPr>
              <a:lnSpc>
                <a:spcPct val="114000"/>
              </a:lnSpc>
            </a:pP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Variação % em relação ao período imediatamente anterior, com ajuste sazonal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</a:endParaRPr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3F106CA1-8C2A-7017-785A-DC91F5D77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405" y="5115089"/>
            <a:ext cx="9291190" cy="46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pt-BR" altLang="pt-BR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(*) Previsão FGV IBRE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pt-BR" altLang="pt-BR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Fonte: CNT – IBGE; Elaboração: FGV IBRE</a:t>
            </a:r>
          </a:p>
        </p:txBody>
      </p:sp>
      <p:graphicFrame>
        <p:nvGraphicFramePr>
          <p:cNvPr id="13" name="Espaço Reservado para Conteúdo 5">
            <a:extLst>
              <a:ext uri="{FF2B5EF4-FFF2-40B4-BE49-F238E27FC236}">
                <a16:creationId xmlns:a16="http://schemas.microsoft.com/office/drawing/2014/main" id="{9E232ABD-F2FA-A320-1EA0-8C44D993AE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757766"/>
              </p:ext>
            </p:extLst>
          </p:nvPr>
        </p:nvGraphicFramePr>
        <p:xfrm>
          <a:off x="1461845" y="2948458"/>
          <a:ext cx="2253812" cy="1974064"/>
        </p:xfrm>
        <a:graphic>
          <a:graphicData uri="http://schemas.openxmlformats.org/drawingml/2006/table">
            <a:tbl>
              <a:tblPr firstCol="1"/>
              <a:tblGrid>
                <a:gridCol w="1126906">
                  <a:extLst>
                    <a:ext uri="{9D8B030D-6E8A-4147-A177-3AD203B41FA5}">
                      <a16:colId xmlns:a16="http://schemas.microsoft.com/office/drawing/2014/main" val="2383070792"/>
                    </a:ext>
                  </a:extLst>
                </a:gridCol>
                <a:gridCol w="1126906">
                  <a:extLst>
                    <a:ext uri="{9D8B030D-6E8A-4147-A177-3AD203B41FA5}">
                      <a16:colId xmlns:a16="http://schemas.microsoft.com/office/drawing/2014/main" val="3451182728"/>
                    </a:ext>
                  </a:extLst>
                </a:gridCol>
              </a:tblGrid>
              <a:tr h="4935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Cresc. Anual do PIB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A7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PIB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66A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784097"/>
                  </a:ext>
                </a:extLst>
              </a:tr>
              <a:tr h="493516">
                <a:tc>
                  <a:txBody>
                    <a:bodyPr/>
                    <a:lstStyle/>
                    <a:p>
                      <a:pPr marL="0" lvl="0" algn="ctr" defTabSz="1016173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1016173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831463"/>
                  </a:ext>
                </a:extLst>
              </a:tr>
              <a:tr h="493516">
                <a:tc>
                  <a:txBody>
                    <a:bodyPr/>
                    <a:lstStyle/>
                    <a:p>
                      <a:pPr marL="0" lvl="0" algn="ctr" defTabSz="1016173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1016173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082069"/>
                  </a:ext>
                </a:extLst>
              </a:tr>
              <a:tr h="493516">
                <a:tc>
                  <a:txBody>
                    <a:bodyPr/>
                    <a:lstStyle/>
                    <a:p>
                      <a:pPr marL="0" lvl="0" algn="ctr" defTabSz="1016173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2024*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1016173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9520741"/>
                  </a:ext>
                </a:extLst>
              </a:tr>
            </a:tbl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3D46D4C2-D06D-2221-52E0-C7213B45F8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872267"/>
              </p:ext>
            </p:extLst>
          </p:nvPr>
        </p:nvGraphicFramePr>
        <p:xfrm>
          <a:off x="4228613" y="2878598"/>
          <a:ext cx="6275698" cy="1974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180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572888" y="1394092"/>
            <a:ext cx="8705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Cenários de atividade para 2024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16131B22-F887-21FC-BA16-5E1AA281C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888" y="5278331"/>
            <a:ext cx="4666456" cy="53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pt-BR" altLang="pt-BR" sz="1400" i="1" dirty="0">
                <a:solidFill>
                  <a:srgbClr val="003A79"/>
                </a:solidFill>
                <a:latin typeface="Calibri" pitchFamily="34" charset="0"/>
              </a:rPr>
              <a:t>Fonte: IBGE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pt-BR" altLang="pt-BR" sz="1400" i="1" dirty="0">
                <a:solidFill>
                  <a:srgbClr val="003A79"/>
                </a:solidFill>
                <a:latin typeface="Calibri" pitchFamily="34" charset="0"/>
              </a:rPr>
              <a:t>(*) Previsão FGV IBRE</a:t>
            </a:r>
          </a:p>
        </p:txBody>
      </p:sp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id="{3E11EEFD-85C4-34D0-914A-0791D45EF5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668601"/>
              </p:ext>
            </p:extLst>
          </p:nvPr>
        </p:nvGraphicFramePr>
        <p:xfrm>
          <a:off x="572888" y="2124852"/>
          <a:ext cx="9993512" cy="2994763"/>
        </p:xfrm>
        <a:graphic>
          <a:graphicData uri="http://schemas.openxmlformats.org/drawingml/2006/table">
            <a:tbl>
              <a:tblPr/>
              <a:tblGrid>
                <a:gridCol w="5614070">
                  <a:extLst>
                    <a:ext uri="{9D8B030D-6E8A-4147-A177-3AD203B41FA5}">
                      <a16:colId xmlns:a16="http://schemas.microsoft.com/office/drawing/2014/main" val="1710772262"/>
                    </a:ext>
                  </a:extLst>
                </a:gridCol>
                <a:gridCol w="2189721">
                  <a:extLst>
                    <a:ext uri="{9D8B030D-6E8A-4147-A177-3AD203B41FA5}">
                      <a16:colId xmlns:a16="http://schemas.microsoft.com/office/drawing/2014/main" val="2669754816"/>
                    </a:ext>
                  </a:extLst>
                </a:gridCol>
                <a:gridCol w="2189721">
                  <a:extLst>
                    <a:ext uri="{9D8B030D-6E8A-4147-A177-3AD203B41FA5}">
                      <a16:colId xmlns:a16="http://schemas.microsoft.com/office/drawing/2014/main" val="1653358104"/>
                    </a:ext>
                  </a:extLst>
                </a:gridCol>
              </a:tblGrid>
              <a:tr h="33977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3A79"/>
                          </a:highlight>
                          <a:latin typeface="Calibri" panose="020F0502020204030204" pitchFamily="34" charset="0"/>
                        </a:rPr>
                        <a:t>Crescimento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A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3A79"/>
                          </a:highlight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A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3A79"/>
                          </a:highlight>
                          <a:latin typeface="Calibri" panose="020F0502020204030204" pitchFamily="34" charset="0"/>
                        </a:rPr>
                        <a:t>2024*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A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615411"/>
                  </a:ext>
                </a:extLst>
              </a:tr>
              <a:tr h="379284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pt-B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highlight>
                            <a:srgbClr val="D9D9D9"/>
                          </a:highlight>
                          <a:latin typeface="Calibri" panose="020F0502020204030204" pitchFamily="34" charset="0"/>
                        </a:rPr>
                        <a:t>PIB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highlight>
                            <a:srgbClr val="D9D9D9"/>
                          </a:highlight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highlight>
                            <a:srgbClr val="D9D9D9"/>
                          </a:highlight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998751"/>
                  </a:ext>
                </a:extLst>
              </a:tr>
              <a:tr h="379284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pt-B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highlight>
                            <a:srgbClr val="F2F2F2"/>
                          </a:highlight>
                          <a:latin typeface="Calibri" panose="020F0502020204030204" pitchFamily="34" charset="0"/>
                        </a:rPr>
                        <a:t>Consumo das Famílias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294949"/>
                  </a:ext>
                </a:extLst>
              </a:tr>
              <a:tr h="379284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pt-B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highlight>
                            <a:srgbClr val="F2F2F2"/>
                          </a:highlight>
                          <a:latin typeface="Calibri" panose="020F0502020204030204" pitchFamily="34" charset="0"/>
                        </a:rPr>
                        <a:t>Agropecuária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-2,0%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811560"/>
                  </a:ext>
                </a:extLst>
              </a:tr>
              <a:tr h="379284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pt-B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highlight>
                            <a:srgbClr val="F2F2F2"/>
                          </a:highlight>
                          <a:latin typeface="Calibri" panose="020F0502020204030204" pitchFamily="34" charset="0"/>
                        </a:rPr>
                        <a:t>Indústria - Total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03020"/>
                  </a:ext>
                </a:extLst>
              </a:tr>
              <a:tr h="379284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pt-B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highlight>
                            <a:srgbClr val="F2F2F2"/>
                          </a:highlight>
                          <a:latin typeface="Calibri" panose="020F0502020204030204" pitchFamily="34" charset="0"/>
                        </a:rPr>
                        <a:t>Indústria de Transformação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-1,3%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811499"/>
                  </a:ext>
                </a:extLst>
              </a:tr>
              <a:tr h="379284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pt-B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highlight>
                            <a:srgbClr val="F2F2F2"/>
                          </a:highlight>
                          <a:latin typeface="Calibri" panose="020F0502020204030204" pitchFamily="34" charset="0"/>
                        </a:rPr>
                        <a:t>Serviços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42254"/>
                  </a:ext>
                </a:extLst>
              </a:tr>
              <a:tr h="379284"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pt-BR" sz="18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highlight>
                            <a:srgbClr val="F2F2F2"/>
                          </a:highlight>
                          <a:latin typeface="Calibri" panose="020F0502020204030204" pitchFamily="34" charset="0"/>
                        </a:rPr>
                        <a:t>Comércio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628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8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áfico 9">
            <a:extLst>
              <a:ext uri="{FF2B5EF4-FFF2-40B4-BE49-F238E27FC236}">
                <a16:creationId xmlns:a16="http://schemas.microsoft.com/office/drawing/2014/main" id="{4D57A72C-5C4D-1AEE-FA3F-3E5590BB7486}"/>
              </a:ext>
            </a:extLst>
          </p:cNvPr>
          <p:cNvSpPr/>
          <p:nvPr/>
        </p:nvSpPr>
        <p:spPr>
          <a:xfrm>
            <a:off x="11385350" y="268599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83F4BB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820762" y="1142936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38DEE7D-FFA2-C49E-BCEB-808C1CE4EA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583718"/>
              </p:ext>
            </p:extLst>
          </p:nvPr>
        </p:nvGraphicFramePr>
        <p:xfrm>
          <a:off x="5847742" y="3095061"/>
          <a:ext cx="4742024" cy="243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590191" y="1543010"/>
            <a:ext cx="11011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Mercado de Trabalho aquecido - Desemprego em baixa; </a:t>
            </a:r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r</a:t>
            </a:r>
            <a:r>
              <a:rPr kumimoji="0" lang="pt-BR" sz="2800" b="1" i="0" u="none" strike="noStrike" kern="1200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enda em alta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D21327C-7076-69DA-8A0B-4D17A4DF5A09}"/>
              </a:ext>
            </a:extLst>
          </p:cNvPr>
          <p:cNvSpPr txBox="1"/>
          <p:nvPr/>
        </p:nvSpPr>
        <p:spPr>
          <a:xfrm>
            <a:off x="590191" y="2353396"/>
            <a:ext cx="4630552" cy="6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Desemprego cai ao longo de 2024</a:t>
            </a:r>
          </a:p>
          <a:p>
            <a:pPr>
              <a:lnSpc>
                <a:spcPct val="114000"/>
              </a:lnSpc>
            </a:pP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Taxa de desemprego com ajuste sazonal, em %</a:t>
            </a:r>
          </a:p>
        </p:txBody>
      </p:sp>
      <p:sp>
        <p:nvSpPr>
          <p:cNvPr id="19" name="CaixaDeTexto 1">
            <a:extLst>
              <a:ext uri="{FF2B5EF4-FFF2-40B4-BE49-F238E27FC236}">
                <a16:creationId xmlns:a16="http://schemas.microsoft.com/office/drawing/2014/main" id="{C5CC5782-FC5E-338B-EB92-D9196B08DD51}"/>
              </a:ext>
            </a:extLst>
          </p:cNvPr>
          <p:cNvSpPr txBox="1"/>
          <p:nvPr/>
        </p:nvSpPr>
        <p:spPr>
          <a:xfrm>
            <a:off x="5991748" y="6155277"/>
            <a:ext cx="4442512" cy="4339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defTabSz="887546" rtl="0"/>
            <a:r>
              <a:rPr lang="pt-BR" sz="1200" b="1" kern="1200" dirty="0">
                <a:solidFill>
                  <a:srgbClr val="466A76"/>
                </a:solidFill>
              </a:rPr>
              <a:t>RTD = Massa Salarial + Outras Rendas +</a:t>
            </a:r>
          </a:p>
          <a:p>
            <a:pPr algn="l" defTabSz="887546" rtl="0"/>
            <a:r>
              <a:rPr lang="pt-BR" sz="1200" b="1" kern="1200" dirty="0">
                <a:solidFill>
                  <a:srgbClr val="466A76"/>
                </a:solidFill>
              </a:rPr>
              <a:t>Transferências (</a:t>
            </a:r>
            <a:r>
              <a:rPr lang="pt-BR" sz="1200" b="1" kern="1200" dirty="0" err="1">
                <a:solidFill>
                  <a:srgbClr val="466A76"/>
                </a:solidFill>
              </a:rPr>
              <a:t>ex</a:t>
            </a:r>
            <a:r>
              <a:rPr lang="pt-BR" sz="1200" b="1" kern="1200" dirty="0">
                <a:solidFill>
                  <a:srgbClr val="466A76"/>
                </a:solidFill>
              </a:rPr>
              <a:t>: Bolsa Família) – Impostos Pagos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42488285-4B14-2238-11A7-5E69ACE0C994}"/>
              </a:ext>
            </a:extLst>
          </p:cNvPr>
          <p:cNvSpPr txBox="1"/>
          <p:nvPr/>
        </p:nvSpPr>
        <p:spPr>
          <a:xfrm>
            <a:off x="5785599" y="2357544"/>
            <a:ext cx="4753525" cy="6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Renda Total Disponível atinge máximo histórico</a:t>
            </a:r>
          </a:p>
          <a:p>
            <a:pPr>
              <a:lnSpc>
                <a:spcPct val="114000"/>
              </a:lnSpc>
            </a:pP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Valores em milhões de reais, deflacionados pelo IPCA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C725572B-D67F-1DB0-5B88-02E4A67082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5876"/>
              </p:ext>
            </p:extLst>
          </p:nvPr>
        </p:nvGraphicFramePr>
        <p:xfrm>
          <a:off x="590191" y="2996324"/>
          <a:ext cx="4630552" cy="243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B5322636-0C93-6ED7-DACB-5A5D7FD0A8C7}"/>
              </a:ext>
            </a:extLst>
          </p:cNvPr>
          <p:cNvSpPr txBox="1"/>
          <p:nvPr/>
        </p:nvSpPr>
        <p:spPr>
          <a:xfrm>
            <a:off x="768451" y="5518057"/>
            <a:ext cx="1817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IBGE</a:t>
            </a:r>
          </a:p>
        </p:txBody>
      </p:sp>
    </p:spTree>
    <p:extLst>
      <p:ext uri="{BB962C8B-B14F-4D97-AF65-F5344CB8AC3E}">
        <p14:creationId xmlns:p14="http://schemas.microsoft.com/office/powerpoint/2010/main" val="272658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770907" y="1300790"/>
            <a:ext cx="92920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Endividamento em queda, mas inadimplência em alta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1 - Endividamento com o sistema financeiro nacional em relação à renda acumulada dos últimos doze meses e média (Em %); 2 -  Proporção da população adulta com dívidas financeiras e não financeiras em atraso (Em %);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898F8C1-2CC0-FAB9-0899-AA252934D4CE}"/>
              </a:ext>
            </a:extLst>
          </p:cNvPr>
          <p:cNvSpPr txBox="1"/>
          <p:nvPr/>
        </p:nvSpPr>
        <p:spPr>
          <a:xfrm>
            <a:off x="768451" y="5518057"/>
            <a:ext cx="1817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BACEN e Serasa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F1FEB92-AB96-BC4A-AC41-FF9664B055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518035"/>
              </p:ext>
            </p:extLst>
          </p:nvPr>
        </p:nvGraphicFramePr>
        <p:xfrm>
          <a:off x="768451" y="2895509"/>
          <a:ext cx="4563994" cy="2569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1518073B-57D1-CA6C-BD9C-8B4BB6634F7B}"/>
              </a:ext>
            </a:extLst>
          </p:cNvPr>
          <p:cNvSpPr txBox="1"/>
          <p:nvPr/>
        </p:nvSpPr>
        <p:spPr>
          <a:xfrm>
            <a:off x="7052021" y="2562678"/>
            <a:ext cx="3382239" cy="390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Inadimplência do Consumidor (%)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C94A9C3-5D99-B90D-DD2F-F3A63CC2A3F8}"/>
              </a:ext>
            </a:extLst>
          </p:cNvPr>
          <p:cNvSpPr txBox="1"/>
          <p:nvPr/>
        </p:nvSpPr>
        <p:spPr>
          <a:xfrm>
            <a:off x="2250267" y="2471329"/>
            <a:ext cx="2030277" cy="390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Endividamento (%)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941117"/>
              </p:ext>
            </p:extLst>
          </p:nvPr>
        </p:nvGraphicFramePr>
        <p:xfrm>
          <a:off x="6068382" y="2961841"/>
          <a:ext cx="5057345" cy="2569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7768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517020" y="1134229"/>
            <a:ext cx="8705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Inadimplência por porte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6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Em % da carteira de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operações de crédito com alguma parcela em atraso acima de 90 dias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898F8C1-2CC0-FAB9-0899-AA252934D4CE}"/>
              </a:ext>
            </a:extLst>
          </p:cNvPr>
          <p:cNvSpPr txBox="1"/>
          <p:nvPr/>
        </p:nvSpPr>
        <p:spPr>
          <a:xfrm>
            <a:off x="517020" y="5458404"/>
            <a:ext cx="1817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BACEN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FF39465B-3E5B-463B-AA44-FE8E55F0CA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081152"/>
              </p:ext>
            </p:extLst>
          </p:nvPr>
        </p:nvGraphicFramePr>
        <p:xfrm>
          <a:off x="385799" y="2159442"/>
          <a:ext cx="10815601" cy="3768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CD8C933A-CE23-CB9B-6C00-3E7572454C89}"/>
              </a:ext>
            </a:extLst>
          </p:cNvPr>
          <p:cNvSpPr txBox="1"/>
          <p:nvPr/>
        </p:nvSpPr>
        <p:spPr>
          <a:xfrm>
            <a:off x="517020" y="6067077"/>
            <a:ext cx="1817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BACEN</a:t>
            </a:r>
          </a:p>
        </p:txBody>
      </p:sp>
    </p:spTree>
    <p:extLst>
      <p:ext uri="{BB962C8B-B14F-4D97-AF65-F5344CB8AC3E}">
        <p14:creationId xmlns:p14="http://schemas.microsoft.com/office/powerpoint/2010/main" val="256379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áfico 6">
            <a:extLst>
              <a:ext uri="{FF2B5EF4-FFF2-40B4-BE49-F238E27FC236}">
                <a16:creationId xmlns:a16="http://schemas.microsoft.com/office/drawing/2014/main" id="{AD137DB3-405A-399F-6E92-71FB934B10AC}"/>
              </a:ext>
            </a:extLst>
          </p:cNvPr>
          <p:cNvSpPr/>
          <p:nvPr/>
        </p:nvSpPr>
        <p:spPr>
          <a:xfrm>
            <a:off x="-1568888" y="6995845"/>
            <a:ext cx="1504492" cy="6935741"/>
          </a:xfrm>
          <a:custGeom>
            <a:avLst/>
            <a:gdLst>
              <a:gd name="connsiteX0" fmla="*/ 0 w 699704"/>
              <a:gd name="connsiteY0" fmla="*/ 3215492 h 3215492"/>
              <a:gd name="connsiteX1" fmla="*/ 699704 w 699704"/>
              <a:gd name="connsiteY1" fmla="*/ 0 h 3215492"/>
              <a:gd name="connsiteX0" fmla="*/ 0 w 1189101"/>
              <a:gd name="connsiteY0" fmla="*/ 5507932 h 5507932"/>
              <a:gd name="connsiteX1" fmla="*/ 1189101 w 1189101"/>
              <a:gd name="connsiteY1" fmla="*/ 0 h 5507932"/>
              <a:gd name="connsiteX0" fmla="*/ 0 w 1485315"/>
              <a:gd name="connsiteY0" fmla="*/ 6847335 h 6847335"/>
              <a:gd name="connsiteX1" fmla="*/ 1485315 w 1485315"/>
              <a:gd name="connsiteY1" fmla="*/ 0 h 684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85315" h="6847335">
                <a:moveTo>
                  <a:pt x="0" y="6847335"/>
                </a:moveTo>
                <a:cubicBezTo>
                  <a:pt x="233235" y="5775504"/>
                  <a:pt x="1252080" y="1071831"/>
                  <a:pt x="1485315" y="0"/>
                </a:cubicBezTo>
              </a:path>
            </a:pathLst>
          </a:custGeom>
          <a:ln w="12700" cap="flat">
            <a:solidFill>
              <a:srgbClr val="005EB8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Gráfico 9">
            <a:extLst>
              <a:ext uri="{FF2B5EF4-FFF2-40B4-BE49-F238E27FC236}">
                <a16:creationId xmlns:a16="http://schemas.microsoft.com/office/drawing/2014/main" id="{C13456DE-8A29-04B2-CA13-772E0F3852D2}"/>
              </a:ext>
            </a:extLst>
          </p:cNvPr>
          <p:cNvSpPr/>
          <p:nvPr/>
        </p:nvSpPr>
        <p:spPr>
          <a:xfrm>
            <a:off x="-5711014" y="5985722"/>
            <a:ext cx="7883869" cy="5369101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003A79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233200" y="2551837"/>
            <a:ext cx="9295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Sondagens de Tendência Econômica</a:t>
            </a:r>
          </a:p>
        </p:txBody>
      </p:sp>
      <p:sp>
        <p:nvSpPr>
          <p:cNvPr id="16" name="Gráfico 17">
            <a:extLst>
              <a:ext uri="{FF2B5EF4-FFF2-40B4-BE49-F238E27FC236}">
                <a16:creationId xmlns:a16="http://schemas.microsoft.com/office/drawing/2014/main" id="{9822C1C1-ABA3-A64D-C1E7-853FE893EB81}"/>
              </a:ext>
            </a:extLst>
          </p:cNvPr>
          <p:cNvSpPr/>
          <p:nvPr/>
        </p:nvSpPr>
        <p:spPr>
          <a:xfrm>
            <a:off x="11242269" y="6235511"/>
            <a:ext cx="3531158" cy="1298132"/>
          </a:xfrm>
          <a:custGeom>
            <a:avLst/>
            <a:gdLst>
              <a:gd name="connsiteX0" fmla="*/ 6226592 w 6464483"/>
              <a:gd name="connsiteY0" fmla="*/ 0 h 2376487"/>
              <a:gd name="connsiteX1" fmla="*/ 761731 w 6464483"/>
              <a:gd name="connsiteY1" fmla="*/ 0 h 2376487"/>
              <a:gd name="connsiteX2" fmla="*/ 523839 w 6464483"/>
              <a:gd name="connsiteY2" fmla="*/ 0 h 2376487"/>
              <a:gd name="connsiteX3" fmla="*/ 0 w 6464483"/>
              <a:gd name="connsiteY3" fmla="*/ 2376488 h 2376487"/>
              <a:gd name="connsiteX4" fmla="*/ 237892 w 6464483"/>
              <a:gd name="connsiteY4" fmla="*/ 2376488 h 2376487"/>
              <a:gd name="connsiteX5" fmla="*/ 5713410 w 6464483"/>
              <a:gd name="connsiteY5" fmla="*/ 2376488 h 2376487"/>
              <a:gd name="connsiteX6" fmla="*/ 5951302 w 6464483"/>
              <a:gd name="connsiteY6" fmla="*/ 2376488 h 2376487"/>
              <a:gd name="connsiteX7" fmla="*/ 6464484 w 6464483"/>
              <a:gd name="connsiteY7" fmla="*/ 0 h 2376487"/>
              <a:gd name="connsiteX8" fmla="*/ 6226592 w 6464483"/>
              <a:gd name="connsiteY8" fmla="*/ 0 h 237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83" h="2376487">
                <a:moveTo>
                  <a:pt x="6226592" y="0"/>
                </a:moveTo>
                <a:lnTo>
                  <a:pt x="761731" y="0"/>
                </a:lnTo>
                <a:lnTo>
                  <a:pt x="523839" y="0"/>
                </a:lnTo>
                <a:lnTo>
                  <a:pt x="0" y="2376488"/>
                </a:lnTo>
                <a:lnTo>
                  <a:pt x="237892" y="2376488"/>
                </a:lnTo>
                <a:lnTo>
                  <a:pt x="5713410" y="2376488"/>
                </a:lnTo>
                <a:lnTo>
                  <a:pt x="5951302" y="2376488"/>
                </a:lnTo>
                <a:lnTo>
                  <a:pt x="6464484" y="0"/>
                </a:lnTo>
                <a:lnTo>
                  <a:pt x="6226592" y="0"/>
                </a:lnTo>
                <a:close/>
              </a:path>
            </a:pathLst>
          </a:custGeom>
          <a:noFill/>
          <a:ln w="19022" cap="flat">
            <a:gradFill>
              <a:gsLst>
                <a:gs pos="0">
                  <a:srgbClr val="9FF0BF"/>
                </a:gs>
                <a:gs pos="28000">
                  <a:srgbClr val="9BECC2"/>
                </a:gs>
                <a:gs pos="53000">
                  <a:srgbClr val="90E1CD"/>
                </a:gs>
                <a:gs pos="77000">
                  <a:srgbClr val="7ED0DE"/>
                </a:gs>
                <a:gs pos="100000">
                  <a:srgbClr val="65B7F7"/>
                </a:gs>
                <a:gs pos="100000">
                  <a:srgbClr val="65B7F8"/>
                </a:gs>
              </a:gsLst>
              <a:lin ang="18900037" scaled="1"/>
            </a:gra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Gráfico 9">
            <a:extLst>
              <a:ext uri="{FF2B5EF4-FFF2-40B4-BE49-F238E27FC236}">
                <a16:creationId xmlns:a16="http://schemas.microsoft.com/office/drawing/2014/main" id="{35410381-6EFD-80F0-5D7D-88BE03BCCC8D}"/>
              </a:ext>
            </a:extLst>
          </p:cNvPr>
          <p:cNvSpPr/>
          <p:nvPr/>
        </p:nvSpPr>
        <p:spPr>
          <a:xfrm>
            <a:off x="15832411" y="3188266"/>
            <a:ext cx="1392324" cy="872116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solidFill>
            <a:schemeClr val="bg1"/>
          </a:soli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ráfico 9">
            <a:extLst>
              <a:ext uri="{FF2B5EF4-FFF2-40B4-BE49-F238E27FC236}">
                <a16:creationId xmlns:a16="http://schemas.microsoft.com/office/drawing/2014/main" id="{D2B4BA68-DA6B-E091-9527-6BB6CEB5A71B}"/>
              </a:ext>
            </a:extLst>
          </p:cNvPr>
          <p:cNvSpPr/>
          <p:nvPr/>
        </p:nvSpPr>
        <p:spPr>
          <a:xfrm>
            <a:off x="9880912" y="-4165347"/>
            <a:ext cx="8064918" cy="5492400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003A79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Gráfico 9">
            <a:extLst>
              <a:ext uri="{FF2B5EF4-FFF2-40B4-BE49-F238E27FC236}">
                <a16:creationId xmlns:a16="http://schemas.microsoft.com/office/drawing/2014/main" id="{72E3E24E-ACF9-B731-E0C2-8AF5BACCF437}"/>
              </a:ext>
            </a:extLst>
          </p:cNvPr>
          <p:cNvSpPr/>
          <p:nvPr/>
        </p:nvSpPr>
        <p:spPr>
          <a:xfrm>
            <a:off x="8597055" y="-1419147"/>
            <a:ext cx="2567713" cy="1748673"/>
          </a:xfrm>
          <a:custGeom>
            <a:avLst/>
            <a:gdLst>
              <a:gd name="connsiteX0" fmla="*/ 3480275 w 3480275"/>
              <a:gd name="connsiteY0" fmla="*/ 0 h 2370150"/>
              <a:gd name="connsiteX1" fmla="*/ 2956879 w 3480275"/>
              <a:gd name="connsiteY1" fmla="*/ 2370150 h 2370150"/>
              <a:gd name="connsiteX2" fmla="*/ 0 w 3480275"/>
              <a:gd name="connsiteY2" fmla="*/ 2370150 h 2370150"/>
              <a:gd name="connsiteX3" fmla="*/ 523396 w 3480275"/>
              <a:gd name="connsiteY3" fmla="*/ 0 h 2370150"/>
              <a:gd name="connsiteX4" fmla="*/ 3480275 w 3480275"/>
              <a:gd name="connsiteY4" fmla="*/ 0 h 237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0275" h="2370150">
                <a:moveTo>
                  <a:pt x="3480275" y="0"/>
                </a:moveTo>
                <a:lnTo>
                  <a:pt x="2956879" y="2370150"/>
                </a:lnTo>
                <a:lnTo>
                  <a:pt x="0" y="2370150"/>
                </a:lnTo>
                <a:lnTo>
                  <a:pt x="523396" y="0"/>
                </a:lnTo>
                <a:lnTo>
                  <a:pt x="3480275" y="0"/>
                </a:lnTo>
                <a:close/>
              </a:path>
            </a:pathLst>
          </a:custGeom>
          <a:gradFill>
            <a:gsLst>
              <a:gs pos="100000">
                <a:srgbClr val="003A79"/>
              </a:gs>
              <a:gs pos="0">
                <a:srgbClr val="40BBFE"/>
              </a:gs>
            </a:gsLst>
            <a:lin ang="2700000" scaled="0"/>
          </a:gradFill>
          <a:ln w="949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9087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B5937958-080B-4039-BAA3-39C69E4A65C2}"/>
              </a:ext>
            </a:extLst>
          </p:cNvPr>
          <p:cNvSpPr txBox="1"/>
          <p:nvPr/>
        </p:nvSpPr>
        <p:spPr>
          <a:xfrm>
            <a:off x="1740714" y="1216939"/>
            <a:ext cx="8560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t>Índices de Confiança é o índice síntese da pesquisa</a:t>
            </a:r>
            <a:endParaRPr kumimoji="0" lang="pt-BR" sz="3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F30F907F-AD19-4745-A1F9-5F66D450D6A3}"/>
              </a:ext>
            </a:extLst>
          </p:cNvPr>
          <p:cNvGrpSpPr/>
          <p:nvPr/>
        </p:nvGrpSpPr>
        <p:grpSpPr>
          <a:xfrm>
            <a:off x="2600972" y="4613518"/>
            <a:ext cx="6990055" cy="1167571"/>
            <a:chOff x="2197429" y="4786998"/>
            <a:chExt cx="7531844" cy="1384066"/>
          </a:xfrm>
        </p:grpSpPr>
        <p:sp>
          <p:nvSpPr>
            <p:cNvPr id="27" name="Rectangle 6">
              <a:extLst>
                <a:ext uri="{FF2B5EF4-FFF2-40B4-BE49-F238E27FC236}">
                  <a16:creationId xmlns:a16="http://schemas.microsoft.com/office/drawing/2014/main" id="{5D317A50-9AEF-4951-ACB8-980B0FBA82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207" y="5637671"/>
              <a:ext cx="3276558" cy="152398"/>
            </a:xfrm>
            <a:prstGeom prst="rect">
              <a:avLst/>
            </a:prstGeom>
            <a:solidFill>
              <a:srgbClr val="D4EAF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8" name="Line 8">
              <a:extLst>
                <a:ext uri="{FF2B5EF4-FFF2-40B4-BE49-F238E27FC236}">
                  <a16:creationId xmlns:a16="http://schemas.microsoft.com/office/drawing/2014/main" id="{2356A2E7-E8BD-4186-B1C0-37C824D7DD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70765" y="5256675"/>
              <a:ext cx="0" cy="9143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sz="1800" dirty="0"/>
            </a:p>
          </p:txBody>
        </p:sp>
        <p:sp>
          <p:nvSpPr>
            <p:cNvPr id="29" name="Text Box 9">
              <a:extLst>
                <a:ext uri="{FF2B5EF4-FFF2-40B4-BE49-F238E27FC236}">
                  <a16:creationId xmlns:a16="http://schemas.microsoft.com/office/drawing/2014/main" id="{ABA55249-B2CE-4583-B5F8-EB63EB637B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429" y="5529203"/>
              <a:ext cx="3016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0" name="Text Box 11">
              <a:extLst>
                <a:ext uri="{FF2B5EF4-FFF2-40B4-BE49-F238E27FC236}">
                  <a16:creationId xmlns:a16="http://schemas.microsoft.com/office/drawing/2014/main" id="{5FC8B362-128C-440F-AC81-85B5380860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02902" y="4786998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pt-BR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100</a:t>
              </a:r>
            </a:p>
          </p:txBody>
        </p:sp>
        <p:sp>
          <p:nvSpPr>
            <p:cNvPr id="31" name="Text Box 10">
              <a:extLst>
                <a:ext uri="{FF2B5EF4-FFF2-40B4-BE49-F238E27FC236}">
                  <a16:creationId xmlns:a16="http://schemas.microsoft.com/office/drawing/2014/main" id="{B92C7A3C-AA94-4144-9BDE-854E11DDB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93549" y="552920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pt-BR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200</a:t>
              </a:r>
            </a:p>
          </p:txBody>
        </p:sp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914AB088-AB79-43D2-89DF-E83ED6F4C3DE}"/>
                </a:ext>
              </a:extLst>
            </p:cNvPr>
            <p:cNvSpPr txBox="1"/>
            <p:nvPr/>
          </p:nvSpPr>
          <p:spPr>
            <a:xfrm>
              <a:off x="7354749" y="5253723"/>
              <a:ext cx="1838800" cy="30099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050" b="1" dirty="0">
                  <a:solidFill>
                    <a:schemeClr val="bg1"/>
                  </a:solidFill>
                  <a:latin typeface="Montserrat" panose="02000505000000020004" pitchFamily="2" charset="0"/>
                </a:rPr>
                <a:t>otimista</a:t>
              </a:r>
            </a:p>
          </p:txBody>
        </p: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E7B94599-710D-419D-A40D-B4AB6CB5A4CF}"/>
                </a:ext>
              </a:extLst>
            </p:cNvPr>
            <p:cNvSpPr txBox="1"/>
            <p:nvPr/>
          </p:nvSpPr>
          <p:spPr>
            <a:xfrm>
              <a:off x="2443766" y="5218462"/>
              <a:ext cx="1907799" cy="3009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pt-BR" sz="1050" b="1" dirty="0">
                  <a:solidFill>
                    <a:srgbClr val="0070C0"/>
                  </a:solidFill>
                  <a:latin typeface="Montserrat" panose="02000505000000020004" pitchFamily="2" charset="0"/>
                </a:rPr>
                <a:t>pessimista</a:t>
              </a:r>
            </a:p>
          </p:txBody>
        </p:sp>
        <p:sp>
          <p:nvSpPr>
            <p:cNvPr id="35" name="Seta: para a Direita 16">
              <a:extLst>
                <a:ext uri="{FF2B5EF4-FFF2-40B4-BE49-F238E27FC236}">
                  <a16:creationId xmlns:a16="http://schemas.microsoft.com/office/drawing/2014/main" id="{61336421-C092-4EEB-9984-0E2A02C6260E}"/>
                </a:ext>
              </a:extLst>
            </p:cNvPr>
            <p:cNvSpPr/>
            <p:nvPr/>
          </p:nvSpPr>
          <p:spPr>
            <a:xfrm>
              <a:off x="6446169" y="5368961"/>
              <a:ext cx="731395" cy="152399"/>
            </a:xfrm>
            <a:prstGeom prst="rightArrow">
              <a:avLst/>
            </a:prstGeom>
            <a:solidFill>
              <a:srgbClr val="3494BA"/>
            </a:solidFill>
            <a:ln w="38100">
              <a:solidFill>
                <a:srgbClr val="3494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6" name="Seta: para a Direita 16">
              <a:extLst>
                <a:ext uri="{FF2B5EF4-FFF2-40B4-BE49-F238E27FC236}">
                  <a16:creationId xmlns:a16="http://schemas.microsoft.com/office/drawing/2014/main" id="{F1FE1035-FF72-4B81-BD84-E2ACFB660012}"/>
                </a:ext>
              </a:extLst>
            </p:cNvPr>
            <p:cNvSpPr/>
            <p:nvPr/>
          </p:nvSpPr>
          <p:spPr>
            <a:xfrm rot="10800000">
              <a:off x="4496072" y="5373796"/>
              <a:ext cx="731395" cy="152399"/>
            </a:xfrm>
            <a:prstGeom prst="rightArrow">
              <a:avLst/>
            </a:prstGeom>
            <a:solidFill>
              <a:srgbClr val="3494BA"/>
            </a:solidFill>
            <a:ln w="38100">
              <a:solidFill>
                <a:srgbClr val="3494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38" name="Rectangle 7">
            <a:extLst>
              <a:ext uri="{FF2B5EF4-FFF2-40B4-BE49-F238E27FC236}">
                <a16:creationId xmlns:a16="http://schemas.microsoft.com/office/drawing/2014/main" id="{AFEC518D-EC4B-428D-A0A7-8C01AA7B0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1069" y="5331678"/>
            <a:ext cx="2754670" cy="122974"/>
          </a:xfrm>
          <a:prstGeom prst="rect">
            <a:avLst/>
          </a:prstGeom>
          <a:solidFill>
            <a:srgbClr val="3494B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9E0C5CEC-F1F5-4EDA-B202-094005C5C857}"/>
              </a:ext>
            </a:extLst>
          </p:cNvPr>
          <p:cNvSpPr txBox="1">
            <a:spLocks/>
          </p:cNvSpPr>
          <p:nvPr/>
        </p:nvSpPr>
        <p:spPr>
          <a:xfrm>
            <a:off x="8495618" y="2703133"/>
            <a:ext cx="2889732" cy="868235"/>
          </a:xfrm>
          <a:prstGeom prst="roundRect">
            <a:avLst/>
          </a:prstGeom>
          <a:solidFill>
            <a:srgbClr val="002060"/>
          </a:solidFill>
          <a:ln w="28575" cmpd="sng">
            <a:solidFill>
              <a:srgbClr val="002060"/>
            </a:solidFill>
          </a:ln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700" b="1" dirty="0">
                <a:solidFill>
                  <a:schemeClr val="bg1"/>
                </a:solidFill>
                <a:latin typeface="Roboto"/>
              </a:rPr>
              <a:t>Índice de Confiança (IC)</a:t>
            </a:r>
          </a:p>
          <a:p>
            <a:pPr algn="ctr"/>
            <a:r>
              <a:rPr lang="pt-BR" sz="1400" dirty="0">
                <a:solidFill>
                  <a:schemeClr val="bg1"/>
                </a:solidFill>
                <a:latin typeface="Roboto"/>
              </a:rPr>
              <a:t>(Média dos quatro quesitos que compõe ISA e IE)</a:t>
            </a:r>
            <a:endParaRPr lang="pt-BR" sz="1200" dirty="0">
              <a:solidFill>
                <a:schemeClr val="bg1"/>
              </a:solidFill>
              <a:latin typeface="Roboto"/>
            </a:endParaRPr>
          </a:p>
        </p:txBody>
      </p:sp>
      <p:sp>
        <p:nvSpPr>
          <p:cNvPr id="19" name="Retângulo: Cantos Arredondados 8">
            <a:extLst>
              <a:ext uri="{FF2B5EF4-FFF2-40B4-BE49-F238E27FC236}">
                <a16:creationId xmlns:a16="http://schemas.microsoft.com/office/drawing/2014/main" id="{C8670636-310D-F742-EA8A-1430F7DF5AD8}"/>
              </a:ext>
            </a:extLst>
          </p:cNvPr>
          <p:cNvSpPr/>
          <p:nvPr/>
        </p:nvSpPr>
        <p:spPr>
          <a:xfrm>
            <a:off x="851183" y="2079470"/>
            <a:ext cx="2494140" cy="2180917"/>
          </a:xfrm>
          <a:prstGeom prst="roundRect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600" b="1" dirty="0">
                <a:ln w="0"/>
                <a:solidFill>
                  <a:srgbClr val="3494BA"/>
                </a:solidFill>
                <a:latin typeface="+mj-lt"/>
              </a:rPr>
              <a:t>Demanda Atual</a:t>
            </a:r>
          </a:p>
          <a:p>
            <a:pPr algn="just"/>
            <a:r>
              <a:rPr lang="pt-BR" sz="1600" b="1" dirty="0">
                <a:ln w="0"/>
                <a:solidFill>
                  <a:srgbClr val="3494BA"/>
                </a:solidFill>
                <a:latin typeface="+mj-lt"/>
              </a:rPr>
              <a:t>Demanda Prevista</a:t>
            </a:r>
          </a:p>
          <a:p>
            <a:pPr algn="just"/>
            <a:r>
              <a:rPr lang="pt-BR" sz="1600" b="1" dirty="0">
                <a:ln w="0"/>
                <a:solidFill>
                  <a:srgbClr val="3494BA"/>
                </a:solidFill>
                <a:latin typeface="+mj-lt"/>
              </a:rPr>
              <a:t>Situação Atual Negócios</a:t>
            </a:r>
          </a:p>
          <a:p>
            <a:pPr algn="just"/>
            <a:r>
              <a:rPr lang="pt-BR" sz="1600" b="1" dirty="0">
                <a:ln w="0"/>
                <a:solidFill>
                  <a:srgbClr val="3494BA"/>
                </a:solidFill>
                <a:latin typeface="+mj-lt"/>
              </a:rPr>
              <a:t>Tendência dos Negócios</a:t>
            </a:r>
          </a:p>
          <a:p>
            <a:pPr algn="just"/>
            <a:r>
              <a:rPr lang="pt-BR" sz="1600" b="1" dirty="0">
                <a:ln w="0"/>
                <a:solidFill>
                  <a:srgbClr val="3494BA"/>
                </a:solidFill>
                <a:latin typeface="+mj-lt"/>
              </a:rPr>
              <a:t>Crédito</a:t>
            </a:r>
          </a:p>
          <a:p>
            <a:pPr algn="just"/>
            <a:r>
              <a:rPr lang="pt-BR" sz="1600" b="1" dirty="0">
                <a:ln w="0"/>
                <a:solidFill>
                  <a:srgbClr val="3494BA"/>
                </a:solidFill>
                <a:latin typeface="+mj-lt"/>
              </a:rPr>
              <a:t>Emprego</a:t>
            </a:r>
          </a:p>
          <a:p>
            <a:pPr algn="just"/>
            <a:r>
              <a:rPr lang="pt-BR" sz="1600" b="1" dirty="0">
                <a:ln w="0"/>
                <a:solidFill>
                  <a:srgbClr val="3494BA"/>
                </a:solidFill>
                <a:latin typeface="+mj-lt"/>
              </a:rPr>
              <a:t>Fatores Limitativos</a:t>
            </a: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0199C645-8EA4-484F-8D18-F7C03C8C4676}"/>
              </a:ext>
            </a:extLst>
          </p:cNvPr>
          <p:cNvSpPr txBox="1">
            <a:spLocks/>
          </p:cNvSpPr>
          <p:nvPr/>
        </p:nvSpPr>
        <p:spPr>
          <a:xfrm>
            <a:off x="4256545" y="2235203"/>
            <a:ext cx="3445240" cy="868235"/>
          </a:xfrm>
          <a:prstGeom prst="roundRect">
            <a:avLst/>
          </a:prstGeom>
          <a:solidFill>
            <a:srgbClr val="F5F5F5"/>
          </a:solidFill>
          <a:ln w="28575" cmpd="sng">
            <a:solidFill>
              <a:srgbClr val="3494BA"/>
            </a:solidFill>
          </a:ln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400" b="1" dirty="0">
                <a:solidFill>
                  <a:srgbClr val="0070C0"/>
                </a:solidFill>
                <a:latin typeface="Roboto"/>
              </a:rPr>
              <a:t>Índice de Situação Atual (ISA)</a:t>
            </a:r>
          </a:p>
          <a:p>
            <a:pPr algn="ctr"/>
            <a:r>
              <a:rPr lang="pt-BR" sz="1200" dirty="0">
                <a:solidFill>
                  <a:srgbClr val="0070C0"/>
                </a:solidFill>
                <a:latin typeface="Roboto"/>
              </a:rPr>
              <a:t>(Média dos quesitos de Situação dos Negócios e Demanda Atual</a:t>
            </a:r>
            <a:endParaRPr lang="pt-BR" sz="1200" dirty="0">
              <a:solidFill>
                <a:srgbClr val="0070C0"/>
              </a:solidFill>
              <a:latin typeface="Montserrat" panose="02000505000000020004" pitchFamily="2" charset="0"/>
            </a:endParaRPr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F766DDE4-3802-4071-B773-36629AE72B4C}"/>
              </a:ext>
            </a:extLst>
          </p:cNvPr>
          <p:cNvSpPr txBox="1">
            <a:spLocks/>
          </p:cNvSpPr>
          <p:nvPr/>
        </p:nvSpPr>
        <p:spPr>
          <a:xfrm>
            <a:off x="4256545" y="3290675"/>
            <a:ext cx="3445240" cy="868235"/>
          </a:xfrm>
          <a:prstGeom prst="roundRect">
            <a:avLst/>
          </a:prstGeom>
          <a:solidFill>
            <a:srgbClr val="F5F5F5"/>
          </a:solidFill>
          <a:ln w="28575" cmpd="sng">
            <a:solidFill>
              <a:srgbClr val="3494BA"/>
            </a:solidFill>
          </a:ln>
        </p:spPr>
        <p:txBody>
          <a:bodyPr anchor="ctr">
            <a:noAutofit/>
          </a:bodyPr>
          <a:lstStyle>
            <a:defPPr>
              <a:defRPr lang="pt-B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000" b="1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400" dirty="0">
                <a:solidFill>
                  <a:srgbClr val="0070C0"/>
                </a:solidFill>
                <a:latin typeface="Roboto"/>
              </a:rPr>
              <a:t>Índice de Expectativas (IE)</a:t>
            </a:r>
            <a:br>
              <a:rPr lang="pt-BR" sz="1400" dirty="0">
                <a:solidFill>
                  <a:srgbClr val="0070C0"/>
                </a:solidFill>
                <a:latin typeface="Roboto"/>
              </a:rPr>
            </a:br>
            <a:r>
              <a:rPr lang="pt-BR" sz="1200" b="0" dirty="0">
                <a:solidFill>
                  <a:srgbClr val="0070C0"/>
                </a:solidFill>
                <a:latin typeface="Roboto"/>
              </a:rPr>
              <a:t>(Média dos quesitos de Tendência dos Negócios e Demanda Prevista)</a:t>
            </a:r>
          </a:p>
        </p:txBody>
      </p:sp>
      <p:sp>
        <p:nvSpPr>
          <p:cNvPr id="53" name="Seta: para a Direita 16">
            <a:extLst>
              <a:ext uri="{FF2B5EF4-FFF2-40B4-BE49-F238E27FC236}">
                <a16:creationId xmlns:a16="http://schemas.microsoft.com/office/drawing/2014/main" id="{5F07ED54-B819-92AB-0563-EA4DFB50D477}"/>
              </a:ext>
            </a:extLst>
          </p:cNvPr>
          <p:cNvSpPr/>
          <p:nvPr/>
        </p:nvSpPr>
        <p:spPr>
          <a:xfrm>
            <a:off x="3610466" y="3120425"/>
            <a:ext cx="322232" cy="143605"/>
          </a:xfrm>
          <a:prstGeom prst="rightArrow">
            <a:avLst/>
          </a:prstGeom>
          <a:solidFill>
            <a:srgbClr val="3494BA"/>
          </a:solidFill>
          <a:ln w="38100">
            <a:solidFill>
              <a:srgbClr val="3494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4" name="Seta: para a Direita 16">
            <a:extLst>
              <a:ext uri="{FF2B5EF4-FFF2-40B4-BE49-F238E27FC236}">
                <a16:creationId xmlns:a16="http://schemas.microsoft.com/office/drawing/2014/main" id="{846C7B8C-537D-EB5D-66CF-D1A1418A8A13}"/>
              </a:ext>
            </a:extLst>
          </p:cNvPr>
          <p:cNvSpPr/>
          <p:nvPr/>
        </p:nvSpPr>
        <p:spPr>
          <a:xfrm>
            <a:off x="7908243" y="3062731"/>
            <a:ext cx="322232" cy="143605"/>
          </a:xfrm>
          <a:prstGeom prst="rightArrow">
            <a:avLst/>
          </a:prstGeom>
          <a:solidFill>
            <a:srgbClr val="3494BA"/>
          </a:solidFill>
          <a:ln w="38100">
            <a:solidFill>
              <a:srgbClr val="3494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7147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52AF688D899CB43AF9FE9EFC2F2188C" ma:contentTypeVersion="15" ma:contentTypeDescription="Crie um novo documento." ma:contentTypeScope="" ma:versionID="31bc796710f9b0f3bfb38258bac057af">
  <xsd:schema xmlns:xsd="http://www.w3.org/2001/XMLSchema" xmlns:xs="http://www.w3.org/2001/XMLSchema" xmlns:p="http://schemas.microsoft.com/office/2006/metadata/properties" xmlns:ns3="22c776c8-a84f-4743-86f7-cd5c99748b88" xmlns:ns4="50625662-ddcb-4394-8252-5e5aaf7d410e" targetNamespace="http://schemas.microsoft.com/office/2006/metadata/properties" ma:root="true" ma:fieldsID="1c33dfeef5c4f29556d6c3cd4ea55f30" ns3:_="" ns4:_="">
    <xsd:import namespace="22c776c8-a84f-4743-86f7-cd5c99748b88"/>
    <xsd:import namespace="50625662-ddcb-4394-8252-5e5aaf7d41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c776c8-a84f-4743-86f7-cd5c99748b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5662-ddcb-4394-8252-5e5aaf7d410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2c776c8-a84f-4743-86f7-cd5c99748b88" xsi:nil="true"/>
  </documentManagement>
</p:properties>
</file>

<file path=customXml/itemProps1.xml><?xml version="1.0" encoding="utf-8"?>
<ds:datastoreItem xmlns:ds="http://schemas.openxmlformats.org/officeDocument/2006/customXml" ds:itemID="{51185FE7-BE58-452F-AFDF-6248A20A97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25EAF8-4FE3-41C9-8D8E-2980DD2BA4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c776c8-a84f-4743-86f7-cd5c99748b88"/>
    <ds:schemaRef ds:uri="50625662-ddcb-4394-8252-5e5aaf7d41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705B1B-11BE-4755-879E-6011049C8C8D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50625662-ddcb-4394-8252-5e5aaf7d410e"/>
    <ds:schemaRef ds:uri="22c776c8-a84f-4743-86f7-cd5c99748b8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10722</TotalTime>
  <Words>1574</Words>
  <Application>Microsoft Office PowerPoint</Application>
  <PresentationFormat>Widescreen</PresentationFormat>
  <Paragraphs>161</Paragraphs>
  <Slides>17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Aptos</vt:lpstr>
      <vt:lpstr>Arial</vt:lpstr>
      <vt:lpstr>Calibri</vt:lpstr>
      <vt:lpstr>Calibri Light</vt:lpstr>
      <vt:lpstr>Montserrat</vt:lpstr>
      <vt:lpstr>Roboto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André Alzemand Fontes Vieira</dc:creator>
  <cp:lastModifiedBy>Anna Carolina Lemos Gouveia</cp:lastModifiedBy>
  <cp:revision>258</cp:revision>
  <dcterms:created xsi:type="dcterms:W3CDTF">2023-03-07T17:30:13Z</dcterms:created>
  <dcterms:modified xsi:type="dcterms:W3CDTF">2024-07-29T18:29:36Z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0x010100E52AF688D899CB43AF9FE9EFC2F2188C</vt:lpwstr>
  </property>
</Properties>
</file>