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B4E53-1D08-B9B4-86E2-FBC90FB1D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3173C9-3899-1580-FE0E-4CC84A47B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BDF732-2F38-04AE-915A-A2F0D3DD8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F8B7-8F01-4FC8-9CD8-3FBAAE60016E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851AC8-EEBF-ED03-53D8-E4E7299F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21C2F0-15D5-4C50-6453-EAFA3E456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CB45-2AE2-4F59-B765-37C30416EB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73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36D988-4375-F9DF-BDF3-8307E54C5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38B91BD-B451-AB77-C19A-40F892540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EDC1F5-BF5A-2380-38EE-887E6DD2D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F8B7-8F01-4FC8-9CD8-3FBAAE60016E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792698-BAA4-DD2C-48D7-C23E2289B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2897F2-02A3-88D6-17B0-3BB8CF457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CB45-2AE2-4F59-B765-37C30416EB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0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D0EEAE-A886-05A7-37FF-E1C5EA8F1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431C085-C7D2-9A3C-EA97-F03C61FD1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C67523-5409-53C2-4C25-C9795BBA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F8B7-8F01-4FC8-9CD8-3FBAAE60016E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539035-0462-43D4-BAF6-59B8E56D2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8DE6C3-CE4F-D1C0-7188-98845CD7B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CB45-2AE2-4F59-B765-37C30416EB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585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94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600" cy="52488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2" name="Google Shape;958;g1e4afb22e17_5_2086">
            <a:extLst>
              <a:ext uri="{FF2B5EF4-FFF2-40B4-BE49-F238E27FC236}">
                <a16:creationId xmlns:a16="http://schemas.microsoft.com/office/drawing/2014/main" id="{7A9E2C87-1606-7EA9-A755-1BB88F90DD14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-13100" y="-23969"/>
            <a:ext cx="12631493" cy="68819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oogle Shape;960;g1e4afb22e17_5_2086">
            <a:extLst>
              <a:ext uri="{FF2B5EF4-FFF2-40B4-BE49-F238E27FC236}">
                <a16:creationId xmlns:a16="http://schemas.microsoft.com/office/drawing/2014/main" id="{0B5CF6B3-E693-8CD6-DAC9-241B39A7356C}"/>
              </a:ext>
            </a:extLst>
          </p:cNvPr>
          <p:cNvGrpSpPr/>
          <p:nvPr userDrawn="1"/>
        </p:nvGrpSpPr>
        <p:grpSpPr>
          <a:xfrm>
            <a:off x="7713385" y="3937215"/>
            <a:ext cx="9516360" cy="2005463"/>
            <a:chOff x="0" y="3264491"/>
            <a:chExt cx="20104985" cy="4783110"/>
          </a:xfrm>
        </p:grpSpPr>
        <p:sp>
          <p:nvSpPr>
            <p:cNvPr id="5" name="Google Shape;961;g1e4afb22e17_5_2086">
              <a:extLst>
                <a:ext uri="{FF2B5EF4-FFF2-40B4-BE49-F238E27FC236}">
                  <a16:creationId xmlns:a16="http://schemas.microsoft.com/office/drawing/2014/main" id="{6D2BB112-FADB-D6CD-5E3F-E3C6AD648621}"/>
                </a:ext>
              </a:extLst>
            </p:cNvPr>
            <p:cNvSpPr/>
            <p:nvPr/>
          </p:nvSpPr>
          <p:spPr>
            <a:xfrm>
              <a:off x="5432621" y="3264491"/>
              <a:ext cx="2252526" cy="401727"/>
            </a:xfrm>
            <a:custGeom>
              <a:avLst/>
              <a:gdLst/>
              <a:ahLst/>
              <a:cxnLst/>
              <a:rect l="l" t="t" r="r" b="b"/>
              <a:pathLst>
                <a:path w="2252526" h="401727" extrusionOk="0">
                  <a:moveTo>
                    <a:pt x="2252527" y="0"/>
                  </a:moveTo>
                  <a:lnTo>
                    <a:pt x="80824" y="0"/>
                  </a:lnTo>
                  <a:lnTo>
                    <a:pt x="0" y="401728"/>
                  </a:lnTo>
                  <a:lnTo>
                    <a:pt x="2171703" y="401728"/>
                  </a:lnTo>
                  <a:lnTo>
                    <a:pt x="2252527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962;g1e4afb22e17_5_2086">
              <a:extLst>
                <a:ext uri="{FF2B5EF4-FFF2-40B4-BE49-F238E27FC236}">
                  <a16:creationId xmlns:a16="http://schemas.microsoft.com/office/drawing/2014/main" id="{C9BDE014-C95E-B0F2-FD6F-F1E914D94865}"/>
                </a:ext>
              </a:extLst>
            </p:cNvPr>
            <p:cNvSpPr/>
            <p:nvPr/>
          </p:nvSpPr>
          <p:spPr>
            <a:xfrm>
              <a:off x="7523767" y="3666218"/>
              <a:ext cx="3946104" cy="401816"/>
            </a:xfrm>
            <a:custGeom>
              <a:avLst/>
              <a:gdLst/>
              <a:ahLst/>
              <a:cxnLst/>
              <a:rect l="l" t="t" r="r" b="b"/>
              <a:pathLst>
                <a:path w="3946104" h="401816" extrusionOk="0">
                  <a:moveTo>
                    <a:pt x="1774312" y="0"/>
                  </a:moveTo>
                  <a:lnTo>
                    <a:pt x="80824" y="0"/>
                  </a:lnTo>
                  <a:lnTo>
                    <a:pt x="0" y="401816"/>
                  </a:lnTo>
                  <a:lnTo>
                    <a:pt x="1693577" y="401816"/>
                  </a:lnTo>
                  <a:lnTo>
                    <a:pt x="2171703" y="401816"/>
                  </a:lnTo>
                  <a:lnTo>
                    <a:pt x="3865281" y="401816"/>
                  </a:lnTo>
                  <a:lnTo>
                    <a:pt x="3946105" y="0"/>
                  </a:lnTo>
                  <a:lnTo>
                    <a:pt x="2252526" y="0"/>
                  </a:lnTo>
                  <a:lnTo>
                    <a:pt x="1774312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963;g1e4afb22e17_5_2086">
              <a:extLst>
                <a:ext uri="{FF2B5EF4-FFF2-40B4-BE49-F238E27FC236}">
                  <a16:creationId xmlns:a16="http://schemas.microsoft.com/office/drawing/2014/main" id="{9062E56E-9E3C-7812-0FC5-510A0EB4DBCF}"/>
                </a:ext>
              </a:extLst>
            </p:cNvPr>
            <p:cNvSpPr/>
            <p:nvPr/>
          </p:nvSpPr>
          <p:spPr>
            <a:xfrm>
              <a:off x="11469871" y="3264491"/>
              <a:ext cx="924646" cy="401727"/>
            </a:xfrm>
            <a:custGeom>
              <a:avLst/>
              <a:gdLst/>
              <a:ahLst/>
              <a:cxnLst/>
              <a:rect l="l" t="t" r="r" b="b"/>
              <a:pathLst>
                <a:path w="924646" h="401727" extrusionOk="0">
                  <a:moveTo>
                    <a:pt x="924647" y="0"/>
                  </a:moveTo>
                  <a:lnTo>
                    <a:pt x="80824" y="0"/>
                  </a:lnTo>
                  <a:lnTo>
                    <a:pt x="0" y="401728"/>
                  </a:lnTo>
                  <a:lnTo>
                    <a:pt x="843823" y="401728"/>
                  </a:lnTo>
                  <a:lnTo>
                    <a:pt x="924647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964;g1e4afb22e17_5_2086">
              <a:extLst>
                <a:ext uri="{FF2B5EF4-FFF2-40B4-BE49-F238E27FC236}">
                  <a16:creationId xmlns:a16="http://schemas.microsoft.com/office/drawing/2014/main" id="{16D8BE25-D471-1902-FA47-904D63E2D3F5}"/>
                </a:ext>
              </a:extLst>
            </p:cNvPr>
            <p:cNvSpPr/>
            <p:nvPr/>
          </p:nvSpPr>
          <p:spPr>
            <a:xfrm>
              <a:off x="12233225" y="3666218"/>
              <a:ext cx="6690388" cy="401816"/>
            </a:xfrm>
            <a:custGeom>
              <a:avLst/>
              <a:gdLst/>
              <a:ahLst/>
              <a:cxnLst/>
              <a:rect l="l" t="t" r="r" b="b"/>
              <a:pathLst>
                <a:path w="6690388" h="401816" extrusionOk="0">
                  <a:moveTo>
                    <a:pt x="2252526" y="0"/>
                  </a:moveTo>
                  <a:lnTo>
                    <a:pt x="1774312" y="0"/>
                  </a:lnTo>
                  <a:lnTo>
                    <a:pt x="80735" y="0"/>
                  </a:lnTo>
                  <a:lnTo>
                    <a:pt x="0" y="401816"/>
                  </a:lnTo>
                  <a:lnTo>
                    <a:pt x="1693489" y="401816"/>
                  </a:lnTo>
                  <a:lnTo>
                    <a:pt x="2171703" y="401816"/>
                  </a:lnTo>
                  <a:lnTo>
                    <a:pt x="6609566" y="401816"/>
                  </a:lnTo>
                  <a:lnTo>
                    <a:pt x="6690389" y="0"/>
                  </a:lnTo>
                  <a:lnTo>
                    <a:pt x="2252526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965;g1e4afb22e17_5_2086">
              <a:extLst>
                <a:ext uri="{FF2B5EF4-FFF2-40B4-BE49-F238E27FC236}">
                  <a16:creationId xmlns:a16="http://schemas.microsoft.com/office/drawing/2014/main" id="{8BC56CC0-F6FF-B4C4-D020-F034DC0F095F}"/>
                </a:ext>
              </a:extLst>
            </p:cNvPr>
            <p:cNvSpPr/>
            <p:nvPr/>
          </p:nvSpPr>
          <p:spPr>
            <a:xfrm>
              <a:off x="3456471" y="4060422"/>
              <a:ext cx="2252526" cy="401727"/>
            </a:xfrm>
            <a:custGeom>
              <a:avLst/>
              <a:gdLst/>
              <a:ahLst/>
              <a:cxnLst/>
              <a:rect l="l" t="t" r="r" b="b"/>
              <a:pathLst>
                <a:path w="2252526" h="401727" extrusionOk="0">
                  <a:moveTo>
                    <a:pt x="2252527" y="0"/>
                  </a:moveTo>
                  <a:lnTo>
                    <a:pt x="80823" y="0"/>
                  </a:lnTo>
                  <a:lnTo>
                    <a:pt x="0" y="401728"/>
                  </a:lnTo>
                  <a:lnTo>
                    <a:pt x="2171703" y="401728"/>
                  </a:lnTo>
                  <a:lnTo>
                    <a:pt x="2252527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966;g1e4afb22e17_5_2086">
              <a:extLst>
                <a:ext uri="{FF2B5EF4-FFF2-40B4-BE49-F238E27FC236}">
                  <a16:creationId xmlns:a16="http://schemas.microsoft.com/office/drawing/2014/main" id="{8DCACAF1-D9C0-847D-CEF7-136DD3B50331}"/>
                </a:ext>
              </a:extLst>
            </p:cNvPr>
            <p:cNvSpPr/>
            <p:nvPr/>
          </p:nvSpPr>
          <p:spPr>
            <a:xfrm>
              <a:off x="5547704" y="4462149"/>
              <a:ext cx="3946104" cy="401816"/>
            </a:xfrm>
            <a:custGeom>
              <a:avLst/>
              <a:gdLst/>
              <a:ahLst/>
              <a:cxnLst/>
              <a:rect l="l" t="t" r="r" b="b"/>
              <a:pathLst>
                <a:path w="3946104" h="401816" extrusionOk="0">
                  <a:moveTo>
                    <a:pt x="1774313" y="0"/>
                  </a:moveTo>
                  <a:lnTo>
                    <a:pt x="80735" y="0"/>
                  </a:lnTo>
                  <a:lnTo>
                    <a:pt x="0" y="401816"/>
                  </a:lnTo>
                  <a:lnTo>
                    <a:pt x="1693489" y="401816"/>
                  </a:lnTo>
                  <a:lnTo>
                    <a:pt x="2171703" y="401816"/>
                  </a:lnTo>
                  <a:lnTo>
                    <a:pt x="3865282" y="401816"/>
                  </a:lnTo>
                  <a:lnTo>
                    <a:pt x="3946104" y="0"/>
                  </a:lnTo>
                  <a:lnTo>
                    <a:pt x="2252527" y="0"/>
                  </a:lnTo>
                  <a:lnTo>
                    <a:pt x="1774313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967;g1e4afb22e17_5_2086">
              <a:extLst>
                <a:ext uri="{FF2B5EF4-FFF2-40B4-BE49-F238E27FC236}">
                  <a16:creationId xmlns:a16="http://schemas.microsoft.com/office/drawing/2014/main" id="{5600A5CB-B2F7-7653-85F0-0C3904D9D7D9}"/>
                </a:ext>
              </a:extLst>
            </p:cNvPr>
            <p:cNvSpPr/>
            <p:nvPr/>
          </p:nvSpPr>
          <p:spPr>
            <a:xfrm>
              <a:off x="9493808" y="4060422"/>
              <a:ext cx="924647" cy="401727"/>
            </a:xfrm>
            <a:custGeom>
              <a:avLst/>
              <a:gdLst/>
              <a:ahLst/>
              <a:cxnLst/>
              <a:rect l="l" t="t" r="r" b="b"/>
              <a:pathLst>
                <a:path w="924647" h="401727" extrusionOk="0">
                  <a:moveTo>
                    <a:pt x="924648" y="0"/>
                  </a:moveTo>
                  <a:lnTo>
                    <a:pt x="80736" y="0"/>
                  </a:lnTo>
                  <a:lnTo>
                    <a:pt x="0" y="401728"/>
                  </a:lnTo>
                  <a:lnTo>
                    <a:pt x="843824" y="401728"/>
                  </a:lnTo>
                  <a:lnTo>
                    <a:pt x="924648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968;g1e4afb22e17_5_2086">
              <a:extLst>
                <a:ext uri="{FF2B5EF4-FFF2-40B4-BE49-F238E27FC236}">
                  <a16:creationId xmlns:a16="http://schemas.microsoft.com/office/drawing/2014/main" id="{358CC6EE-FC04-5273-4845-ECA57331F205}"/>
                </a:ext>
              </a:extLst>
            </p:cNvPr>
            <p:cNvSpPr/>
            <p:nvPr/>
          </p:nvSpPr>
          <p:spPr>
            <a:xfrm>
              <a:off x="10257074" y="4462149"/>
              <a:ext cx="6690389" cy="401816"/>
            </a:xfrm>
            <a:custGeom>
              <a:avLst/>
              <a:gdLst/>
              <a:ahLst/>
              <a:cxnLst/>
              <a:rect l="l" t="t" r="r" b="b"/>
              <a:pathLst>
                <a:path w="6690389" h="401816" extrusionOk="0">
                  <a:moveTo>
                    <a:pt x="2252526" y="0"/>
                  </a:moveTo>
                  <a:lnTo>
                    <a:pt x="1774312" y="0"/>
                  </a:lnTo>
                  <a:lnTo>
                    <a:pt x="80824" y="0"/>
                  </a:lnTo>
                  <a:lnTo>
                    <a:pt x="0" y="401816"/>
                  </a:lnTo>
                  <a:lnTo>
                    <a:pt x="1693577" y="401816"/>
                  </a:lnTo>
                  <a:lnTo>
                    <a:pt x="2171703" y="401816"/>
                  </a:lnTo>
                  <a:lnTo>
                    <a:pt x="6609566" y="401816"/>
                  </a:lnTo>
                  <a:lnTo>
                    <a:pt x="6690390" y="0"/>
                  </a:lnTo>
                  <a:lnTo>
                    <a:pt x="2252526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969;g1e4afb22e17_5_2086">
              <a:extLst>
                <a:ext uri="{FF2B5EF4-FFF2-40B4-BE49-F238E27FC236}">
                  <a16:creationId xmlns:a16="http://schemas.microsoft.com/office/drawing/2014/main" id="{FBA846C2-BF3E-1107-F5E2-73D92A38AC6A}"/>
                </a:ext>
              </a:extLst>
            </p:cNvPr>
            <p:cNvSpPr/>
            <p:nvPr/>
          </p:nvSpPr>
          <p:spPr>
            <a:xfrm>
              <a:off x="6613992" y="4856353"/>
              <a:ext cx="2252526" cy="401727"/>
            </a:xfrm>
            <a:custGeom>
              <a:avLst/>
              <a:gdLst/>
              <a:ahLst/>
              <a:cxnLst/>
              <a:rect l="l" t="t" r="r" b="b"/>
              <a:pathLst>
                <a:path w="2252526" h="401727" extrusionOk="0">
                  <a:moveTo>
                    <a:pt x="2252527" y="0"/>
                  </a:moveTo>
                  <a:lnTo>
                    <a:pt x="80824" y="0"/>
                  </a:lnTo>
                  <a:lnTo>
                    <a:pt x="0" y="401728"/>
                  </a:lnTo>
                  <a:lnTo>
                    <a:pt x="2171703" y="401728"/>
                  </a:lnTo>
                  <a:lnTo>
                    <a:pt x="2252527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970;g1e4afb22e17_5_2086">
              <a:extLst>
                <a:ext uri="{FF2B5EF4-FFF2-40B4-BE49-F238E27FC236}">
                  <a16:creationId xmlns:a16="http://schemas.microsoft.com/office/drawing/2014/main" id="{7C83C6AE-BC95-51A1-E84B-1CCC04FF7379}"/>
                </a:ext>
              </a:extLst>
            </p:cNvPr>
            <p:cNvSpPr/>
            <p:nvPr/>
          </p:nvSpPr>
          <p:spPr>
            <a:xfrm>
              <a:off x="8705137" y="5258081"/>
              <a:ext cx="3946104" cy="401816"/>
            </a:xfrm>
            <a:custGeom>
              <a:avLst/>
              <a:gdLst/>
              <a:ahLst/>
              <a:cxnLst/>
              <a:rect l="l" t="t" r="r" b="b"/>
              <a:pathLst>
                <a:path w="3946104" h="401816" extrusionOk="0">
                  <a:moveTo>
                    <a:pt x="1774402" y="0"/>
                  </a:moveTo>
                  <a:lnTo>
                    <a:pt x="80824" y="0"/>
                  </a:lnTo>
                  <a:lnTo>
                    <a:pt x="0" y="401816"/>
                  </a:lnTo>
                  <a:lnTo>
                    <a:pt x="1693578" y="401816"/>
                  </a:lnTo>
                  <a:lnTo>
                    <a:pt x="2171792" y="401816"/>
                  </a:lnTo>
                  <a:lnTo>
                    <a:pt x="3865281" y="401816"/>
                  </a:lnTo>
                  <a:lnTo>
                    <a:pt x="3946105" y="0"/>
                  </a:lnTo>
                  <a:lnTo>
                    <a:pt x="2252528" y="0"/>
                  </a:lnTo>
                  <a:lnTo>
                    <a:pt x="1774402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971;g1e4afb22e17_5_2086">
              <a:extLst>
                <a:ext uri="{FF2B5EF4-FFF2-40B4-BE49-F238E27FC236}">
                  <a16:creationId xmlns:a16="http://schemas.microsoft.com/office/drawing/2014/main" id="{3DE9C500-44EC-05BF-FA70-147FD1C51759}"/>
                </a:ext>
              </a:extLst>
            </p:cNvPr>
            <p:cNvSpPr/>
            <p:nvPr/>
          </p:nvSpPr>
          <p:spPr>
            <a:xfrm>
              <a:off x="12651241" y="4856353"/>
              <a:ext cx="924647" cy="401727"/>
            </a:xfrm>
            <a:custGeom>
              <a:avLst/>
              <a:gdLst/>
              <a:ahLst/>
              <a:cxnLst/>
              <a:rect l="l" t="t" r="r" b="b"/>
              <a:pathLst>
                <a:path w="924647" h="401727" extrusionOk="0">
                  <a:moveTo>
                    <a:pt x="924648" y="0"/>
                  </a:moveTo>
                  <a:lnTo>
                    <a:pt x="80824" y="0"/>
                  </a:lnTo>
                  <a:lnTo>
                    <a:pt x="0" y="401728"/>
                  </a:lnTo>
                  <a:lnTo>
                    <a:pt x="843824" y="401728"/>
                  </a:lnTo>
                  <a:lnTo>
                    <a:pt x="924648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972;g1e4afb22e17_5_2086">
              <a:extLst>
                <a:ext uri="{FF2B5EF4-FFF2-40B4-BE49-F238E27FC236}">
                  <a16:creationId xmlns:a16="http://schemas.microsoft.com/office/drawing/2014/main" id="{B9ADE6ED-C0DC-8058-6EAD-8E1234131A99}"/>
                </a:ext>
              </a:extLst>
            </p:cNvPr>
            <p:cNvSpPr/>
            <p:nvPr/>
          </p:nvSpPr>
          <p:spPr>
            <a:xfrm>
              <a:off x="13414595" y="5258081"/>
              <a:ext cx="6690390" cy="401816"/>
            </a:xfrm>
            <a:custGeom>
              <a:avLst/>
              <a:gdLst/>
              <a:ahLst/>
              <a:cxnLst/>
              <a:rect l="l" t="t" r="r" b="b"/>
              <a:pathLst>
                <a:path w="6690390" h="401816" extrusionOk="0">
                  <a:moveTo>
                    <a:pt x="2252528" y="0"/>
                  </a:moveTo>
                  <a:lnTo>
                    <a:pt x="1774314" y="0"/>
                  </a:lnTo>
                  <a:lnTo>
                    <a:pt x="80735" y="0"/>
                  </a:lnTo>
                  <a:lnTo>
                    <a:pt x="0" y="401816"/>
                  </a:lnTo>
                  <a:lnTo>
                    <a:pt x="1693490" y="401816"/>
                  </a:lnTo>
                  <a:lnTo>
                    <a:pt x="2171704" y="401816"/>
                  </a:lnTo>
                  <a:lnTo>
                    <a:pt x="6609566" y="401816"/>
                  </a:lnTo>
                  <a:lnTo>
                    <a:pt x="6690391" y="0"/>
                  </a:lnTo>
                  <a:lnTo>
                    <a:pt x="2252528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973;g1e4afb22e17_5_2086">
              <a:extLst>
                <a:ext uri="{FF2B5EF4-FFF2-40B4-BE49-F238E27FC236}">
                  <a16:creationId xmlns:a16="http://schemas.microsoft.com/office/drawing/2014/main" id="{1303CB22-4431-A113-9332-D236D7B5E11E}"/>
                </a:ext>
              </a:extLst>
            </p:cNvPr>
            <p:cNvSpPr/>
            <p:nvPr/>
          </p:nvSpPr>
          <p:spPr>
            <a:xfrm>
              <a:off x="1976150" y="5652284"/>
              <a:ext cx="2252526" cy="401727"/>
            </a:xfrm>
            <a:custGeom>
              <a:avLst/>
              <a:gdLst/>
              <a:ahLst/>
              <a:cxnLst/>
              <a:rect l="l" t="t" r="r" b="b"/>
              <a:pathLst>
                <a:path w="2252526" h="401727" extrusionOk="0">
                  <a:moveTo>
                    <a:pt x="2252527" y="0"/>
                  </a:moveTo>
                  <a:lnTo>
                    <a:pt x="80735" y="0"/>
                  </a:lnTo>
                  <a:lnTo>
                    <a:pt x="0" y="401728"/>
                  </a:lnTo>
                  <a:lnTo>
                    <a:pt x="2171703" y="401728"/>
                  </a:lnTo>
                  <a:lnTo>
                    <a:pt x="2252527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974;g1e4afb22e17_5_2086">
              <a:extLst>
                <a:ext uri="{FF2B5EF4-FFF2-40B4-BE49-F238E27FC236}">
                  <a16:creationId xmlns:a16="http://schemas.microsoft.com/office/drawing/2014/main" id="{F009AE59-D57F-EA57-1D2C-744C8D1773BC}"/>
                </a:ext>
              </a:extLst>
            </p:cNvPr>
            <p:cNvSpPr/>
            <p:nvPr/>
          </p:nvSpPr>
          <p:spPr>
            <a:xfrm>
              <a:off x="4067295" y="6054012"/>
              <a:ext cx="3946104" cy="401816"/>
            </a:xfrm>
            <a:custGeom>
              <a:avLst/>
              <a:gdLst/>
              <a:ahLst/>
              <a:cxnLst/>
              <a:rect l="l" t="t" r="r" b="b"/>
              <a:pathLst>
                <a:path w="3946104" h="401816" extrusionOk="0">
                  <a:moveTo>
                    <a:pt x="1774313" y="0"/>
                  </a:moveTo>
                  <a:lnTo>
                    <a:pt x="80823" y="0"/>
                  </a:lnTo>
                  <a:lnTo>
                    <a:pt x="0" y="401817"/>
                  </a:lnTo>
                  <a:lnTo>
                    <a:pt x="1693578" y="401817"/>
                  </a:lnTo>
                  <a:lnTo>
                    <a:pt x="2171703" y="401817"/>
                  </a:lnTo>
                  <a:lnTo>
                    <a:pt x="3865281" y="401817"/>
                  </a:lnTo>
                  <a:lnTo>
                    <a:pt x="3946105" y="0"/>
                  </a:lnTo>
                  <a:lnTo>
                    <a:pt x="2252527" y="0"/>
                  </a:lnTo>
                  <a:lnTo>
                    <a:pt x="1774313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975;g1e4afb22e17_5_2086">
              <a:extLst>
                <a:ext uri="{FF2B5EF4-FFF2-40B4-BE49-F238E27FC236}">
                  <a16:creationId xmlns:a16="http://schemas.microsoft.com/office/drawing/2014/main" id="{FE275181-A645-9C92-883C-DAF17B893F93}"/>
                </a:ext>
              </a:extLst>
            </p:cNvPr>
            <p:cNvSpPr/>
            <p:nvPr/>
          </p:nvSpPr>
          <p:spPr>
            <a:xfrm>
              <a:off x="8013400" y="5652284"/>
              <a:ext cx="924646" cy="401727"/>
            </a:xfrm>
            <a:custGeom>
              <a:avLst/>
              <a:gdLst/>
              <a:ahLst/>
              <a:cxnLst/>
              <a:rect l="l" t="t" r="r" b="b"/>
              <a:pathLst>
                <a:path w="924646" h="401727" extrusionOk="0">
                  <a:moveTo>
                    <a:pt x="924647" y="0"/>
                  </a:moveTo>
                  <a:lnTo>
                    <a:pt x="80824" y="0"/>
                  </a:lnTo>
                  <a:lnTo>
                    <a:pt x="0" y="401728"/>
                  </a:lnTo>
                  <a:lnTo>
                    <a:pt x="843823" y="401728"/>
                  </a:lnTo>
                  <a:lnTo>
                    <a:pt x="924647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976;g1e4afb22e17_5_2086">
              <a:extLst>
                <a:ext uri="{FF2B5EF4-FFF2-40B4-BE49-F238E27FC236}">
                  <a16:creationId xmlns:a16="http://schemas.microsoft.com/office/drawing/2014/main" id="{0542597B-3F62-33A7-68EA-5DBBE7F02630}"/>
                </a:ext>
              </a:extLst>
            </p:cNvPr>
            <p:cNvSpPr/>
            <p:nvPr/>
          </p:nvSpPr>
          <p:spPr>
            <a:xfrm>
              <a:off x="8776665" y="6054012"/>
              <a:ext cx="6690389" cy="401816"/>
            </a:xfrm>
            <a:custGeom>
              <a:avLst/>
              <a:gdLst/>
              <a:ahLst/>
              <a:cxnLst/>
              <a:rect l="l" t="t" r="r" b="b"/>
              <a:pathLst>
                <a:path w="6690389" h="401816" extrusionOk="0">
                  <a:moveTo>
                    <a:pt x="2252616" y="0"/>
                  </a:moveTo>
                  <a:lnTo>
                    <a:pt x="1774402" y="0"/>
                  </a:lnTo>
                  <a:lnTo>
                    <a:pt x="80824" y="0"/>
                  </a:lnTo>
                  <a:lnTo>
                    <a:pt x="0" y="401817"/>
                  </a:lnTo>
                  <a:lnTo>
                    <a:pt x="1693578" y="401817"/>
                  </a:lnTo>
                  <a:lnTo>
                    <a:pt x="2171792" y="401817"/>
                  </a:lnTo>
                  <a:lnTo>
                    <a:pt x="6609567" y="401817"/>
                  </a:lnTo>
                  <a:lnTo>
                    <a:pt x="6690389" y="0"/>
                  </a:lnTo>
                  <a:lnTo>
                    <a:pt x="2252616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977;g1e4afb22e17_5_2086">
              <a:extLst>
                <a:ext uri="{FF2B5EF4-FFF2-40B4-BE49-F238E27FC236}">
                  <a16:creationId xmlns:a16="http://schemas.microsoft.com/office/drawing/2014/main" id="{7B67B781-43D9-5E40-BE26-E63FF8C906EF}"/>
                </a:ext>
              </a:extLst>
            </p:cNvPr>
            <p:cNvSpPr/>
            <p:nvPr/>
          </p:nvSpPr>
          <p:spPr>
            <a:xfrm>
              <a:off x="0" y="6448215"/>
              <a:ext cx="2252526" cy="401727"/>
            </a:xfrm>
            <a:custGeom>
              <a:avLst/>
              <a:gdLst/>
              <a:ahLst/>
              <a:cxnLst/>
              <a:rect l="l" t="t" r="r" b="b"/>
              <a:pathLst>
                <a:path w="2252526" h="401727" extrusionOk="0">
                  <a:moveTo>
                    <a:pt x="2252527" y="0"/>
                  </a:moveTo>
                  <a:lnTo>
                    <a:pt x="80824" y="0"/>
                  </a:lnTo>
                  <a:lnTo>
                    <a:pt x="0" y="401728"/>
                  </a:lnTo>
                  <a:lnTo>
                    <a:pt x="2171703" y="401728"/>
                  </a:lnTo>
                  <a:lnTo>
                    <a:pt x="2252527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978;g1e4afb22e17_5_2086">
              <a:extLst>
                <a:ext uri="{FF2B5EF4-FFF2-40B4-BE49-F238E27FC236}">
                  <a16:creationId xmlns:a16="http://schemas.microsoft.com/office/drawing/2014/main" id="{6C78EC98-4EF7-52B4-CCDA-6786B9B2773E}"/>
                </a:ext>
              </a:extLst>
            </p:cNvPr>
            <p:cNvSpPr/>
            <p:nvPr/>
          </p:nvSpPr>
          <p:spPr>
            <a:xfrm>
              <a:off x="2091233" y="6849943"/>
              <a:ext cx="3946015" cy="401727"/>
            </a:xfrm>
            <a:custGeom>
              <a:avLst/>
              <a:gdLst/>
              <a:ahLst/>
              <a:cxnLst/>
              <a:rect l="l" t="t" r="r" b="b"/>
              <a:pathLst>
                <a:path w="3946015" h="401727" extrusionOk="0">
                  <a:moveTo>
                    <a:pt x="1774313" y="0"/>
                  </a:moveTo>
                  <a:lnTo>
                    <a:pt x="80735" y="0"/>
                  </a:lnTo>
                  <a:lnTo>
                    <a:pt x="0" y="401728"/>
                  </a:lnTo>
                  <a:lnTo>
                    <a:pt x="1693489" y="401728"/>
                  </a:lnTo>
                  <a:lnTo>
                    <a:pt x="2171703" y="401728"/>
                  </a:lnTo>
                  <a:lnTo>
                    <a:pt x="3865192" y="401728"/>
                  </a:lnTo>
                  <a:lnTo>
                    <a:pt x="3946016" y="0"/>
                  </a:lnTo>
                  <a:lnTo>
                    <a:pt x="2252527" y="0"/>
                  </a:lnTo>
                  <a:lnTo>
                    <a:pt x="1774313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979;g1e4afb22e17_5_2086">
              <a:extLst>
                <a:ext uri="{FF2B5EF4-FFF2-40B4-BE49-F238E27FC236}">
                  <a16:creationId xmlns:a16="http://schemas.microsoft.com/office/drawing/2014/main" id="{ABD27B18-DD7E-563F-AC29-69F530EAB642}"/>
                </a:ext>
              </a:extLst>
            </p:cNvPr>
            <p:cNvSpPr/>
            <p:nvPr/>
          </p:nvSpPr>
          <p:spPr>
            <a:xfrm>
              <a:off x="6037249" y="6448215"/>
              <a:ext cx="924735" cy="401727"/>
            </a:xfrm>
            <a:custGeom>
              <a:avLst/>
              <a:gdLst/>
              <a:ahLst/>
              <a:cxnLst/>
              <a:rect l="l" t="t" r="r" b="b"/>
              <a:pathLst>
                <a:path w="924735" h="401727" extrusionOk="0">
                  <a:moveTo>
                    <a:pt x="924736" y="0"/>
                  </a:moveTo>
                  <a:lnTo>
                    <a:pt x="80824" y="0"/>
                  </a:lnTo>
                  <a:lnTo>
                    <a:pt x="0" y="401728"/>
                  </a:lnTo>
                  <a:lnTo>
                    <a:pt x="843912" y="401728"/>
                  </a:lnTo>
                  <a:lnTo>
                    <a:pt x="924736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980;g1e4afb22e17_5_2086">
              <a:extLst>
                <a:ext uri="{FF2B5EF4-FFF2-40B4-BE49-F238E27FC236}">
                  <a16:creationId xmlns:a16="http://schemas.microsoft.com/office/drawing/2014/main" id="{5126D359-266D-BCFA-EC39-BF7D68605CFC}"/>
                </a:ext>
              </a:extLst>
            </p:cNvPr>
            <p:cNvSpPr/>
            <p:nvPr/>
          </p:nvSpPr>
          <p:spPr>
            <a:xfrm>
              <a:off x="6800603" y="6849943"/>
              <a:ext cx="6690389" cy="401727"/>
            </a:xfrm>
            <a:custGeom>
              <a:avLst/>
              <a:gdLst/>
              <a:ahLst/>
              <a:cxnLst/>
              <a:rect l="l" t="t" r="r" b="b"/>
              <a:pathLst>
                <a:path w="6690389" h="401727" extrusionOk="0">
                  <a:moveTo>
                    <a:pt x="2252526" y="0"/>
                  </a:moveTo>
                  <a:lnTo>
                    <a:pt x="1774313" y="0"/>
                  </a:lnTo>
                  <a:lnTo>
                    <a:pt x="80735" y="0"/>
                  </a:lnTo>
                  <a:lnTo>
                    <a:pt x="0" y="401728"/>
                  </a:lnTo>
                  <a:lnTo>
                    <a:pt x="1693578" y="401728"/>
                  </a:lnTo>
                  <a:lnTo>
                    <a:pt x="2171703" y="401728"/>
                  </a:lnTo>
                  <a:lnTo>
                    <a:pt x="6609566" y="401728"/>
                  </a:lnTo>
                  <a:lnTo>
                    <a:pt x="6690389" y="0"/>
                  </a:lnTo>
                  <a:lnTo>
                    <a:pt x="2252526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981;g1e4afb22e17_5_2086">
              <a:extLst>
                <a:ext uri="{FF2B5EF4-FFF2-40B4-BE49-F238E27FC236}">
                  <a16:creationId xmlns:a16="http://schemas.microsoft.com/office/drawing/2014/main" id="{C29BB1B7-E6AF-DC0D-DC9F-9F3D3F656A88}"/>
                </a:ext>
              </a:extLst>
            </p:cNvPr>
            <p:cNvSpPr/>
            <p:nvPr/>
          </p:nvSpPr>
          <p:spPr>
            <a:xfrm>
              <a:off x="3157521" y="7244058"/>
              <a:ext cx="2252526" cy="401816"/>
            </a:xfrm>
            <a:custGeom>
              <a:avLst/>
              <a:gdLst/>
              <a:ahLst/>
              <a:cxnLst/>
              <a:rect l="l" t="t" r="r" b="b"/>
              <a:pathLst>
                <a:path w="2252526" h="401816" extrusionOk="0">
                  <a:moveTo>
                    <a:pt x="2252527" y="0"/>
                  </a:moveTo>
                  <a:lnTo>
                    <a:pt x="80824" y="0"/>
                  </a:lnTo>
                  <a:lnTo>
                    <a:pt x="0" y="401816"/>
                  </a:lnTo>
                  <a:lnTo>
                    <a:pt x="2171703" y="401816"/>
                  </a:lnTo>
                  <a:lnTo>
                    <a:pt x="2252527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982;g1e4afb22e17_5_2086">
              <a:extLst>
                <a:ext uri="{FF2B5EF4-FFF2-40B4-BE49-F238E27FC236}">
                  <a16:creationId xmlns:a16="http://schemas.microsoft.com/office/drawing/2014/main" id="{9880C4AB-AC70-DFC5-3451-03C1920197DB}"/>
                </a:ext>
              </a:extLst>
            </p:cNvPr>
            <p:cNvSpPr/>
            <p:nvPr/>
          </p:nvSpPr>
          <p:spPr>
            <a:xfrm>
              <a:off x="5248666" y="7645874"/>
              <a:ext cx="3946104" cy="401727"/>
            </a:xfrm>
            <a:custGeom>
              <a:avLst/>
              <a:gdLst/>
              <a:ahLst/>
              <a:cxnLst/>
              <a:rect l="l" t="t" r="r" b="b"/>
              <a:pathLst>
                <a:path w="3946104" h="401727" extrusionOk="0">
                  <a:moveTo>
                    <a:pt x="1774313" y="0"/>
                  </a:moveTo>
                  <a:lnTo>
                    <a:pt x="80824" y="0"/>
                  </a:lnTo>
                  <a:lnTo>
                    <a:pt x="0" y="401728"/>
                  </a:lnTo>
                  <a:lnTo>
                    <a:pt x="1693578" y="401728"/>
                  </a:lnTo>
                  <a:lnTo>
                    <a:pt x="2171703" y="401728"/>
                  </a:lnTo>
                  <a:lnTo>
                    <a:pt x="3865281" y="401728"/>
                  </a:lnTo>
                  <a:lnTo>
                    <a:pt x="3946105" y="0"/>
                  </a:lnTo>
                  <a:lnTo>
                    <a:pt x="2252526" y="0"/>
                  </a:lnTo>
                  <a:lnTo>
                    <a:pt x="1774313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983;g1e4afb22e17_5_2086">
              <a:extLst>
                <a:ext uri="{FF2B5EF4-FFF2-40B4-BE49-F238E27FC236}">
                  <a16:creationId xmlns:a16="http://schemas.microsoft.com/office/drawing/2014/main" id="{8F75ED3C-E3F9-488F-4009-963FF4E93D10}"/>
                </a:ext>
              </a:extLst>
            </p:cNvPr>
            <p:cNvSpPr/>
            <p:nvPr/>
          </p:nvSpPr>
          <p:spPr>
            <a:xfrm>
              <a:off x="9194771" y="7244058"/>
              <a:ext cx="924646" cy="401816"/>
            </a:xfrm>
            <a:custGeom>
              <a:avLst/>
              <a:gdLst/>
              <a:ahLst/>
              <a:cxnLst/>
              <a:rect l="l" t="t" r="r" b="b"/>
              <a:pathLst>
                <a:path w="924646" h="401816" extrusionOk="0">
                  <a:moveTo>
                    <a:pt x="924647" y="0"/>
                  </a:moveTo>
                  <a:lnTo>
                    <a:pt x="80824" y="0"/>
                  </a:lnTo>
                  <a:lnTo>
                    <a:pt x="0" y="401816"/>
                  </a:lnTo>
                  <a:lnTo>
                    <a:pt x="843823" y="401816"/>
                  </a:lnTo>
                  <a:lnTo>
                    <a:pt x="924647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984;g1e4afb22e17_5_2086">
              <a:extLst>
                <a:ext uri="{FF2B5EF4-FFF2-40B4-BE49-F238E27FC236}">
                  <a16:creationId xmlns:a16="http://schemas.microsoft.com/office/drawing/2014/main" id="{72D6EFA9-390F-5721-AC56-186A53991AE7}"/>
                </a:ext>
              </a:extLst>
            </p:cNvPr>
            <p:cNvSpPr/>
            <p:nvPr/>
          </p:nvSpPr>
          <p:spPr>
            <a:xfrm>
              <a:off x="9958124" y="7645874"/>
              <a:ext cx="6690301" cy="401727"/>
            </a:xfrm>
            <a:custGeom>
              <a:avLst/>
              <a:gdLst/>
              <a:ahLst/>
              <a:cxnLst/>
              <a:rect l="l" t="t" r="r" b="b"/>
              <a:pathLst>
                <a:path w="6690301" h="401727" extrusionOk="0">
                  <a:moveTo>
                    <a:pt x="2252526" y="0"/>
                  </a:moveTo>
                  <a:lnTo>
                    <a:pt x="1774312" y="0"/>
                  </a:lnTo>
                  <a:lnTo>
                    <a:pt x="80735" y="0"/>
                  </a:lnTo>
                  <a:lnTo>
                    <a:pt x="0" y="401728"/>
                  </a:lnTo>
                  <a:lnTo>
                    <a:pt x="1693489" y="401728"/>
                  </a:lnTo>
                  <a:lnTo>
                    <a:pt x="2171703" y="401728"/>
                  </a:lnTo>
                  <a:lnTo>
                    <a:pt x="6609566" y="401728"/>
                  </a:lnTo>
                  <a:lnTo>
                    <a:pt x="6690301" y="0"/>
                  </a:lnTo>
                  <a:lnTo>
                    <a:pt x="2252526" y="0"/>
                  </a:lnTo>
                  <a:close/>
                </a:path>
              </a:pathLst>
            </a:custGeom>
            <a:solidFill>
              <a:srgbClr val="DDE4DB"/>
            </a:solidFill>
            <a:ln>
              <a:noFill/>
            </a:ln>
          </p:spPr>
          <p:txBody>
            <a:bodyPr spcFirstLastPara="1" wrap="square" lIns="41575" tIns="20775" rIns="41575" bIns="2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" name="Google Shape;13;p239">
            <a:extLst>
              <a:ext uri="{FF2B5EF4-FFF2-40B4-BE49-F238E27FC236}">
                <a16:creationId xmlns:a16="http://schemas.microsoft.com/office/drawing/2014/main" id="{CCC53869-1511-4D8E-524F-FD0020B7D6C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90253" y="1563593"/>
            <a:ext cx="10985500" cy="4128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548640" marR="0" lvl="0" indent="-443027" algn="l" rtl="0">
              <a:lnSpc>
                <a:spcPct val="90000"/>
              </a:lnSpc>
              <a:spcBef>
                <a:spcPts val="2026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2094" b="1" i="0" u="none" strike="noStrike" cap="none">
                <a:solidFill>
                  <a:srgbClr val="434343"/>
                </a:solidFill>
                <a:highlight>
                  <a:srgbClr val="84F6BA"/>
                </a:highlight>
                <a:latin typeface="Alegreya Sans"/>
                <a:ea typeface="Alegreya Sans"/>
                <a:cs typeface="Alegreya Sans"/>
                <a:sym typeface="Arial"/>
              </a:defRPr>
            </a:lvl1pPr>
            <a:lvl2pPr marL="1097280" marR="0" lvl="1" indent="-443027" algn="l" rtl="0">
              <a:lnSpc>
                <a:spcPct val="90000"/>
              </a:lnSpc>
              <a:spcBef>
                <a:spcPts val="2026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216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645920" marR="0" lvl="2" indent="-443027" algn="l" rtl="0">
              <a:lnSpc>
                <a:spcPct val="90000"/>
              </a:lnSpc>
              <a:spcBef>
                <a:spcPts val="2026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216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194560" marR="0" lvl="3" indent="-443027" algn="l" rtl="0">
              <a:lnSpc>
                <a:spcPct val="90000"/>
              </a:lnSpc>
              <a:spcBef>
                <a:spcPts val="2026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216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743200" marR="0" lvl="4" indent="-443027" algn="l" rtl="0">
              <a:lnSpc>
                <a:spcPct val="90000"/>
              </a:lnSpc>
              <a:spcBef>
                <a:spcPts val="2026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216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291840" marR="0" lvl="5" indent="-443027" algn="l" rtl="0">
              <a:lnSpc>
                <a:spcPct val="90000"/>
              </a:lnSpc>
              <a:spcBef>
                <a:spcPts val="2026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216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840480" marR="0" lvl="6" indent="-443027" algn="l" rtl="0">
              <a:lnSpc>
                <a:spcPct val="90000"/>
              </a:lnSpc>
              <a:spcBef>
                <a:spcPts val="2026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216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389120" marR="0" lvl="7" indent="-443027" algn="l" rtl="0">
              <a:lnSpc>
                <a:spcPct val="90000"/>
              </a:lnSpc>
              <a:spcBef>
                <a:spcPts val="2026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216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937760" marR="0" lvl="8" indent="-443027" algn="l" rtl="0">
              <a:lnSpc>
                <a:spcPct val="90000"/>
              </a:lnSpc>
              <a:spcBef>
                <a:spcPts val="2026"/>
              </a:spcBef>
              <a:spcAft>
                <a:spcPts val="0"/>
              </a:spcAft>
              <a:buClr>
                <a:srgbClr val="000000"/>
              </a:buClr>
              <a:buSzPts val="2214"/>
              <a:buFont typeface="Helvetica Neue"/>
              <a:buChar char="•"/>
              <a:defRPr sz="216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33" name="Google Shape;12;p239">
            <a:extLst>
              <a:ext uri="{FF2B5EF4-FFF2-40B4-BE49-F238E27FC236}">
                <a16:creationId xmlns:a16="http://schemas.microsoft.com/office/drawing/2014/main" id="{6A8F0657-18A9-6F81-46B1-D339642461C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98910" y="762794"/>
            <a:ext cx="6414476" cy="71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88"/>
              <a:buFont typeface="Helvetica Neue"/>
              <a:buNone/>
              <a:defRPr sz="2400" b="1" i="0" u="none" strike="noStrike" cap="none">
                <a:solidFill>
                  <a:srgbClr val="84F6BA"/>
                </a:solidFill>
                <a:latin typeface="Alegreya Sans"/>
                <a:ea typeface="Alegreya Sans"/>
                <a:cs typeface="Alegreya Sans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88"/>
              <a:buFont typeface="Helvetica Neue"/>
              <a:buNone/>
              <a:defRPr sz="3826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88"/>
              <a:buFont typeface="Helvetica Neue"/>
              <a:buNone/>
              <a:defRPr sz="3826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88"/>
              <a:buFont typeface="Helvetica Neue"/>
              <a:buNone/>
              <a:defRPr sz="3826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88"/>
              <a:buFont typeface="Helvetica Neue"/>
              <a:buNone/>
              <a:defRPr sz="3826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88"/>
              <a:buFont typeface="Helvetica Neue"/>
              <a:buNone/>
              <a:defRPr sz="3826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88"/>
              <a:buFont typeface="Helvetica Neue"/>
              <a:buNone/>
              <a:defRPr sz="3826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88"/>
              <a:buFont typeface="Helvetica Neue"/>
              <a:buNone/>
              <a:defRPr sz="3826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88"/>
              <a:buFont typeface="Helvetica Neue"/>
              <a:buNone/>
              <a:defRPr sz="3826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7505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43205-ECEB-053B-BAD5-52C95C971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D86C3D-DB10-D269-BC1F-91BFD45F6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49F3F5-D007-1FF2-E79C-959FC89F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F8B7-8F01-4FC8-9CD8-3FBAAE60016E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3C56D7-38D3-1D32-F4E5-D19368C4C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1FAA60-E503-BF41-CCC5-9B4EFA2F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CB45-2AE2-4F59-B765-37C30416EB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17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CC7AEE-E687-9973-970C-D8E5D48B7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C9CB48-4BB3-26A3-77B7-43AE1E486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7442AD-32B8-51AA-2789-BEA9CD48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F8B7-8F01-4FC8-9CD8-3FBAAE60016E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A98FDB-339D-AF5D-882D-422A87518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1E9391-9DEF-9B25-EFF6-D1439B68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CB45-2AE2-4F59-B765-37C30416EB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5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6C7E55-5B96-3769-150C-69F62FA46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237EB6-6FE5-27AC-AA17-37CDF0D24C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842C0D-04A9-14F7-8752-7D6AE32F4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3170694-6E83-5DA6-00E5-7D51A39F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F8B7-8F01-4FC8-9CD8-3FBAAE60016E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F4515F-F343-6DB3-CC1C-D573C6F72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C898D47-C744-54AC-2B8C-F9470EA56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CB45-2AE2-4F59-B765-37C30416EB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21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77A8B-78F0-9096-931D-60D30FAA6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264465-321D-ACDC-5814-BEC832262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D1E4E6-68D4-663A-C8D2-BAD8E3C6F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7C4A246-5B9D-E736-AD1A-147A2588F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5EE0A86-8232-F63D-B540-2C10950A99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8F78936-5469-D67F-5D5A-E9A55D3CE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F8B7-8F01-4FC8-9CD8-3FBAAE60016E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29FC30A-14FA-F084-853B-24449C7A6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AADADA1-9F09-8AD0-97A4-A66676CCD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CB45-2AE2-4F59-B765-37C30416EB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16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152F21-A5B6-196D-88ED-9355B2FAE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2BE701-CBE0-EF6D-EBE0-28E72186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F8B7-8F01-4FC8-9CD8-3FBAAE60016E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EC3C331-F45B-D5E0-5569-612E7704A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DFA7775-9205-CB51-A450-F42428393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CB45-2AE2-4F59-B765-37C30416EB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7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A83094F-513B-EFF2-C6FC-D174082BC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F8B7-8F01-4FC8-9CD8-3FBAAE60016E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3AE28F0-7AC2-8A73-1DC4-EB083149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5E243C9-F83D-AF49-6B22-EBFA235EE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CB45-2AE2-4F59-B765-37C30416EB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31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486B08-37CC-9165-A511-59F46CFEE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09994F-285D-03D0-E953-B7BCBD2A6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1533B0-20F5-91AA-EC0D-6460A94D1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7B015A-E690-3DEA-8BA2-E8FC36F13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F8B7-8F01-4FC8-9CD8-3FBAAE60016E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019B83-9C3B-995C-718C-4FE0E1AE8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C3F2EBB-A361-8943-3B84-562380F12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CB45-2AE2-4F59-B765-37C30416EB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07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8099DA-440B-D64F-EF77-5ADA4720B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D2B1346-A911-08E4-2498-8E0AEA016F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1ED95EF-2371-1472-F03C-70C08BF40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45C61B-28F3-8B85-3C19-CA9CC99FF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F8B7-8F01-4FC8-9CD8-3FBAAE60016E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9C6D3BF-2D04-633D-4FB3-C7E9FD3DE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DB9EFA5-934E-71FE-BE12-794E627F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CB45-2AE2-4F59-B765-37C30416EB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38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C02BBD9-5D60-BFA7-A955-6FD3F0AEA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73FB78F-806E-B26D-87D7-7C30EAB51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ED9C46-4A69-BA73-F162-02A887C99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8AF8B7-8F01-4FC8-9CD8-3FBAAE60016E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DDCAE9-01E5-45BD-2746-68219D7FE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8B8A9E-3013-151A-ECBC-5F8237DF5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CBCB45-2AE2-4F59-B765-37C30416EB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66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693ACACD-1215-A63C-BAC8-5459130439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CCEC7A68-4BB9-4AAD-18CA-5A93C9BB219A}"/>
              </a:ext>
            </a:extLst>
          </p:cNvPr>
          <p:cNvSpPr txBox="1"/>
          <p:nvPr/>
        </p:nvSpPr>
        <p:spPr>
          <a:xfrm>
            <a:off x="824383" y="179171"/>
            <a:ext cx="5609945" cy="46166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Cultura Analítica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62ADA48-9103-794F-5884-D02382F6762F}"/>
              </a:ext>
            </a:extLst>
          </p:cNvPr>
          <p:cNvSpPr txBox="1"/>
          <p:nvPr/>
        </p:nvSpPr>
        <p:spPr>
          <a:xfrm>
            <a:off x="1122163" y="941362"/>
            <a:ext cx="4809246" cy="8309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O quão orientado por Dados nós somos?</a:t>
            </a: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3480035F-C495-FCC3-0197-742BF895E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751" y="4048033"/>
            <a:ext cx="3562722" cy="2328394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BAC5AACB-100E-E003-E917-957BC02F7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231" y="2835075"/>
            <a:ext cx="3369662" cy="2985403"/>
          </a:xfrm>
          <a:prstGeom prst="rect">
            <a:avLst/>
          </a:prstGeom>
        </p:spPr>
      </p:pic>
      <p:pic>
        <p:nvPicPr>
          <p:cNvPr id="26" name="Picture 6" descr="CAPPRA INSTITUTE">
            <a:extLst>
              <a:ext uri="{FF2B5EF4-FFF2-40B4-BE49-F238E27FC236}">
                <a16:creationId xmlns:a16="http://schemas.microsoft.com/office/drawing/2014/main" id="{C11C66F7-4FB6-408E-B991-6732DA462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22" y="1951468"/>
            <a:ext cx="1835614" cy="722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aixaDeTexto 26">
            <a:extLst>
              <a:ext uri="{FF2B5EF4-FFF2-40B4-BE49-F238E27FC236}">
                <a16:creationId xmlns:a16="http://schemas.microsoft.com/office/drawing/2014/main" id="{0EE5280F-3AC1-8FA9-5076-24559694A99D}"/>
              </a:ext>
            </a:extLst>
          </p:cNvPr>
          <p:cNvSpPr txBox="1"/>
          <p:nvPr/>
        </p:nvSpPr>
        <p:spPr>
          <a:xfrm>
            <a:off x="6608563" y="1079474"/>
            <a:ext cx="4809246" cy="8309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Como tomamos decisões no Sebrae? Quais oportunidades Analíticas?</a:t>
            </a: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8E5BCAF2-B9EF-D023-0A22-B67E1315B4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7329" y="2312950"/>
            <a:ext cx="3279632" cy="289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72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7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Alegreya Sans</vt:lpstr>
      <vt:lpstr>Aptos</vt:lpstr>
      <vt:lpstr>Aptos Display</vt:lpstr>
      <vt:lpstr>Arial</vt:lpstr>
      <vt:lpstr>Calibri</vt:lpstr>
      <vt:lpstr>Helvetica Neue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Jessica Lakiss</dc:creator>
  <cp:lastModifiedBy>Jessica Lakiss</cp:lastModifiedBy>
  <cp:revision>1</cp:revision>
  <dcterms:created xsi:type="dcterms:W3CDTF">2024-02-29T17:26:24Z</dcterms:created>
  <dcterms:modified xsi:type="dcterms:W3CDTF">2024-02-29T17:26:55Z</dcterms:modified>
</cp:coreProperties>
</file>