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6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63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9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75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92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2012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7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038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3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09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6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88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5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25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5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2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3933C9-C8F4-44C8-8B32-B0B312DEB9A4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42571E-77F6-417C-B76B-6DCD469006D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D55503-066B-A133-52D9-FC21ECAD5BC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667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1774099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F7186-E005-6479-CD60-C24AE178C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SEMINÁRIO de planejamento</a:t>
            </a:r>
            <a:br>
              <a:rPr lang="pt-BR" dirty="0"/>
            </a:br>
            <a:r>
              <a:rPr lang="pt-BR" dirty="0"/>
              <a:t>SEBRAE no amapá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A9C0A2-07D3-7DED-9019-3F83EC3CD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100" y="5427677"/>
            <a:ext cx="6110871" cy="1110143"/>
          </a:xfrm>
        </p:spPr>
        <p:txBody>
          <a:bodyPr>
            <a:normAutofit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Macapá-AP, 31 de agosto de 2023</a:t>
            </a:r>
          </a:p>
        </p:txBody>
      </p:sp>
    </p:spTree>
    <p:extLst>
      <p:ext uri="{BB962C8B-B14F-4D97-AF65-F5344CB8AC3E}">
        <p14:creationId xmlns:p14="http://schemas.microsoft.com/office/powerpoint/2010/main" val="22009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8963BC-372F-80D7-15A8-221BD128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876300"/>
            <a:ext cx="115728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6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08271D-3E47-FC15-1682-F650C796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857250"/>
            <a:ext cx="11306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6AA119-C4B3-51CF-C6C3-7B45DBB64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762000"/>
            <a:ext cx="11144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8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6D70C43-0A41-79BC-AAA7-43389B5CD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37" y="250031"/>
            <a:ext cx="9335314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7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35798BE-6F13-5547-FA80-C516ACAA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" y="320854"/>
            <a:ext cx="9786383" cy="621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460018-5B27-5979-7434-8A7ABE03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5" y="273731"/>
            <a:ext cx="9023862" cy="63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05FA05-CCFE-838B-E790-573DA6A7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36" y="243978"/>
            <a:ext cx="9514233" cy="6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8E553F-E422-CFB8-96F0-2193EC13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2" y="250341"/>
            <a:ext cx="9223513" cy="63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8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5D79420-F48B-46D7-D116-DC3BAF72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2213113"/>
            <a:ext cx="10153650" cy="28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351E646-B8EF-9536-BA39-B0C1A5C8BD8B}"/>
              </a:ext>
            </a:extLst>
          </p:cNvPr>
          <p:cNvSpPr txBox="1"/>
          <p:nvPr/>
        </p:nvSpPr>
        <p:spPr>
          <a:xfrm>
            <a:off x="3223839" y="3357437"/>
            <a:ext cx="54152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badi" panose="020B0604020104020204" pitchFamily="34" charset="0"/>
              </a:rPr>
              <a:t>Equipe técnica:</a:t>
            </a:r>
          </a:p>
          <a:p>
            <a:r>
              <a:rPr lang="pt-BR" sz="2000" dirty="0">
                <a:latin typeface="Abadi" panose="020B0604020104020204" pitchFamily="34" charset="0"/>
              </a:rPr>
              <a:t>Unidade de Gestão Estratégica Sebrae/AP</a:t>
            </a:r>
          </a:p>
          <a:p>
            <a:endParaRPr lang="pt-BR" sz="2000" dirty="0">
              <a:latin typeface="Abadi" panose="020B0604020104020204" pitchFamily="34" charset="0"/>
            </a:endParaRPr>
          </a:p>
          <a:p>
            <a:r>
              <a:rPr lang="pt-BR" sz="2000" dirty="0">
                <a:latin typeface="Abadi" panose="020B0604020104020204" pitchFamily="34" charset="0"/>
              </a:rPr>
              <a:t>Márcia Marinho Branco - Gerente</a:t>
            </a:r>
          </a:p>
          <a:p>
            <a:r>
              <a:rPr lang="pt-BR" sz="2000" dirty="0">
                <a:latin typeface="Abadi" panose="020B0604020104020204" pitchFamily="34" charset="0"/>
              </a:rPr>
              <a:t>Antonio Espírito Santo V. de Carvalho - Analista</a:t>
            </a:r>
          </a:p>
          <a:p>
            <a:r>
              <a:rPr lang="pt-BR" sz="2000" dirty="0">
                <a:latin typeface="Abadi" panose="020B0604020104020204" pitchFamily="34" charset="0"/>
              </a:rPr>
              <a:t>Eliana Barros Correia - Analista</a:t>
            </a:r>
          </a:p>
          <a:p>
            <a:r>
              <a:rPr lang="pt-BR" sz="2000" dirty="0">
                <a:latin typeface="Abadi" panose="020B0604020104020204" pitchFamily="34" charset="0"/>
              </a:rPr>
              <a:t>Thais Emilia Viero - Analista</a:t>
            </a:r>
          </a:p>
          <a:p>
            <a:endParaRPr lang="pt-BR" sz="2000" dirty="0">
              <a:latin typeface="Abadi" panose="020B0604020104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89FFB3A-A3F3-75BF-0E54-9214D7412678}"/>
              </a:ext>
            </a:extLst>
          </p:cNvPr>
          <p:cNvSpPr txBox="1"/>
          <p:nvPr/>
        </p:nvSpPr>
        <p:spPr>
          <a:xfrm>
            <a:off x="3223839" y="1674674"/>
            <a:ext cx="4779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badi" panose="020B0604020104020204" pitchFamily="34" charset="0"/>
              </a:rPr>
              <a:t>Obrigada!</a:t>
            </a:r>
            <a:endParaRPr lang="pt-BR" sz="5400" dirty="0">
              <a:latin typeface="Abadi" panose="020B0604020104020204" pitchFamily="34" charset="0"/>
            </a:endParaRPr>
          </a:p>
          <a:p>
            <a:endParaRPr lang="pt-BR" sz="5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6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A6D68F-3A7C-FA0C-4F54-614894D2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04875"/>
            <a:ext cx="119824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632B8E-485F-9577-AB08-E8378364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871537"/>
            <a:ext cx="112395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0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4815C57-C430-DD37-73B1-B0BC9ECA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047750"/>
            <a:ext cx="115347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7CC19E5-C5FA-963D-63E8-7CAEB8ECA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823912"/>
            <a:ext cx="113728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DBEC0F-0529-9B1F-744F-5348085C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647700"/>
            <a:ext cx="115157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E2B8F6-3F87-6205-7532-82534F44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47762"/>
            <a:ext cx="115062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0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8D407B-ECA6-8419-2215-B6087103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957262"/>
            <a:ext cx="110299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8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5E670D7-A9B9-66A0-6F43-F37323CB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357312"/>
            <a:ext cx="112299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7185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50</Words>
  <Application>Microsoft Office PowerPoint</Application>
  <PresentationFormat>Widescreen</PresentationFormat>
  <Paragraphs>11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Abadi</vt:lpstr>
      <vt:lpstr>Calibri</vt:lpstr>
      <vt:lpstr>Century Gothic</vt:lpstr>
      <vt:lpstr>Wingdings 3</vt:lpstr>
      <vt:lpstr>Fatia</vt:lpstr>
      <vt:lpstr>SEMINÁRIO de planejamento SEBRAE no amapá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Márcia Marinho Branco</dc:creator>
  <cp:lastModifiedBy>Márcia Marinho Branco</cp:lastModifiedBy>
  <cp:revision>6</cp:revision>
  <dcterms:created xsi:type="dcterms:W3CDTF">2023-06-18T01:27:14Z</dcterms:created>
  <dcterms:modified xsi:type="dcterms:W3CDTF">2023-08-30T19:28:38Z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917e48f-0c1d-45ff-94b4-7b5604372723_Enabled">
    <vt:lpwstr>true</vt:lpwstr>
  </property>
  <property fmtid="{D5CDD505-2E9C-101B-9397-08002B2CF9AE}" pid="3" name="MSIP_Label_2917e48f-0c1d-45ff-94b4-7b5604372723_SetDate">
    <vt:lpwstr>2023-06-18T13:54:21Z</vt:lpwstr>
  </property>
  <property fmtid="{D5CDD505-2E9C-101B-9397-08002B2CF9AE}" pid="4" name="MSIP_Label_2917e48f-0c1d-45ff-94b4-7b5604372723_Method">
    <vt:lpwstr>Privileged</vt:lpwstr>
  </property>
  <property fmtid="{D5CDD505-2E9C-101B-9397-08002B2CF9AE}" pid="5" name="MSIP_Label_2917e48f-0c1d-45ff-94b4-7b5604372723_Name">
    <vt:lpwstr>AP - Uso Interno</vt:lpwstr>
  </property>
  <property fmtid="{D5CDD505-2E9C-101B-9397-08002B2CF9AE}" pid="6" name="MSIP_Label_2917e48f-0c1d-45ff-94b4-7b5604372723_SiteId">
    <vt:lpwstr>97298271-1bd7-4ac5-935b-88addef636cc</vt:lpwstr>
  </property>
  <property fmtid="{D5CDD505-2E9C-101B-9397-08002B2CF9AE}" pid="7" name="MSIP_Label_2917e48f-0c1d-45ff-94b4-7b5604372723_ActionId">
    <vt:lpwstr>732c7d25-da80-4534-afb3-b812c4114b86</vt:lpwstr>
  </property>
  <property fmtid="{D5CDD505-2E9C-101B-9397-08002B2CF9AE}" pid="8" name="MSIP_Label_2917e48f-0c1d-45ff-94b4-7b5604372723_ContentBits">
    <vt:lpwstr>1</vt:lpwstr>
  </property>
  <property fmtid="{D5CDD505-2E9C-101B-9397-08002B2CF9AE}" pid="9" name="ClassificationContentMarkingHeaderLocations">
    <vt:lpwstr>Fatia:14</vt:lpwstr>
  </property>
  <property fmtid="{D5CDD505-2E9C-101B-9397-08002B2CF9AE}" pid="10" name="ClassificationContentMarkingHeaderText">
    <vt:lpwstr>Uso Interno</vt:lpwstr>
  </property>
</Properties>
</file>