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17"/>
  </p:handoutMasterIdLst>
  <p:sldIdLst>
    <p:sldId id="355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21" r:id="rId15"/>
    <p:sldId id="322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m animação" id="{AAF4F06E-634F-E74D-96D2-4BFA65E578D2}">
          <p14:sldIdLst>
            <p14:sldId id="355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21"/>
            <p14:sldId id="32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B8"/>
    <a:srgbClr val="83F4BB"/>
    <a:srgbClr val="40BBFE"/>
    <a:srgbClr val="FFFFFF"/>
    <a:srgbClr val="8F8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9"/>
    <p:restoredTop sz="93184" autoAdjust="0"/>
  </p:normalViewPr>
  <p:slideViewPr>
    <p:cSldViewPr snapToGrid="0">
      <p:cViewPr varScale="1">
        <p:scale>
          <a:sx n="104" d="100"/>
          <a:sy n="104" d="100"/>
        </p:scale>
        <p:origin x="8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C1640139-8F11-68B5-BEFD-826959F05A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CD2D641-7877-0D8C-17FE-45432E0192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10C7C-3614-BB47-B42A-1B0C30521136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665BCEC-1963-8084-2140-65E77F091B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EB61252-FBB6-B8A0-908C-736B6A16D0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062D1-67BD-6C4B-8F4B-5EE3F59260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01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A0C857CF-F6C8-64AB-33CB-90FB97954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696" t="18207" r="12669" b="15628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57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303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90470FE-8E17-21A3-D8D3-8272689BDC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2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94BC6F4-AFD3-8DFF-4DF3-4A95A50583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1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C829358-A6F3-45F7-143E-C35D325A6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D9392E-3902-DFB3-A468-7FAEADDDB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EDC1C0-A70C-CA7E-C54B-99FA9EE7D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781D5-7DB0-9D4C-BC0E-B40A65EEB116}" type="datetimeFigureOut">
              <a:rPr lang="pt-BR" smtClean="0"/>
              <a:t>30/08/2023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A43FFB-4B48-6B74-DDD6-0C33086F39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5E6EF4-D99E-CFB8-0837-984990AE8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719BE-EC44-B449-AD8A-7DF9B2B9ADD2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85B4BC2-7795-3469-2027-2D783F39CAD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0" y="0"/>
            <a:ext cx="766763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t-BR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Uso Interno</a:t>
            </a:r>
          </a:p>
        </p:txBody>
      </p:sp>
    </p:spTree>
    <p:extLst>
      <p:ext uri="{BB962C8B-B14F-4D97-AF65-F5344CB8AC3E}">
        <p14:creationId xmlns:p14="http://schemas.microsoft.com/office/powerpoint/2010/main" val="2662512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áfico 17">
            <a:extLst>
              <a:ext uri="{FF2B5EF4-FFF2-40B4-BE49-F238E27FC236}">
                <a16:creationId xmlns:a16="http://schemas.microsoft.com/office/drawing/2014/main" id="{0EC09577-F87A-6856-61BF-D9C323B34F56}"/>
              </a:ext>
            </a:extLst>
          </p:cNvPr>
          <p:cNvSpPr/>
          <p:nvPr/>
        </p:nvSpPr>
        <p:spPr>
          <a:xfrm>
            <a:off x="11400043" y="5252319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2" name="Gráfico 12">
            <a:extLst>
              <a:ext uri="{FF2B5EF4-FFF2-40B4-BE49-F238E27FC236}">
                <a16:creationId xmlns:a16="http://schemas.microsoft.com/office/drawing/2014/main" id="{F8A3ADC5-1038-54FA-705C-FD9DBAC2E10E}"/>
              </a:ext>
            </a:extLst>
          </p:cNvPr>
          <p:cNvSpPr/>
          <p:nvPr/>
        </p:nvSpPr>
        <p:spPr>
          <a:xfrm>
            <a:off x="11092869" y="400870"/>
            <a:ext cx="7573030" cy="5175810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DDD95607-03E7-F2C0-BF68-4EA5AF5A33D3}"/>
              </a:ext>
            </a:extLst>
          </p:cNvPr>
          <p:cNvSpPr/>
          <p:nvPr/>
        </p:nvSpPr>
        <p:spPr>
          <a:xfrm>
            <a:off x="5712369" y="6657975"/>
            <a:ext cx="3302476" cy="73338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5" name="Gráfico 10">
            <a:extLst>
              <a:ext uri="{FF2B5EF4-FFF2-40B4-BE49-F238E27FC236}">
                <a16:creationId xmlns:a16="http://schemas.microsoft.com/office/drawing/2014/main" id="{27B99B15-606F-0BB9-9017-D4A1CC5E45B3}"/>
              </a:ext>
            </a:extLst>
          </p:cNvPr>
          <p:cNvSpPr/>
          <p:nvPr/>
        </p:nvSpPr>
        <p:spPr>
          <a:xfrm>
            <a:off x="7691625" y="6161360"/>
            <a:ext cx="6542350" cy="1452860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" name="Forma Livre 3">
            <a:extLst>
              <a:ext uri="{FF2B5EF4-FFF2-40B4-BE49-F238E27FC236}">
                <a16:creationId xmlns:a16="http://schemas.microsoft.com/office/drawing/2014/main" id="{32430AAE-BC70-33B8-7979-2A532C5B0AF7}"/>
              </a:ext>
            </a:extLst>
          </p:cNvPr>
          <p:cNvSpPr/>
          <p:nvPr/>
        </p:nvSpPr>
        <p:spPr>
          <a:xfrm>
            <a:off x="2715206" y="1"/>
            <a:ext cx="12540184" cy="554747"/>
          </a:xfrm>
          <a:custGeom>
            <a:avLst/>
            <a:gdLst>
              <a:gd name="connsiteX0" fmla="*/ 123177 w 12540184"/>
              <a:gd name="connsiteY0" fmla="*/ 0 h 554747"/>
              <a:gd name="connsiteX1" fmla="*/ 12540184 w 12540184"/>
              <a:gd name="connsiteY1" fmla="*/ 0 h 554747"/>
              <a:gd name="connsiteX2" fmla="*/ 12419518 w 12540184"/>
              <a:gd name="connsiteY2" fmla="*/ 554747 h 554747"/>
              <a:gd name="connsiteX3" fmla="*/ 0 w 12540184"/>
              <a:gd name="connsiteY3" fmla="*/ 554747 h 554747"/>
              <a:gd name="connsiteX4" fmla="*/ 123177 w 12540184"/>
              <a:gd name="connsiteY4" fmla="*/ 0 h 55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0184" h="554747">
                <a:moveTo>
                  <a:pt x="123177" y="0"/>
                </a:moveTo>
                <a:lnTo>
                  <a:pt x="12540184" y="0"/>
                </a:lnTo>
                <a:lnTo>
                  <a:pt x="12419518" y="554747"/>
                </a:lnTo>
                <a:lnTo>
                  <a:pt x="0" y="554747"/>
                </a:lnTo>
                <a:lnTo>
                  <a:pt x="123177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Gráfico 17">
            <a:extLst>
              <a:ext uri="{FF2B5EF4-FFF2-40B4-BE49-F238E27FC236}">
                <a16:creationId xmlns:a16="http://schemas.microsoft.com/office/drawing/2014/main" id="{0FB12EEB-804C-2F63-180F-1D7256287356}"/>
              </a:ext>
            </a:extLst>
          </p:cNvPr>
          <p:cNvSpPr/>
          <p:nvPr/>
        </p:nvSpPr>
        <p:spPr>
          <a:xfrm>
            <a:off x="-2604568" y="4419429"/>
            <a:ext cx="1317143" cy="484211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8" name="Gráfico 12">
            <a:extLst>
              <a:ext uri="{FF2B5EF4-FFF2-40B4-BE49-F238E27FC236}">
                <a16:creationId xmlns:a16="http://schemas.microsoft.com/office/drawing/2014/main" id="{10404FF9-11AD-9350-DE51-C3FA6C2C67BE}"/>
              </a:ext>
            </a:extLst>
          </p:cNvPr>
          <p:cNvSpPr/>
          <p:nvPr/>
        </p:nvSpPr>
        <p:spPr>
          <a:xfrm>
            <a:off x="-3108667" y="1134771"/>
            <a:ext cx="2396304" cy="1637761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9" name="Gráfico 10">
            <a:extLst>
              <a:ext uri="{FF2B5EF4-FFF2-40B4-BE49-F238E27FC236}">
                <a16:creationId xmlns:a16="http://schemas.microsoft.com/office/drawing/2014/main" id="{BB9FC93A-A85A-BC0D-DE4D-6E05065430CB}"/>
              </a:ext>
            </a:extLst>
          </p:cNvPr>
          <p:cNvSpPr/>
          <p:nvPr/>
        </p:nvSpPr>
        <p:spPr>
          <a:xfrm>
            <a:off x="-3025430" y="3605114"/>
            <a:ext cx="833120" cy="18501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sp>
        <p:nvSpPr>
          <p:cNvPr id="20" name="Gráfico 10">
            <a:extLst>
              <a:ext uri="{FF2B5EF4-FFF2-40B4-BE49-F238E27FC236}">
                <a16:creationId xmlns:a16="http://schemas.microsoft.com/office/drawing/2014/main" id="{60749BEC-DBA7-EFB8-48CD-420E63208ABC}"/>
              </a:ext>
            </a:extLst>
          </p:cNvPr>
          <p:cNvSpPr/>
          <p:nvPr/>
        </p:nvSpPr>
        <p:spPr>
          <a:xfrm>
            <a:off x="-2750733" y="5645544"/>
            <a:ext cx="2440334" cy="541925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FBC4E421-6D77-E2C3-28CC-04898B308CAA}"/>
              </a:ext>
            </a:extLst>
          </p:cNvPr>
          <p:cNvSpPr/>
          <p:nvPr/>
        </p:nvSpPr>
        <p:spPr>
          <a:xfrm>
            <a:off x="-5734425" y="4710394"/>
            <a:ext cx="2440334" cy="541925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07EF025-CD2F-ABBB-84B7-FFA850D4D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77"/>
            <a:ext cx="12192000" cy="683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95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áfico 17">
            <a:extLst>
              <a:ext uri="{FF2B5EF4-FFF2-40B4-BE49-F238E27FC236}">
                <a16:creationId xmlns:a16="http://schemas.microsoft.com/office/drawing/2014/main" id="{0EC09577-F87A-6856-61BF-D9C323B34F56}"/>
              </a:ext>
            </a:extLst>
          </p:cNvPr>
          <p:cNvSpPr/>
          <p:nvPr/>
        </p:nvSpPr>
        <p:spPr>
          <a:xfrm>
            <a:off x="11400043" y="5252319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2" name="Gráfico 12">
            <a:extLst>
              <a:ext uri="{FF2B5EF4-FFF2-40B4-BE49-F238E27FC236}">
                <a16:creationId xmlns:a16="http://schemas.microsoft.com/office/drawing/2014/main" id="{F8A3ADC5-1038-54FA-705C-FD9DBAC2E10E}"/>
              </a:ext>
            </a:extLst>
          </p:cNvPr>
          <p:cNvSpPr/>
          <p:nvPr/>
        </p:nvSpPr>
        <p:spPr>
          <a:xfrm>
            <a:off x="11092869" y="400870"/>
            <a:ext cx="7573030" cy="5175810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DDD95607-03E7-F2C0-BF68-4EA5AF5A33D3}"/>
              </a:ext>
            </a:extLst>
          </p:cNvPr>
          <p:cNvSpPr/>
          <p:nvPr/>
        </p:nvSpPr>
        <p:spPr>
          <a:xfrm>
            <a:off x="5712369" y="6657975"/>
            <a:ext cx="3302476" cy="73338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5" name="Gráfico 10">
            <a:extLst>
              <a:ext uri="{FF2B5EF4-FFF2-40B4-BE49-F238E27FC236}">
                <a16:creationId xmlns:a16="http://schemas.microsoft.com/office/drawing/2014/main" id="{27B99B15-606F-0BB9-9017-D4A1CC5E45B3}"/>
              </a:ext>
            </a:extLst>
          </p:cNvPr>
          <p:cNvSpPr/>
          <p:nvPr/>
        </p:nvSpPr>
        <p:spPr>
          <a:xfrm>
            <a:off x="7691625" y="6161360"/>
            <a:ext cx="6542350" cy="1452860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" name="Forma Livre 3">
            <a:extLst>
              <a:ext uri="{FF2B5EF4-FFF2-40B4-BE49-F238E27FC236}">
                <a16:creationId xmlns:a16="http://schemas.microsoft.com/office/drawing/2014/main" id="{32430AAE-BC70-33B8-7979-2A532C5B0AF7}"/>
              </a:ext>
            </a:extLst>
          </p:cNvPr>
          <p:cNvSpPr/>
          <p:nvPr/>
        </p:nvSpPr>
        <p:spPr>
          <a:xfrm>
            <a:off x="2715206" y="1"/>
            <a:ext cx="12540184" cy="554747"/>
          </a:xfrm>
          <a:custGeom>
            <a:avLst/>
            <a:gdLst>
              <a:gd name="connsiteX0" fmla="*/ 123177 w 12540184"/>
              <a:gd name="connsiteY0" fmla="*/ 0 h 554747"/>
              <a:gd name="connsiteX1" fmla="*/ 12540184 w 12540184"/>
              <a:gd name="connsiteY1" fmla="*/ 0 h 554747"/>
              <a:gd name="connsiteX2" fmla="*/ 12419518 w 12540184"/>
              <a:gd name="connsiteY2" fmla="*/ 554747 h 554747"/>
              <a:gd name="connsiteX3" fmla="*/ 0 w 12540184"/>
              <a:gd name="connsiteY3" fmla="*/ 554747 h 554747"/>
              <a:gd name="connsiteX4" fmla="*/ 123177 w 12540184"/>
              <a:gd name="connsiteY4" fmla="*/ 0 h 55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0184" h="554747">
                <a:moveTo>
                  <a:pt x="123177" y="0"/>
                </a:moveTo>
                <a:lnTo>
                  <a:pt x="12540184" y="0"/>
                </a:lnTo>
                <a:lnTo>
                  <a:pt x="12419518" y="554747"/>
                </a:lnTo>
                <a:lnTo>
                  <a:pt x="0" y="554747"/>
                </a:lnTo>
                <a:lnTo>
                  <a:pt x="123177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Gráfico 17">
            <a:extLst>
              <a:ext uri="{FF2B5EF4-FFF2-40B4-BE49-F238E27FC236}">
                <a16:creationId xmlns:a16="http://schemas.microsoft.com/office/drawing/2014/main" id="{0FB12EEB-804C-2F63-180F-1D7256287356}"/>
              </a:ext>
            </a:extLst>
          </p:cNvPr>
          <p:cNvSpPr/>
          <p:nvPr/>
        </p:nvSpPr>
        <p:spPr>
          <a:xfrm>
            <a:off x="-2604568" y="4419429"/>
            <a:ext cx="1317143" cy="484211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8" name="Gráfico 12">
            <a:extLst>
              <a:ext uri="{FF2B5EF4-FFF2-40B4-BE49-F238E27FC236}">
                <a16:creationId xmlns:a16="http://schemas.microsoft.com/office/drawing/2014/main" id="{10404FF9-11AD-9350-DE51-C3FA6C2C67BE}"/>
              </a:ext>
            </a:extLst>
          </p:cNvPr>
          <p:cNvSpPr/>
          <p:nvPr/>
        </p:nvSpPr>
        <p:spPr>
          <a:xfrm>
            <a:off x="-3108667" y="1134771"/>
            <a:ext cx="2396304" cy="1637761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9" name="Gráfico 10">
            <a:extLst>
              <a:ext uri="{FF2B5EF4-FFF2-40B4-BE49-F238E27FC236}">
                <a16:creationId xmlns:a16="http://schemas.microsoft.com/office/drawing/2014/main" id="{BB9FC93A-A85A-BC0D-DE4D-6E05065430CB}"/>
              </a:ext>
            </a:extLst>
          </p:cNvPr>
          <p:cNvSpPr/>
          <p:nvPr/>
        </p:nvSpPr>
        <p:spPr>
          <a:xfrm>
            <a:off x="-3025430" y="3605114"/>
            <a:ext cx="833120" cy="18501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sp>
        <p:nvSpPr>
          <p:cNvPr id="20" name="Gráfico 10">
            <a:extLst>
              <a:ext uri="{FF2B5EF4-FFF2-40B4-BE49-F238E27FC236}">
                <a16:creationId xmlns:a16="http://schemas.microsoft.com/office/drawing/2014/main" id="{60749BEC-DBA7-EFB8-48CD-420E63208ABC}"/>
              </a:ext>
            </a:extLst>
          </p:cNvPr>
          <p:cNvSpPr/>
          <p:nvPr/>
        </p:nvSpPr>
        <p:spPr>
          <a:xfrm>
            <a:off x="-2750733" y="5645544"/>
            <a:ext cx="2440334" cy="541925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FBC4E421-6D77-E2C3-28CC-04898B308CAA}"/>
              </a:ext>
            </a:extLst>
          </p:cNvPr>
          <p:cNvSpPr/>
          <p:nvPr/>
        </p:nvSpPr>
        <p:spPr>
          <a:xfrm>
            <a:off x="-5734425" y="4710394"/>
            <a:ext cx="2440334" cy="541925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283E658-ADE1-ABC0-B81B-85B398C465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1"/>
          <a:stretch/>
        </p:blipFill>
        <p:spPr>
          <a:xfrm>
            <a:off x="4762" y="0"/>
            <a:ext cx="1218247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7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8BB74E4-6D97-0B03-F6E0-A0E823A03BC5}"/>
              </a:ext>
            </a:extLst>
          </p:cNvPr>
          <p:cNvSpPr txBox="1"/>
          <p:nvPr/>
        </p:nvSpPr>
        <p:spPr>
          <a:xfrm>
            <a:off x="2024214" y="1358021"/>
            <a:ext cx="898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latin typeface="Abadi" panose="020B0604020104020204" pitchFamily="34" charset="0"/>
              </a:rPr>
              <a:t>Dados estatísticos extraídos de bases oficiais para apresentação aos municípios.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A9E1811-412F-A2D6-703D-FFF9E9CC8A98}"/>
              </a:ext>
            </a:extLst>
          </p:cNvPr>
          <p:cNvSpPr txBox="1"/>
          <p:nvPr/>
        </p:nvSpPr>
        <p:spPr>
          <a:xfrm>
            <a:off x="2024214" y="2174590"/>
            <a:ext cx="541526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latin typeface="Abadi" panose="020B0604020104020204" pitchFamily="34" charset="0"/>
              </a:rPr>
              <a:t>Equipe técnica:</a:t>
            </a:r>
          </a:p>
          <a:p>
            <a:r>
              <a:rPr lang="pt-BR" sz="2000" dirty="0">
                <a:latin typeface="Abadi" panose="020B0604020104020204" pitchFamily="34" charset="0"/>
              </a:rPr>
              <a:t>Unidade de Gestão Estratégica Sebrae/AP</a:t>
            </a:r>
          </a:p>
          <a:p>
            <a:endParaRPr lang="pt-BR" sz="2000" dirty="0">
              <a:latin typeface="Abadi" panose="020B0604020104020204" pitchFamily="34" charset="0"/>
            </a:endParaRPr>
          </a:p>
          <a:p>
            <a:r>
              <a:rPr lang="pt-BR" sz="2000" dirty="0">
                <a:latin typeface="Abadi" panose="020B0604020104020204" pitchFamily="34" charset="0"/>
              </a:rPr>
              <a:t>Márcia Marinho Branco - Gerente</a:t>
            </a:r>
          </a:p>
          <a:p>
            <a:r>
              <a:rPr lang="pt-BR" sz="2000" dirty="0">
                <a:latin typeface="Abadi" panose="020B0604020104020204" pitchFamily="34" charset="0"/>
              </a:rPr>
              <a:t>Antonio Espírito Santo V. de Carvalho - Analista</a:t>
            </a:r>
          </a:p>
          <a:p>
            <a:r>
              <a:rPr lang="pt-BR" sz="2000" dirty="0">
                <a:latin typeface="Abadi" panose="020B0604020104020204" pitchFamily="34" charset="0"/>
              </a:rPr>
              <a:t>Eliana Barros Correia - Analista</a:t>
            </a:r>
          </a:p>
          <a:p>
            <a:r>
              <a:rPr lang="pt-BR" sz="2000" dirty="0">
                <a:latin typeface="Abadi" panose="020B0604020104020204" pitchFamily="34" charset="0"/>
              </a:rPr>
              <a:t>Thais Emilia Viero - Analista</a:t>
            </a:r>
          </a:p>
          <a:p>
            <a:endParaRPr lang="pt-BR" sz="2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962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DB0F9498-B966-E746-397F-9FA41A6F17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66"/>
          <a:stretch/>
        </p:blipFill>
        <p:spPr>
          <a:xfrm>
            <a:off x="3788709" y="2577098"/>
            <a:ext cx="4614581" cy="170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6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áfico 17">
            <a:extLst>
              <a:ext uri="{FF2B5EF4-FFF2-40B4-BE49-F238E27FC236}">
                <a16:creationId xmlns:a16="http://schemas.microsoft.com/office/drawing/2014/main" id="{0EC09577-F87A-6856-61BF-D9C323B34F56}"/>
              </a:ext>
            </a:extLst>
          </p:cNvPr>
          <p:cNvSpPr/>
          <p:nvPr/>
        </p:nvSpPr>
        <p:spPr>
          <a:xfrm>
            <a:off x="11400043" y="5252319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2" name="Gráfico 12">
            <a:extLst>
              <a:ext uri="{FF2B5EF4-FFF2-40B4-BE49-F238E27FC236}">
                <a16:creationId xmlns:a16="http://schemas.microsoft.com/office/drawing/2014/main" id="{F8A3ADC5-1038-54FA-705C-FD9DBAC2E10E}"/>
              </a:ext>
            </a:extLst>
          </p:cNvPr>
          <p:cNvSpPr/>
          <p:nvPr/>
        </p:nvSpPr>
        <p:spPr>
          <a:xfrm>
            <a:off x="11092869" y="400870"/>
            <a:ext cx="7573030" cy="5175810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DDD95607-03E7-F2C0-BF68-4EA5AF5A33D3}"/>
              </a:ext>
            </a:extLst>
          </p:cNvPr>
          <p:cNvSpPr/>
          <p:nvPr/>
        </p:nvSpPr>
        <p:spPr>
          <a:xfrm>
            <a:off x="5712369" y="6657975"/>
            <a:ext cx="3302476" cy="73338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5" name="Gráfico 10">
            <a:extLst>
              <a:ext uri="{FF2B5EF4-FFF2-40B4-BE49-F238E27FC236}">
                <a16:creationId xmlns:a16="http://schemas.microsoft.com/office/drawing/2014/main" id="{27B99B15-606F-0BB9-9017-D4A1CC5E45B3}"/>
              </a:ext>
            </a:extLst>
          </p:cNvPr>
          <p:cNvSpPr/>
          <p:nvPr/>
        </p:nvSpPr>
        <p:spPr>
          <a:xfrm>
            <a:off x="7691625" y="6161360"/>
            <a:ext cx="6542350" cy="1452860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" name="Forma Livre 3">
            <a:extLst>
              <a:ext uri="{FF2B5EF4-FFF2-40B4-BE49-F238E27FC236}">
                <a16:creationId xmlns:a16="http://schemas.microsoft.com/office/drawing/2014/main" id="{32430AAE-BC70-33B8-7979-2A532C5B0AF7}"/>
              </a:ext>
            </a:extLst>
          </p:cNvPr>
          <p:cNvSpPr/>
          <p:nvPr/>
        </p:nvSpPr>
        <p:spPr>
          <a:xfrm>
            <a:off x="2715206" y="1"/>
            <a:ext cx="12540184" cy="554747"/>
          </a:xfrm>
          <a:custGeom>
            <a:avLst/>
            <a:gdLst>
              <a:gd name="connsiteX0" fmla="*/ 123177 w 12540184"/>
              <a:gd name="connsiteY0" fmla="*/ 0 h 554747"/>
              <a:gd name="connsiteX1" fmla="*/ 12540184 w 12540184"/>
              <a:gd name="connsiteY1" fmla="*/ 0 h 554747"/>
              <a:gd name="connsiteX2" fmla="*/ 12419518 w 12540184"/>
              <a:gd name="connsiteY2" fmla="*/ 554747 h 554747"/>
              <a:gd name="connsiteX3" fmla="*/ 0 w 12540184"/>
              <a:gd name="connsiteY3" fmla="*/ 554747 h 554747"/>
              <a:gd name="connsiteX4" fmla="*/ 123177 w 12540184"/>
              <a:gd name="connsiteY4" fmla="*/ 0 h 55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0184" h="554747">
                <a:moveTo>
                  <a:pt x="123177" y="0"/>
                </a:moveTo>
                <a:lnTo>
                  <a:pt x="12540184" y="0"/>
                </a:lnTo>
                <a:lnTo>
                  <a:pt x="12419518" y="554747"/>
                </a:lnTo>
                <a:lnTo>
                  <a:pt x="0" y="554747"/>
                </a:lnTo>
                <a:lnTo>
                  <a:pt x="123177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Gráfico 17">
            <a:extLst>
              <a:ext uri="{FF2B5EF4-FFF2-40B4-BE49-F238E27FC236}">
                <a16:creationId xmlns:a16="http://schemas.microsoft.com/office/drawing/2014/main" id="{0FB12EEB-804C-2F63-180F-1D7256287356}"/>
              </a:ext>
            </a:extLst>
          </p:cNvPr>
          <p:cNvSpPr/>
          <p:nvPr/>
        </p:nvSpPr>
        <p:spPr>
          <a:xfrm>
            <a:off x="-2604568" y="4419429"/>
            <a:ext cx="1317143" cy="484211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8" name="Gráfico 12">
            <a:extLst>
              <a:ext uri="{FF2B5EF4-FFF2-40B4-BE49-F238E27FC236}">
                <a16:creationId xmlns:a16="http://schemas.microsoft.com/office/drawing/2014/main" id="{10404FF9-11AD-9350-DE51-C3FA6C2C67BE}"/>
              </a:ext>
            </a:extLst>
          </p:cNvPr>
          <p:cNvSpPr/>
          <p:nvPr/>
        </p:nvSpPr>
        <p:spPr>
          <a:xfrm>
            <a:off x="-3108667" y="1134771"/>
            <a:ext cx="2396304" cy="1637761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9" name="Gráfico 10">
            <a:extLst>
              <a:ext uri="{FF2B5EF4-FFF2-40B4-BE49-F238E27FC236}">
                <a16:creationId xmlns:a16="http://schemas.microsoft.com/office/drawing/2014/main" id="{BB9FC93A-A85A-BC0D-DE4D-6E05065430CB}"/>
              </a:ext>
            </a:extLst>
          </p:cNvPr>
          <p:cNvSpPr/>
          <p:nvPr/>
        </p:nvSpPr>
        <p:spPr>
          <a:xfrm>
            <a:off x="-3025430" y="3605114"/>
            <a:ext cx="833120" cy="18501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sp>
        <p:nvSpPr>
          <p:cNvPr id="20" name="Gráfico 10">
            <a:extLst>
              <a:ext uri="{FF2B5EF4-FFF2-40B4-BE49-F238E27FC236}">
                <a16:creationId xmlns:a16="http://schemas.microsoft.com/office/drawing/2014/main" id="{60749BEC-DBA7-EFB8-48CD-420E63208ABC}"/>
              </a:ext>
            </a:extLst>
          </p:cNvPr>
          <p:cNvSpPr/>
          <p:nvPr/>
        </p:nvSpPr>
        <p:spPr>
          <a:xfrm>
            <a:off x="-2750733" y="5645544"/>
            <a:ext cx="2440334" cy="541925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FBC4E421-6D77-E2C3-28CC-04898B308CAA}"/>
              </a:ext>
            </a:extLst>
          </p:cNvPr>
          <p:cNvSpPr/>
          <p:nvPr/>
        </p:nvSpPr>
        <p:spPr>
          <a:xfrm>
            <a:off x="-5734425" y="4710394"/>
            <a:ext cx="2440334" cy="541925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1A979ED-96E8-EF9D-1BD3-236AC45B50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2" r="1002"/>
          <a:stretch/>
        </p:blipFill>
        <p:spPr>
          <a:xfrm>
            <a:off x="-22840" y="12769"/>
            <a:ext cx="12214839" cy="683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45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áfico 17">
            <a:extLst>
              <a:ext uri="{FF2B5EF4-FFF2-40B4-BE49-F238E27FC236}">
                <a16:creationId xmlns:a16="http://schemas.microsoft.com/office/drawing/2014/main" id="{0EC09577-F87A-6856-61BF-D9C323B34F56}"/>
              </a:ext>
            </a:extLst>
          </p:cNvPr>
          <p:cNvSpPr/>
          <p:nvPr/>
        </p:nvSpPr>
        <p:spPr>
          <a:xfrm>
            <a:off x="11400043" y="5252319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2" name="Gráfico 12">
            <a:extLst>
              <a:ext uri="{FF2B5EF4-FFF2-40B4-BE49-F238E27FC236}">
                <a16:creationId xmlns:a16="http://schemas.microsoft.com/office/drawing/2014/main" id="{F8A3ADC5-1038-54FA-705C-FD9DBAC2E10E}"/>
              </a:ext>
            </a:extLst>
          </p:cNvPr>
          <p:cNvSpPr/>
          <p:nvPr/>
        </p:nvSpPr>
        <p:spPr>
          <a:xfrm>
            <a:off x="11092869" y="400870"/>
            <a:ext cx="7573030" cy="5175810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DDD95607-03E7-F2C0-BF68-4EA5AF5A33D3}"/>
              </a:ext>
            </a:extLst>
          </p:cNvPr>
          <p:cNvSpPr/>
          <p:nvPr/>
        </p:nvSpPr>
        <p:spPr>
          <a:xfrm>
            <a:off x="5712369" y="6657975"/>
            <a:ext cx="3302476" cy="73338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5" name="Gráfico 10">
            <a:extLst>
              <a:ext uri="{FF2B5EF4-FFF2-40B4-BE49-F238E27FC236}">
                <a16:creationId xmlns:a16="http://schemas.microsoft.com/office/drawing/2014/main" id="{27B99B15-606F-0BB9-9017-D4A1CC5E45B3}"/>
              </a:ext>
            </a:extLst>
          </p:cNvPr>
          <p:cNvSpPr/>
          <p:nvPr/>
        </p:nvSpPr>
        <p:spPr>
          <a:xfrm>
            <a:off x="7691625" y="6161360"/>
            <a:ext cx="6542350" cy="1452860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" name="Forma Livre 3">
            <a:extLst>
              <a:ext uri="{FF2B5EF4-FFF2-40B4-BE49-F238E27FC236}">
                <a16:creationId xmlns:a16="http://schemas.microsoft.com/office/drawing/2014/main" id="{32430AAE-BC70-33B8-7979-2A532C5B0AF7}"/>
              </a:ext>
            </a:extLst>
          </p:cNvPr>
          <p:cNvSpPr/>
          <p:nvPr/>
        </p:nvSpPr>
        <p:spPr>
          <a:xfrm>
            <a:off x="2715206" y="1"/>
            <a:ext cx="12540184" cy="554747"/>
          </a:xfrm>
          <a:custGeom>
            <a:avLst/>
            <a:gdLst>
              <a:gd name="connsiteX0" fmla="*/ 123177 w 12540184"/>
              <a:gd name="connsiteY0" fmla="*/ 0 h 554747"/>
              <a:gd name="connsiteX1" fmla="*/ 12540184 w 12540184"/>
              <a:gd name="connsiteY1" fmla="*/ 0 h 554747"/>
              <a:gd name="connsiteX2" fmla="*/ 12419518 w 12540184"/>
              <a:gd name="connsiteY2" fmla="*/ 554747 h 554747"/>
              <a:gd name="connsiteX3" fmla="*/ 0 w 12540184"/>
              <a:gd name="connsiteY3" fmla="*/ 554747 h 554747"/>
              <a:gd name="connsiteX4" fmla="*/ 123177 w 12540184"/>
              <a:gd name="connsiteY4" fmla="*/ 0 h 55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0184" h="554747">
                <a:moveTo>
                  <a:pt x="123177" y="0"/>
                </a:moveTo>
                <a:lnTo>
                  <a:pt x="12540184" y="0"/>
                </a:lnTo>
                <a:lnTo>
                  <a:pt x="12419518" y="554747"/>
                </a:lnTo>
                <a:lnTo>
                  <a:pt x="0" y="554747"/>
                </a:lnTo>
                <a:lnTo>
                  <a:pt x="123177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Gráfico 17">
            <a:extLst>
              <a:ext uri="{FF2B5EF4-FFF2-40B4-BE49-F238E27FC236}">
                <a16:creationId xmlns:a16="http://schemas.microsoft.com/office/drawing/2014/main" id="{0FB12EEB-804C-2F63-180F-1D7256287356}"/>
              </a:ext>
            </a:extLst>
          </p:cNvPr>
          <p:cNvSpPr/>
          <p:nvPr/>
        </p:nvSpPr>
        <p:spPr>
          <a:xfrm>
            <a:off x="-2604568" y="4419429"/>
            <a:ext cx="1317143" cy="484211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8" name="Gráfico 12">
            <a:extLst>
              <a:ext uri="{FF2B5EF4-FFF2-40B4-BE49-F238E27FC236}">
                <a16:creationId xmlns:a16="http://schemas.microsoft.com/office/drawing/2014/main" id="{10404FF9-11AD-9350-DE51-C3FA6C2C67BE}"/>
              </a:ext>
            </a:extLst>
          </p:cNvPr>
          <p:cNvSpPr/>
          <p:nvPr/>
        </p:nvSpPr>
        <p:spPr>
          <a:xfrm>
            <a:off x="-3108667" y="1134771"/>
            <a:ext cx="2396304" cy="1637761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9" name="Gráfico 10">
            <a:extLst>
              <a:ext uri="{FF2B5EF4-FFF2-40B4-BE49-F238E27FC236}">
                <a16:creationId xmlns:a16="http://schemas.microsoft.com/office/drawing/2014/main" id="{BB9FC93A-A85A-BC0D-DE4D-6E05065430CB}"/>
              </a:ext>
            </a:extLst>
          </p:cNvPr>
          <p:cNvSpPr/>
          <p:nvPr/>
        </p:nvSpPr>
        <p:spPr>
          <a:xfrm>
            <a:off x="-3025430" y="3605114"/>
            <a:ext cx="833120" cy="18501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sp>
        <p:nvSpPr>
          <p:cNvPr id="20" name="Gráfico 10">
            <a:extLst>
              <a:ext uri="{FF2B5EF4-FFF2-40B4-BE49-F238E27FC236}">
                <a16:creationId xmlns:a16="http://schemas.microsoft.com/office/drawing/2014/main" id="{60749BEC-DBA7-EFB8-48CD-420E63208ABC}"/>
              </a:ext>
            </a:extLst>
          </p:cNvPr>
          <p:cNvSpPr/>
          <p:nvPr/>
        </p:nvSpPr>
        <p:spPr>
          <a:xfrm>
            <a:off x="-2750733" y="5645544"/>
            <a:ext cx="2440334" cy="541925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FBC4E421-6D77-E2C3-28CC-04898B308CAA}"/>
              </a:ext>
            </a:extLst>
          </p:cNvPr>
          <p:cNvSpPr/>
          <p:nvPr/>
        </p:nvSpPr>
        <p:spPr>
          <a:xfrm>
            <a:off x="-5734425" y="4710394"/>
            <a:ext cx="2440334" cy="541925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A164B10-7998-8C81-6BB4-E90898519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4287"/>
            <a:ext cx="121539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24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áfico 17">
            <a:extLst>
              <a:ext uri="{FF2B5EF4-FFF2-40B4-BE49-F238E27FC236}">
                <a16:creationId xmlns:a16="http://schemas.microsoft.com/office/drawing/2014/main" id="{0EC09577-F87A-6856-61BF-D9C323B34F56}"/>
              </a:ext>
            </a:extLst>
          </p:cNvPr>
          <p:cNvSpPr/>
          <p:nvPr/>
        </p:nvSpPr>
        <p:spPr>
          <a:xfrm>
            <a:off x="11400043" y="5252319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2" name="Gráfico 12">
            <a:extLst>
              <a:ext uri="{FF2B5EF4-FFF2-40B4-BE49-F238E27FC236}">
                <a16:creationId xmlns:a16="http://schemas.microsoft.com/office/drawing/2014/main" id="{F8A3ADC5-1038-54FA-705C-FD9DBAC2E10E}"/>
              </a:ext>
            </a:extLst>
          </p:cNvPr>
          <p:cNvSpPr/>
          <p:nvPr/>
        </p:nvSpPr>
        <p:spPr>
          <a:xfrm>
            <a:off x="11092869" y="400870"/>
            <a:ext cx="7573030" cy="5175810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DDD95607-03E7-F2C0-BF68-4EA5AF5A33D3}"/>
              </a:ext>
            </a:extLst>
          </p:cNvPr>
          <p:cNvSpPr/>
          <p:nvPr/>
        </p:nvSpPr>
        <p:spPr>
          <a:xfrm>
            <a:off x="5712369" y="6657975"/>
            <a:ext cx="3302476" cy="73338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5" name="Gráfico 10">
            <a:extLst>
              <a:ext uri="{FF2B5EF4-FFF2-40B4-BE49-F238E27FC236}">
                <a16:creationId xmlns:a16="http://schemas.microsoft.com/office/drawing/2014/main" id="{27B99B15-606F-0BB9-9017-D4A1CC5E45B3}"/>
              </a:ext>
            </a:extLst>
          </p:cNvPr>
          <p:cNvSpPr/>
          <p:nvPr/>
        </p:nvSpPr>
        <p:spPr>
          <a:xfrm>
            <a:off x="7691625" y="6161360"/>
            <a:ext cx="6542350" cy="1452860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" name="Forma Livre 3">
            <a:extLst>
              <a:ext uri="{FF2B5EF4-FFF2-40B4-BE49-F238E27FC236}">
                <a16:creationId xmlns:a16="http://schemas.microsoft.com/office/drawing/2014/main" id="{32430AAE-BC70-33B8-7979-2A532C5B0AF7}"/>
              </a:ext>
            </a:extLst>
          </p:cNvPr>
          <p:cNvSpPr/>
          <p:nvPr/>
        </p:nvSpPr>
        <p:spPr>
          <a:xfrm>
            <a:off x="2715206" y="1"/>
            <a:ext cx="12540184" cy="554747"/>
          </a:xfrm>
          <a:custGeom>
            <a:avLst/>
            <a:gdLst>
              <a:gd name="connsiteX0" fmla="*/ 123177 w 12540184"/>
              <a:gd name="connsiteY0" fmla="*/ 0 h 554747"/>
              <a:gd name="connsiteX1" fmla="*/ 12540184 w 12540184"/>
              <a:gd name="connsiteY1" fmla="*/ 0 h 554747"/>
              <a:gd name="connsiteX2" fmla="*/ 12419518 w 12540184"/>
              <a:gd name="connsiteY2" fmla="*/ 554747 h 554747"/>
              <a:gd name="connsiteX3" fmla="*/ 0 w 12540184"/>
              <a:gd name="connsiteY3" fmla="*/ 554747 h 554747"/>
              <a:gd name="connsiteX4" fmla="*/ 123177 w 12540184"/>
              <a:gd name="connsiteY4" fmla="*/ 0 h 55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0184" h="554747">
                <a:moveTo>
                  <a:pt x="123177" y="0"/>
                </a:moveTo>
                <a:lnTo>
                  <a:pt x="12540184" y="0"/>
                </a:lnTo>
                <a:lnTo>
                  <a:pt x="12419518" y="554747"/>
                </a:lnTo>
                <a:lnTo>
                  <a:pt x="0" y="554747"/>
                </a:lnTo>
                <a:lnTo>
                  <a:pt x="123177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Gráfico 17">
            <a:extLst>
              <a:ext uri="{FF2B5EF4-FFF2-40B4-BE49-F238E27FC236}">
                <a16:creationId xmlns:a16="http://schemas.microsoft.com/office/drawing/2014/main" id="{0FB12EEB-804C-2F63-180F-1D7256287356}"/>
              </a:ext>
            </a:extLst>
          </p:cNvPr>
          <p:cNvSpPr/>
          <p:nvPr/>
        </p:nvSpPr>
        <p:spPr>
          <a:xfrm>
            <a:off x="-2604568" y="4419429"/>
            <a:ext cx="1317143" cy="484211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8" name="Gráfico 12">
            <a:extLst>
              <a:ext uri="{FF2B5EF4-FFF2-40B4-BE49-F238E27FC236}">
                <a16:creationId xmlns:a16="http://schemas.microsoft.com/office/drawing/2014/main" id="{10404FF9-11AD-9350-DE51-C3FA6C2C67BE}"/>
              </a:ext>
            </a:extLst>
          </p:cNvPr>
          <p:cNvSpPr/>
          <p:nvPr/>
        </p:nvSpPr>
        <p:spPr>
          <a:xfrm>
            <a:off x="-3108667" y="1134771"/>
            <a:ext cx="2396304" cy="1637761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9" name="Gráfico 10">
            <a:extLst>
              <a:ext uri="{FF2B5EF4-FFF2-40B4-BE49-F238E27FC236}">
                <a16:creationId xmlns:a16="http://schemas.microsoft.com/office/drawing/2014/main" id="{BB9FC93A-A85A-BC0D-DE4D-6E05065430CB}"/>
              </a:ext>
            </a:extLst>
          </p:cNvPr>
          <p:cNvSpPr/>
          <p:nvPr/>
        </p:nvSpPr>
        <p:spPr>
          <a:xfrm>
            <a:off x="-3025430" y="3605114"/>
            <a:ext cx="833120" cy="18501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sp>
        <p:nvSpPr>
          <p:cNvPr id="20" name="Gráfico 10">
            <a:extLst>
              <a:ext uri="{FF2B5EF4-FFF2-40B4-BE49-F238E27FC236}">
                <a16:creationId xmlns:a16="http://schemas.microsoft.com/office/drawing/2014/main" id="{60749BEC-DBA7-EFB8-48CD-420E63208ABC}"/>
              </a:ext>
            </a:extLst>
          </p:cNvPr>
          <p:cNvSpPr/>
          <p:nvPr/>
        </p:nvSpPr>
        <p:spPr>
          <a:xfrm>
            <a:off x="-2750733" y="5645544"/>
            <a:ext cx="2440334" cy="541925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FBC4E421-6D77-E2C3-28CC-04898B308CAA}"/>
              </a:ext>
            </a:extLst>
          </p:cNvPr>
          <p:cNvSpPr/>
          <p:nvPr/>
        </p:nvSpPr>
        <p:spPr>
          <a:xfrm>
            <a:off x="-5734425" y="4710394"/>
            <a:ext cx="2440334" cy="541925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E120879-FDDA-BEB7-9373-3F82F69DE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9525"/>
            <a:ext cx="121539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88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áfico 17">
            <a:extLst>
              <a:ext uri="{FF2B5EF4-FFF2-40B4-BE49-F238E27FC236}">
                <a16:creationId xmlns:a16="http://schemas.microsoft.com/office/drawing/2014/main" id="{0EC09577-F87A-6856-61BF-D9C323B34F56}"/>
              </a:ext>
            </a:extLst>
          </p:cNvPr>
          <p:cNvSpPr/>
          <p:nvPr/>
        </p:nvSpPr>
        <p:spPr>
          <a:xfrm>
            <a:off x="11400043" y="5252319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2" name="Gráfico 12">
            <a:extLst>
              <a:ext uri="{FF2B5EF4-FFF2-40B4-BE49-F238E27FC236}">
                <a16:creationId xmlns:a16="http://schemas.microsoft.com/office/drawing/2014/main" id="{F8A3ADC5-1038-54FA-705C-FD9DBAC2E10E}"/>
              </a:ext>
            </a:extLst>
          </p:cNvPr>
          <p:cNvSpPr/>
          <p:nvPr/>
        </p:nvSpPr>
        <p:spPr>
          <a:xfrm>
            <a:off x="11092869" y="400870"/>
            <a:ext cx="7573030" cy="5175810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DDD95607-03E7-F2C0-BF68-4EA5AF5A33D3}"/>
              </a:ext>
            </a:extLst>
          </p:cNvPr>
          <p:cNvSpPr/>
          <p:nvPr/>
        </p:nvSpPr>
        <p:spPr>
          <a:xfrm>
            <a:off x="5712369" y="6657975"/>
            <a:ext cx="3302476" cy="73338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5" name="Gráfico 10">
            <a:extLst>
              <a:ext uri="{FF2B5EF4-FFF2-40B4-BE49-F238E27FC236}">
                <a16:creationId xmlns:a16="http://schemas.microsoft.com/office/drawing/2014/main" id="{27B99B15-606F-0BB9-9017-D4A1CC5E45B3}"/>
              </a:ext>
            </a:extLst>
          </p:cNvPr>
          <p:cNvSpPr/>
          <p:nvPr/>
        </p:nvSpPr>
        <p:spPr>
          <a:xfrm>
            <a:off x="7691625" y="6161360"/>
            <a:ext cx="6542350" cy="1452860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" name="Forma Livre 3">
            <a:extLst>
              <a:ext uri="{FF2B5EF4-FFF2-40B4-BE49-F238E27FC236}">
                <a16:creationId xmlns:a16="http://schemas.microsoft.com/office/drawing/2014/main" id="{32430AAE-BC70-33B8-7979-2A532C5B0AF7}"/>
              </a:ext>
            </a:extLst>
          </p:cNvPr>
          <p:cNvSpPr/>
          <p:nvPr/>
        </p:nvSpPr>
        <p:spPr>
          <a:xfrm>
            <a:off x="2715206" y="1"/>
            <a:ext cx="12540184" cy="554747"/>
          </a:xfrm>
          <a:custGeom>
            <a:avLst/>
            <a:gdLst>
              <a:gd name="connsiteX0" fmla="*/ 123177 w 12540184"/>
              <a:gd name="connsiteY0" fmla="*/ 0 h 554747"/>
              <a:gd name="connsiteX1" fmla="*/ 12540184 w 12540184"/>
              <a:gd name="connsiteY1" fmla="*/ 0 h 554747"/>
              <a:gd name="connsiteX2" fmla="*/ 12419518 w 12540184"/>
              <a:gd name="connsiteY2" fmla="*/ 554747 h 554747"/>
              <a:gd name="connsiteX3" fmla="*/ 0 w 12540184"/>
              <a:gd name="connsiteY3" fmla="*/ 554747 h 554747"/>
              <a:gd name="connsiteX4" fmla="*/ 123177 w 12540184"/>
              <a:gd name="connsiteY4" fmla="*/ 0 h 55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0184" h="554747">
                <a:moveTo>
                  <a:pt x="123177" y="0"/>
                </a:moveTo>
                <a:lnTo>
                  <a:pt x="12540184" y="0"/>
                </a:lnTo>
                <a:lnTo>
                  <a:pt x="12419518" y="554747"/>
                </a:lnTo>
                <a:lnTo>
                  <a:pt x="0" y="554747"/>
                </a:lnTo>
                <a:lnTo>
                  <a:pt x="123177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Gráfico 17">
            <a:extLst>
              <a:ext uri="{FF2B5EF4-FFF2-40B4-BE49-F238E27FC236}">
                <a16:creationId xmlns:a16="http://schemas.microsoft.com/office/drawing/2014/main" id="{0FB12EEB-804C-2F63-180F-1D7256287356}"/>
              </a:ext>
            </a:extLst>
          </p:cNvPr>
          <p:cNvSpPr/>
          <p:nvPr/>
        </p:nvSpPr>
        <p:spPr>
          <a:xfrm>
            <a:off x="-2604568" y="4419429"/>
            <a:ext cx="1317143" cy="484211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8" name="Gráfico 12">
            <a:extLst>
              <a:ext uri="{FF2B5EF4-FFF2-40B4-BE49-F238E27FC236}">
                <a16:creationId xmlns:a16="http://schemas.microsoft.com/office/drawing/2014/main" id="{10404FF9-11AD-9350-DE51-C3FA6C2C67BE}"/>
              </a:ext>
            </a:extLst>
          </p:cNvPr>
          <p:cNvSpPr/>
          <p:nvPr/>
        </p:nvSpPr>
        <p:spPr>
          <a:xfrm>
            <a:off x="-3108667" y="1134771"/>
            <a:ext cx="2396304" cy="1637761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9" name="Gráfico 10">
            <a:extLst>
              <a:ext uri="{FF2B5EF4-FFF2-40B4-BE49-F238E27FC236}">
                <a16:creationId xmlns:a16="http://schemas.microsoft.com/office/drawing/2014/main" id="{BB9FC93A-A85A-BC0D-DE4D-6E05065430CB}"/>
              </a:ext>
            </a:extLst>
          </p:cNvPr>
          <p:cNvSpPr/>
          <p:nvPr/>
        </p:nvSpPr>
        <p:spPr>
          <a:xfrm>
            <a:off x="-3025430" y="3605114"/>
            <a:ext cx="833120" cy="18501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sp>
        <p:nvSpPr>
          <p:cNvPr id="20" name="Gráfico 10">
            <a:extLst>
              <a:ext uri="{FF2B5EF4-FFF2-40B4-BE49-F238E27FC236}">
                <a16:creationId xmlns:a16="http://schemas.microsoft.com/office/drawing/2014/main" id="{60749BEC-DBA7-EFB8-48CD-420E63208ABC}"/>
              </a:ext>
            </a:extLst>
          </p:cNvPr>
          <p:cNvSpPr/>
          <p:nvPr/>
        </p:nvSpPr>
        <p:spPr>
          <a:xfrm>
            <a:off x="-2750733" y="5645544"/>
            <a:ext cx="2440334" cy="541925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FBC4E421-6D77-E2C3-28CC-04898B308CAA}"/>
              </a:ext>
            </a:extLst>
          </p:cNvPr>
          <p:cNvSpPr/>
          <p:nvPr/>
        </p:nvSpPr>
        <p:spPr>
          <a:xfrm>
            <a:off x="-5734425" y="4710394"/>
            <a:ext cx="2440334" cy="541925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DD2628B-8145-8709-0D4E-43E1E7417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4762"/>
            <a:ext cx="1217295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12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áfico 17">
            <a:extLst>
              <a:ext uri="{FF2B5EF4-FFF2-40B4-BE49-F238E27FC236}">
                <a16:creationId xmlns:a16="http://schemas.microsoft.com/office/drawing/2014/main" id="{0EC09577-F87A-6856-61BF-D9C323B34F56}"/>
              </a:ext>
            </a:extLst>
          </p:cNvPr>
          <p:cNvSpPr/>
          <p:nvPr/>
        </p:nvSpPr>
        <p:spPr>
          <a:xfrm>
            <a:off x="11400043" y="5252319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2" name="Gráfico 12">
            <a:extLst>
              <a:ext uri="{FF2B5EF4-FFF2-40B4-BE49-F238E27FC236}">
                <a16:creationId xmlns:a16="http://schemas.microsoft.com/office/drawing/2014/main" id="{F8A3ADC5-1038-54FA-705C-FD9DBAC2E10E}"/>
              </a:ext>
            </a:extLst>
          </p:cNvPr>
          <p:cNvSpPr/>
          <p:nvPr/>
        </p:nvSpPr>
        <p:spPr>
          <a:xfrm>
            <a:off x="11092869" y="400870"/>
            <a:ext cx="7573030" cy="5175810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DDD95607-03E7-F2C0-BF68-4EA5AF5A33D3}"/>
              </a:ext>
            </a:extLst>
          </p:cNvPr>
          <p:cNvSpPr/>
          <p:nvPr/>
        </p:nvSpPr>
        <p:spPr>
          <a:xfrm>
            <a:off x="5712369" y="6657975"/>
            <a:ext cx="3302476" cy="73338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5" name="Gráfico 10">
            <a:extLst>
              <a:ext uri="{FF2B5EF4-FFF2-40B4-BE49-F238E27FC236}">
                <a16:creationId xmlns:a16="http://schemas.microsoft.com/office/drawing/2014/main" id="{27B99B15-606F-0BB9-9017-D4A1CC5E45B3}"/>
              </a:ext>
            </a:extLst>
          </p:cNvPr>
          <p:cNvSpPr/>
          <p:nvPr/>
        </p:nvSpPr>
        <p:spPr>
          <a:xfrm>
            <a:off x="7691625" y="6161360"/>
            <a:ext cx="6542350" cy="1452860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" name="Forma Livre 3">
            <a:extLst>
              <a:ext uri="{FF2B5EF4-FFF2-40B4-BE49-F238E27FC236}">
                <a16:creationId xmlns:a16="http://schemas.microsoft.com/office/drawing/2014/main" id="{32430AAE-BC70-33B8-7979-2A532C5B0AF7}"/>
              </a:ext>
            </a:extLst>
          </p:cNvPr>
          <p:cNvSpPr/>
          <p:nvPr/>
        </p:nvSpPr>
        <p:spPr>
          <a:xfrm>
            <a:off x="2715206" y="1"/>
            <a:ext cx="12540184" cy="554747"/>
          </a:xfrm>
          <a:custGeom>
            <a:avLst/>
            <a:gdLst>
              <a:gd name="connsiteX0" fmla="*/ 123177 w 12540184"/>
              <a:gd name="connsiteY0" fmla="*/ 0 h 554747"/>
              <a:gd name="connsiteX1" fmla="*/ 12540184 w 12540184"/>
              <a:gd name="connsiteY1" fmla="*/ 0 h 554747"/>
              <a:gd name="connsiteX2" fmla="*/ 12419518 w 12540184"/>
              <a:gd name="connsiteY2" fmla="*/ 554747 h 554747"/>
              <a:gd name="connsiteX3" fmla="*/ 0 w 12540184"/>
              <a:gd name="connsiteY3" fmla="*/ 554747 h 554747"/>
              <a:gd name="connsiteX4" fmla="*/ 123177 w 12540184"/>
              <a:gd name="connsiteY4" fmla="*/ 0 h 55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0184" h="554747">
                <a:moveTo>
                  <a:pt x="123177" y="0"/>
                </a:moveTo>
                <a:lnTo>
                  <a:pt x="12540184" y="0"/>
                </a:lnTo>
                <a:lnTo>
                  <a:pt x="12419518" y="554747"/>
                </a:lnTo>
                <a:lnTo>
                  <a:pt x="0" y="554747"/>
                </a:lnTo>
                <a:lnTo>
                  <a:pt x="123177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Gráfico 17">
            <a:extLst>
              <a:ext uri="{FF2B5EF4-FFF2-40B4-BE49-F238E27FC236}">
                <a16:creationId xmlns:a16="http://schemas.microsoft.com/office/drawing/2014/main" id="{0FB12EEB-804C-2F63-180F-1D7256287356}"/>
              </a:ext>
            </a:extLst>
          </p:cNvPr>
          <p:cNvSpPr/>
          <p:nvPr/>
        </p:nvSpPr>
        <p:spPr>
          <a:xfrm>
            <a:off x="-2604568" y="4419429"/>
            <a:ext cx="1317143" cy="484211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8" name="Gráfico 12">
            <a:extLst>
              <a:ext uri="{FF2B5EF4-FFF2-40B4-BE49-F238E27FC236}">
                <a16:creationId xmlns:a16="http://schemas.microsoft.com/office/drawing/2014/main" id="{10404FF9-11AD-9350-DE51-C3FA6C2C67BE}"/>
              </a:ext>
            </a:extLst>
          </p:cNvPr>
          <p:cNvSpPr/>
          <p:nvPr/>
        </p:nvSpPr>
        <p:spPr>
          <a:xfrm>
            <a:off x="-3108667" y="1134771"/>
            <a:ext cx="2396304" cy="1637761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9" name="Gráfico 10">
            <a:extLst>
              <a:ext uri="{FF2B5EF4-FFF2-40B4-BE49-F238E27FC236}">
                <a16:creationId xmlns:a16="http://schemas.microsoft.com/office/drawing/2014/main" id="{BB9FC93A-A85A-BC0D-DE4D-6E05065430CB}"/>
              </a:ext>
            </a:extLst>
          </p:cNvPr>
          <p:cNvSpPr/>
          <p:nvPr/>
        </p:nvSpPr>
        <p:spPr>
          <a:xfrm>
            <a:off x="-3025430" y="3605114"/>
            <a:ext cx="833120" cy="18501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sp>
        <p:nvSpPr>
          <p:cNvPr id="20" name="Gráfico 10">
            <a:extLst>
              <a:ext uri="{FF2B5EF4-FFF2-40B4-BE49-F238E27FC236}">
                <a16:creationId xmlns:a16="http://schemas.microsoft.com/office/drawing/2014/main" id="{60749BEC-DBA7-EFB8-48CD-420E63208ABC}"/>
              </a:ext>
            </a:extLst>
          </p:cNvPr>
          <p:cNvSpPr/>
          <p:nvPr/>
        </p:nvSpPr>
        <p:spPr>
          <a:xfrm>
            <a:off x="-2750733" y="5645544"/>
            <a:ext cx="2440334" cy="541925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FBC4E421-6D77-E2C3-28CC-04898B308CAA}"/>
              </a:ext>
            </a:extLst>
          </p:cNvPr>
          <p:cNvSpPr/>
          <p:nvPr/>
        </p:nvSpPr>
        <p:spPr>
          <a:xfrm>
            <a:off x="-5734425" y="4710394"/>
            <a:ext cx="2440334" cy="541925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B140F61-9A27-0811-F2B4-03E6DABC3E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" y="4762"/>
            <a:ext cx="12182475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68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áfico 17">
            <a:extLst>
              <a:ext uri="{FF2B5EF4-FFF2-40B4-BE49-F238E27FC236}">
                <a16:creationId xmlns:a16="http://schemas.microsoft.com/office/drawing/2014/main" id="{0EC09577-F87A-6856-61BF-D9C323B34F56}"/>
              </a:ext>
            </a:extLst>
          </p:cNvPr>
          <p:cNvSpPr/>
          <p:nvPr/>
        </p:nvSpPr>
        <p:spPr>
          <a:xfrm>
            <a:off x="11400043" y="5252319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2" name="Gráfico 12">
            <a:extLst>
              <a:ext uri="{FF2B5EF4-FFF2-40B4-BE49-F238E27FC236}">
                <a16:creationId xmlns:a16="http://schemas.microsoft.com/office/drawing/2014/main" id="{F8A3ADC5-1038-54FA-705C-FD9DBAC2E10E}"/>
              </a:ext>
            </a:extLst>
          </p:cNvPr>
          <p:cNvSpPr/>
          <p:nvPr/>
        </p:nvSpPr>
        <p:spPr>
          <a:xfrm>
            <a:off x="11092869" y="400870"/>
            <a:ext cx="7573030" cy="5175810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DDD95607-03E7-F2C0-BF68-4EA5AF5A33D3}"/>
              </a:ext>
            </a:extLst>
          </p:cNvPr>
          <p:cNvSpPr/>
          <p:nvPr/>
        </p:nvSpPr>
        <p:spPr>
          <a:xfrm>
            <a:off x="5712369" y="6657975"/>
            <a:ext cx="3302476" cy="73338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5" name="Gráfico 10">
            <a:extLst>
              <a:ext uri="{FF2B5EF4-FFF2-40B4-BE49-F238E27FC236}">
                <a16:creationId xmlns:a16="http://schemas.microsoft.com/office/drawing/2014/main" id="{27B99B15-606F-0BB9-9017-D4A1CC5E45B3}"/>
              </a:ext>
            </a:extLst>
          </p:cNvPr>
          <p:cNvSpPr/>
          <p:nvPr/>
        </p:nvSpPr>
        <p:spPr>
          <a:xfrm>
            <a:off x="7691625" y="6161360"/>
            <a:ext cx="6542350" cy="1452860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" name="Forma Livre 3">
            <a:extLst>
              <a:ext uri="{FF2B5EF4-FFF2-40B4-BE49-F238E27FC236}">
                <a16:creationId xmlns:a16="http://schemas.microsoft.com/office/drawing/2014/main" id="{32430AAE-BC70-33B8-7979-2A532C5B0AF7}"/>
              </a:ext>
            </a:extLst>
          </p:cNvPr>
          <p:cNvSpPr/>
          <p:nvPr/>
        </p:nvSpPr>
        <p:spPr>
          <a:xfrm>
            <a:off x="2715206" y="1"/>
            <a:ext cx="12540184" cy="554747"/>
          </a:xfrm>
          <a:custGeom>
            <a:avLst/>
            <a:gdLst>
              <a:gd name="connsiteX0" fmla="*/ 123177 w 12540184"/>
              <a:gd name="connsiteY0" fmla="*/ 0 h 554747"/>
              <a:gd name="connsiteX1" fmla="*/ 12540184 w 12540184"/>
              <a:gd name="connsiteY1" fmla="*/ 0 h 554747"/>
              <a:gd name="connsiteX2" fmla="*/ 12419518 w 12540184"/>
              <a:gd name="connsiteY2" fmla="*/ 554747 h 554747"/>
              <a:gd name="connsiteX3" fmla="*/ 0 w 12540184"/>
              <a:gd name="connsiteY3" fmla="*/ 554747 h 554747"/>
              <a:gd name="connsiteX4" fmla="*/ 123177 w 12540184"/>
              <a:gd name="connsiteY4" fmla="*/ 0 h 55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0184" h="554747">
                <a:moveTo>
                  <a:pt x="123177" y="0"/>
                </a:moveTo>
                <a:lnTo>
                  <a:pt x="12540184" y="0"/>
                </a:lnTo>
                <a:lnTo>
                  <a:pt x="12419518" y="554747"/>
                </a:lnTo>
                <a:lnTo>
                  <a:pt x="0" y="554747"/>
                </a:lnTo>
                <a:lnTo>
                  <a:pt x="123177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Gráfico 17">
            <a:extLst>
              <a:ext uri="{FF2B5EF4-FFF2-40B4-BE49-F238E27FC236}">
                <a16:creationId xmlns:a16="http://schemas.microsoft.com/office/drawing/2014/main" id="{0FB12EEB-804C-2F63-180F-1D7256287356}"/>
              </a:ext>
            </a:extLst>
          </p:cNvPr>
          <p:cNvSpPr/>
          <p:nvPr/>
        </p:nvSpPr>
        <p:spPr>
          <a:xfrm>
            <a:off x="-2604568" y="4419429"/>
            <a:ext cx="1317143" cy="484211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8" name="Gráfico 12">
            <a:extLst>
              <a:ext uri="{FF2B5EF4-FFF2-40B4-BE49-F238E27FC236}">
                <a16:creationId xmlns:a16="http://schemas.microsoft.com/office/drawing/2014/main" id="{10404FF9-11AD-9350-DE51-C3FA6C2C67BE}"/>
              </a:ext>
            </a:extLst>
          </p:cNvPr>
          <p:cNvSpPr/>
          <p:nvPr/>
        </p:nvSpPr>
        <p:spPr>
          <a:xfrm>
            <a:off x="-3108667" y="1134771"/>
            <a:ext cx="2396304" cy="1637761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9" name="Gráfico 10">
            <a:extLst>
              <a:ext uri="{FF2B5EF4-FFF2-40B4-BE49-F238E27FC236}">
                <a16:creationId xmlns:a16="http://schemas.microsoft.com/office/drawing/2014/main" id="{BB9FC93A-A85A-BC0D-DE4D-6E05065430CB}"/>
              </a:ext>
            </a:extLst>
          </p:cNvPr>
          <p:cNvSpPr/>
          <p:nvPr/>
        </p:nvSpPr>
        <p:spPr>
          <a:xfrm>
            <a:off x="-3025430" y="3605114"/>
            <a:ext cx="833120" cy="18501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sp>
        <p:nvSpPr>
          <p:cNvPr id="20" name="Gráfico 10">
            <a:extLst>
              <a:ext uri="{FF2B5EF4-FFF2-40B4-BE49-F238E27FC236}">
                <a16:creationId xmlns:a16="http://schemas.microsoft.com/office/drawing/2014/main" id="{60749BEC-DBA7-EFB8-48CD-420E63208ABC}"/>
              </a:ext>
            </a:extLst>
          </p:cNvPr>
          <p:cNvSpPr/>
          <p:nvPr/>
        </p:nvSpPr>
        <p:spPr>
          <a:xfrm>
            <a:off x="-2750733" y="5645544"/>
            <a:ext cx="2440334" cy="541925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FBC4E421-6D77-E2C3-28CC-04898B308CAA}"/>
              </a:ext>
            </a:extLst>
          </p:cNvPr>
          <p:cNvSpPr/>
          <p:nvPr/>
        </p:nvSpPr>
        <p:spPr>
          <a:xfrm>
            <a:off x="-5734425" y="4710394"/>
            <a:ext cx="2440334" cy="541925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C7FE5FB-A9F7-0090-DA8D-4D1290471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9525"/>
            <a:ext cx="121539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76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áfico 17">
            <a:extLst>
              <a:ext uri="{FF2B5EF4-FFF2-40B4-BE49-F238E27FC236}">
                <a16:creationId xmlns:a16="http://schemas.microsoft.com/office/drawing/2014/main" id="{0EC09577-F87A-6856-61BF-D9C323B34F56}"/>
              </a:ext>
            </a:extLst>
          </p:cNvPr>
          <p:cNvSpPr/>
          <p:nvPr/>
        </p:nvSpPr>
        <p:spPr>
          <a:xfrm>
            <a:off x="11400043" y="5252319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2" name="Gráfico 12">
            <a:extLst>
              <a:ext uri="{FF2B5EF4-FFF2-40B4-BE49-F238E27FC236}">
                <a16:creationId xmlns:a16="http://schemas.microsoft.com/office/drawing/2014/main" id="{F8A3ADC5-1038-54FA-705C-FD9DBAC2E10E}"/>
              </a:ext>
            </a:extLst>
          </p:cNvPr>
          <p:cNvSpPr/>
          <p:nvPr/>
        </p:nvSpPr>
        <p:spPr>
          <a:xfrm>
            <a:off x="11092869" y="400870"/>
            <a:ext cx="7573030" cy="5175810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DDD95607-03E7-F2C0-BF68-4EA5AF5A33D3}"/>
              </a:ext>
            </a:extLst>
          </p:cNvPr>
          <p:cNvSpPr/>
          <p:nvPr/>
        </p:nvSpPr>
        <p:spPr>
          <a:xfrm>
            <a:off x="5712369" y="6657975"/>
            <a:ext cx="3302476" cy="73338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5" name="Gráfico 10">
            <a:extLst>
              <a:ext uri="{FF2B5EF4-FFF2-40B4-BE49-F238E27FC236}">
                <a16:creationId xmlns:a16="http://schemas.microsoft.com/office/drawing/2014/main" id="{27B99B15-606F-0BB9-9017-D4A1CC5E45B3}"/>
              </a:ext>
            </a:extLst>
          </p:cNvPr>
          <p:cNvSpPr/>
          <p:nvPr/>
        </p:nvSpPr>
        <p:spPr>
          <a:xfrm>
            <a:off x="7691625" y="6161360"/>
            <a:ext cx="6542350" cy="1452860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" name="Forma Livre 3">
            <a:extLst>
              <a:ext uri="{FF2B5EF4-FFF2-40B4-BE49-F238E27FC236}">
                <a16:creationId xmlns:a16="http://schemas.microsoft.com/office/drawing/2014/main" id="{32430AAE-BC70-33B8-7979-2A532C5B0AF7}"/>
              </a:ext>
            </a:extLst>
          </p:cNvPr>
          <p:cNvSpPr/>
          <p:nvPr/>
        </p:nvSpPr>
        <p:spPr>
          <a:xfrm>
            <a:off x="2715206" y="1"/>
            <a:ext cx="12540184" cy="554747"/>
          </a:xfrm>
          <a:custGeom>
            <a:avLst/>
            <a:gdLst>
              <a:gd name="connsiteX0" fmla="*/ 123177 w 12540184"/>
              <a:gd name="connsiteY0" fmla="*/ 0 h 554747"/>
              <a:gd name="connsiteX1" fmla="*/ 12540184 w 12540184"/>
              <a:gd name="connsiteY1" fmla="*/ 0 h 554747"/>
              <a:gd name="connsiteX2" fmla="*/ 12419518 w 12540184"/>
              <a:gd name="connsiteY2" fmla="*/ 554747 h 554747"/>
              <a:gd name="connsiteX3" fmla="*/ 0 w 12540184"/>
              <a:gd name="connsiteY3" fmla="*/ 554747 h 554747"/>
              <a:gd name="connsiteX4" fmla="*/ 123177 w 12540184"/>
              <a:gd name="connsiteY4" fmla="*/ 0 h 55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0184" h="554747">
                <a:moveTo>
                  <a:pt x="123177" y="0"/>
                </a:moveTo>
                <a:lnTo>
                  <a:pt x="12540184" y="0"/>
                </a:lnTo>
                <a:lnTo>
                  <a:pt x="12419518" y="554747"/>
                </a:lnTo>
                <a:lnTo>
                  <a:pt x="0" y="554747"/>
                </a:lnTo>
                <a:lnTo>
                  <a:pt x="123177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Gráfico 17">
            <a:extLst>
              <a:ext uri="{FF2B5EF4-FFF2-40B4-BE49-F238E27FC236}">
                <a16:creationId xmlns:a16="http://schemas.microsoft.com/office/drawing/2014/main" id="{0FB12EEB-804C-2F63-180F-1D7256287356}"/>
              </a:ext>
            </a:extLst>
          </p:cNvPr>
          <p:cNvSpPr/>
          <p:nvPr/>
        </p:nvSpPr>
        <p:spPr>
          <a:xfrm>
            <a:off x="-2604568" y="4419429"/>
            <a:ext cx="1317143" cy="484211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8" name="Gráfico 12">
            <a:extLst>
              <a:ext uri="{FF2B5EF4-FFF2-40B4-BE49-F238E27FC236}">
                <a16:creationId xmlns:a16="http://schemas.microsoft.com/office/drawing/2014/main" id="{10404FF9-11AD-9350-DE51-C3FA6C2C67BE}"/>
              </a:ext>
            </a:extLst>
          </p:cNvPr>
          <p:cNvSpPr/>
          <p:nvPr/>
        </p:nvSpPr>
        <p:spPr>
          <a:xfrm>
            <a:off x="-3108667" y="1134771"/>
            <a:ext cx="2396304" cy="1637761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9" name="Gráfico 10">
            <a:extLst>
              <a:ext uri="{FF2B5EF4-FFF2-40B4-BE49-F238E27FC236}">
                <a16:creationId xmlns:a16="http://schemas.microsoft.com/office/drawing/2014/main" id="{BB9FC93A-A85A-BC0D-DE4D-6E05065430CB}"/>
              </a:ext>
            </a:extLst>
          </p:cNvPr>
          <p:cNvSpPr/>
          <p:nvPr/>
        </p:nvSpPr>
        <p:spPr>
          <a:xfrm>
            <a:off x="-3025430" y="3605114"/>
            <a:ext cx="833120" cy="18501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sp>
        <p:nvSpPr>
          <p:cNvPr id="20" name="Gráfico 10">
            <a:extLst>
              <a:ext uri="{FF2B5EF4-FFF2-40B4-BE49-F238E27FC236}">
                <a16:creationId xmlns:a16="http://schemas.microsoft.com/office/drawing/2014/main" id="{60749BEC-DBA7-EFB8-48CD-420E63208ABC}"/>
              </a:ext>
            </a:extLst>
          </p:cNvPr>
          <p:cNvSpPr/>
          <p:nvPr/>
        </p:nvSpPr>
        <p:spPr>
          <a:xfrm>
            <a:off x="-2750733" y="5645544"/>
            <a:ext cx="2440334" cy="541925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FBC4E421-6D77-E2C3-28CC-04898B308CAA}"/>
              </a:ext>
            </a:extLst>
          </p:cNvPr>
          <p:cNvSpPr/>
          <p:nvPr/>
        </p:nvSpPr>
        <p:spPr>
          <a:xfrm>
            <a:off x="-5734425" y="4710394"/>
            <a:ext cx="2440334" cy="541925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736A257-D9CE-8E96-FF5D-FBE628151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14287"/>
            <a:ext cx="1217295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21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ráfico 17">
            <a:extLst>
              <a:ext uri="{FF2B5EF4-FFF2-40B4-BE49-F238E27FC236}">
                <a16:creationId xmlns:a16="http://schemas.microsoft.com/office/drawing/2014/main" id="{0EC09577-F87A-6856-61BF-D9C323B34F56}"/>
              </a:ext>
            </a:extLst>
          </p:cNvPr>
          <p:cNvSpPr/>
          <p:nvPr/>
        </p:nvSpPr>
        <p:spPr>
          <a:xfrm>
            <a:off x="11400043" y="5252319"/>
            <a:ext cx="3531158" cy="1298132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2" name="Gráfico 12">
            <a:extLst>
              <a:ext uri="{FF2B5EF4-FFF2-40B4-BE49-F238E27FC236}">
                <a16:creationId xmlns:a16="http://schemas.microsoft.com/office/drawing/2014/main" id="{F8A3ADC5-1038-54FA-705C-FD9DBAC2E10E}"/>
              </a:ext>
            </a:extLst>
          </p:cNvPr>
          <p:cNvSpPr/>
          <p:nvPr/>
        </p:nvSpPr>
        <p:spPr>
          <a:xfrm>
            <a:off x="11092869" y="400870"/>
            <a:ext cx="7573030" cy="5175810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4" name="Gráfico 10">
            <a:extLst>
              <a:ext uri="{FF2B5EF4-FFF2-40B4-BE49-F238E27FC236}">
                <a16:creationId xmlns:a16="http://schemas.microsoft.com/office/drawing/2014/main" id="{DDD95607-03E7-F2C0-BF68-4EA5AF5A33D3}"/>
              </a:ext>
            </a:extLst>
          </p:cNvPr>
          <p:cNvSpPr/>
          <p:nvPr/>
        </p:nvSpPr>
        <p:spPr>
          <a:xfrm>
            <a:off x="5712369" y="6657975"/>
            <a:ext cx="3302476" cy="73338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5" name="Gráfico 10">
            <a:extLst>
              <a:ext uri="{FF2B5EF4-FFF2-40B4-BE49-F238E27FC236}">
                <a16:creationId xmlns:a16="http://schemas.microsoft.com/office/drawing/2014/main" id="{27B99B15-606F-0BB9-9017-D4A1CC5E45B3}"/>
              </a:ext>
            </a:extLst>
          </p:cNvPr>
          <p:cNvSpPr/>
          <p:nvPr/>
        </p:nvSpPr>
        <p:spPr>
          <a:xfrm>
            <a:off x="7691625" y="6161360"/>
            <a:ext cx="6542350" cy="1452860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4" name="Forma Livre 3">
            <a:extLst>
              <a:ext uri="{FF2B5EF4-FFF2-40B4-BE49-F238E27FC236}">
                <a16:creationId xmlns:a16="http://schemas.microsoft.com/office/drawing/2014/main" id="{32430AAE-BC70-33B8-7979-2A532C5B0AF7}"/>
              </a:ext>
            </a:extLst>
          </p:cNvPr>
          <p:cNvSpPr/>
          <p:nvPr/>
        </p:nvSpPr>
        <p:spPr>
          <a:xfrm>
            <a:off x="2715206" y="1"/>
            <a:ext cx="12540184" cy="554747"/>
          </a:xfrm>
          <a:custGeom>
            <a:avLst/>
            <a:gdLst>
              <a:gd name="connsiteX0" fmla="*/ 123177 w 12540184"/>
              <a:gd name="connsiteY0" fmla="*/ 0 h 554747"/>
              <a:gd name="connsiteX1" fmla="*/ 12540184 w 12540184"/>
              <a:gd name="connsiteY1" fmla="*/ 0 h 554747"/>
              <a:gd name="connsiteX2" fmla="*/ 12419518 w 12540184"/>
              <a:gd name="connsiteY2" fmla="*/ 554747 h 554747"/>
              <a:gd name="connsiteX3" fmla="*/ 0 w 12540184"/>
              <a:gd name="connsiteY3" fmla="*/ 554747 h 554747"/>
              <a:gd name="connsiteX4" fmla="*/ 123177 w 12540184"/>
              <a:gd name="connsiteY4" fmla="*/ 0 h 55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40184" h="554747">
                <a:moveTo>
                  <a:pt x="123177" y="0"/>
                </a:moveTo>
                <a:lnTo>
                  <a:pt x="12540184" y="0"/>
                </a:lnTo>
                <a:lnTo>
                  <a:pt x="12419518" y="554747"/>
                </a:lnTo>
                <a:lnTo>
                  <a:pt x="0" y="554747"/>
                </a:lnTo>
                <a:lnTo>
                  <a:pt x="123177" y="0"/>
                </a:lnTo>
                <a:close/>
              </a:path>
            </a:pathLst>
          </a:custGeom>
          <a:noFill/>
          <a:ln w="1270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>
              <a:solidFill>
                <a:schemeClr val="tx1"/>
              </a:solidFill>
            </a:endParaRPr>
          </a:p>
        </p:txBody>
      </p:sp>
      <p:sp>
        <p:nvSpPr>
          <p:cNvPr id="17" name="Gráfico 17">
            <a:extLst>
              <a:ext uri="{FF2B5EF4-FFF2-40B4-BE49-F238E27FC236}">
                <a16:creationId xmlns:a16="http://schemas.microsoft.com/office/drawing/2014/main" id="{0FB12EEB-804C-2F63-180F-1D7256287356}"/>
              </a:ext>
            </a:extLst>
          </p:cNvPr>
          <p:cNvSpPr/>
          <p:nvPr/>
        </p:nvSpPr>
        <p:spPr>
          <a:xfrm>
            <a:off x="-2604568" y="4419429"/>
            <a:ext cx="1317143" cy="484211"/>
          </a:xfrm>
          <a:custGeom>
            <a:avLst/>
            <a:gdLst>
              <a:gd name="connsiteX0" fmla="*/ 6226592 w 6464483"/>
              <a:gd name="connsiteY0" fmla="*/ 0 h 2376487"/>
              <a:gd name="connsiteX1" fmla="*/ 761731 w 6464483"/>
              <a:gd name="connsiteY1" fmla="*/ 0 h 2376487"/>
              <a:gd name="connsiteX2" fmla="*/ 523839 w 6464483"/>
              <a:gd name="connsiteY2" fmla="*/ 0 h 2376487"/>
              <a:gd name="connsiteX3" fmla="*/ 0 w 6464483"/>
              <a:gd name="connsiteY3" fmla="*/ 2376488 h 2376487"/>
              <a:gd name="connsiteX4" fmla="*/ 237892 w 6464483"/>
              <a:gd name="connsiteY4" fmla="*/ 2376488 h 2376487"/>
              <a:gd name="connsiteX5" fmla="*/ 5713410 w 6464483"/>
              <a:gd name="connsiteY5" fmla="*/ 2376488 h 2376487"/>
              <a:gd name="connsiteX6" fmla="*/ 5951302 w 6464483"/>
              <a:gd name="connsiteY6" fmla="*/ 2376488 h 2376487"/>
              <a:gd name="connsiteX7" fmla="*/ 6464484 w 6464483"/>
              <a:gd name="connsiteY7" fmla="*/ 0 h 2376487"/>
              <a:gd name="connsiteX8" fmla="*/ 6226592 w 6464483"/>
              <a:gd name="connsiteY8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64483" h="2376487">
                <a:moveTo>
                  <a:pt x="6226592" y="0"/>
                </a:moveTo>
                <a:lnTo>
                  <a:pt x="761731" y="0"/>
                </a:lnTo>
                <a:lnTo>
                  <a:pt x="523839" y="0"/>
                </a:lnTo>
                <a:lnTo>
                  <a:pt x="0" y="2376488"/>
                </a:lnTo>
                <a:lnTo>
                  <a:pt x="237892" y="2376488"/>
                </a:lnTo>
                <a:lnTo>
                  <a:pt x="5713410" y="2376488"/>
                </a:lnTo>
                <a:lnTo>
                  <a:pt x="5951302" y="2376488"/>
                </a:lnTo>
                <a:lnTo>
                  <a:pt x="6464484" y="0"/>
                </a:lnTo>
                <a:lnTo>
                  <a:pt x="6226592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37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8" name="Gráfico 12">
            <a:extLst>
              <a:ext uri="{FF2B5EF4-FFF2-40B4-BE49-F238E27FC236}">
                <a16:creationId xmlns:a16="http://schemas.microsoft.com/office/drawing/2014/main" id="{10404FF9-11AD-9350-DE51-C3FA6C2C67BE}"/>
              </a:ext>
            </a:extLst>
          </p:cNvPr>
          <p:cNvSpPr/>
          <p:nvPr/>
        </p:nvSpPr>
        <p:spPr>
          <a:xfrm>
            <a:off x="-3108667" y="1134771"/>
            <a:ext cx="2396304" cy="1637761"/>
          </a:xfrm>
          <a:custGeom>
            <a:avLst/>
            <a:gdLst>
              <a:gd name="connsiteX0" fmla="*/ 3477178 w 3477177"/>
              <a:gd name="connsiteY0" fmla="*/ 0 h 2376487"/>
              <a:gd name="connsiteX1" fmla="*/ 2954247 w 3477177"/>
              <a:gd name="connsiteY1" fmla="*/ 2376488 h 2376487"/>
              <a:gd name="connsiteX2" fmla="*/ 0 w 3477177"/>
              <a:gd name="connsiteY2" fmla="*/ 2376488 h 2376487"/>
              <a:gd name="connsiteX3" fmla="*/ 522930 w 3477177"/>
              <a:gd name="connsiteY3" fmla="*/ 0 h 2376487"/>
              <a:gd name="connsiteX4" fmla="*/ 3477178 w 3477177"/>
              <a:gd name="connsiteY4" fmla="*/ 0 h 2376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7177" h="2376487">
                <a:moveTo>
                  <a:pt x="3477178" y="0"/>
                </a:moveTo>
                <a:lnTo>
                  <a:pt x="2954247" y="2376488"/>
                </a:lnTo>
                <a:lnTo>
                  <a:pt x="0" y="2376488"/>
                </a:lnTo>
                <a:lnTo>
                  <a:pt x="522930" y="0"/>
                </a:lnTo>
                <a:lnTo>
                  <a:pt x="3477178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19" name="Gráfico 10">
            <a:extLst>
              <a:ext uri="{FF2B5EF4-FFF2-40B4-BE49-F238E27FC236}">
                <a16:creationId xmlns:a16="http://schemas.microsoft.com/office/drawing/2014/main" id="{BB9FC93A-A85A-BC0D-DE4D-6E05065430CB}"/>
              </a:ext>
            </a:extLst>
          </p:cNvPr>
          <p:cNvSpPr/>
          <p:nvPr/>
        </p:nvSpPr>
        <p:spPr>
          <a:xfrm>
            <a:off x="-3025430" y="3605114"/>
            <a:ext cx="833120" cy="185011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 dirty="0"/>
          </a:p>
        </p:txBody>
      </p:sp>
      <p:sp>
        <p:nvSpPr>
          <p:cNvPr id="20" name="Gráfico 10">
            <a:extLst>
              <a:ext uri="{FF2B5EF4-FFF2-40B4-BE49-F238E27FC236}">
                <a16:creationId xmlns:a16="http://schemas.microsoft.com/office/drawing/2014/main" id="{60749BEC-DBA7-EFB8-48CD-420E63208ABC}"/>
              </a:ext>
            </a:extLst>
          </p:cNvPr>
          <p:cNvSpPr/>
          <p:nvPr/>
        </p:nvSpPr>
        <p:spPr>
          <a:xfrm>
            <a:off x="-2750733" y="5645544"/>
            <a:ext cx="2440334" cy="541925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21" name="Gráfico 10">
            <a:extLst>
              <a:ext uri="{FF2B5EF4-FFF2-40B4-BE49-F238E27FC236}">
                <a16:creationId xmlns:a16="http://schemas.microsoft.com/office/drawing/2014/main" id="{FBC4E421-6D77-E2C3-28CC-04898B308CAA}"/>
              </a:ext>
            </a:extLst>
          </p:cNvPr>
          <p:cNvSpPr/>
          <p:nvPr/>
        </p:nvSpPr>
        <p:spPr>
          <a:xfrm>
            <a:off x="-5734425" y="4710394"/>
            <a:ext cx="2440334" cy="541925"/>
          </a:xfrm>
          <a:custGeom>
            <a:avLst/>
            <a:gdLst>
              <a:gd name="connsiteX0" fmla="*/ 6251713 w 6251713"/>
              <a:gd name="connsiteY0" fmla="*/ 0 h 1388318"/>
              <a:gd name="connsiteX1" fmla="*/ 5949733 w 6251713"/>
              <a:gd name="connsiteY1" fmla="*/ 1388318 h 1388318"/>
              <a:gd name="connsiteX2" fmla="*/ 0 w 6251713"/>
              <a:gd name="connsiteY2" fmla="*/ 1388318 h 1388318"/>
              <a:gd name="connsiteX3" fmla="*/ 308264 w 6251713"/>
              <a:gd name="connsiteY3" fmla="*/ 0 h 1388318"/>
              <a:gd name="connsiteX4" fmla="*/ 6251713 w 6251713"/>
              <a:gd name="connsiteY4" fmla="*/ 0 h 138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51713" h="1388318">
                <a:moveTo>
                  <a:pt x="6251713" y="0"/>
                </a:moveTo>
                <a:lnTo>
                  <a:pt x="5949733" y="1388318"/>
                </a:lnTo>
                <a:lnTo>
                  <a:pt x="0" y="1388318"/>
                </a:lnTo>
                <a:lnTo>
                  <a:pt x="308264" y="0"/>
                </a:lnTo>
                <a:lnTo>
                  <a:pt x="6251713" y="0"/>
                </a:lnTo>
                <a:close/>
              </a:path>
            </a:pathLst>
          </a:custGeom>
          <a:noFill/>
          <a:ln w="19050" cap="flat">
            <a:gradFill>
              <a:gsLst>
                <a:gs pos="0">
                  <a:srgbClr val="9FF0BF"/>
                </a:gs>
                <a:gs pos="28000">
                  <a:srgbClr val="9BECC2"/>
                </a:gs>
                <a:gs pos="53000">
                  <a:srgbClr val="90E1CD"/>
                </a:gs>
                <a:gs pos="77000">
                  <a:srgbClr val="7ED0DE"/>
                </a:gs>
                <a:gs pos="100000">
                  <a:srgbClr val="65B7F7"/>
                </a:gs>
                <a:gs pos="100000">
                  <a:srgbClr val="65B7F8"/>
                </a:gs>
              </a:gsLst>
              <a:lin ang="18900042" scaled="1"/>
            </a:gradFill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EFEDB4D-1791-92F6-B2CD-7FCAB8C95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4287"/>
            <a:ext cx="121539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722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C48C9029A09D34AB9D1FFC5BB8DF87C" ma:contentTypeVersion="16" ma:contentTypeDescription="Crie um novo documento." ma:contentTypeScope="" ma:versionID="5577c9a8e3e3a1fe47e6668752c92f38">
  <xsd:schema xmlns:xsd="http://www.w3.org/2001/XMLSchema" xmlns:xs="http://www.w3.org/2001/XMLSchema" xmlns:p="http://schemas.microsoft.com/office/2006/metadata/properties" xmlns:ns2="39ee56cf-c576-4a08-8f3c-49ab4cd3bc84" xmlns:ns3="91b1870d-c6d8-48f2-aed4-252f35b45ebc" xmlns:ns4="4972bdeb-71e7-4f78-a412-0e79ef21ab88" targetNamespace="http://schemas.microsoft.com/office/2006/metadata/properties" ma:root="true" ma:fieldsID="66c952606c462e55ce66e3f7396973aa" ns2:_="" ns3:_="" ns4:_="">
    <xsd:import namespace="39ee56cf-c576-4a08-8f3c-49ab4cd3bc84"/>
    <xsd:import namespace="91b1870d-c6d8-48f2-aed4-252f35b45ebc"/>
    <xsd:import namespace="4972bdeb-71e7-4f78-a412-0e79ef21ab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ee56cf-c576-4a08-8f3c-49ab4cd3bc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9cc491fe-547a-4263-97dd-51df7dc18e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b1870d-c6d8-48f2-aed4-252f35b45eb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72bdeb-71e7-4f78-a412-0e79ef21ab8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560dd807-8c16-44e3-a69e-efc294be937c}" ma:internalName="TaxCatchAll" ma:showField="CatchAllData" ma:web="91b1870d-c6d8-48f2-aed4-252f35b45e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ee56cf-c576-4a08-8f3c-49ab4cd3bc84">
      <Terms xmlns="http://schemas.microsoft.com/office/infopath/2007/PartnerControls"/>
    </lcf76f155ced4ddcb4097134ff3c332f>
    <TaxCatchAll xmlns="4972bdeb-71e7-4f78-a412-0e79ef21ab88" xsi:nil="true"/>
  </documentManagement>
</p:properties>
</file>

<file path=customXml/itemProps1.xml><?xml version="1.0" encoding="utf-8"?>
<ds:datastoreItem xmlns:ds="http://schemas.openxmlformats.org/officeDocument/2006/customXml" ds:itemID="{07440B2D-FF08-4544-86B1-1C9FB795C0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710929-646F-4159-9971-92214850FB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ee56cf-c576-4a08-8f3c-49ab4cd3bc84"/>
    <ds:schemaRef ds:uri="91b1870d-c6d8-48f2-aed4-252f35b45ebc"/>
    <ds:schemaRef ds:uri="4972bdeb-71e7-4f78-a412-0e79ef21ab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908312-6321-4A4F-965C-6698FF272878}">
  <ds:schemaRefs>
    <ds:schemaRef ds:uri="http://schemas.microsoft.com/office/2006/metadata/properties"/>
    <ds:schemaRef ds:uri="http://schemas.microsoft.com/office/infopath/2007/PartnerControls"/>
    <ds:schemaRef ds:uri="39ee56cf-c576-4a08-8f3c-49ab4cd3bc84"/>
    <ds:schemaRef ds:uri="4972bdeb-71e7-4f78-a412-0e79ef21ab8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2309</TotalTime>
  <Words>45</Words>
  <Application>Microsoft Office PowerPoint</Application>
  <PresentationFormat>Widescreen</PresentationFormat>
  <Paragraphs>8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Abadi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 Vitor Alves Ribeiro</dc:creator>
  <cp:lastModifiedBy>Márcia Marinho Branco</cp:lastModifiedBy>
  <cp:revision>63</cp:revision>
  <dcterms:created xsi:type="dcterms:W3CDTF">2022-08-10T12:25:44Z</dcterms:created>
  <dcterms:modified xsi:type="dcterms:W3CDTF">2023-08-30T21:48:31Z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0x0101000C48C9029A09D34AB9D1FFC5BB8DF87C</vt:lpwstr>
  </property>
  <property fmtid="{D5CDD505-2E9C-101B-9397-08002B2CF9AE}" pid="3" name="MediaServiceImageTags">
    <vt:lpwstr/>
  </property>
  <property fmtid="{D5CDD505-2E9C-101B-9397-08002B2CF9AE}" pid="4" name="MSIP_Label_2917e48f-0c1d-45ff-94b4-7b5604372723_Enabled">
    <vt:lpwstr>true</vt:lpwstr>
  </property>
  <property fmtid="{D5CDD505-2E9C-101B-9397-08002B2CF9AE}" pid="5" name="MSIP_Label_2917e48f-0c1d-45ff-94b4-7b5604372723_SetDate">
    <vt:lpwstr>2023-01-30T13:48:22Z</vt:lpwstr>
  </property>
  <property fmtid="{D5CDD505-2E9C-101B-9397-08002B2CF9AE}" pid="6" name="MSIP_Label_2917e48f-0c1d-45ff-94b4-7b5604372723_Method">
    <vt:lpwstr>Privileged</vt:lpwstr>
  </property>
  <property fmtid="{D5CDD505-2E9C-101B-9397-08002B2CF9AE}" pid="7" name="MSIP_Label_2917e48f-0c1d-45ff-94b4-7b5604372723_Name">
    <vt:lpwstr>AP - Uso Interno</vt:lpwstr>
  </property>
  <property fmtid="{D5CDD505-2E9C-101B-9397-08002B2CF9AE}" pid="8" name="MSIP_Label_2917e48f-0c1d-45ff-94b4-7b5604372723_SiteId">
    <vt:lpwstr>97298271-1bd7-4ac5-935b-88addef636cc</vt:lpwstr>
  </property>
  <property fmtid="{D5CDD505-2E9C-101B-9397-08002B2CF9AE}" pid="9" name="MSIP_Label_2917e48f-0c1d-45ff-94b4-7b5604372723_ActionId">
    <vt:lpwstr>4b476532-77e2-4e58-8b06-1744d110e8cb</vt:lpwstr>
  </property>
  <property fmtid="{D5CDD505-2E9C-101B-9397-08002B2CF9AE}" pid="10" name="MSIP_Label_2917e48f-0c1d-45ff-94b4-7b5604372723_ContentBits">
    <vt:lpwstr>1</vt:lpwstr>
  </property>
  <property fmtid="{D5CDD505-2E9C-101B-9397-08002B2CF9AE}" pid="11" name="ClassificationContentMarkingHeaderLocations">
    <vt:lpwstr>Tema do Office:8</vt:lpwstr>
  </property>
  <property fmtid="{D5CDD505-2E9C-101B-9397-08002B2CF9AE}" pid="12" name="ClassificationContentMarkingHeaderText">
    <vt:lpwstr>Uso Interno</vt:lpwstr>
  </property>
</Properties>
</file>