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3150" r:id="rId4"/>
    <p:sldId id="3298" r:id="rId5"/>
    <p:sldId id="285" r:id="rId6"/>
    <p:sldId id="3299" r:id="rId7"/>
    <p:sldId id="3300" r:id="rId8"/>
    <p:sldId id="3301" r:id="rId9"/>
    <p:sldId id="3307" r:id="rId10"/>
    <p:sldId id="3308" r:id="rId11"/>
    <p:sldId id="3303" r:id="rId12"/>
    <p:sldId id="3304" r:id="rId13"/>
    <p:sldId id="3309" r:id="rId14"/>
    <p:sldId id="331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D13"/>
    <a:srgbClr val="5B8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/>
    <p:restoredTop sz="96197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A568-D02B-6744-97C7-01D5A7DA665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7B7DA-59E9-9F40-956E-F06B57EA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4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D3F37-57E2-3042-8E78-18F7D94E8F5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91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9CEE3-024D-973C-0634-6B97396A6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937522-3CAC-43D4-AFB1-7288C6B17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E313DA-9A0C-ED66-1158-DE352003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D0B1A9-6FC0-700F-5C58-326F0505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1AC024-9B62-0EE2-CA68-F523572F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0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C8036-E370-0D5E-4923-FF858EED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621C219-3E65-F463-4157-464660D5F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DB09F0-A9A1-F613-BD44-69F373B4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3B8987-31BE-D25D-C176-C233A8C0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05A869-B079-8370-8DE5-F151AF59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9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11C5CE-39C9-2500-33FC-5DF7C8E17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9B5AF1-40C3-C45B-7EF8-28BCC3E14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306345-55A3-F769-AE80-96DF386F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EFB6E8-9E9D-1CF6-3175-A82D79A1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9CFDFE-C326-1E00-22C1-527473FF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8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DF7BEA-984D-68CC-339E-068EF23E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6A72E7-44D5-2F12-2245-C1FA81436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D864AB-3AAA-C13B-504B-D9324D40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50D2FF-E8C6-524C-10A4-198A1FD6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E3AF26-8CDD-9717-0064-96B06C64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71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56EEF-0E9C-87BF-3B2B-1B6A5004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365EF8-38CF-E152-6887-F154EFDE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B9DB9C-D4BC-D308-FB9B-6327E590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EB5C45-C600-EDCD-E37A-D6FAFC87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CDA049-8613-8C0D-2DB2-6A715154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5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D983B-F7F5-3781-05C3-61D88FB5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E62D75-8009-E7D8-8DF5-E251AAB18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465D1B-C4F7-DB67-2850-4016938A2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F8B196-DE6F-2BB4-E33E-2613B4E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625EA1-4786-AB90-FAAD-9B89AFF4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FC66F7-C32B-D8B4-4070-79A85092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74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D18B8-9B97-7F85-7A3C-E5282D0F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E09084-EB61-2BC3-4149-8F390F87F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D8C762-EB60-0C82-1015-272CEE69C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6039F6-849A-E0AE-4F93-E13EF85C0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879D0C-4BC5-E258-00D0-EBED1D059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1E80A6-D68D-DE19-E4FD-05B314C7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38B639-AE05-035D-0A49-86FD206E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ACB662D-7137-7C44-A73F-6A88A41E5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78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1D9B7-97C5-ABE9-FE8E-6A52128F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147711-CA32-3840-F2A3-2110F61A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DBA82E-C5E3-A97B-DFE3-61DD6D2EB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A8C738-46AD-9C4B-0FB3-5BBB3D2B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94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CE3D4DB-9B93-A1D8-E765-FDA0FF2A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63CAE9-F000-AFFC-D484-5124F1E7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BFD927-8840-73BF-2DA9-0E05026A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05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EDAC3-A1C3-5F68-136F-E56221C6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22753-813F-F0B9-C58F-0E0022C57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63CA21-6723-19A0-DFF8-ADB4B1F80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88F1BA-F5EA-75ED-C5AE-0C9BD39B8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E02F2A-C151-CC3A-102E-96BCAFA1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CAA41F-7BB4-9CE6-1E88-FFE3B593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00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10EAF-8CBE-927F-CB45-EC92AEC2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90DA0D-32A9-1AC8-3647-33F6A7F4E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66A603-070A-F75A-952C-C7B3E2630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1CF672-51B0-84F5-6B6F-74D1CA62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C954CB-35ED-0E1A-04CA-963F7137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1EDDB7-2FDF-A3F2-EA1A-D7486B14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2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A6E5ECE-5B93-4C92-1849-8027F8EE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6B6AB3-7400-C86F-7588-EE3FA7B6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4D9617-C3F1-5312-EB62-2739F4026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1AD1-17D4-3548-AD2D-900C3986D78A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5208D4-2464-7719-B818-0CB027DDC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D7C9C4-9C0D-1DE7-0AD1-0C5AF148E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866B6-5778-2841-8805-80DB945836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20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2270673-E490-D6D3-D7F8-DFF1EDD3F7AB}"/>
              </a:ext>
            </a:extLst>
          </p:cNvPr>
          <p:cNvSpPr/>
          <p:nvPr/>
        </p:nvSpPr>
        <p:spPr>
          <a:xfrm>
            <a:off x="9789879" y="0"/>
            <a:ext cx="240212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Uma imagem contendo Logotipo&#10;&#10;Descrição gerada automaticamente">
            <a:extLst>
              <a:ext uri="{FF2B5EF4-FFF2-40B4-BE49-F238E27FC236}">
                <a16:creationId xmlns:a16="http://schemas.microsoft.com/office/drawing/2014/main" id="{15BF590B-8893-CAE2-D162-3E1A9496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79" y="1223319"/>
            <a:ext cx="3511647" cy="128435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9DFFBD-B5FF-604E-E0A8-9F79170A5F7A}"/>
              </a:ext>
            </a:extLst>
          </p:cNvPr>
          <p:cNvSpPr txBox="1"/>
          <p:nvPr/>
        </p:nvSpPr>
        <p:spPr>
          <a:xfrm>
            <a:off x="536979" y="2928552"/>
            <a:ext cx="59230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dirty="0">
                <a:latin typeface="DIN Condensed" pitchFamily="2" charset="0"/>
              </a:rPr>
              <a:t>Agentes Locais de Inovação</a:t>
            </a:r>
          </a:p>
        </p:txBody>
      </p:sp>
      <p:sp>
        <p:nvSpPr>
          <p:cNvPr id="13" name="Gráfico 17">
            <a:extLst>
              <a:ext uri="{FF2B5EF4-FFF2-40B4-BE49-F238E27FC236}">
                <a16:creationId xmlns:a16="http://schemas.microsoft.com/office/drawing/2014/main" id="{E27C5987-E5AF-EA80-7D49-C20F2B6CB729}"/>
              </a:ext>
            </a:extLst>
          </p:cNvPr>
          <p:cNvSpPr/>
          <p:nvPr/>
        </p:nvSpPr>
        <p:spPr>
          <a:xfrm>
            <a:off x="280564" y="484089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C5C39E0F-7ACE-7D53-9553-DEB1CDE8CD01}"/>
              </a:ext>
            </a:extLst>
          </p:cNvPr>
          <p:cNvSpPr/>
          <p:nvPr/>
        </p:nvSpPr>
        <p:spPr>
          <a:xfrm>
            <a:off x="-3269234" y="5720555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16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17">
            <a:extLst>
              <a:ext uri="{FF2B5EF4-FFF2-40B4-BE49-F238E27FC236}">
                <a16:creationId xmlns:a16="http://schemas.microsoft.com/office/drawing/2014/main" id="{CCB8A227-1111-3DDF-4220-1EFDA2CFCEE2}"/>
              </a:ext>
            </a:extLst>
          </p:cNvPr>
          <p:cNvSpPr txBox="1">
            <a:spLocks/>
          </p:cNvSpPr>
          <p:nvPr/>
        </p:nvSpPr>
        <p:spPr>
          <a:xfrm>
            <a:off x="721410" y="4691957"/>
            <a:ext cx="2103438" cy="27432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legreya Sans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legreya Sans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legreya Sans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greya Sans Medium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legreya Sans Medium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500" b="1" dirty="0"/>
              <a:t>Bragança- Pará</a:t>
            </a:r>
          </a:p>
        </p:txBody>
      </p:sp>
      <p:sp>
        <p:nvSpPr>
          <p:cNvPr id="4" name="Espaço Reservado para Texto 18">
            <a:extLst>
              <a:ext uri="{FF2B5EF4-FFF2-40B4-BE49-F238E27FC236}">
                <a16:creationId xmlns:a16="http://schemas.microsoft.com/office/drawing/2014/main" id="{E7345CF9-6A91-D889-1470-5C91491247A7}"/>
              </a:ext>
            </a:extLst>
          </p:cNvPr>
          <p:cNvSpPr txBox="1">
            <a:spLocks/>
          </p:cNvSpPr>
          <p:nvPr/>
        </p:nvSpPr>
        <p:spPr>
          <a:xfrm>
            <a:off x="590550" y="4980564"/>
            <a:ext cx="2453640" cy="64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Produto- farinha de mandioca</a:t>
            </a:r>
          </a:p>
          <a:p>
            <a:endParaRPr lang="pt-BR" dirty="0"/>
          </a:p>
        </p:txBody>
      </p:sp>
      <p:sp>
        <p:nvSpPr>
          <p:cNvPr id="5" name="Espaço Reservado para Texto 19">
            <a:extLst>
              <a:ext uri="{FF2B5EF4-FFF2-40B4-BE49-F238E27FC236}">
                <a16:creationId xmlns:a16="http://schemas.microsoft.com/office/drawing/2014/main" id="{F1A65ECA-47CB-99EE-C266-0B94708B1B6B}"/>
              </a:ext>
            </a:extLst>
          </p:cNvPr>
          <p:cNvSpPr txBox="1">
            <a:spLocks/>
          </p:cNvSpPr>
          <p:nvPr/>
        </p:nvSpPr>
        <p:spPr>
          <a:xfrm>
            <a:off x="3524936" y="4691957"/>
            <a:ext cx="2103438" cy="27432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>
                <a:latin typeface="Alegreya Sans Medium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legreya Sans Medium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legreya Sans Medium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legreya Sans Medium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legreya Sans Medium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Cruzeiro do Sul- Acre</a:t>
            </a:r>
          </a:p>
        </p:txBody>
      </p:sp>
      <p:sp>
        <p:nvSpPr>
          <p:cNvPr id="6" name="Espaço Reservado para Texto 21">
            <a:extLst>
              <a:ext uri="{FF2B5EF4-FFF2-40B4-BE49-F238E27FC236}">
                <a16:creationId xmlns:a16="http://schemas.microsoft.com/office/drawing/2014/main" id="{2254E89E-AE80-599E-5990-3708D5EF2D50}"/>
              </a:ext>
            </a:extLst>
          </p:cNvPr>
          <p:cNvSpPr txBox="1">
            <a:spLocks/>
          </p:cNvSpPr>
          <p:nvPr/>
        </p:nvSpPr>
        <p:spPr>
          <a:xfrm>
            <a:off x="9150986" y="4687414"/>
            <a:ext cx="2447288" cy="27432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>
                <a:latin typeface="Alegreya Sans Medium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legreya Sans Medium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legreya Sans Medium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legreya Sans Medium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legreya Sans Medium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Região de Mara Rosa- Goiás</a:t>
            </a:r>
          </a:p>
        </p:txBody>
      </p:sp>
      <p:sp>
        <p:nvSpPr>
          <p:cNvPr id="7" name="Espaço Reservado para Texto 22">
            <a:extLst>
              <a:ext uri="{FF2B5EF4-FFF2-40B4-BE49-F238E27FC236}">
                <a16:creationId xmlns:a16="http://schemas.microsoft.com/office/drawing/2014/main" id="{A458052A-0B42-8BE2-EF9D-F34C2D4B3287}"/>
              </a:ext>
            </a:extLst>
          </p:cNvPr>
          <p:cNvSpPr txBox="1">
            <a:spLocks/>
          </p:cNvSpPr>
          <p:nvPr/>
        </p:nvSpPr>
        <p:spPr>
          <a:xfrm>
            <a:off x="9326087" y="4951892"/>
            <a:ext cx="2103438" cy="533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Produto- açafrão</a:t>
            </a:r>
          </a:p>
          <a:p>
            <a:endParaRPr lang="pt-BR" dirty="0"/>
          </a:p>
        </p:txBody>
      </p:sp>
      <p:pic>
        <p:nvPicPr>
          <p:cNvPr id="8" name="Imagem 7" descr="Uma imagem contendo cama, desenho&#10;&#10;Descrição gerada automaticamente">
            <a:extLst>
              <a:ext uri="{FF2B5EF4-FFF2-40B4-BE49-F238E27FC236}">
                <a16:creationId xmlns:a16="http://schemas.microsoft.com/office/drawing/2014/main" id="{F4C12EDF-54B3-D8C4-0D13-D4D3E552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89" y="2274655"/>
            <a:ext cx="2557100" cy="1995226"/>
          </a:xfrm>
          <a:prstGeom prst="rect">
            <a:avLst/>
          </a:prstGeom>
        </p:spPr>
      </p:pic>
      <p:pic>
        <p:nvPicPr>
          <p:cNvPr id="9" name="Imagem 8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0700F019-DF04-6E21-FC7B-F5895964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92" y="2210238"/>
            <a:ext cx="2192557" cy="199522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D2B182F-E858-4D46-78B7-007299683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45" t="56201" r="73145" b="15412"/>
          <a:stretch/>
        </p:blipFill>
        <p:spPr>
          <a:xfrm>
            <a:off x="9366097" y="2276663"/>
            <a:ext cx="2023418" cy="1993218"/>
          </a:xfrm>
          <a:prstGeom prst="rect">
            <a:avLst/>
          </a:prstGeom>
        </p:spPr>
      </p:pic>
      <p:sp>
        <p:nvSpPr>
          <p:cNvPr id="11" name="Espaço Reservado para Texto 18">
            <a:extLst>
              <a:ext uri="{FF2B5EF4-FFF2-40B4-BE49-F238E27FC236}">
                <a16:creationId xmlns:a16="http://schemas.microsoft.com/office/drawing/2014/main" id="{4DCC3030-CB17-B220-01C0-7DDBE31A9B1A}"/>
              </a:ext>
            </a:extLst>
          </p:cNvPr>
          <p:cNvSpPr txBox="1">
            <a:spLocks/>
          </p:cNvSpPr>
          <p:nvPr/>
        </p:nvSpPr>
        <p:spPr>
          <a:xfrm>
            <a:off x="3349835" y="4980563"/>
            <a:ext cx="2453640" cy="753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Produto-farinha de mandioca</a:t>
            </a:r>
          </a:p>
          <a:p>
            <a:endParaRPr lang="pt-BR" dirty="0"/>
          </a:p>
        </p:txBody>
      </p:sp>
      <p:sp>
        <p:nvSpPr>
          <p:cNvPr id="12" name="Espaço Reservado para Texto 7">
            <a:extLst>
              <a:ext uri="{FF2B5EF4-FFF2-40B4-BE49-F238E27FC236}">
                <a16:creationId xmlns:a16="http://schemas.microsoft.com/office/drawing/2014/main" id="{324D2AC0-A531-8AD8-DC3B-2157FD10B061}"/>
              </a:ext>
            </a:extLst>
          </p:cNvPr>
          <p:cNvSpPr txBox="1">
            <a:spLocks/>
          </p:cNvSpPr>
          <p:nvPr/>
        </p:nvSpPr>
        <p:spPr>
          <a:xfrm>
            <a:off x="6503881" y="4691957"/>
            <a:ext cx="2103438" cy="27432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i="0">
                <a:latin typeface="Alegreya Sans Medium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>
                <a:latin typeface="Alegreya Sans Medium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>
                <a:latin typeface="Alegreya Sans Medium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legreya Sans Medium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 i="0">
                <a:latin typeface="Alegreya Sans Medium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Divina Pastora - Sergipe</a:t>
            </a:r>
          </a:p>
        </p:txBody>
      </p:sp>
      <p:sp>
        <p:nvSpPr>
          <p:cNvPr id="13" name="Espaço Reservado para Texto 16">
            <a:extLst>
              <a:ext uri="{FF2B5EF4-FFF2-40B4-BE49-F238E27FC236}">
                <a16:creationId xmlns:a16="http://schemas.microsoft.com/office/drawing/2014/main" id="{F6E7B360-F3E8-CCAF-F261-A5DFD3D8DF6B}"/>
              </a:ext>
            </a:extLst>
          </p:cNvPr>
          <p:cNvSpPr txBox="1">
            <a:spLocks/>
          </p:cNvSpPr>
          <p:nvPr/>
        </p:nvSpPr>
        <p:spPr>
          <a:xfrm>
            <a:off x="6503563" y="4980564"/>
            <a:ext cx="2103438" cy="753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dirty="0"/>
              <a:t>Produto-renda irlandesa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E8F3479-112B-8723-19F3-96C54176A0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23" t="52276" r="72689" b="19678"/>
          <a:stretch/>
        </p:blipFill>
        <p:spPr>
          <a:xfrm>
            <a:off x="6462931" y="2276663"/>
            <a:ext cx="2196827" cy="1993218"/>
          </a:xfrm>
          <a:prstGeom prst="rect">
            <a:avLst/>
          </a:prstGeom>
        </p:spPr>
      </p:pic>
      <p:sp>
        <p:nvSpPr>
          <p:cNvPr id="15" name="Retângulo 6">
            <a:extLst>
              <a:ext uri="{FF2B5EF4-FFF2-40B4-BE49-F238E27FC236}">
                <a16:creationId xmlns:a16="http://schemas.microsoft.com/office/drawing/2014/main" id="{44879486-13C8-9FD6-E3F5-C57DD28F3D5C}"/>
              </a:ext>
            </a:extLst>
          </p:cNvPr>
          <p:cNvSpPr/>
          <p:nvPr/>
        </p:nvSpPr>
        <p:spPr>
          <a:xfrm>
            <a:off x="-1111953" y="47130"/>
            <a:ext cx="5523315" cy="833856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4052916"/>
              <a:gd name="connsiteY0" fmla="*/ 0 h 646331"/>
              <a:gd name="connsiteX1" fmla="*/ 4052916 w 4052916"/>
              <a:gd name="connsiteY1" fmla="*/ 6524 h 646331"/>
              <a:gd name="connsiteX2" fmla="*/ 3667865 w 4052916"/>
              <a:gd name="connsiteY2" fmla="*/ 646331 h 646331"/>
              <a:gd name="connsiteX3" fmla="*/ 0 w 4052916"/>
              <a:gd name="connsiteY3" fmla="*/ 634456 h 646331"/>
              <a:gd name="connsiteX4" fmla="*/ 130629 w 4052916"/>
              <a:gd name="connsiteY4" fmla="*/ 0 h 646331"/>
              <a:gd name="connsiteX0" fmla="*/ 130629 w 4052916"/>
              <a:gd name="connsiteY0" fmla="*/ 0 h 639807"/>
              <a:gd name="connsiteX1" fmla="*/ 4052916 w 4052916"/>
              <a:gd name="connsiteY1" fmla="*/ 6524 h 639807"/>
              <a:gd name="connsiteX2" fmla="*/ 3935336 w 4052916"/>
              <a:gd name="connsiteY2" fmla="*/ 639807 h 639807"/>
              <a:gd name="connsiteX3" fmla="*/ 0 w 4052916"/>
              <a:gd name="connsiteY3" fmla="*/ 634456 h 639807"/>
              <a:gd name="connsiteX4" fmla="*/ 130629 w 4052916"/>
              <a:gd name="connsiteY4" fmla="*/ 0 h 639807"/>
              <a:gd name="connsiteX0" fmla="*/ 130629 w 4079011"/>
              <a:gd name="connsiteY0" fmla="*/ 0 h 639807"/>
              <a:gd name="connsiteX1" fmla="*/ 4079011 w 4079011"/>
              <a:gd name="connsiteY1" fmla="*/ 13047 h 639807"/>
              <a:gd name="connsiteX2" fmla="*/ 3935336 w 4079011"/>
              <a:gd name="connsiteY2" fmla="*/ 639807 h 639807"/>
              <a:gd name="connsiteX3" fmla="*/ 0 w 4079011"/>
              <a:gd name="connsiteY3" fmla="*/ 634456 h 639807"/>
              <a:gd name="connsiteX4" fmla="*/ 130629 w 4079011"/>
              <a:gd name="connsiteY4" fmla="*/ 0 h 639807"/>
              <a:gd name="connsiteX0" fmla="*/ 130629 w 4072487"/>
              <a:gd name="connsiteY0" fmla="*/ 0 h 639807"/>
              <a:gd name="connsiteX1" fmla="*/ 4072487 w 4072487"/>
              <a:gd name="connsiteY1" fmla="*/ 6524 h 639807"/>
              <a:gd name="connsiteX2" fmla="*/ 3935336 w 4072487"/>
              <a:gd name="connsiteY2" fmla="*/ 639807 h 639807"/>
              <a:gd name="connsiteX3" fmla="*/ 0 w 4072487"/>
              <a:gd name="connsiteY3" fmla="*/ 634456 h 639807"/>
              <a:gd name="connsiteX4" fmla="*/ 130629 w 4072487"/>
              <a:gd name="connsiteY4" fmla="*/ 0 h 639807"/>
              <a:gd name="connsiteX0" fmla="*/ 150200 w 4072487"/>
              <a:gd name="connsiteY0" fmla="*/ 6523 h 633283"/>
              <a:gd name="connsiteX1" fmla="*/ 4072487 w 4072487"/>
              <a:gd name="connsiteY1" fmla="*/ 0 h 633283"/>
              <a:gd name="connsiteX2" fmla="*/ 3935336 w 4072487"/>
              <a:gd name="connsiteY2" fmla="*/ 633283 h 633283"/>
              <a:gd name="connsiteX3" fmla="*/ 0 w 4072487"/>
              <a:gd name="connsiteY3" fmla="*/ 627932 h 633283"/>
              <a:gd name="connsiteX4" fmla="*/ 150200 w 4072487"/>
              <a:gd name="connsiteY4" fmla="*/ 6523 h 633283"/>
              <a:gd name="connsiteX0" fmla="*/ 124105 w 4046392"/>
              <a:gd name="connsiteY0" fmla="*/ 6523 h 634456"/>
              <a:gd name="connsiteX1" fmla="*/ 4046392 w 4046392"/>
              <a:gd name="connsiteY1" fmla="*/ 0 h 634456"/>
              <a:gd name="connsiteX2" fmla="*/ 3909241 w 4046392"/>
              <a:gd name="connsiteY2" fmla="*/ 633283 h 634456"/>
              <a:gd name="connsiteX3" fmla="*/ 0 w 4046392"/>
              <a:gd name="connsiteY3" fmla="*/ 634456 h 634456"/>
              <a:gd name="connsiteX4" fmla="*/ 124105 w 4046392"/>
              <a:gd name="connsiteY4" fmla="*/ 6523 h 634456"/>
              <a:gd name="connsiteX0" fmla="*/ 124105 w 4046392"/>
              <a:gd name="connsiteY0" fmla="*/ -1 h 627932"/>
              <a:gd name="connsiteX1" fmla="*/ 4046392 w 4046392"/>
              <a:gd name="connsiteY1" fmla="*/ 0 h 627932"/>
              <a:gd name="connsiteX2" fmla="*/ 3909241 w 4046392"/>
              <a:gd name="connsiteY2" fmla="*/ 626759 h 627932"/>
              <a:gd name="connsiteX3" fmla="*/ 0 w 4046392"/>
              <a:gd name="connsiteY3" fmla="*/ 627932 h 627932"/>
              <a:gd name="connsiteX4" fmla="*/ 124105 w 4046392"/>
              <a:gd name="connsiteY4" fmla="*/ -1 h 627932"/>
              <a:gd name="connsiteX0" fmla="*/ 98010 w 4020297"/>
              <a:gd name="connsiteY0" fmla="*/ -1 h 626759"/>
              <a:gd name="connsiteX1" fmla="*/ 4020297 w 4020297"/>
              <a:gd name="connsiteY1" fmla="*/ 0 h 626759"/>
              <a:gd name="connsiteX2" fmla="*/ 3883146 w 4020297"/>
              <a:gd name="connsiteY2" fmla="*/ 626759 h 626759"/>
              <a:gd name="connsiteX3" fmla="*/ 0 w 4020297"/>
              <a:gd name="connsiteY3" fmla="*/ 608361 h 626759"/>
              <a:gd name="connsiteX4" fmla="*/ 98010 w 4020297"/>
              <a:gd name="connsiteY4" fmla="*/ -1 h 626759"/>
              <a:gd name="connsiteX0" fmla="*/ 117581 w 4039868"/>
              <a:gd name="connsiteY0" fmla="*/ -1 h 626759"/>
              <a:gd name="connsiteX1" fmla="*/ 4039868 w 4039868"/>
              <a:gd name="connsiteY1" fmla="*/ 0 h 626759"/>
              <a:gd name="connsiteX2" fmla="*/ 3902717 w 4039868"/>
              <a:gd name="connsiteY2" fmla="*/ 626759 h 626759"/>
              <a:gd name="connsiteX3" fmla="*/ 0 w 4039868"/>
              <a:gd name="connsiteY3" fmla="*/ 621409 h 626759"/>
              <a:gd name="connsiteX4" fmla="*/ 117581 w 4039868"/>
              <a:gd name="connsiteY4" fmla="*/ -1 h 626759"/>
              <a:gd name="connsiteX0" fmla="*/ 117581 w 4039868"/>
              <a:gd name="connsiteY0" fmla="*/ -1 h 621409"/>
              <a:gd name="connsiteX1" fmla="*/ 4039868 w 4039868"/>
              <a:gd name="connsiteY1" fmla="*/ 0 h 621409"/>
              <a:gd name="connsiteX2" fmla="*/ 3915764 w 4039868"/>
              <a:gd name="connsiteY2" fmla="*/ 620235 h 621409"/>
              <a:gd name="connsiteX3" fmla="*/ 0 w 4039868"/>
              <a:gd name="connsiteY3" fmla="*/ 621409 h 621409"/>
              <a:gd name="connsiteX4" fmla="*/ 117581 w 4039868"/>
              <a:gd name="connsiteY4" fmla="*/ -1 h 6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68" h="621409">
                <a:moveTo>
                  <a:pt x="117581" y="-1"/>
                </a:moveTo>
                <a:lnTo>
                  <a:pt x="4039868" y="0"/>
                </a:lnTo>
                <a:lnTo>
                  <a:pt x="3915764" y="620235"/>
                </a:lnTo>
                <a:lnTo>
                  <a:pt x="0" y="621409"/>
                </a:lnTo>
                <a:lnTo>
                  <a:pt x="117581" y="-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C140629-F025-B5A2-FCFE-F8D6C8C0D702}"/>
              </a:ext>
            </a:extLst>
          </p:cNvPr>
          <p:cNvSpPr txBox="1"/>
          <p:nvPr/>
        </p:nvSpPr>
        <p:spPr>
          <a:xfrm>
            <a:off x="-335523" y="185963"/>
            <a:ext cx="4944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Projeto piloto</a:t>
            </a: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783B0084-CE92-D219-1A0B-36CADF461153}"/>
              </a:ext>
            </a:extLst>
          </p:cNvPr>
          <p:cNvSpPr/>
          <p:nvPr/>
        </p:nvSpPr>
        <p:spPr>
          <a:xfrm>
            <a:off x="9237490" y="1888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0">
            <a:extLst>
              <a:ext uri="{FF2B5EF4-FFF2-40B4-BE49-F238E27FC236}">
                <a16:creationId xmlns:a16="http://schemas.microsoft.com/office/drawing/2014/main" id="{F5ADE854-1DA8-C0F0-6687-3FA64DC17EC4}"/>
              </a:ext>
            </a:extLst>
          </p:cNvPr>
          <p:cNvSpPr/>
          <p:nvPr/>
        </p:nvSpPr>
        <p:spPr>
          <a:xfrm>
            <a:off x="5964048" y="-723812"/>
            <a:ext cx="5630562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7">
            <a:extLst>
              <a:ext uri="{FF2B5EF4-FFF2-40B4-BE49-F238E27FC236}">
                <a16:creationId xmlns:a16="http://schemas.microsoft.com/office/drawing/2014/main" id="{129F4A23-B749-0A51-ED5F-BA3C0C65C6C4}"/>
              </a:ext>
            </a:extLst>
          </p:cNvPr>
          <p:cNvSpPr/>
          <p:nvPr/>
        </p:nvSpPr>
        <p:spPr>
          <a:xfrm>
            <a:off x="-95982" y="613835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C33306CC-DF06-27B2-EC5E-DF50D7224152}"/>
              </a:ext>
            </a:extLst>
          </p:cNvPr>
          <p:cNvSpPr/>
          <p:nvPr/>
        </p:nvSpPr>
        <p:spPr>
          <a:xfrm>
            <a:off x="-3874717" y="5720555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E8743EC4-044E-03D9-6137-7EB38A950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90" y="6138350"/>
            <a:ext cx="2041557" cy="5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4328240-7806-D425-C1BC-CED945FAA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48362"/>
              </p:ext>
            </p:extLst>
          </p:nvPr>
        </p:nvGraphicFramePr>
        <p:xfrm>
          <a:off x="281191" y="1729052"/>
          <a:ext cx="5221286" cy="3399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2478">
                  <a:extLst>
                    <a:ext uri="{9D8B030D-6E8A-4147-A177-3AD203B41FA5}">
                      <a16:colId xmlns:a16="http://schemas.microsoft.com/office/drawing/2014/main" val="3129301007"/>
                    </a:ext>
                  </a:extLst>
                </a:gridCol>
                <a:gridCol w="1719982">
                  <a:extLst>
                    <a:ext uri="{9D8B030D-6E8A-4147-A177-3AD203B41FA5}">
                      <a16:colId xmlns:a16="http://schemas.microsoft.com/office/drawing/2014/main" val="2588821512"/>
                    </a:ext>
                  </a:extLst>
                </a:gridCol>
                <a:gridCol w="1208826">
                  <a:extLst>
                    <a:ext uri="{9D8B030D-6E8A-4147-A177-3AD203B41FA5}">
                      <a16:colId xmlns:a16="http://schemas.microsoft.com/office/drawing/2014/main" val="3490380037"/>
                    </a:ext>
                  </a:extLst>
                </a:gridCol>
              </a:tblGrid>
              <a:tr h="6799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Indicação Geográfica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Ano 2020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Ano 2022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1644351390"/>
                  </a:ext>
                </a:extLst>
              </a:tr>
              <a:tr h="679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Bragança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2549087549"/>
                  </a:ext>
                </a:extLst>
              </a:tr>
              <a:tr h="679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Divina Pastora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45,00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59,00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2479187169"/>
                  </a:ext>
                </a:extLst>
              </a:tr>
              <a:tr h="679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Cruzeiro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30,00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4083439163"/>
                  </a:ext>
                </a:extLst>
              </a:tr>
              <a:tr h="679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Região de Mara Rosa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7,00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2" marR="6592" marT="6592" marB="0" anchor="b"/>
                </a:tc>
                <a:extLst>
                  <a:ext uri="{0D108BD9-81ED-4DB2-BD59-A6C34878D82A}">
                    <a16:rowId xmlns:a16="http://schemas.microsoft.com/office/drawing/2014/main" val="2884320703"/>
                  </a:ext>
                </a:extLst>
              </a:tr>
            </a:tbl>
          </a:graphicData>
        </a:graphic>
      </p:graphicFrame>
      <p:pic>
        <p:nvPicPr>
          <p:cNvPr id="3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1A04FE38-EBE4-2D97-B39B-77877F880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51" y="1481220"/>
            <a:ext cx="6401713" cy="4250107"/>
          </a:xfrm>
          <a:prstGeom prst="rect">
            <a:avLst/>
          </a:prstGeom>
        </p:spPr>
      </p:pic>
      <p:sp>
        <p:nvSpPr>
          <p:cNvPr id="4" name="Retângulo 6">
            <a:extLst>
              <a:ext uri="{FF2B5EF4-FFF2-40B4-BE49-F238E27FC236}">
                <a16:creationId xmlns:a16="http://schemas.microsoft.com/office/drawing/2014/main" id="{2E4BD6BE-5BE2-7B2B-3769-B959635C6444}"/>
              </a:ext>
            </a:extLst>
          </p:cNvPr>
          <p:cNvSpPr/>
          <p:nvPr/>
        </p:nvSpPr>
        <p:spPr>
          <a:xfrm>
            <a:off x="-1111953" y="47130"/>
            <a:ext cx="5523315" cy="833856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4052916"/>
              <a:gd name="connsiteY0" fmla="*/ 0 h 646331"/>
              <a:gd name="connsiteX1" fmla="*/ 4052916 w 4052916"/>
              <a:gd name="connsiteY1" fmla="*/ 6524 h 646331"/>
              <a:gd name="connsiteX2" fmla="*/ 3667865 w 4052916"/>
              <a:gd name="connsiteY2" fmla="*/ 646331 h 646331"/>
              <a:gd name="connsiteX3" fmla="*/ 0 w 4052916"/>
              <a:gd name="connsiteY3" fmla="*/ 634456 h 646331"/>
              <a:gd name="connsiteX4" fmla="*/ 130629 w 4052916"/>
              <a:gd name="connsiteY4" fmla="*/ 0 h 646331"/>
              <a:gd name="connsiteX0" fmla="*/ 130629 w 4052916"/>
              <a:gd name="connsiteY0" fmla="*/ 0 h 639807"/>
              <a:gd name="connsiteX1" fmla="*/ 4052916 w 4052916"/>
              <a:gd name="connsiteY1" fmla="*/ 6524 h 639807"/>
              <a:gd name="connsiteX2" fmla="*/ 3935336 w 4052916"/>
              <a:gd name="connsiteY2" fmla="*/ 639807 h 639807"/>
              <a:gd name="connsiteX3" fmla="*/ 0 w 4052916"/>
              <a:gd name="connsiteY3" fmla="*/ 634456 h 639807"/>
              <a:gd name="connsiteX4" fmla="*/ 130629 w 4052916"/>
              <a:gd name="connsiteY4" fmla="*/ 0 h 639807"/>
              <a:gd name="connsiteX0" fmla="*/ 130629 w 4079011"/>
              <a:gd name="connsiteY0" fmla="*/ 0 h 639807"/>
              <a:gd name="connsiteX1" fmla="*/ 4079011 w 4079011"/>
              <a:gd name="connsiteY1" fmla="*/ 13047 h 639807"/>
              <a:gd name="connsiteX2" fmla="*/ 3935336 w 4079011"/>
              <a:gd name="connsiteY2" fmla="*/ 639807 h 639807"/>
              <a:gd name="connsiteX3" fmla="*/ 0 w 4079011"/>
              <a:gd name="connsiteY3" fmla="*/ 634456 h 639807"/>
              <a:gd name="connsiteX4" fmla="*/ 130629 w 4079011"/>
              <a:gd name="connsiteY4" fmla="*/ 0 h 639807"/>
              <a:gd name="connsiteX0" fmla="*/ 130629 w 4072487"/>
              <a:gd name="connsiteY0" fmla="*/ 0 h 639807"/>
              <a:gd name="connsiteX1" fmla="*/ 4072487 w 4072487"/>
              <a:gd name="connsiteY1" fmla="*/ 6524 h 639807"/>
              <a:gd name="connsiteX2" fmla="*/ 3935336 w 4072487"/>
              <a:gd name="connsiteY2" fmla="*/ 639807 h 639807"/>
              <a:gd name="connsiteX3" fmla="*/ 0 w 4072487"/>
              <a:gd name="connsiteY3" fmla="*/ 634456 h 639807"/>
              <a:gd name="connsiteX4" fmla="*/ 130629 w 4072487"/>
              <a:gd name="connsiteY4" fmla="*/ 0 h 639807"/>
              <a:gd name="connsiteX0" fmla="*/ 150200 w 4072487"/>
              <a:gd name="connsiteY0" fmla="*/ 6523 h 633283"/>
              <a:gd name="connsiteX1" fmla="*/ 4072487 w 4072487"/>
              <a:gd name="connsiteY1" fmla="*/ 0 h 633283"/>
              <a:gd name="connsiteX2" fmla="*/ 3935336 w 4072487"/>
              <a:gd name="connsiteY2" fmla="*/ 633283 h 633283"/>
              <a:gd name="connsiteX3" fmla="*/ 0 w 4072487"/>
              <a:gd name="connsiteY3" fmla="*/ 627932 h 633283"/>
              <a:gd name="connsiteX4" fmla="*/ 150200 w 4072487"/>
              <a:gd name="connsiteY4" fmla="*/ 6523 h 633283"/>
              <a:gd name="connsiteX0" fmla="*/ 124105 w 4046392"/>
              <a:gd name="connsiteY0" fmla="*/ 6523 h 634456"/>
              <a:gd name="connsiteX1" fmla="*/ 4046392 w 4046392"/>
              <a:gd name="connsiteY1" fmla="*/ 0 h 634456"/>
              <a:gd name="connsiteX2" fmla="*/ 3909241 w 4046392"/>
              <a:gd name="connsiteY2" fmla="*/ 633283 h 634456"/>
              <a:gd name="connsiteX3" fmla="*/ 0 w 4046392"/>
              <a:gd name="connsiteY3" fmla="*/ 634456 h 634456"/>
              <a:gd name="connsiteX4" fmla="*/ 124105 w 4046392"/>
              <a:gd name="connsiteY4" fmla="*/ 6523 h 634456"/>
              <a:gd name="connsiteX0" fmla="*/ 124105 w 4046392"/>
              <a:gd name="connsiteY0" fmla="*/ -1 h 627932"/>
              <a:gd name="connsiteX1" fmla="*/ 4046392 w 4046392"/>
              <a:gd name="connsiteY1" fmla="*/ 0 h 627932"/>
              <a:gd name="connsiteX2" fmla="*/ 3909241 w 4046392"/>
              <a:gd name="connsiteY2" fmla="*/ 626759 h 627932"/>
              <a:gd name="connsiteX3" fmla="*/ 0 w 4046392"/>
              <a:gd name="connsiteY3" fmla="*/ 627932 h 627932"/>
              <a:gd name="connsiteX4" fmla="*/ 124105 w 4046392"/>
              <a:gd name="connsiteY4" fmla="*/ -1 h 627932"/>
              <a:gd name="connsiteX0" fmla="*/ 98010 w 4020297"/>
              <a:gd name="connsiteY0" fmla="*/ -1 h 626759"/>
              <a:gd name="connsiteX1" fmla="*/ 4020297 w 4020297"/>
              <a:gd name="connsiteY1" fmla="*/ 0 h 626759"/>
              <a:gd name="connsiteX2" fmla="*/ 3883146 w 4020297"/>
              <a:gd name="connsiteY2" fmla="*/ 626759 h 626759"/>
              <a:gd name="connsiteX3" fmla="*/ 0 w 4020297"/>
              <a:gd name="connsiteY3" fmla="*/ 608361 h 626759"/>
              <a:gd name="connsiteX4" fmla="*/ 98010 w 4020297"/>
              <a:gd name="connsiteY4" fmla="*/ -1 h 626759"/>
              <a:gd name="connsiteX0" fmla="*/ 117581 w 4039868"/>
              <a:gd name="connsiteY0" fmla="*/ -1 h 626759"/>
              <a:gd name="connsiteX1" fmla="*/ 4039868 w 4039868"/>
              <a:gd name="connsiteY1" fmla="*/ 0 h 626759"/>
              <a:gd name="connsiteX2" fmla="*/ 3902717 w 4039868"/>
              <a:gd name="connsiteY2" fmla="*/ 626759 h 626759"/>
              <a:gd name="connsiteX3" fmla="*/ 0 w 4039868"/>
              <a:gd name="connsiteY3" fmla="*/ 621409 h 626759"/>
              <a:gd name="connsiteX4" fmla="*/ 117581 w 4039868"/>
              <a:gd name="connsiteY4" fmla="*/ -1 h 626759"/>
              <a:gd name="connsiteX0" fmla="*/ 117581 w 4039868"/>
              <a:gd name="connsiteY0" fmla="*/ -1 h 621409"/>
              <a:gd name="connsiteX1" fmla="*/ 4039868 w 4039868"/>
              <a:gd name="connsiteY1" fmla="*/ 0 h 621409"/>
              <a:gd name="connsiteX2" fmla="*/ 3915764 w 4039868"/>
              <a:gd name="connsiteY2" fmla="*/ 620235 h 621409"/>
              <a:gd name="connsiteX3" fmla="*/ 0 w 4039868"/>
              <a:gd name="connsiteY3" fmla="*/ 621409 h 621409"/>
              <a:gd name="connsiteX4" fmla="*/ 117581 w 4039868"/>
              <a:gd name="connsiteY4" fmla="*/ -1 h 6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68" h="621409">
                <a:moveTo>
                  <a:pt x="117581" y="-1"/>
                </a:moveTo>
                <a:lnTo>
                  <a:pt x="4039868" y="0"/>
                </a:lnTo>
                <a:lnTo>
                  <a:pt x="3915764" y="620235"/>
                </a:lnTo>
                <a:lnTo>
                  <a:pt x="0" y="621409"/>
                </a:lnTo>
                <a:lnTo>
                  <a:pt x="117581" y="-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0D8DA58-520A-E847-8AA8-48D95A3D71DD}"/>
              </a:ext>
            </a:extLst>
          </p:cNvPr>
          <p:cNvSpPr txBox="1"/>
          <p:nvPr/>
        </p:nvSpPr>
        <p:spPr>
          <a:xfrm>
            <a:off x="-335523" y="185963"/>
            <a:ext cx="4944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Resultados piloto</a:t>
            </a:r>
          </a:p>
        </p:txBody>
      </p:sp>
      <p:sp>
        <p:nvSpPr>
          <p:cNvPr id="6" name="Gráfico 17">
            <a:extLst>
              <a:ext uri="{FF2B5EF4-FFF2-40B4-BE49-F238E27FC236}">
                <a16:creationId xmlns:a16="http://schemas.microsoft.com/office/drawing/2014/main" id="{C9EC1D83-911F-520E-742B-F3565298EE62}"/>
              </a:ext>
            </a:extLst>
          </p:cNvPr>
          <p:cNvSpPr/>
          <p:nvPr/>
        </p:nvSpPr>
        <p:spPr>
          <a:xfrm>
            <a:off x="9237490" y="-144673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2F042E81-37DD-53F3-65C2-B62C18AE2991}"/>
              </a:ext>
            </a:extLst>
          </p:cNvPr>
          <p:cNvSpPr/>
          <p:nvPr/>
        </p:nvSpPr>
        <p:spPr>
          <a:xfrm>
            <a:off x="5964048" y="-1057304"/>
            <a:ext cx="5630562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Gráfico 17">
            <a:extLst>
              <a:ext uri="{FF2B5EF4-FFF2-40B4-BE49-F238E27FC236}">
                <a16:creationId xmlns:a16="http://schemas.microsoft.com/office/drawing/2014/main" id="{13173CC2-DE4D-B328-385D-525E637D5249}"/>
              </a:ext>
            </a:extLst>
          </p:cNvPr>
          <p:cNvSpPr/>
          <p:nvPr/>
        </p:nvSpPr>
        <p:spPr>
          <a:xfrm>
            <a:off x="-95982" y="613835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Gráfico 10">
            <a:extLst>
              <a:ext uri="{FF2B5EF4-FFF2-40B4-BE49-F238E27FC236}">
                <a16:creationId xmlns:a16="http://schemas.microsoft.com/office/drawing/2014/main" id="{E3F47065-5514-C38B-46DF-9EAE89669F92}"/>
              </a:ext>
            </a:extLst>
          </p:cNvPr>
          <p:cNvSpPr/>
          <p:nvPr/>
        </p:nvSpPr>
        <p:spPr>
          <a:xfrm>
            <a:off x="-3874717" y="5720555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83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B3038D1-31B6-AE09-FC7C-5065E2B5C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16229"/>
              </p:ext>
            </p:extLst>
          </p:nvPr>
        </p:nvGraphicFramePr>
        <p:xfrm>
          <a:off x="595993" y="2155208"/>
          <a:ext cx="4458329" cy="3425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543">
                  <a:extLst>
                    <a:ext uri="{9D8B030D-6E8A-4147-A177-3AD203B41FA5}">
                      <a16:colId xmlns:a16="http://schemas.microsoft.com/office/drawing/2014/main" val="1998401658"/>
                    </a:ext>
                  </a:extLst>
                </a:gridCol>
                <a:gridCol w="1468205">
                  <a:extLst>
                    <a:ext uri="{9D8B030D-6E8A-4147-A177-3AD203B41FA5}">
                      <a16:colId xmlns:a16="http://schemas.microsoft.com/office/drawing/2014/main" val="1926619661"/>
                    </a:ext>
                  </a:extLst>
                </a:gridCol>
                <a:gridCol w="1020581">
                  <a:extLst>
                    <a:ext uri="{9D8B030D-6E8A-4147-A177-3AD203B41FA5}">
                      <a16:colId xmlns:a16="http://schemas.microsoft.com/office/drawing/2014/main" val="3766398424"/>
                    </a:ext>
                  </a:extLst>
                </a:gridCol>
              </a:tblGrid>
              <a:tr h="7019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Indicação Geográfica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Ano 2020</a:t>
                      </a:r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Ano 2022</a:t>
                      </a: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2191406"/>
                  </a:ext>
                </a:extLst>
              </a:tr>
              <a:tr h="701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Divina Pastora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-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-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7949885"/>
                  </a:ext>
                </a:extLst>
              </a:tr>
              <a:tr h="673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Região de Mara Rosa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            7,00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10,00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8907356"/>
                  </a:ext>
                </a:extLst>
              </a:tr>
              <a:tr h="673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Bragança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            6,00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10,00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445361"/>
                  </a:ext>
                </a:extLst>
              </a:tr>
              <a:tr h="67383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Cruzeiro do Sul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R$                  9,80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15,00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1605117"/>
                  </a:ext>
                </a:extLst>
              </a:tr>
            </a:tbl>
          </a:graphicData>
        </a:graphic>
      </p:graphicFrame>
      <p:pic>
        <p:nvPicPr>
          <p:cNvPr id="3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C1E8953C-7CE6-7A52-C8B7-EF72A506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225" y="2053682"/>
            <a:ext cx="6422591" cy="4011982"/>
          </a:xfrm>
          <a:prstGeom prst="rect">
            <a:avLst/>
          </a:prstGeom>
        </p:spPr>
      </p:pic>
      <p:sp>
        <p:nvSpPr>
          <p:cNvPr id="4" name="Retângulo 6">
            <a:extLst>
              <a:ext uri="{FF2B5EF4-FFF2-40B4-BE49-F238E27FC236}">
                <a16:creationId xmlns:a16="http://schemas.microsoft.com/office/drawing/2014/main" id="{4B8C6D1F-E6D6-D6EC-03D2-D603522016CE}"/>
              </a:ext>
            </a:extLst>
          </p:cNvPr>
          <p:cNvSpPr/>
          <p:nvPr/>
        </p:nvSpPr>
        <p:spPr>
          <a:xfrm>
            <a:off x="-1111953" y="47130"/>
            <a:ext cx="5523315" cy="833856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4052916"/>
              <a:gd name="connsiteY0" fmla="*/ 0 h 646331"/>
              <a:gd name="connsiteX1" fmla="*/ 4052916 w 4052916"/>
              <a:gd name="connsiteY1" fmla="*/ 6524 h 646331"/>
              <a:gd name="connsiteX2" fmla="*/ 3667865 w 4052916"/>
              <a:gd name="connsiteY2" fmla="*/ 646331 h 646331"/>
              <a:gd name="connsiteX3" fmla="*/ 0 w 4052916"/>
              <a:gd name="connsiteY3" fmla="*/ 634456 h 646331"/>
              <a:gd name="connsiteX4" fmla="*/ 130629 w 4052916"/>
              <a:gd name="connsiteY4" fmla="*/ 0 h 646331"/>
              <a:gd name="connsiteX0" fmla="*/ 130629 w 4052916"/>
              <a:gd name="connsiteY0" fmla="*/ 0 h 639807"/>
              <a:gd name="connsiteX1" fmla="*/ 4052916 w 4052916"/>
              <a:gd name="connsiteY1" fmla="*/ 6524 h 639807"/>
              <a:gd name="connsiteX2" fmla="*/ 3935336 w 4052916"/>
              <a:gd name="connsiteY2" fmla="*/ 639807 h 639807"/>
              <a:gd name="connsiteX3" fmla="*/ 0 w 4052916"/>
              <a:gd name="connsiteY3" fmla="*/ 634456 h 639807"/>
              <a:gd name="connsiteX4" fmla="*/ 130629 w 4052916"/>
              <a:gd name="connsiteY4" fmla="*/ 0 h 639807"/>
              <a:gd name="connsiteX0" fmla="*/ 130629 w 4079011"/>
              <a:gd name="connsiteY0" fmla="*/ 0 h 639807"/>
              <a:gd name="connsiteX1" fmla="*/ 4079011 w 4079011"/>
              <a:gd name="connsiteY1" fmla="*/ 13047 h 639807"/>
              <a:gd name="connsiteX2" fmla="*/ 3935336 w 4079011"/>
              <a:gd name="connsiteY2" fmla="*/ 639807 h 639807"/>
              <a:gd name="connsiteX3" fmla="*/ 0 w 4079011"/>
              <a:gd name="connsiteY3" fmla="*/ 634456 h 639807"/>
              <a:gd name="connsiteX4" fmla="*/ 130629 w 4079011"/>
              <a:gd name="connsiteY4" fmla="*/ 0 h 639807"/>
              <a:gd name="connsiteX0" fmla="*/ 130629 w 4072487"/>
              <a:gd name="connsiteY0" fmla="*/ 0 h 639807"/>
              <a:gd name="connsiteX1" fmla="*/ 4072487 w 4072487"/>
              <a:gd name="connsiteY1" fmla="*/ 6524 h 639807"/>
              <a:gd name="connsiteX2" fmla="*/ 3935336 w 4072487"/>
              <a:gd name="connsiteY2" fmla="*/ 639807 h 639807"/>
              <a:gd name="connsiteX3" fmla="*/ 0 w 4072487"/>
              <a:gd name="connsiteY3" fmla="*/ 634456 h 639807"/>
              <a:gd name="connsiteX4" fmla="*/ 130629 w 4072487"/>
              <a:gd name="connsiteY4" fmla="*/ 0 h 639807"/>
              <a:gd name="connsiteX0" fmla="*/ 150200 w 4072487"/>
              <a:gd name="connsiteY0" fmla="*/ 6523 h 633283"/>
              <a:gd name="connsiteX1" fmla="*/ 4072487 w 4072487"/>
              <a:gd name="connsiteY1" fmla="*/ 0 h 633283"/>
              <a:gd name="connsiteX2" fmla="*/ 3935336 w 4072487"/>
              <a:gd name="connsiteY2" fmla="*/ 633283 h 633283"/>
              <a:gd name="connsiteX3" fmla="*/ 0 w 4072487"/>
              <a:gd name="connsiteY3" fmla="*/ 627932 h 633283"/>
              <a:gd name="connsiteX4" fmla="*/ 150200 w 4072487"/>
              <a:gd name="connsiteY4" fmla="*/ 6523 h 633283"/>
              <a:gd name="connsiteX0" fmla="*/ 124105 w 4046392"/>
              <a:gd name="connsiteY0" fmla="*/ 6523 h 634456"/>
              <a:gd name="connsiteX1" fmla="*/ 4046392 w 4046392"/>
              <a:gd name="connsiteY1" fmla="*/ 0 h 634456"/>
              <a:gd name="connsiteX2" fmla="*/ 3909241 w 4046392"/>
              <a:gd name="connsiteY2" fmla="*/ 633283 h 634456"/>
              <a:gd name="connsiteX3" fmla="*/ 0 w 4046392"/>
              <a:gd name="connsiteY3" fmla="*/ 634456 h 634456"/>
              <a:gd name="connsiteX4" fmla="*/ 124105 w 4046392"/>
              <a:gd name="connsiteY4" fmla="*/ 6523 h 634456"/>
              <a:gd name="connsiteX0" fmla="*/ 124105 w 4046392"/>
              <a:gd name="connsiteY0" fmla="*/ -1 h 627932"/>
              <a:gd name="connsiteX1" fmla="*/ 4046392 w 4046392"/>
              <a:gd name="connsiteY1" fmla="*/ 0 h 627932"/>
              <a:gd name="connsiteX2" fmla="*/ 3909241 w 4046392"/>
              <a:gd name="connsiteY2" fmla="*/ 626759 h 627932"/>
              <a:gd name="connsiteX3" fmla="*/ 0 w 4046392"/>
              <a:gd name="connsiteY3" fmla="*/ 627932 h 627932"/>
              <a:gd name="connsiteX4" fmla="*/ 124105 w 4046392"/>
              <a:gd name="connsiteY4" fmla="*/ -1 h 627932"/>
              <a:gd name="connsiteX0" fmla="*/ 98010 w 4020297"/>
              <a:gd name="connsiteY0" fmla="*/ -1 h 626759"/>
              <a:gd name="connsiteX1" fmla="*/ 4020297 w 4020297"/>
              <a:gd name="connsiteY1" fmla="*/ 0 h 626759"/>
              <a:gd name="connsiteX2" fmla="*/ 3883146 w 4020297"/>
              <a:gd name="connsiteY2" fmla="*/ 626759 h 626759"/>
              <a:gd name="connsiteX3" fmla="*/ 0 w 4020297"/>
              <a:gd name="connsiteY3" fmla="*/ 608361 h 626759"/>
              <a:gd name="connsiteX4" fmla="*/ 98010 w 4020297"/>
              <a:gd name="connsiteY4" fmla="*/ -1 h 626759"/>
              <a:gd name="connsiteX0" fmla="*/ 117581 w 4039868"/>
              <a:gd name="connsiteY0" fmla="*/ -1 h 626759"/>
              <a:gd name="connsiteX1" fmla="*/ 4039868 w 4039868"/>
              <a:gd name="connsiteY1" fmla="*/ 0 h 626759"/>
              <a:gd name="connsiteX2" fmla="*/ 3902717 w 4039868"/>
              <a:gd name="connsiteY2" fmla="*/ 626759 h 626759"/>
              <a:gd name="connsiteX3" fmla="*/ 0 w 4039868"/>
              <a:gd name="connsiteY3" fmla="*/ 621409 h 626759"/>
              <a:gd name="connsiteX4" fmla="*/ 117581 w 4039868"/>
              <a:gd name="connsiteY4" fmla="*/ -1 h 626759"/>
              <a:gd name="connsiteX0" fmla="*/ 117581 w 4039868"/>
              <a:gd name="connsiteY0" fmla="*/ -1 h 621409"/>
              <a:gd name="connsiteX1" fmla="*/ 4039868 w 4039868"/>
              <a:gd name="connsiteY1" fmla="*/ 0 h 621409"/>
              <a:gd name="connsiteX2" fmla="*/ 3915764 w 4039868"/>
              <a:gd name="connsiteY2" fmla="*/ 620235 h 621409"/>
              <a:gd name="connsiteX3" fmla="*/ 0 w 4039868"/>
              <a:gd name="connsiteY3" fmla="*/ 621409 h 621409"/>
              <a:gd name="connsiteX4" fmla="*/ 117581 w 4039868"/>
              <a:gd name="connsiteY4" fmla="*/ -1 h 6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68" h="621409">
                <a:moveTo>
                  <a:pt x="117581" y="-1"/>
                </a:moveTo>
                <a:lnTo>
                  <a:pt x="4039868" y="0"/>
                </a:lnTo>
                <a:lnTo>
                  <a:pt x="3915764" y="620235"/>
                </a:lnTo>
                <a:lnTo>
                  <a:pt x="0" y="621409"/>
                </a:lnTo>
                <a:lnTo>
                  <a:pt x="117581" y="-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8ABEA7-D5BD-31BC-5A48-8313B167CC4F}"/>
              </a:ext>
            </a:extLst>
          </p:cNvPr>
          <p:cNvSpPr txBox="1"/>
          <p:nvPr/>
        </p:nvSpPr>
        <p:spPr>
          <a:xfrm>
            <a:off x="-335523" y="185963"/>
            <a:ext cx="4944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Resultados piloto</a:t>
            </a:r>
          </a:p>
        </p:txBody>
      </p:sp>
      <p:sp>
        <p:nvSpPr>
          <p:cNvPr id="6" name="Gráfico 17">
            <a:extLst>
              <a:ext uri="{FF2B5EF4-FFF2-40B4-BE49-F238E27FC236}">
                <a16:creationId xmlns:a16="http://schemas.microsoft.com/office/drawing/2014/main" id="{44D0613A-D7F2-9323-4F67-AACB87737BDC}"/>
              </a:ext>
            </a:extLst>
          </p:cNvPr>
          <p:cNvSpPr/>
          <p:nvPr/>
        </p:nvSpPr>
        <p:spPr>
          <a:xfrm>
            <a:off x="-95982" y="634274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Gráfico 10">
            <a:extLst>
              <a:ext uri="{FF2B5EF4-FFF2-40B4-BE49-F238E27FC236}">
                <a16:creationId xmlns:a16="http://schemas.microsoft.com/office/drawing/2014/main" id="{51B1B6C9-E8C8-FD32-7718-B092E90F8C4F}"/>
              </a:ext>
            </a:extLst>
          </p:cNvPr>
          <p:cNvSpPr/>
          <p:nvPr/>
        </p:nvSpPr>
        <p:spPr>
          <a:xfrm>
            <a:off x="-3874717" y="5924951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Gráfico 17">
            <a:extLst>
              <a:ext uri="{FF2B5EF4-FFF2-40B4-BE49-F238E27FC236}">
                <a16:creationId xmlns:a16="http://schemas.microsoft.com/office/drawing/2014/main" id="{F998FE74-C3A2-1A71-2721-ECADFB36D14C}"/>
              </a:ext>
            </a:extLst>
          </p:cNvPr>
          <p:cNvSpPr/>
          <p:nvPr/>
        </p:nvSpPr>
        <p:spPr>
          <a:xfrm>
            <a:off x="9237490" y="-144673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Gráfico 10">
            <a:extLst>
              <a:ext uri="{FF2B5EF4-FFF2-40B4-BE49-F238E27FC236}">
                <a16:creationId xmlns:a16="http://schemas.microsoft.com/office/drawing/2014/main" id="{E53F83A1-EA5E-1030-1228-3925AF902BB7}"/>
              </a:ext>
            </a:extLst>
          </p:cNvPr>
          <p:cNvSpPr/>
          <p:nvPr/>
        </p:nvSpPr>
        <p:spPr>
          <a:xfrm>
            <a:off x="5964048" y="-1057304"/>
            <a:ext cx="5630562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69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>
            <a:extLst>
              <a:ext uri="{FF2B5EF4-FFF2-40B4-BE49-F238E27FC236}">
                <a16:creationId xmlns:a16="http://schemas.microsoft.com/office/drawing/2014/main" id="{35FE94C5-710B-2703-E02B-A7429EAF284C}"/>
              </a:ext>
            </a:extLst>
          </p:cNvPr>
          <p:cNvSpPr/>
          <p:nvPr/>
        </p:nvSpPr>
        <p:spPr>
          <a:xfrm>
            <a:off x="-1111953" y="47130"/>
            <a:ext cx="5523315" cy="833856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4052916"/>
              <a:gd name="connsiteY0" fmla="*/ 0 h 646331"/>
              <a:gd name="connsiteX1" fmla="*/ 4052916 w 4052916"/>
              <a:gd name="connsiteY1" fmla="*/ 6524 h 646331"/>
              <a:gd name="connsiteX2" fmla="*/ 3667865 w 4052916"/>
              <a:gd name="connsiteY2" fmla="*/ 646331 h 646331"/>
              <a:gd name="connsiteX3" fmla="*/ 0 w 4052916"/>
              <a:gd name="connsiteY3" fmla="*/ 634456 h 646331"/>
              <a:gd name="connsiteX4" fmla="*/ 130629 w 4052916"/>
              <a:gd name="connsiteY4" fmla="*/ 0 h 646331"/>
              <a:gd name="connsiteX0" fmla="*/ 130629 w 4052916"/>
              <a:gd name="connsiteY0" fmla="*/ 0 h 639807"/>
              <a:gd name="connsiteX1" fmla="*/ 4052916 w 4052916"/>
              <a:gd name="connsiteY1" fmla="*/ 6524 h 639807"/>
              <a:gd name="connsiteX2" fmla="*/ 3935336 w 4052916"/>
              <a:gd name="connsiteY2" fmla="*/ 639807 h 639807"/>
              <a:gd name="connsiteX3" fmla="*/ 0 w 4052916"/>
              <a:gd name="connsiteY3" fmla="*/ 634456 h 639807"/>
              <a:gd name="connsiteX4" fmla="*/ 130629 w 4052916"/>
              <a:gd name="connsiteY4" fmla="*/ 0 h 639807"/>
              <a:gd name="connsiteX0" fmla="*/ 130629 w 4079011"/>
              <a:gd name="connsiteY0" fmla="*/ 0 h 639807"/>
              <a:gd name="connsiteX1" fmla="*/ 4079011 w 4079011"/>
              <a:gd name="connsiteY1" fmla="*/ 13047 h 639807"/>
              <a:gd name="connsiteX2" fmla="*/ 3935336 w 4079011"/>
              <a:gd name="connsiteY2" fmla="*/ 639807 h 639807"/>
              <a:gd name="connsiteX3" fmla="*/ 0 w 4079011"/>
              <a:gd name="connsiteY3" fmla="*/ 634456 h 639807"/>
              <a:gd name="connsiteX4" fmla="*/ 130629 w 4079011"/>
              <a:gd name="connsiteY4" fmla="*/ 0 h 639807"/>
              <a:gd name="connsiteX0" fmla="*/ 130629 w 4072487"/>
              <a:gd name="connsiteY0" fmla="*/ 0 h 639807"/>
              <a:gd name="connsiteX1" fmla="*/ 4072487 w 4072487"/>
              <a:gd name="connsiteY1" fmla="*/ 6524 h 639807"/>
              <a:gd name="connsiteX2" fmla="*/ 3935336 w 4072487"/>
              <a:gd name="connsiteY2" fmla="*/ 639807 h 639807"/>
              <a:gd name="connsiteX3" fmla="*/ 0 w 4072487"/>
              <a:gd name="connsiteY3" fmla="*/ 634456 h 639807"/>
              <a:gd name="connsiteX4" fmla="*/ 130629 w 4072487"/>
              <a:gd name="connsiteY4" fmla="*/ 0 h 639807"/>
              <a:gd name="connsiteX0" fmla="*/ 150200 w 4072487"/>
              <a:gd name="connsiteY0" fmla="*/ 6523 h 633283"/>
              <a:gd name="connsiteX1" fmla="*/ 4072487 w 4072487"/>
              <a:gd name="connsiteY1" fmla="*/ 0 h 633283"/>
              <a:gd name="connsiteX2" fmla="*/ 3935336 w 4072487"/>
              <a:gd name="connsiteY2" fmla="*/ 633283 h 633283"/>
              <a:gd name="connsiteX3" fmla="*/ 0 w 4072487"/>
              <a:gd name="connsiteY3" fmla="*/ 627932 h 633283"/>
              <a:gd name="connsiteX4" fmla="*/ 150200 w 4072487"/>
              <a:gd name="connsiteY4" fmla="*/ 6523 h 633283"/>
              <a:gd name="connsiteX0" fmla="*/ 124105 w 4046392"/>
              <a:gd name="connsiteY0" fmla="*/ 6523 h 634456"/>
              <a:gd name="connsiteX1" fmla="*/ 4046392 w 4046392"/>
              <a:gd name="connsiteY1" fmla="*/ 0 h 634456"/>
              <a:gd name="connsiteX2" fmla="*/ 3909241 w 4046392"/>
              <a:gd name="connsiteY2" fmla="*/ 633283 h 634456"/>
              <a:gd name="connsiteX3" fmla="*/ 0 w 4046392"/>
              <a:gd name="connsiteY3" fmla="*/ 634456 h 634456"/>
              <a:gd name="connsiteX4" fmla="*/ 124105 w 4046392"/>
              <a:gd name="connsiteY4" fmla="*/ 6523 h 634456"/>
              <a:gd name="connsiteX0" fmla="*/ 124105 w 4046392"/>
              <a:gd name="connsiteY0" fmla="*/ -1 h 627932"/>
              <a:gd name="connsiteX1" fmla="*/ 4046392 w 4046392"/>
              <a:gd name="connsiteY1" fmla="*/ 0 h 627932"/>
              <a:gd name="connsiteX2" fmla="*/ 3909241 w 4046392"/>
              <a:gd name="connsiteY2" fmla="*/ 626759 h 627932"/>
              <a:gd name="connsiteX3" fmla="*/ 0 w 4046392"/>
              <a:gd name="connsiteY3" fmla="*/ 627932 h 627932"/>
              <a:gd name="connsiteX4" fmla="*/ 124105 w 4046392"/>
              <a:gd name="connsiteY4" fmla="*/ -1 h 627932"/>
              <a:gd name="connsiteX0" fmla="*/ 98010 w 4020297"/>
              <a:gd name="connsiteY0" fmla="*/ -1 h 626759"/>
              <a:gd name="connsiteX1" fmla="*/ 4020297 w 4020297"/>
              <a:gd name="connsiteY1" fmla="*/ 0 h 626759"/>
              <a:gd name="connsiteX2" fmla="*/ 3883146 w 4020297"/>
              <a:gd name="connsiteY2" fmla="*/ 626759 h 626759"/>
              <a:gd name="connsiteX3" fmla="*/ 0 w 4020297"/>
              <a:gd name="connsiteY3" fmla="*/ 608361 h 626759"/>
              <a:gd name="connsiteX4" fmla="*/ 98010 w 4020297"/>
              <a:gd name="connsiteY4" fmla="*/ -1 h 626759"/>
              <a:gd name="connsiteX0" fmla="*/ 117581 w 4039868"/>
              <a:gd name="connsiteY0" fmla="*/ -1 h 626759"/>
              <a:gd name="connsiteX1" fmla="*/ 4039868 w 4039868"/>
              <a:gd name="connsiteY1" fmla="*/ 0 h 626759"/>
              <a:gd name="connsiteX2" fmla="*/ 3902717 w 4039868"/>
              <a:gd name="connsiteY2" fmla="*/ 626759 h 626759"/>
              <a:gd name="connsiteX3" fmla="*/ 0 w 4039868"/>
              <a:gd name="connsiteY3" fmla="*/ 621409 h 626759"/>
              <a:gd name="connsiteX4" fmla="*/ 117581 w 4039868"/>
              <a:gd name="connsiteY4" fmla="*/ -1 h 626759"/>
              <a:gd name="connsiteX0" fmla="*/ 117581 w 4039868"/>
              <a:gd name="connsiteY0" fmla="*/ -1 h 621409"/>
              <a:gd name="connsiteX1" fmla="*/ 4039868 w 4039868"/>
              <a:gd name="connsiteY1" fmla="*/ 0 h 621409"/>
              <a:gd name="connsiteX2" fmla="*/ 3915764 w 4039868"/>
              <a:gd name="connsiteY2" fmla="*/ 620235 h 621409"/>
              <a:gd name="connsiteX3" fmla="*/ 0 w 4039868"/>
              <a:gd name="connsiteY3" fmla="*/ 621409 h 621409"/>
              <a:gd name="connsiteX4" fmla="*/ 117581 w 4039868"/>
              <a:gd name="connsiteY4" fmla="*/ -1 h 6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68" h="621409">
                <a:moveTo>
                  <a:pt x="117581" y="-1"/>
                </a:moveTo>
                <a:lnTo>
                  <a:pt x="4039868" y="0"/>
                </a:lnTo>
                <a:lnTo>
                  <a:pt x="3915764" y="620235"/>
                </a:lnTo>
                <a:lnTo>
                  <a:pt x="0" y="621409"/>
                </a:lnTo>
                <a:lnTo>
                  <a:pt x="117581" y="-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2417F19-4CFC-A4B6-A1F5-C7D46298B770}"/>
              </a:ext>
            </a:extLst>
          </p:cNvPr>
          <p:cNvSpPr txBox="1"/>
          <p:nvPr/>
        </p:nvSpPr>
        <p:spPr>
          <a:xfrm>
            <a:off x="-335523" y="185963"/>
            <a:ext cx="49445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Atualmente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DA9298-098E-2A5A-9404-F2AD6B2074D4}"/>
              </a:ext>
            </a:extLst>
          </p:cNvPr>
          <p:cNvSpPr txBox="1"/>
          <p:nvPr/>
        </p:nvSpPr>
        <p:spPr>
          <a:xfrm>
            <a:off x="3184220" y="1780027"/>
            <a:ext cx="5192785" cy="250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pt-BR" sz="6000" b="1" spc="-100" dirty="0">
                <a:latin typeface="Lucida Sans" panose="020B0602030504020204" pitchFamily="34" charset="77"/>
              </a:rPr>
              <a:t>39 bolsistas</a:t>
            </a:r>
          </a:p>
          <a:p>
            <a:pPr algn="ctr">
              <a:lnSpc>
                <a:spcPts val="10000"/>
              </a:lnSpc>
            </a:pPr>
            <a:r>
              <a:rPr lang="pt-BR" sz="6000" b="1" spc="-100" dirty="0">
                <a:latin typeface="Lucida Sans" panose="020B0602030504020204" pitchFamily="34" charset="77"/>
              </a:rPr>
              <a:t>12 estados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C4C69A-79A9-B0C1-C4CA-B31F2D402A65}"/>
              </a:ext>
            </a:extLst>
          </p:cNvPr>
          <p:cNvSpPr txBox="1"/>
          <p:nvPr/>
        </p:nvSpPr>
        <p:spPr>
          <a:xfrm>
            <a:off x="1649704" y="4283726"/>
            <a:ext cx="8025205" cy="122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pt-BR" sz="6000" b="1" spc="-100" dirty="0">
                <a:solidFill>
                  <a:schemeClr val="accent5">
                    <a:lumMod val="50000"/>
                  </a:schemeClr>
                </a:solidFill>
                <a:latin typeface="Lucida Sans" panose="020B0602030504020204" pitchFamily="34" charset="77"/>
              </a:rPr>
              <a:t>IG Resende Costa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59B1A7-9704-040E-9AEE-B74F8C33C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791" y="329497"/>
            <a:ext cx="2889657" cy="74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0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2270673-E490-D6D3-D7F8-DFF1EDD3F7AB}"/>
              </a:ext>
            </a:extLst>
          </p:cNvPr>
          <p:cNvSpPr/>
          <p:nvPr/>
        </p:nvSpPr>
        <p:spPr>
          <a:xfrm>
            <a:off x="9789879" y="0"/>
            <a:ext cx="240212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79DFFBD-B5FF-604E-E0A8-9F79170A5F7A}"/>
              </a:ext>
            </a:extLst>
          </p:cNvPr>
          <p:cNvSpPr txBox="1"/>
          <p:nvPr/>
        </p:nvSpPr>
        <p:spPr>
          <a:xfrm>
            <a:off x="2973749" y="3610239"/>
            <a:ext cx="3945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000" dirty="0">
                <a:latin typeface="DIN Condensed" pitchFamily="2" charset="0"/>
              </a:rPr>
              <a:t>Maíra Fontenele Santana</a:t>
            </a:r>
          </a:p>
          <a:p>
            <a:pPr algn="ctr"/>
            <a:r>
              <a:rPr lang="pt-BR" sz="3000" dirty="0" err="1">
                <a:latin typeface="DIN Condensed" pitchFamily="2" charset="0"/>
              </a:rPr>
              <a:t>maira.Santana@sebrae.com.br</a:t>
            </a:r>
            <a:endParaRPr lang="pt-BR" sz="3000" dirty="0">
              <a:latin typeface="DIN Condensed" pitchFamily="2" charset="0"/>
            </a:endParaRPr>
          </a:p>
        </p:txBody>
      </p:sp>
      <p:sp>
        <p:nvSpPr>
          <p:cNvPr id="13" name="Gráfico 17">
            <a:extLst>
              <a:ext uri="{FF2B5EF4-FFF2-40B4-BE49-F238E27FC236}">
                <a16:creationId xmlns:a16="http://schemas.microsoft.com/office/drawing/2014/main" id="{E27C5987-E5AF-EA80-7D49-C20F2B6CB729}"/>
              </a:ext>
            </a:extLst>
          </p:cNvPr>
          <p:cNvSpPr/>
          <p:nvPr/>
        </p:nvSpPr>
        <p:spPr>
          <a:xfrm>
            <a:off x="280564" y="484089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C5C39E0F-7ACE-7D53-9553-DEB1CDE8CD01}"/>
              </a:ext>
            </a:extLst>
          </p:cNvPr>
          <p:cNvSpPr/>
          <p:nvPr/>
        </p:nvSpPr>
        <p:spPr>
          <a:xfrm>
            <a:off x="-3269234" y="5720555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6929BA3-1C61-6E9D-FECB-D3EF24761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14" y="469347"/>
            <a:ext cx="2889657" cy="74947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32674E6-63D4-1E8A-E688-289A665B7249}"/>
              </a:ext>
            </a:extLst>
          </p:cNvPr>
          <p:cNvSpPr txBox="1"/>
          <p:nvPr/>
        </p:nvSpPr>
        <p:spPr>
          <a:xfrm>
            <a:off x="933898" y="2213134"/>
            <a:ext cx="8025205" cy="122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pt-BR" sz="6000" b="1" spc="-100" dirty="0">
                <a:solidFill>
                  <a:schemeClr val="accent5">
                    <a:lumMod val="50000"/>
                  </a:schemeClr>
                </a:solidFill>
                <a:latin typeface="Lucida Sans" panose="020B0602030504020204" pitchFamily="34" charset="77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98420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89D79F1A-B834-3F67-A611-F95E429B42A4}"/>
              </a:ext>
            </a:extLst>
          </p:cNvPr>
          <p:cNvGrpSpPr/>
          <p:nvPr/>
        </p:nvGrpSpPr>
        <p:grpSpPr>
          <a:xfrm>
            <a:off x="300542" y="503087"/>
            <a:ext cx="11938037" cy="6058096"/>
            <a:chOff x="300541" y="503087"/>
            <a:chExt cx="11938036" cy="6058095"/>
          </a:xfrm>
        </p:grpSpPr>
        <p:sp>
          <p:nvSpPr>
            <p:cNvPr id="5" name="Forma Livre: Forma 58">
              <a:extLst>
                <a:ext uri="{FF2B5EF4-FFF2-40B4-BE49-F238E27FC236}">
                  <a16:creationId xmlns:a16="http://schemas.microsoft.com/office/drawing/2014/main" id="{FE1A91FF-4BAF-EF6B-347F-9EE26AB18256}"/>
                </a:ext>
              </a:extLst>
            </p:cNvPr>
            <p:cNvSpPr/>
            <p:nvPr/>
          </p:nvSpPr>
          <p:spPr>
            <a:xfrm flipV="1">
              <a:off x="5272240" y="1987419"/>
              <a:ext cx="510408" cy="3302602"/>
            </a:xfrm>
            <a:custGeom>
              <a:avLst/>
              <a:gdLst>
                <a:gd name="connsiteX0" fmla="*/ 0 w 9657347"/>
                <a:gd name="connsiteY0" fmla="*/ 1075685 h 3324339"/>
                <a:gd name="connsiteX1" fmla="*/ 1042736 w 9657347"/>
                <a:gd name="connsiteY1" fmla="*/ 1220064 h 3324339"/>
                <a:gd name="connsiteX2" fmla="*/ 1909010 w 9657347"/>
                <a:gd name="connsiteY2" fmla="*/ 1091727 h 3324339"/>
                <a:gd name="connsiteX3" fmla="*/ 2919663 w 9657347"/>
                <a:gd name="connsiteY3" fmla="*/ 658590 h 3324339"/>
                <a:gd name="connsiteX4" fmla="*/ 3866147 w 9657347"/>
                <a:gd name="connsiteY4" fmla="*/ 305664 h 3324339"/>
                <a:gd name="connsiteX5" fmla="*/ 5197642 w 9657347"/>
                <a:gd name="connsiteY5" fmla="*/ 864 h 3324339"/>
                <a:gd name="connsiteX6" fmla="*/ 4973052 w 9657347"/>
                <a:gd name="connsiteY6" fmla="*/ 401917 h 3324339"/>
                <a:gd name="connsiteX7" fmla="*/ 4732421 w 9657347"/>
                <a:gd name="connsiteY7" fmla="*/ 1605075 h 3324339"/>
                <a:gd name="connsiteX8" fmla="*/ 4764505 w 9657347"/>
                <a:gd name="connsiteY8" fmla="*/ 2631769 h 3324339"/>
                <a:gd name="connsiteX9" fmla="*/ 4924926 w 9657347"/>
                <a:gd name="connsiteY9" fmla="*/ 3177201 h 3324339"/>
                <a:gd name="connsiteX10" fmla="*/ 5117431 w 9657347"/>
                <a:gd name="connsiteY10" fmla="*/ 3321580 h 3324339"/>
                <a:gd name="connsiteX11" fmla="*/ 6898105 w 9657347"/>
                <a:gd name="connsiteY11" fmla="*/ 3257411 h 3324339"/>
                <a:gd name="connsiteX12" fmla="*/ 8614610 w 9657347"/>
                <a:gd name="connsiteY12" fmla="*/ 3080948 h 3324339"/>
                <a:gd name="connsiteX13" fmla="*/ 9657347 w 9657347"/>
                <a:gd name="connsiteY13" fmla="*/ 2936569 h 3324339"/>
                <a:gd name="connsiteX0" fmla="*/ 0 w 9657347"/>
                <a:gd name="connsiteY0" fmla="*/ 1074839 h 3323493"/>
                <a:gd name="connsiteX1" fmla="*/ 1042736 w 9657347"/>
                <a:gd name="connsiteY1" fmla="*/ 1219218 h 3323493"/>
                <a:gd name="connsiteX2" fmla="*/ 1909010 w 9657347"/>
                <a:gd name="connsiteY2" fmla="*/ 1090881 h 3323493"/>
                <a:gd name="connsiteX3" fmla="*/ 2919663 w 9657347"/>
                <a:gd name="connsiteY3" fmla="*/ 657744 h 3323493"/>
                <a:gd name="connsiteX4" fmla="*/ 3866147 w 9657347"/>
                <a:gd name="connsiteY4" fmla="*/ 304818 h 3323493"/>
                <a:gd name="connsiteX5" fmla="*/ 5197642 w 9657347"/>
                <a:gd name="connsiteY5" fmla="*/ 18 h 3323493"/>
                <a:gd name="connsiteX6" fmla="*/ 4973052 w 9657347"/>
                <a:gd name="connsiteY6" fmla="*/ 401071 h 3323493"/>
                <a:gd name="connsiteX7" fmla="*/ 4732421 w 9657347"/>
                <a:gd name="connsiteY7" fmla="*/ 1604229 h 3323493"/>
                <a:gd name="connsiteX8" fmla="*/ 4764505 w 9657347"/>
                <a:gd name="connsiteY8" fmla="*/ 2630923 h 3323493"/>
                <a:gd name="connsiteX9" fmla="*/ 4924926 w 9657347"/>
                <a:gd name="connsiteY9" fmla="*/ 3176355 h 3323493"/>
                <a:gd name="connsiteX10" fmla="*/ 5117431 w 9657347"/>
                <a:gd name="connsiteY10" fmla="*/ 3320734 h 3323493"/>
                <a:gd name="connsiteX11" fmla="*/ 6898105 w 9657347"/>
                <a:gd name="connsiteY11" fmla="*/ 3256565 h 3323493"/>
                <a:gd name="connsiteX12" fmla="*/ 8614610 w 9657347"/>
                <a:gd name="connsiteY12" fmla="*/ 3080102 h 3323493"/>
                <a:gd name="connsiteX13" fmla="*/ 9657347 w 9657347"/>
                <a:gd name="connsiteY13" fmla="*/ 2935723 h 3323493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4843 h 3323497"/>
                <a:gd name="connsiteX1" fmla="*/ 1042736 w 9657347"/>
                <a:gd name="connsiteY1" fmla="*/ 1219222 h 3323497"/>
                <a:gd name="connsiteX2" fmla="*/ 1909010 w 9657347"/>
                <a:gd name="connsiteY2" fmla="*/ 1090885 h 3323497"/>
                <a:gd name="connsiteX3" fmla="*/ 2919663 w 9657347"/>
                <a:gd name="connsiteY3" fmla="*/ 657748 h 3323497"/>
                <a:gd name="connsiteX4" fmla="*/ 3866147 w 9657347"/>
                <a:gd name="connsiteY4" fmla="*/ 304822 h 3323497"/>
                <a:gd name="connsiteX5" fmla="*/ 5197642 w 9657347"/>
                <a:gd name="connsiteY5" fmla="*/ 22 h 3323497"/>
                <a:gd name="connsiteX6" fmla="*/ 4973052 w 9657347"/>
                <a:gd name="connsiteY6" fmla="*/ 401075 h 3323497"/>
                <a:gd name="connsiteX7" fmla="*/ 4732421 w 9657347"/>
                <a:gd name="connsiteY7" fmla="*/ 1604233 h 3323497"/>
                <a:gd name="connsiteX8" fmla="*/ 4764505 w 9657347"/>
                <a:gd name="connsiteY8" fmla="*/ 2630927 h 3323497"/>
                <a:gd name="connsiteX9" fmla="*/ 4924926 w 9657347"/>
                <a:gd name="connsiteY9" fmla="*/ 3176359 h 3323497"/>
                <a:gd name="connsiteX10" fmla="*/ 5117431 w 9657347"/>
                <a:gd name="connsiteY10" fmla="*/ 3320738 h 3323497"/>
                <a:gd name="connsiteX11" fmla="*/ 6898105 w 9657347"/>
                <a:gd name="connsiteY11" fmla="*/ 3256569 h 3323497"/>
                <a:gd name="connsiteX12" fmla="*/ 8614610 w 9657347"/>
                <a:gd name="connsiteY12" fmla="*/ 3080106 h 3323497"/>
                <a:gd name="connsiteX13" fmla="*/ 9657347 w 9657347"/>
                <a:gd name="connsiteY13" fmla="*/ 2935727 h 3323497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7624 h 3326278"/>
                <a:gd name="connsiteX1" fmla="*/ 1042736 w 9657347"/>
                <a:gd name="connsiteY1" fmla="*/ 1222003 h 3326278"/>
                <a:gd name="connsiteX2" fmla="*/ 1909010 w 9657347"/>
                <a:gd name="connsiteY2" fmla="*/ 1093666 h 3326278"/>
                <a:gd name="connsiteX3" fmla="*/ 2919663 w 9657347"/>
                <a:gd name="connsiteY3" fmla="*/ 660529 h 3326278"/>
                <a:gd name="connsiteX4" fmla="*/ 4015650 w 9657347"/>
                <a:gd name="connsiteY4" fmla="*/ 255451 h 3326278"/>
                <a:gd name="connsiteX5" fmla="*/ 5197642 w 9657347"/>
                <a:gd name="connsiteY5" fmla="*/ 2803 h 3326278"/>
                <a:gd name="connsiteX6" fmla="*/ 4973052 w 9657347"/>
                <a:gd name="connsiteY6" fmla="*/ 403856 h 3326278"/>
                <a:gd name="connsiteX7" fmla="*/ 4732421 w 9657347"/>
                <a:gd name="connsiteY7" fmla="*/ 1607014 h 3326278"/>
                <a:gd name="connsiteX8" fmla="*/ 4764505 w 9657347"/>
                <a:gd name="connsiteY8" fmla="*/ 2633708 h 3326278"/>
                <a:gd name="connsiteX9" fmla="*/ 4924926 w 9657347"/>
                <a:gd name="connsiteY9" fmla="*/ 3179140 h 3326278"/>
                <a:gd name="connsiteX10" fmla="*/ 5117431 w 9657347"/>
                <a:gd name="connsiteY10" fmla="*/ 3323519 h 3326278"/>
                <a:gd name="connsiteX11" fmla="*/ 6898105 w 9657347"/>
                <a:gd name="connsiteY11" fmla="*/ 3259350 h 3326278"/>
                <a:gd name="connsiteX12" fmla="*/ 8614610 w 9657347"/>
                <a:gd name="connsiteY12" fmla="*/ 3082887 h 3326278"/>
                <a:gd name="connsiteX13" fmla="*/ 9657347 w 9657347"/>
                <a:gd name="connsiteY13" fmla="*/ 2938508 h 3326278"/>
                <a:gd name="connsiteX0" fmla="*/ 0 w 9657347"/>
                <a:gd name="connsiteY0" fmla="*/ 1042951 h 3291605"/>
                <a:gd name="connsiteX1" fmla="*/ 1042736 w 9657347"/>
                <a:gd name="connsiteY1" fmla="*/ 1187330 h 3291605"/>
                <a:gd name="connsiteX2" fmla="*/ 1909010 w 9657347"/>
                <a:gd name="connsiteY2" fmla="*/ 1058993 h 3291605"/>
                <a:gd name="connsiteX3" fmla="*/ 2919663 w 9657347"/>
                <a:gd name="connsiteY3" fmla="*/ 625856 h 3291605"/>
                <a:gd name="connsiteX4" fmla="*/ 4015650 w 9657347"/>
                <a:gd name="connsiteY4" fmla="*/ 220778 h 3291605"/>
                <a:gd name="connsiteX5" fmla="*/ 5308900 w 9657347"/>
                <a:gd name="connsiteY5" fmla="*/ 2899 h 3291605"/>
                <a:gd name="connsiteX6" fmla="*/ 4973052 w 9657347"/>
                <a:gd name="connsiteY6" fmla="*/ 369183 h 3291605"/>
                <a:gd name="connsiteX7" fmla="*/ 4732421 w 9657347"/>
                <a:gd name="connsiteY7" fmla="*/ 1572341 h 3291605"/>
                <a:gd name="connsiteX8" fmla="*/ 4764505 w 9657347"/>
                <a:gd name="connsiteY8" fmla="*/ 2599035 h 3291605"/>
                <a:gd name="connsiteX9" fmla="*/ 4924926 w 9657347"/>
                <a:gd name="connsiteY9" fmla="*/ 3144467 h 3291605"/>
                <a:gd name="connsiteX10" fmla="*/ 5117431 w 9657347"/>
                <a:gd name="connsiteY10" fmla="*/ 3288846 h 3291605"/>
                <a:gd name="connsiteX11" fmla="*/ 6898105 w 9657347"/>
                <a:gd name="connsiteY11" fmla="*/ 3224677 h 3291605"/>
                <a:gd name="connsiteX12" fmla="*/ 8614610 w 9657347"/>
                <a:gd name="connsiteY12" fmla="*/ 3048214 h 3291605"/>
                <a:gd name="connsiteX13" fmla="*/ 9657347 w 9657347"/>
                <a:gd name="connsiteY13" fmla="*/ 2903835 h 3291605"/>
                <a:gd name="connsiteX0" fmla="*/ 0 w 9657347"/>
                <a:gd name="connsiteY0" fmla="*/ 1053231 h 3301885"/>
                <a:gd name="connsiteX1" fmla="*/ 1042736 w 9657347"/>
                <a:gd name="connsiteY1" fmla="*/ 1197610 h 3301885"/>
                <a:gd name="connsiteX2" fmla="*/ 1909010 w 9657347"/>
                <a:gd name="connsiteY2" fmla="*/ 1069273 h 3301885"/>
                <a:gd name="connsiteX3" fmla="*/ 2919663 w 9657347"/>
                <a:gd name="connsiteY3" fmla="*/ 636136 h 3301885"/>
                <a:gd name="connsiteX4" fmla="*/ 4015650 w 9657347"/>
                <a:gd name="connsiteY4" fmla="*/ 231058 h 3301885"/>
                <a:gd name="connsiteX5" fmla="*/ 5152444 w 9657347"/>
                <a:gd name="connsiteY5" fmla="*/ 2749 h 3301885"/>
                <a:gd name="connsiteX6" fmla="*/ 4973052 w 9657347"/>
                <a:gd name="connsiteY6" fmla="*/ 379463 h 3301885"/>
                <a:gd name="connsiteX7" fmla="*/ 4732421 w 9657347"/>
                <a:gd name="connsiteY7" fmla="*/ 1582621 h 3301885"/>
                <a:gd name="connsiteX8" fmla="*/ 4764505 w 9657347"/>
                <a:gd name="connsiteY8" fmla="*/ 2609315 h 3301885"/>
                <a:gd name="connsiteX9" fmla="*/ 4924926 w 9657347"/>
                <a:gd name="connsiteY9" fmla="*/ 3154747 h 3301885"/>
                <a:gd name="connsiteX10" fmla="*/ 5117431 w 9657347"/>
                <a:gd name="connsiteY10" fmla="*/ 3299126 h 3301885"/>
                <a:gd name="connsiteX11" fmla="*/ 6898105 w 9657347"/>
                <a:gd name="connsiteY11" fmla="*/ 3234957 h 3301885"/>
                <a:gd name="connsiteX12" fmla="*/ 8614610 w 9657347"/>
                <a:gd name="connsiteY12" fmla="*/ 3058494 h 3301885"/>
                <a:gd name="connsiteX13" fmla="*/ 9657347 w 9657347"/>
                <a:gd name="connsiteY13" fmla="*/ 2914115 h 3301885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9756 h 3308410"/>
                <a:gd name="connsiteX1" fmla="*/ 1042736 w 9657347"/>
                <a:gd name="connsiteY1" fmla="*/ 1204135 h 3308410"/>
                <a:gd name="connsiteX2" fmla="*/ 1909010 w 9657347"/>
                <a:gd name="connsiteY2" fmla="*/ 1075798 h 3308410"/>
                <a:gd name="connsiteX3" fmla="*/ 2919663 w 9657347"/>
                <a:gd name="connsiteY3" fmla="*/ 642661 h 3308410"/>
                <a:gd name="connsiteX4" fmla="*/ 4015650 w 9657347"/>
                <a:gd name="connsiteY4" fmla="*/ 237583 h 3308410"/>
                <a:gd name="connsiteX5" fmla="*/ 5152444 w 9657347"/>
                <a:gd name="connsiteY5" fmla="*/ 9274 h 3308410"/>
                <a:gd name="connsiteX6" fmla="*/ 4924376 w 9657347"/>
                <a:gd name="connsiteY6" fmla="*/ 545921 h 3308410"/>
                <a:gd name="connsiteX7" fmla="*/ 4732421 w 9657347"/>
                <a:gd name="connsiteY7" fmla="*/ 1589146 h 3308410"/>
                <a:gd name="connsiteX8" fmla="*/ 4764505 w 9657347"/>
                <a:gd name="connsiteY8" fmla="*/ 2615840 h 3308410"/>
                <a:gd name="connsiteX9" fmla="*/ 4924926 w 9657347"/>
                <a:gd name="connsiteY9" fmla="*/ 3161272 h 3308410"/>
                <a:gd name="connsiteX10" fmla="*/ 5117431 w 9657347"/>
                <a:gd name="connsiteY10" fmla="*/ 3305651 h 3308410"/>
                <a:gd name="connsiteX11" fmla="*/ 6898105 w 9657347"/>
                <a:gd name="connsiteY11" fmla="*/ 3241482 h 3308410"/>
                <a:gd name="connsiteX12" fmla="*/ 8614610 w 9657347"/>
                <a:gd name="connsiteY12" fmla="*/ 3065019 h 3308410"/>
                <a:gd name="connsiteX13" fmla="*/ 9657347 w 9657347"/>
                <a:gd name="connsiteY13" fmla="*/ 2920640 h 3308410"/>
                <a:gd name="connsiteX0" fmla="*/ 0 w 9657347"/>
                <a:gd name="connsiteY0" fmla="*/ 1051841 h 3300495"/>
                <a:gd name="connsiteX1" fmla="*/ 1042736 w 9657347"/>
                <a:gd name="connsiteY1" fmla="*/ 1196220 h 3300495"/>
                <a:gd name="connsiteX2" fmla="*/ 1909010 w 9657347"/>
                <a:gd name="connsiteY2" fmla="*/ 1067883 h 3300495"/>
                <a:gd name="connsiteX3" fmla="*/ 2919663 w 9657347"/>
                <a:gd name="connsiteY3" fmla="*/ 634746 h 3300495"/>
                <a:gd name="connsiteX4" fmla="*/ 4015650 w 9657347"/>
                <a:gd name="connsiteY4" fmla="*/ 229668 h 3300495"/>
                <a:gd name="connsiteX5" fmla="*/ 5152444 w 9657347"/>
                <a:gd name="connsiteY5" fmla="*/ 1359 h 3300495"/>
                <a:gd name="connsiteX6" fmla="*/ 4924376 w 9657347"/>
                <a:gd name="connsiteY6" fmla="*/ 538006 h 3300495"/>
                <a:gd name="connsiteX7" fmla="*/ 4732421 w 9657347"/>
                <a:gd name="connsiteY7" fmla="*/ 1581231 h 3300495"/>
                <a:gd name="connsiteX8" fmla="*/ 4764505 w 9657347"/>
                <a:gd name="connsiteY8" fmla="*/ 2607925 h 3300495"/>
                <a:gd name="connsiteX9" fmla="*/ 4924926 w 9657347"/>
                <a:gd name="connsiteY9" fmla="*/ 3153357 h 3300495"/>
                <a:gd name="connsiteX10" fmla="*/ 5117431 w 9657347"/>
                <a:gd name="connsiteY10" fmla="*/ 3297736 h 3300495"/>
                <a:gd name="connsiteX11" fmla="*/ 6898105 w 9657347"/>
                <a:gd name="connsiteY11" fmla="*/ 3233567 h 3300495"/>
                <a:gd name="connsiteX12" fmla="*/ 8614610 w 9657347"/>
                <a:gd name="connsiteY12" fmla="*/ 3057104 h 3300495"/>
                <a:gd name="connsiteX13" fmla="*/ 9657347 w 9657347"/>
                <a:gd name="connsiteY13" fmla="*/ 2912725 h 3300495"/>
                <a:gd name="connsiteX0" fmla="*/ 0 w 9657347"/>
                <a:gd name="connsiteY0" fmla="*/ 1051841 h 3300495"/>
                <a:gd name="connsiteX1" fmla="*/ 1042736 w 9657347"/>
                <a:gd name="connsiteY1" fmla="*/ 1196220 h 3300495"/>
                <a:gd name="connsiteX2" fmla="*/ 1909010 w 9657347"/>
                <a:gd name="connsiteY2" fmla="*/ 1067883 h 3300495"/>
                <a:gd name="connsiteX3" fmla="*/ 2919663 w 9657347"/>
                <a:gd name="connsiteY3" fmla="*/ 634746 h 3300495"/>
                <a:gd name="connsiteX4" fmla="*/ 4015650 w 9657347"/>
                <a:gd name="connsiteY4" fmla="*/ 229668 h 3300495"/>
                <a:gd name="connsiteX5" fmla="*/ 5152444 w 9657347"/>
                <a:gd name="connsiteY5" fmla="*/ 1359 h 3300495"/>
                <a:gd name="connsiteX6" fmla="*/ 4924376 w 9657347"/>
                <a:gd name="connsiteY6" fmla="*/ 538006 h 3300495"/>
                <a:gd name="connsiteX7" fmla="*/ 4732421 w 9657347"/>
                <a:gd name="connsiteY7" fmla="*/ 1581231 h 3300495"/>
                <a:gd name="connsiteX8" fmla="*/ 4764505 w 9657347"/>
                <a:gd name="connsiteY8" fmla="*/ 2607925 h 3300495"/>
                <a:gd name="connsiteX9" fmla="*/ 4924926 w 9657347"/>
                <a:gd name="connsiteY9" fmla="*/ 3153357 h 3300495"/>
                <a:gd name="connsiteX10" fmla="*/ 5117431 w 9657347"/>
                <a:gd name="connsiteY10" fmla="*/ 3297736 h 3300495"/>
                <a:gd name="connsiteX11" fmla="*/ 6898105 w 9657347"/>
                <a:gd name="connsiteY11" fmla="*/ 3233567 h 3300495"/>
                <a:gd name="connsiteX12" fmla="*/ 8614610 w 9657347"/>
                <a:gd name="connsiteY12" fmla="*/ 3057104 h 3300495"/>
                <a:gd name="connsiteX13" fmla="*/ 9657347 w 9657347"/>
                <a:gd name="connsiteY13" fmla="*/ 2912725 h 3300495"/>
                <a:gd name="connsiteX0" fmla="*/ 0 w 9657347"/>
                <a:gd name="connsiteY0" fmla="*/ 1051841 h 3298591"/>
                <a:gd name="connsiteX1" fmla="*/ 1042736 w 9657347"/>
                <a:gd name="connsiteY1" fmla="*/ 1196220 h 3298591"/>
                <a:gd name="connsiteX2" fmla="*/ 1909010 w 9657347"/>
                <a:gd name="connsiteY2" fmla="*/ 1067883 h 3298591"/>
                <a:gd name="connsiteX3" fmla="*/ 2919663 w 9657347"/>
                <a:gd name="connsiteY3" fmla="*/ 634746 h 3298591"/>
                <a:gd name="connsiteX4" fmla="*/ 4015650 w 9657347"/>
                <a:gd name="connsiteY4" fmla="*/ 229668 h 3298591"/>
                <a:gd name="connsiteX5" fmla="*/ 5152444 w 9657347"/>
                <a:gd name="connsiteY5" fmla="*/ 1359 h 3298591"/>
                <a:gd name="connsiteX6" fmla="*/ 4924376 w 9657347"/>
                <a:gd name="connsiteY6" fmla="*/ 538006 h 3298591"/>
                <a:gd name="connsiteX7" fmla="*/ 4732421 w 9657347"/>
                <a:gd name="connsiteY7" fmla="*/ 1581231 h 3298591"/>
                <a:gd name="connsiteX8" fmla="*/ 4764505 w 9657347"/>
                <a:gd name="connsiteY8" fmla="*/ 2607925 h 3298591"/>
                <a:gd name="connsiteX9" fmla="*/ 4935357 w 9657347"/>
                <a:gd name="connsiteY9" fmla="*/ 3195079 h 3298591"/>
                <a:gd name="connsiteX10" fmla="*/ 5117431 w 9657347"/>
                <a:gd name="connsiteY10" fmla="*/ 3297736 h 3298591"/>
                <a:gd name="connsiteX11" fmla="*/ 6898105 w 9657347"/>
                <a:gd name="connsiteY11" fmla="*/ 3233567 h 3298591"/>
                <a:gd name="connsiteX12" fmla="*/ 8614610 w 9657347"/>
                <a:gd name="connsiteY12" fmla="*/ 3057104 h 3298591"/>
                <a:gd name="connsiteX13" fmla="*/ 9657347 w 9657347"/>
                <a:gd name="connsiteY13" fmla="*/ 2912725 h 3298591"/>
                <a:gd name="connsiteX0" fmla="*/ 0 w 9657347"/>
                <a:gd name="connsiteY0" fmla="*/ 1051841 h 3298591"/>
                <a:gd name="connsiteX1" fmla="*/ 1042736 w 9657347"/>
                <a:gd name="connsiteY1" fmla="*/ 1196220 h 3298591"/>
                <a:gd name="connsiteX2" fmla="*/ 1909010 w 9657347"/>
                <a:gd name="connsiteY2" fmla="*/ 1067883 h 3298591"/>
                <a:gd name="connsiteX3" fmla="*/ 2919663 w 9657347"/>
                <a:gd name="connsiteY3" fmla="*/ 634746 h 3298591"/>
                <a:gd name="connsiteX4" fmla="*/ 4015650 w 9657347"/>
                <a:gd name="connsiteY4" fmla="*/ 229668 h 3298591"/>
                <a:gd name="connsiteX5" fmla="*/ 5152444 w 9657347"/>
                <a:gd name="connsiteY5" fmla="*/ 1359 h 3298591"/>
                <a:gd name="connsiteX6" fmla="*/ 4924376 w 9657347"/>
                <a:gd name="connsiteY6" fmla="*/ 538006 h 3298591"/>
                <a:gd name="connsiteX7" fmla="*/ 4732421 w 9657347"/>
                <a:gd name="connsiteY7" fmla="*/ 1581231 h 3298591"/>
                <a:gd name="connsiteX8" fmla="*/ 4764505 w 9657347"/>
                <a:gd name="connsiteY8" fmla="*/ 2607925 h 3298591"/>
                <a:gd name="connsiteX9" fmla="*/ 4935357 w 9657347"/>
                <a:gd name="connsiteY9" fmla="*/ 3195079 h 3298591"/>
                <a:gd name="connsiteX10" fmla="*/ 5117431 w 9657347"/>
                <a:gd name="connsiteY10" fmla="*/ 3297736 h 3298591"/>
                <a:gd name="connsiteX11" fmla="*/ 6898105 w 9657347"/>
                <a:gd name="connsiteY11" fmla="*/ 3233567 h 3298591"/>
                <a:gd name="connsiteX12" fmla="*/ 8614610 w 9657347"/>
                <a:gd name="connsiteY12" fmla="*/ 3057104 h 3298591"/>
                <a:gd name="connsiteX13" fmla="*/ 9657347 w 9657347"/>
                <a:gd name="connsiteY13" fmla="*/ 2912725 h 3298591"/>
                <a:gd name="connsiteX0" fmla="*/ 0 w 9657347"/>
                <a:gd name="connsiteY0" fmla="*/ 1051841 h 3297739"/>
                <a:gd name="connsiteX1" fmla="*/ 1042736 w 9657347"/>
                <a:gd name="connsiteY1" fmla="*/ 1196220 h 3297739"/>
                <a:gd name="connsiteX2" fmla="*/ 1909010 w 9657347"/>
                <a:gd name="connsiteY2" fmla="*/ 1067883 h 3297739"/>
                <a:gd name="connsiteX3" fmla="*/ 2919663 w 9657347"/>
                <a:gd name="connsiteY3" fmla="*/ 634746 h 3297739"/>
                <a:gd name="connsiteX4" fmla="*/ 4015650 w 9657347"/>
                <a:gd name="connsiteY4" fmla="*/ 229668 h 3297739"/>
                <a:gd name="connsiteX5" fmla="*/ 5152444 w 9657347"/>
                <a:gd name="connsiteY5" fmla="*/ 1359 h 3297739"/>
                <a:gd name="connsiteX6" fmla="*/ 4924376 w 9657347"/>
                <a:gd name="connsiteY6" fmla="*/ 538006 h 3297739"/>
                <a:gd name="connsiteX7" fmla="*/ 4732421 w 9657347"/>
                <a:gd name="connsiteY7" fmla="*/ 1581231 h 3297739"/>
                <a:gd name="connsiteX8" fmla="*/ 4764505 w 9657347"/>
                <a:gd name="connsiteY8" fmla="*/ 2607925 h 3297739"/>
                <a:gd name="connsiteX9" fmla="*/ 4935357 w 9657347"/>
                <a:gd name="connsiteY9" fmla="*/ 3195079 h 3297739"/>
                <a:gd name="connsiteX10" fmla="*/ 5117431 w 9657347"/>
                <a:gd name="connsiteY10" fmla="*/ 3297736 h 3297739"/>
                <a:gd name="connsiteX11" fmla="*/ 6898105 w 9657347"/>
                <a:gd name="connsiteY11" fmla="*/ 3233567 h 3297739"/>
                <a:gd name="connsiteX12" fmla="*/ 8614610 w 9657347"/>
                <a:gd name="connsiteY12" fmla="*/ 3057104 h 3297739"/>
                <a:gd name="connsiteX13" fmla="*/ 9657347 w 9657347"/>
                <a:gd name="connsiteY13" fmla="*/ 2912725 h 3297739"/>
                <a:gd name="connsiteX0" fmla="*/ 0 w 9657347"/>
                <a:gd name="connsiteY0" fmla="*/ 1051841 h 3300678"/>
                <a:gd name="connsiteX1" fmla="*/ 1042736 w 9657347"/>
                <a:gd name="connsiteY1" fmla="*/ 1196220 h 3300678"/>
                <a:gd name="connsiteX2" fmla="*/ 1909010 w 9657347"/>
                <a:gd name="connsiteY2" fmla="*/ 1067883 h 3300678"/>
                <a:gd name="connsiteX3" fmla="*/ 2919663 w 9657347"/>
                <a:gd name="connsiteY3" fmla="*/ 634746 h 3300678"/>
                <a:gd name="connsiteX4" fmla="*/ 4015650 w 9657347"/>
                <a:gd name="connsiteY4" fmla="*/ 229668 h 3300678"/>
                <a:gd name="connsiteX5" fmla="*/ 5152444 w 9657347"/>
                <a:gd name="connsiteY5" fmla="*/ 1359 h 3300678"/>
                <a:gd name="connsiteX6" fmla="*/ 4924376 w 9657347"/>
                <a:gd name="connsiteY6" fmla="*/ 538006 h 3300678"/>
                <a:gd name="connsiteX7" fmla="*/ 4732421 w 9657347"/>
                <a:gd name="connsiteY7" fmla="*/ 1581231 h 3300678"/>
                <a:gd name="connsiteX8" fmla="*/ 4764505 w 9657347"/>
                <a:gd name="connsiteY8" fmla="*/ 2607925 h 3300678"/>
                <a:gd name="connsiteX9" fmla="*/ 4904066 w 9657347"/>
                <a:gd name="connsiteY9" fmla="*/ 3149881 h 3300678"/>
                <a:gd name="connsiteX10" fmla="*/ 5117431 w 9657347"/>
                <a:gd name="connsiteY10" fmla="*/ 3297736 h 3300678"/>
                <a:gd name="connsiteX11" fmla="*/ 6898105 w 9657347"/>
                <a:gd name="connsiteY11" fmla="*/ 3233567 h 3300678"/>
                <a:gd name="connsiteX12" fmla="*/ 8614610 w 9657347"/>
                <a:gd name="connsiteY12" fmla="*/ 3057104 h 3300678"/>
                <a:gd name="connsiteX13" fmla="*/ 9657347 w 9657347"/>
                <a:gd name="connsiteY13" fmla="*/ 2912725 h 3300678"/>
                <a:gd name="connsiteX0" fmla="*/ 0 w 9657347"/>
                <a:gd name="connsiteY0" fmla="*/ 1051841 h 3306949"/>
                <a:gd name="connsiteX1" fmla="*/ 1042736 w 9657347"/>
                <a:gd name="connsiteY1" fmla="*/ 1196220 h 3306949"/>
                <a:gd name="connsiteX2" fmla="*/ 1909010 w 9657347"/>
                <a:gd name="connsiteY2" fmla="*/ 1067883 h 3306949"/>
                <a:gd name="connsiteX3" fmla="*/ 2919663 w 9657347"/>
                <a:gd name="connsiteY3" fmla="*/ 634746 h 3306949"/>
                <a:gd name="connsiteX4" fmla="*/ 4015650 w 9657347"/>
                <a:gd name="connsiteY4" fmla="*/ 229668 h 3306949"/>
                <a:gd name="connsiteX5" fmla="*/ 5152444 w 9657347"/>
                <a:gd name="connsiteY5" fmla="*/ 1359 h 3306949"/>
                <a:gd name="connsiteX6" fmla="*/ 4924376 w 9657347"/>
                <a:gd name="connsiteY6" fmla="*/ 538006 h 3306949"/>
                <a:gd name="connsiteX7" fmla="*/ 4732421 w 9657347"/>
                <a:gd name="connsiteY7" fmla="*/ 1581231 h 3306949"/>
                <a:gd name="connsiteX8" fmla="*/ 4764505 w 9657347"/>
                <a:gd name="connsiteY8" fmla="*/ 2607925 h 3306949"/>
                <a:gd name="connsiteX9" fmla="*/ 4904066 w 9657347"/>
                <a:gd name="connsiteY9" fmla="*/ 3149881 h 3306949"/>
                <a:gd name="connsiteX10" fmla="*/ 5117431 w 9657347"/>
                <a:gd name="connsiteY10" fmla="*/ 3297736 h 3306949"/>
                <a:gd name="connsiteX11" fmla="*/ 6898105 w 9657347"/>
                <a:gd name="connsiteY11" fmla="*/ 3233567 h 3306949"/>
                <a:gd name="connsiteX12" fmla="*/ 8614610 w 9657347"/>
                <a:gd name="connsiteY12" fmla="*/ 3057104 h 3306949"/>
                <a:gd name="connsiteX13" fmla="*/ 9657347 w 9657347"/>
                <a:gd name="connsiteY13" fmla="*/ 2912725 h 3306949"/>
                <a:gd name="connsiteX0" fmla="*/ 0 w 9657347"/>
                <a:gd name="connsiteY0" fmla="*/ 1051841 h 3312522"/>
                <a:gd name="connsiteX1" fmla="*/ 1042736 w 9657347"/>
                <a:gd name="connsiteY1" fmla="*/ 1196220 h 3312522"/>
                <a:gd name="connsiteX2" fmla="*/ 1909010 w 9657347"/>
                <a:gd name="connsiteY2" fmla="*/ 1067883 h 3312522"/>
                <a:gd name="connsiteX3" fmla="*/ 2919663 w 9657347"/>
                <a:gd name="connsiteY3" fmla="*/ 634746 h 3312522"/>
                <a:gd name="connsiteX4" fmla="*/ 4015650 w 9657347"/>
                <a:gd name="connsiteY4" fmla="*/ 229668 h 3312522"/>
                <a:gd name="connsiteX5" fmla="*/ 5152444 w 9657347"/>
                <a:gd name="connsiteY5" fmla="*/ 1359 h 3312522"/>
                <a:gd name="connsiteX6" fmla="*/ 4924376 w 9657347"/>
                <a:gd name="connsiteY6" fmla="*/ 538006 h 3312522"/>
                <a:gd name="connsiteX7" fmla="*/ 4732421 w 9657347"/>
                <a:gd name="connsiteY7" fmla="*/ 1581231 h 3312522"/>
                <a:gd name="connsiteX8" fmla="*/ 4764505 w 9657347"/>
                <a:gd name="connsiteY8" fmla="*/ 2607925 h 3312522"/>
                <a:gd name="connsiteX9" fmla="*/ 4904066 w 9657347"/>
                <a:gd name="connsiteY9" fmla="*/ 3149881 h 3312522"/>
                <a:gd name="connsiteX10" fmla="*/ 5117431 w 9657347"/>
                <a:gd name="connsiteY10" fmla="*/ 3297736 h 3312522"/>
                <a:gd name="connsiteX11" fmla="*/ 6898105 w 9657347"/>
                <a:gd name="connsiteY11" fmla="*/ 3233567 h 3312522"/>
                <a:gd name="connsiteX12" fmla="*/ 8614610 w 9657347"/>
                <a:gd name="connsiteY12" fmla="*/ 3057104 h 3312522"/>
                <a:gd name="connsiteX13" fmla="*/ 9657347 w 9657347"/>
                <a:gd name="connsiteY13" fmla="*/ 2912725 h 3312522"/>
                <a:gd name="connsiteX0" fmla="*/ 0 w 9657347"/>
                <a:gd name="connsiteY0" fmla="*/ 1051841 h 3306949"/>
                <a:gd name="connsiteX1" fmla="*/ 1042736 w 9657347"/>
                <a:gd name="connsiteY1" fmla="*/ 1196220 h 3306949"/>
                <a:gd name="connsiteX2" fmla="*/ 1909010 w 9657347"/>
                <a:gd name="connsiteY2" fmla="*/ 1067883 h 3306949"/>
                <a:gd name="connsiteX3" fmla="*/ 2919663 w 9657347"/>
                <a:gd name="connsiteY3" fmla="*/ 634746 h 3306949"/>
                <a:gd name="connsiteX4" fmla="*/ 4015650 w 9657347"/>
                <a:gd name="connsiteY4" fmla="*/ 229668 h 3306949"/>
                <a:gd name="connsiteX5" fmla="*/ 5152444 w 9657347"/>
                <a:gd name="connsiteY5" fmla="*/ 1359 h 3306949"/>
                <a:gd name="connsiteX6" fmla="*/ 4924376 w 9657347"/>
                <a:gd name="connsiteY6" fmla="*/ 538006 h 3306949"/>
                <a:gd name="connsiteX7" fmla="*/ 4732421 w 9657347"/>
                <a:gd name="connsiteY7" fmla="*/ 1581231 h 3306949"/>
                <a:gd name="connsiteX8" fmla="*/ 4764505 w 9657347"/>
                <a:gd name="connsiteY8" fmla="*/ 2607925 h 3306949"/>
                <a:gd name="connsiteX9" fmla="*/ 4904066 w 9657347"/>
                <a:gd name="connsiteY9" fmla="*/ 3149881 h 3306949"/>
                <a:gd name="connsiteX10" fmla="*/ 5117431 w 9657347"/>
                <a:gd name="connsiteY10" fmla="*/ 3297736 h 3306949"/>
                <a:gd name="connsiteX11" fmla="*/ 6898105 w 9657347"/>
                <a:gd name="connsiteY11" fmla="*/ 3233567 h 3306949"/>
                <a:gd name="connsiteX12" fmla="*/ 8614610 w 9657347"/>
                <a:gd name="connsiteY12" fmla="*/ 3057104 h 3306949"/>
                <a:gd name="connsiteX13" fmla="*/ 9657347 w 9657347"/>
                <a:gd name="connsiteY13" fmla="*/ 2912725 h 3306949"/>
                <a:gd name="connsiteX0" fmla="*/ 0 w 9657347"/>
                <a:gd name="connsiteY0" fmla="*/ 1051421 h 3306529"/>
                <a:gd name="connsiteX1" fmla="*/ 1042736 w 9657347"/>
                <a:gd name="connsiteY1" fmla="*/ 1195800 h 3306529"/>
                <a:gd name="connsiteX2" fmla="*/ 1909010 w 9657347"/>
                <a:gd name="connsiteY2" fmla="*/ 1067463 h 3306529"/>
                <a:gd name="connsiteX3" fmla="*/ 2919663 w 9657347"/>
                <a:gd name="connsiteY3" fmla="*/ 634326 h 3306529"/>
                <a:gd name="connsiteX4" fmla="*/ 4015650 w 9657347"/>
                <a:gd name="connsiteY4" fmla="*/ 229248 h 3306529"/>
                <a:gd name="connsiteX5" fmla="*/ 5152444 w 9657347"/>
                <a:gd name="connsiteY5" fmla="*/ 939 h 3306529"/>
                <a:gd name="connsiteX6" fmla="*/ 5080986 w 9657347"/>
                <a:gd name="connsiteY6" fmla="*/ 164241 h 3306529"/>
                <a:gd name="connsiteX7" fmla="*/ 4924376 w 9657347"/>
                <a:gd name="connsiteY7" fmla="*/ 537586 h 3306529"/>
                <a:gd name="connsiteX8" fmla="*/ 4732421 w 9657347"/>
                <a:gd name="connsiteY8" fmla="*/ 1580811 h 3306529"/>
                <a:gd name="connsiteX9" fmla="*/ 4764505 w 9657347"/>
                <a:gd name="connsiteY9" fmla="*/ 2607505 h 3306529"/>
                <a:gd name="connsiteX10" fmla="*/ 4904066 w 9657347"/>
                <a:gd name="connsiteY10" fmla="*/ 3149461 h 3306529"/>
                <a:gd name="connsiteX11" fmla="*/ 5117431 w 9657347"/>
                <a:gd name="connsiteY11" fmla="*/ 3297316 h 3306529"/>
                <a:gd name="connsiteX12" fmla="*/ 6898105 w 9657347"/>
                <a:gd name="connsiteY12" fmla="*/ 3233147 h 3306529"/>
                <a:gd name="connsiteX13" fmla="*/ 8614610 w 9657347"/>
                <a:gd name="connsiteY13" fmla="*/ 3056684 h 3306529"/>
                <a:gd name="connsiteX14" fmla="*/ 9657347 w 9657347"/>
                <a:gd name="connsiteY14" fmla="*/ 2912305 h 330652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80986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80986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55269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27 h 3309335"/>
                <a:gd name="connsiteX1" fmla="*/ 1042736 w 9657347"/>
                <a:gd name="connsiteY1" fmla="*/ 1198606 h 3309335"/>
                <a:gd name="connsiteX2" fmla="*/ 1909010 w 9657347"/>
                <a:gd name="connsiteY2" fmla="*/ 1070269 h 3309335"/>
                <a:gd name="connsiteX3" fmla="*/ 2919663 w 9657347"/>
                <a:gd name="connsiteY3" fmla="*/ 637132 h 3309335"/>
                <a:gd name="connsiteX4" fmla="*/ 4015650 w 9657347"/>
                <a:gd name="connsiteY4" fmla="*/ 232054 h 3309335"/>
                <a:gd name="connsiteX5" fmla="*/ 5169589 w 9657347"/>
                <a:gd name="connsiteY5" fmla="*/ 887 h 3309335"/>
                <a:gd name="connsiteX6" fmla="*/ 5055269 w 9657347"/>
                <a:gd name="connsiteY6" fmla="*/ 167047 h 3309335"/>
                <a:gd name="connsiteX7" fmla="*/ 4924376 w 9657347"/>
                <a:gd name="connsiteY7" fmla="*/ 540392 h 3309335"/>
                <a:gd name="connsiteX8" fmla="*/ 4732421 w 9657347"/>
                <a:gd name="connsiteY8" fmla="*/ 1583617 h 3309335"/>
                <a:gd name="connsiteX9" fmla="*/ 4764505 w 9657347"/>
                <a:gd name="connsiteY9" fmla="*/ 2610311 h 3309335"/>
                <a:gd name="connsiteX10" fmla="*/ 4904066 w 9657347"/>
                <a:gd name="connsiteY10" fmla="*/ 3152267 h 3309335"/>
                <a:gd name="connsiteX11" fmla="*/ 5117431 w 9657347"/>
                <a:gd name="connsiteY11" fmla="*/ 3300122 h 3309335"/>
                <a:gd name="connsiteX12" fmla="*/ 6898105 w 9657347"/>
                <a:gd name="connsiteY12" fmla="*/ 3235953 h 3309335"/>
                <a:gd name="connsiteX13" fmla="*/ 8614610 w 9657347"/>
                <a:gd name="connsiteY13" fmla="*/ 3059490 h 3309335"/>
                <a:gd name="connsiteX14" fmla="*/ 9657347 w 9657347"/>
                <a:gd name="connsiteY14" fmla="*/ 2915111 h 3309335"/>
                <a:gd name="connsiteX0" fmla="*/ 0 w 9657347"/>
                <a:gd name="connsiteY0" fmla="*/ 1054100 h 3309208"/>
                <a:gd name="connsiteX1" fmla="*/ 1042736 w 9657347"/>
                <a:gd name="connsiteY1" fmla="*/ 1198479 h 3309208"/>
                <a:gd name="connsiteX2" fmla="*/ 1909010 w 9657347"/>
                <a:gd name="connsiteY2" fmla="*/ 1070142 h 3309208"/>
                <a:gd name="connsiteX3" fmla="*/ 2919663 w 9657347"/>
                <a:gd name="connsiteY3" fmla="*/ 637005 h 3309208"/>
                <a:gd name="connsiteX4" fmla="*/ 4015650 w 9657347"/>
                <a:gd name="connsiteY4" fmla="*/ 231927 h 3309208"/>
                <a:gd name="connsiteX5" fmla="*/ 5169589 w 9657347"/>
                <a:gd name="connsiteY5" fmla="*/ 760 h 3309208"/>
                <a:gd name="connsiteX6" fmla="*/ 5055269 w 9657347"/>
                <a:gd name="connsiteY6" fmla="*/ 166920 h 3309208"/>
                <a:gd name="connsiteX7" fmla="*/ 4924376 w 9657347"/>
                <a:gd name="connsiteY7" fmla="*/ 540265 h 3309208"/>
                <a:gd name="connsiteX8" fmla="*/ 4732421 w 9657347"/>
                <a:gd name="connsiteY8" fmla="*/ 1583490 h 3309208"/>
                <a:gd name="connsiteX9" fmla="*/ 4764505 w 9657347"/>
                <a:gd name="connsiteY9" fmla="*/ 2610184 h 3309208"/>
                <a:gd name="connsiteX10" fmla="*/ 4904066 w 9657347"/>
                <a:gd name="connsiteY10" fmla="*/ 3152140 h 3309208"/>
                <a:gd name="connsiteX11" fmla="*/ 5117431 w 9657347"/>
                <a:gd name="connsiteY11" fmla="*/ 3299995 h 3309208"/>
                <a:gd name="connsiteX12" fmla="*/ 6898105 w 9657347"/>
                <a:gd name="connsiteY12" fmla="*/ 3235826 h 3309208"/>
                <a:gd name="connsiteX13" fmla="*/ 8614610 w 9657347"/>
                <a:gd name="connsiteY13" fmla="*/ 3059363 h 3309208"/>
                <a:gd name="connsiteX14" fmla="*/ 9657347 w 9657347"/>
                <a:gd name="connsiteY14" fmla="*/ 2914984 h 3309208"/>
                <a:gd name="connsiteX0" fmla="*/ 0 w 9657347"/>
                <a:gd name="connsiteY0" fmla="*/ 1054516 h 3309624"/>
                <a:gd name="connsiteX1" fmla="*/ 1042736 w 9657347"/>
                <a:gd name="connsiteY1" fmla="*/ 1198895 h 3309624"/>
                <a:gd name="connsiteX2" fmla="*/ 1909010 w 9657347"/>
                <a:gd name="connsiteY2" fmla="*/ 1070558 h 3309624"/>
                <a:gd name="connsiteX3" fmla="*/ 2919663 w 9657347"/>
                <a:gd name="connsiteY3" fmla="*/ 637421 h 3309624"/>
                <a:gd name="connsiteX4" fmla="*/ 4015650 w 9657347"/>
                <a:gd name="connsiteY4" fmla="*/ 232343 h 3309624"/>
                <a:gd name="connsiteX5" fmla="*/ 5169589 w 9657347"/>
                <a:gd name="connsiteY5" fmla="*/ 1176 h 3309624"/>
                <a:gd name="connsiteX6" fmla="*/ 5055269 w 9657347"/>
                <a:gd name="connsiteY6" fmla="*/ 167336 h 3309624"/>
                <a:gd name="connsiteX7" fmla="*/ 4924376 w 9657347"/>
                <a:gd name="connsiteY7" fmla="*/ 540681 h 3309624"/>
                <a:gd name="connsiteX8" fmla="*/ 4732421 w 9657347"/>
                <a:gd name="connsiteY8" fmla="*/ 1583906 h 3309624"/>
                <a:gd name="connsiteX9" fmla="*/ 4764505 w 9657347"/>
                <a:gd name="connsiteY9" fmla="*/ 2610600 h 3309624"/>
                <a:gd name="connsiteX10" fmla="*/ 4904066 w 9657347"/>
                <a:gd name="connsiteY10" fmla="*/ 3152556 h 3309624"/>
                <a:gd name="connsiteX11" fmla="*/ 5117431 w 9657347"/>
                <a:gd name="connsiteY11" fmla="*/ 3300411 h 3309624"/>
                <a:gd name="connsiteX12" fmla="*/ 6898105 w 9657347"/>
                <a:gd name="connsiteY12" fmla="*/ 3236242 h 3309624"/>
                <a:gd name="connsiteX13" fmla="*/ 8614610 w 9657347"/>
                <a:gd name="connsiteY13" fmla="*/ 3059779 h 3309624"/>
                <a:gd name="connsiteX14" fmla="*/ 9657347 w 9657347"/>
                <a:gd name="connsiteY14" fmla="*/ 2915400 h 3309624"/>
                <a:gd name="connsiteX0" fmla="*/ 0 w 9657347"/>
                <a:gd name="connsiteY0" fmla="*/ 1053406 h 3308514"/>
                <a:gd name="connsiteX1" fmla="*/ 1042736 w 9657347"/>
                <a:gd name="connsiteY1" fmla="*/ 1197785 h 3308514"/>
                <a:gd name="connsiteX2" fmla="*/ 1909010 w 9657347"/>
                <a:gd name="connsiteY2" fmla="*/ 1069448 h 3308514"/>
                <a:gd name="connsiteX3" fmla="*/ 2919663 w 9657347"/>
                <a:gd name="connsiteY3" fmla="*/ 636311 h 3308514"/>
                <a:gd name="connsiteX4" fmla="*/ 4015650 w 9657347"/>
                <a:gd name="connsiteY4" fmla="*/ 231233 h 3308514"/>
                <a:gd name="connsiteX5" fmla="*/ 5169589 w 9657347"/>
                <a:gd name="connsiteY5" fmla="*/ 66 h 3308514"/>
                <a:gd name="connsiteX6" fmla="*/ 5055269 w 9657347"/>
                <a:gd name="connsiteY6" fmla="*/ 166226 h 3308514"/>
                <a:gd name="connsiteX7" fmla="*/ 4924376 w 9657347"/>
                <a:gd name="connsiteY7" fmla="*/ 539571 h 3308514"/>
                <a:gd name="connsiteX8" fmla="*/ 4732421 w 9657347"/>
                <a:gd name="connsiteY8" fmla="*/ 1582796 h 3308514"/>
                <a:gd name="connsiteX9" fmla="*/ 4764505 w 9657347"/>
                <a:gd name="connsiteY9" fmla="*/ 2609490 h 3308514"/>
                <a:gd name="connsiteX10" fmla="*/ 4904066 w 9657347"/>
                <a:gd name="connsiteY10" fmla="*/ 3151446 h 3308514"/>
                <a:gd name="connsiteX11" fmla="*/ 5117431 w 9657347"/>
                <a:gd name="connsiteY11" fmla="*/ 3299301 h 3308514"/>
                <a:gd name="connsiteX12" fmla="*/ 6898105 w 9657347"/>
                <a:gd name="connsiteY12" fmla="*/ 3235132 h 3308514"/>
                <a:gd name="connsiteX13" fmla="*/ 8614610 w 9657347"/>
                <a:gd name="connsiteY13" fmla="*/ 3058669 h 3308514"/>
                <a:gd name="connsiteX14" fmla="*/ 9657347 w 9657347"/>
                <a:gd name="connsiteY14" fmla="*/ 2914290 h 3308514"/>
                <a:gd name="connsiteX0" fmla="*/ 0 w 9657347"/>
                <a:gd name="connsiteY0" fmla="*/ 1053819 h 3308927"/>
                <a:gd name="connsiteX1" fmla="*/ 1042736 w 9657347"/>
                <a:gd name="connsiteY1" fmla="*/ 1198198 h 3308927"/>
                <a:gd name="connsiteX2" fmla="*/ 1909010 w 9657347"/>
                <a:gd name="connsiteY2" fmla="*/ 1069861 h 3308927"/>
                <a:gd name="connsiteX3" fmla="*/ 2919663 w 9657347"/>
                <a:gd name="connsiteY3" fmla="*/ 636724 h 3308927"/>
                <a:gd name="connsiteX4" fmla="*/ 4015650 w 9657347"/>
                <a:gd name="connsiteY4" fmla="*/ 231646 h 3308927"/>
                <a:gd name="connsiteX5" fmla="*/ 5169589 w 9657347"/>
                <a:gd name="connsiteY5" fmla="*/ 479 h 3308927"/>
                <a:gd name="connsiteX6" fmla="*/ 5032409 w 9657347"/>
                <a:gd name="connsiteY6" fmla="*/ 186642 h 3308927"/>
                <a:gd name="connsiteX7" fmla="*/ 4924376 w 9657347"/>
                <a:gd name="connsiteY7" fmla="*/ 539984 h 3308927"/>
                <a:gd name="connsiteX8" fmla="*/ 4732421 w 9657347"/>
                <a:gd name="connsiteY8" fmla="*/ 1583209 h 3308927"/>
                <a:gd name="connsiteX9" fmla="*/ 4764505 w 9657347"/>
                <a:gd name="connsiteY9" fmla="*/ 2609903 h 3308927"/>
                <a:gd name="connsiteX10" fmla="*/ 4904066 w 9657347"/>
                <a:gd name="connsiteY10" fmla="*/ 3151859 h 3308927"/>
                <a:gd name="connsiteX11" fmla="*/ 5117431 w 9657347"/>
                <a:gd name="connsiteY11" fmla="*/ 3299714 h 3308927"/>
                <a:gd name="connsiteX12" fmla="*/ 6898105 w 9657347"/>
                <a:gd name="connsiteY12" fmla="*/ 3235545 h 3308927"/>
                <a:gd name="connsiteX13" fmla="*/ 8614610 w 9657347"/>
                <a:gd name="connsiteY13" fmla="*/ 3059082 h 3308927"/>
                <a:gd name="connsiteX14" fmla="*/ 9657347 w 9657347"/>
                <a:gd name="connsiteY14" fmla="*/ 2914703 h 3308927"/>
                <a:gd name="connsiteX0" fmla="*/ 0 w 9657347"/>
                <a:gd name="connsiteY0" fmla="*/ 1053819 h 3308927"/>
                <a:gd name="connsiteX1" fmla="*/ 1042736 w 9657347"/>
                <a:gd name="connsiteY1" fmla="*/ 1198198 h 3308927"/>
                <a:gd name="connsiteX2" fmla="*/ 1909010 w 9657347"/>
                <a:gd name="connsiteY2" fmla="*/ 1069861 h 3308927"/>
                <a:gd name="connsiteX3" fmla="*/ 2919663 w 9657347"/>
                <a:gd name="connsiteY3" fmla="*/ 636724 h 3308927"/>
                <a:gd name="connsiteX4" fmla="*/ 4015650 w 9657347"/>
                <a:gd name="connsiteY4" fmla="*/ 231646 h 3308927"/>
                <a:gd name="connsiteX5" fmla="*/ 5169589 w 9657347"/>
                <a:gd name="connsiteY5" fmla="*/ 479 h 3308927"/>
                <a:gd name="connsiteX6" fmla="*/ 5032409 w 9657347"/>
                <a:gd name="connsiteY6" fmla="*/ 186642 h 3308927"/>
                <a:gd name="connsiteX7" fmla="*/ 4924376 w 9657347"/>
                <a:gd name="connsiteY7" fmla="*/ 539984 h 3308927"/>
                <a:gd name="connsiteX8" fmla="*/ 4732421 w 9657347"/>
                <a:gd name="connsiteY8" fmla="*/ 1583209 h 3308927"/>
                <a:gd name="connsiteX9" fmla="*/ 4764505 w 9657347"/>
                <a:gd name="connsiteY9" fmla="*/ 2609903 h 3308927"/>
                <a:gd name="connsiteX10" fmla="*/ 4904066 w 9657347"/>
                <a:gd name="connsiteY10" fmla="*/ 3151859 h 3308927"/>
                <a:gd name="connsiteX11" fmla="*/ 5117431 w 9657347"/>
                <a:gd name="connsiteY11" fmla="*/ 3299714 h 3308927"/>
                <a:gd name="connsiteX12" fmla="*/ 6898105 w 9657347"/>
                <a:gd name="connsiteY12" fmla="*/ 3235545 h 3308927"/>
                <a:gd name="connsiteX13" fmla="*/ 8614610 w 9657347"/>
                <a:gd name="connsiteY13" fmla="*/ 3059082 h 3308927"/>
                <a:gd name="connsiteX14" fmla="*/ 9657347 w 9657347"/>
                <a:gd name="connsiteY14" fmla="*/ 2914703 h 330892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24376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24376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81514 w 9657347"/>
                <a:gd name="connsiteY7" fmla="*/ 594301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01517 w 9657347"/>
                <a:gd name="connsiteY7" fmla="*/ 60001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01517 w 9657347"/>
                <a:gd name="connsiteY7" fmla="*/ 60001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10382234"/>
                <a:gd name="connsiteY0" fmla="*/ 1056701 h 3311809"/>
                <a:gd name="connsiteX1" fmla="*/ 1042736 w 10382234"/>
                <a:gd name="connsiteY1" fmla="*/ 1201080 h 3311809"/>
                <a:gd name="connsiteX2" fmla="*/ 1909010 w 10382234"/>
                <a:gd name="connsiteY2" fmla="*/ 1072743 h 3311809"/>
                <a:gd name="connsiteX3" fmla="*/ 2919663 w 10382234"/>
                <a:gd name="connsiteY3" fmla="*/ 639606 h 3311809"/>
                <a:gd name="connsiteX4" fmla="*/ 4015650 w 10382234"/>
                <a:gd name="connsiteY4" fmla="*/ 234528 h 3311809"/>
                <a:gd name="connsiteX5" fmla="*/ 5169589 w 10382234"/>
                <a:gd name="connsiteY5" fmla="*/ 3361 h 3311809"/>
                <a:gd name="connsiteX6" fmla="*/ 5032409 w 10382234"/>
                <a:gd name="connsiteY6" fmla="*/ 189524 h 3311809"/>
                <a:gd name="connsiteX7" fmla="*/ 4858822 w 10382234"/>
                <a:gd name="connsiteY7" fmla="*/ 756567 h 3311809"/>
                <a:gd name="connsiteX8" fmla="*/ 4732421 w 10382234"/>
                <a:gd name="connsiteY8" fmla="*/ 1586091 h 3311809"/>
                <a:gd name="connsiteX9" fmla="*/ 4764505 w 10382234"/>
                <a:gd name="connsiteY9" fmla="*/ 2612785 h 3311809"/>
                <a:gd name="connsiteX10" fmla="*/ 4904066 w 10382234"/>
                <a:gd name="connsiteY10" fmla="*/ 3154741 h 3311809"/>
                <a:gd name="connsiteX11" fmla="*/ 5117431 w 10382234"/>
                <a:gd name="connsiteY11" fmla="*/ 3302596 h 3311809"/>
                <a:gd name="connsiteX12" fmla="*/ 6898105 w 10382234"/>
                <a:gd name="connsiteY12" fmla="*/ 3238427 h 3311809"/>
                <a:gd name="connsiteX13" fmla="*/ 8614610 w 10382234"/>
                <a:gd name="connsiteY13" fmla="*/ 3061964 h 3311809"/>
                <a:gd name="connsiteX14" fmla="*/ 10382234 w 10382234"/>
                <a:gd name="connsiteY14" fmla="*/ 2860731 h 3311809"/>
                <a:gd name="connsiteX0" fmla="*/ 0 w 10382234"/>
                <a:gd name="connsiteY0" fmla="*/ 1056701 h 3311809"/>
                <a:gd name="connsiteX1" fmla="*/ 1042736 w 10382234"/>
                <a:gd name="connsiteY1" fmla="*/ 1201080 h 3311809"/>
                <a:gd name="connsiteX2" fmla="*/ 1909010 w 10382234"/>
                <a:gd name="connsiteY2" fmla="*/ 1072743 h 3311809"/>
                <a:gd name="connsiteX3" fmla="*/ 2919663 w 10382234"/>
                <a:gd name="connsiteY3" fmla="*/ 639606 h 3311809"/>
                <a:gd name="connsiteX4" fmla="*/ 4015650 w 10382234"/>
                <a:gd name="connsiteY4" fmla="*/ 234528 h 3311809"/>
                <a:gd name="connsiteX5" fmla="*/ 5169589 w 10382234"/>
                <a:gd name="connsiteY5" fmla="*/ 3361 h 3311809"/>
                <a:gd name="connsiteX6" fmla="*/ 5032409 w 10382234"/>
                <a:gd name="connsiteY6" fmla="*/ 189524 h 3311809"/>
                <a:gd name="connsiteX7" fmla="*/ 4858822 w 10382234"/>
                <a:gd name="connsiteY7" fmla="*/ 756567 h 3311809"/>
                <a:gd name="connsiteX8" fmla="*/ 4732421 w 10382234"/>
                <a:gd name="connsiteY8" fmla="*/ 1586091 h 3311809"/>
                <a:gd name="connsiteX9" fmla="*/ 4764505 w 10382234"/>
                <a:gd name="connsiteY9" fmla="*/ 2612785 h 3311809"/>
                <a:gd name="connsiteX10" fmla="*/ 4904066 w 10382234"/>
                <a:gd name="connsiteY10" fmla="*/ 3154741 h 3311809"/>
                <a:gd name="connsiteX11" fmla="*/ 5117431 w 10382234"/>
                <a:gd name="connsiteY11" fmla="*/ 3302596 h 3311809"/>
                <a:gd name="connsiteX12" fmla="*/ 6898105 w 10382234"/>
                <a:gd name="connsiteY12" fmla="*/ 3238427 h 3311809"/>
                <a:gd name="connsiteX13" fmla="*/ 8614610 w 10382234"/>
                <a:gd name="connsiteY13" fmla="*/ 3061964 h 3311809"/>
                <a:gd name="connsiteX14" fmla="*/ 10382234 w 10382234"/>
                <a:gd name="connsiteY14" fmla="*/ 2860731 h 3311809"/>
                <a:gd name="connsiteX0" fmla="*/ 0 w 10562271"/>
                <a:gd name="connsiteY0" fmla="*/ 1056701 h 3311809"/>
                <a:gd name="connsiteX1" fmla="*/ 1042736 w 10562271"/>
                <a:gd name="connsiteY1" fmla="*/ 1201080 h 3311809"/>
                <a:gd name="connsiteX2" fmla="*/ 1909010 w 10562271"/>
                <a:gd name="connsiteY2" fmla="*/ 1072743 h 3311809"/>
                <a:gd name="connsiteX3" fmla="*/ 2919663 w 10562271"/>
                <a:gd name="connsiteY3" fmla="*/ 639606 h 3311809"/>
                <a:gd name="connsiteX4" fmla="*/ 4015650 w 10562271"/>
                <a:gd name="connsiteY4" fmla="*/ 234528 h 3311809"/>
                <a:gd name="connsiteX5" fmla="*/ 5169589 w 10562271"/>
                <a:gd name="connsiteY5" fmla="*/ 3361 h 3311809"/>
                <a:gd name="connsiteX6" fmla="*/ 5032409 w 10562271"/>
                <a:gd name="connsiteY6" fmla="*/ 189524 h 3311809"/>
                <a:gd name="connsiteX7" fmla="*/ 4858822 w 10562271"/>
                <a:gd name="connsiteY7" fmla="*/ 756567 h 3311809"/>
                <a:gd name="connsiteX8" fmla="*/ 4732421 w 10562271"/>
                <a:gd name="connsiteY8" fmla="*/ 1586091 h 3311809"/>
                <a:gd name="connsiteX9" fmla="*/ 4764505 w 10562271"/>
                <a:gd name="connsiteY9" fmla="*/ 2612785 h 3311809"/>
                <a:gd name="connsiteX10" fmla="*/ 4904066 w 10562271"/>
                <a:gd name="connsiteY10" fmla="*/ 3154741 h 3311809"/>
                <a:gd name="connsiteX11" fmla="*/ 5117431 w 10562271"/>
                <a:gd name="connsiteY11" fmla="*/ 3302596 h 3311809"/>
                <a:gd name="connsiteX12" fmla="*/ 6898105 w 10562271"/>
                <a:gd name="connsiteY12" fmla="*/ 3238427 h 3311809"/>
                <a:gd name="connsiteX13" fmla="*/ 8614610 w 10562271"/>
                <a:gd name="connsiteY13" fmla="*/ 3061964 h 3311809"/>
                <a:gd name="connsiteX14" fmla="*/ 10562271 w 10562271"/>
                <a:gd name="connsiteY14" fmla="*/ 2860731 h 3311809"/>
                <a:gd name="connsiteX0" fmla="*/ 0 w 10562271"/>
                <a:gd name="connsiteY0" fmla="*/ 1056701 h 3311809"/>
                <a:gd name="connsiteX1" fmla="*/ 1042736 w 10562271"/>
                <a:gd name="connsiteY1" fmla="*/ 1201080 h 3311809"/>
                <a:gd name="connsiteX2" fmla="*/ 1909010 w 10562271"/>
                <a:gd name="connsiteY2" fmla="*/ 1072743 h 3311809"/>
                <a:gd name="connsiteX3" fmla="*/ 2919663 w 10562271"/>
                <a:gd name="connsiteY3" fmla="*/ 639606 h 3311809"/>
                <a:gd name="connsiteX4" fmla="*/ 4015650 w 10562271"/>
                <a:gd name="connsiteY4" fmla="*/ 234528 h 3311809"/>
                <a:gd name="connsiteX5" fmla="*/ 5169589 w 10562271"/>
                <a:gd name="connsiteY5" fmla="*/ 3361 h 3311809"/>
                <a:gd name="connsiteX6" fmla="*/ 5032409 w 10562271"/>
                <a:gd name="connsiteY6" fmla="*/ 189524 h 3311809"/>
                <a:gd name="connsiteX7" fmla="*/ 4858822 w 10562271"/>
                <a:gd name="connsiteY7" fmla="*/ 756567 h 3311809"/>
                <a:gd name="connsiteX8" fmla="*/ 4732421 w 10562271"/>
                <a:gd name="connsiteY8" fmla="*/ 1586091 h 3311809"/>
                <a:gd name="connsiteX9" fmla="*/ 4764505 w 10562271"/>
                <a:gd name="connsiteY9" fmla="*/ 2612785 h 3311809"/>
                <a:gd name="connsiteX10" fmla="*/ 4904066 w 10562271"/>
                <a:gd name="connsiteY10" fmla="*/ 3154741 h 3311809"/>
                <a:gd name="connsiteX11" fmla="*/ 5117431 w 10562271"/>
                <a:gd name="connsiteY11" fmla="*/ 3302596 h 3311809"/>
                <a:gd name="connsiteX12" fmla="*/ 6898105 w 10562271"/>
                <a:gd name="connsiteY12" fmla="*/ 3238427 h 3311809"/>
                <a:gd name="connsiteX13" fmla="*/ 8614610 w 10562271"/>
                <a:gd name="connsiteY13" fmla="*/ 3061964 h 3311809"/>
                <a:gd name="connsiteX14" fmla="*/ 10562271 w 10562271"/>
                <a:gd name="connsiteY14" fmla="*/ 2860731 h 3311809"/>
                <a:gd name="connsiteX0" fmla="*/ 0 w 10562271"/>
                <a:gd name="connsiteY0" fmla="*/ 1056701 h 3312221"/>
                <a:gd name="connsiteX1" fmla="*/ 1042736 w 10562271"/>
                <a:gd name="connsiteY1" fmla="*/ 1201080 h 3312221"/>
                <a:gd name="connsiteX2" fmla="*/ 1909010 w 10562271"/>
                <a:gd name="connsiteY2" fmla="*/ 1072743 h 3312221"/>
                <a:gd name="connsiteX3" fmla="*/ 2919663 w 10562271"/>
                <a:gd name="connsiteY3" fmla="*/ 639606 h 3312221"/>
                <a:gd name="connsiteX4" fmla="*/ 4015650 w 10562271"/>
                <a:gd name="connsiteY4" fmla="*/ 234528 h 3312221"/>
                <a:gd name="connsiteX5" fmla="*/ 5169589 w 10562271"/>
                <a:gd name="connsiteY5" fmla="*/ 3361 h 3312221"/>
                <a:gd name="connsiteX6" fmla="*/ 5032409 w 10562271"/>
                <a:gd name="connsiteY6" fmla="*/ 189524 h 3312221"/>
                <a:gd name="connsiteX7" fmla="*/ 4858822 w 10562271"/>
                <a:gd name="connsiteY7" fmla="*/ 756567 h 3312221"/>
                <a:gd name="connsiteX8" fmla="*/ 4732421 w 10562271"/>
                <a:gd name="connsiteY8" fmla="*/ 1586091 h 3312221"/>
                <a:gd name="connsiteX9" fmla="*/ 4764505 w 10562271"/>
                <a:gd name="connsiteY9" fmla="*/ 2612785 h 3312221"/>
                <a:gd name="connsiteX10" fmla="*/ 4904066 w 10562271"/>
                <a:gd name="connsiteY10" fmla="*/ 3154741 h 3312221"/>
                <a:gd name="connsiteX11" fmla="*/ 5117431 w 10562271"/>
                <a:gd name="connsiteY11" fmla="*/ 3302596 h 3312221"/>
                <a:gd name="connsiteX12" fmla="*/ 6898105 w 10562271"/>
                <a:gd name="connsiteY12" fmla="*/ 3238427 h 3312221"/>
                <a:gd name="connsiteX13" fmla="*/ 8614610 w 10562271"/>
                <a:gd name="connsiteY13" fmla="*/ 3038275 h 3312221"/>
                <a:gd name="connsiteX14" fmla="*/ 10562271 w 10562271"/>
                <a:gd name="connsiteY14" fmla="*/ 2860731 h 3312221"/>
                <a:gd name="connsiteX0" fmla="*/ 0 w 10979199"/>
                <a:gd name="connsiteY0" fmla="*/ 1056701 h 3312221"/>
                <a:gd name="connsiteX1" fmla="*/ 1042736 w 10979199"/>
                <a:gd name="connsiteY1" fmla="*/ 1201080 h 3312221"/>
                <a:gd name="connsiteX2" fmla="*/ 1909010 w 10979199"/>
                <a:gd name="connsiteY2" fmla="*/ 1072743 h 3312221"/>
                <a:gd name="connsiteX3" fmla="*/ 2919663 w 10979199"/>
                <a:gd name="connsiteY3" fmla="*/ 639606 h 3312221"/>
                <a:gd name="connsiteX4" fmla="*/ 4015650 w 10979199"/>
                <a:gd name="connsiteY4" fmla="*/ 234528 h 3312221"/>
                <a:gd name="connsiteX5" fmla="*/ 5169589 w 10979199"/>
                <a:gd name="connsiteY5" fmla="*/ 3361 h 3312221"/>
                <a:gd name="connsiteX6" fmla="*/ 5032409 w 10979199"/>
                <a:gd name="connsiteY6" fmla="*/ 189524 h 3312221"/>
                <a:gd name="connsiteX7" fmla="*/ 4858822 w 10979199"/>
                <a:gd name="connsiteY7" fmla="*/ 756567 h 3312221"/>
                <a:gd name="connsiteX8" fmla="*/ 4732421 w 10979199"/>
                <a:gd name="connsiteY8" fmla="*/ 1586091 h 3312221"/>
                <a:gd name="connsiteX9" fmla="*/ 4764505 w 10979199"/>
                <a:gd name="connsiteY9" fmla="*/ 2612785 h 3312221"/>
                <a:gd name="connsiteX10" fmla="*/ 4904066 w 10979199"/>
                <a:gd name="connsiteY10" fmla="*/ 3154741 h 3312221"/>
                <a:gd name="connsiteX11" fmla="*/ 5117431 w 10979199"/>
                <a:gd name="connsiteY11" fmla="*/ 3302596 h 3312221"/>
                <a:gd name="connsiteX12" fmla="*/ 6898105 w 10979199"/>
                <a:gd name="connsiteY12" fmla="*/ 3238427 h 3312221"/>
                <a:gd name="connsiteX13" fmla="*/ 8614610 w 10979199"/>
                <a:gd name="connsiteY13" fmla="*/ 3038275 h 3312221"/>
                <a:gd name="connsiteX14" fmla="*/ 10979199 w 10979199"/>
                <a:gd name="connsiteY14" fmla="*/ 2846518 h 3312221"/>
                <a:gd name="connsiteX0" fmla="*/ 0 w 10339593"/>
                <a:gd name="connsiteY0" fmla="*/ 1056701 h 3312221"/>
                <a:gd name="connsiteX1" fmla="*/ 1042736 w 10339593"/>
                <a:gd name="connsiteY1" fmla="*/ 1201080 h 3312221"/>
                <a:gd name="connsiteX2" fmla="*/ 1909010 w 10339593"/>
                <a:gd name="connsiteY2" fmla="*/ 1072743 h 3312221"/>
                <a:gd name="connsiteX3" fmla="*/ 2919663 w 10339593"/>
                <a:gd name="connsiteY3" fmla="*/ 639606 h 3312221"/>
                <a:gd name="connsiteX4" fmla="*/ 4015650 w 10339593"/>
                <a:gd name="connsiteY4" fmla="*/ 234528 h 3312221"/>
                <a:gd name="connsiteX5" fmla="*/ 5169589 w 10339593"/>
                <a:gd name="connsiteY5" fmla="*/ 3361 h 3312221"/>
                <a:gd name="connsiteX6" fmla="*/ 5032409 w 10339593"/>
                <a:gd name="connsiteY6" fmla="*/ 189524 h 3312221"/>
                <a:gd name="connsiteX7" fmla="*/ 4858822 w 10339593"/>
                <a:gd name="connsiteY7" fmla="*/ 756567 h 3312221"/>
                <a:gd name="connsiteX8" fmla="*/ 4732421 w 10339593"/>
                <a:gd name="connsiteY8" fmla="*/ 1586091 h 3312221"/>
                <a:gd name="connsiteX9" fmla="*/ 4764505 w 10339593"/>
                <a:gd name="connsiteY9" fmla="*/ 2612785 h 3312221"/>
                <a:gd name="connsiteX10" fmla="*/ 4904066 w 10339593"/>
                <a:gd name="connsiteY10" fmla="*/ 3154741 h 3312221"/>
                <a:gd name="connsiteX11" fmla="*/ 5117431 w 10339593"/>
                <a:gd name="connsiteY11" fmla="*/ 3302596 h 3312221"/>
                <a:gd name="connsiteX12" fmla="*/ 6898105 w 10339593"/>
                <a:gd name="connsiteY12" fmla="*/ 3238427 h 3312221"/>
                <a:gd name="connsiteX13" fmla="*/ 8614610 w 10339593"/>
                <a:gd name="connsiteY13" fmla="*/ 3038275 h 3312221"/>
                <a:gd name="connsiteX14" fmla="*/ 10339593 w 10339593"/>
                <a:gd name="connsiteY14" fmla="*/ 2860732 h 3312221"/>
                <a:gd name="connsiteX0" fmla="*/ 0 w 10339593"/>
                <a:gd name="connsiteY0" fmla="*/ 1056701 h 3312221"/>
                <a:gd name="connsiteX1" fmla="*/ 1042736 w 10339593"/>
                <a:gd name="connsiteY1" fmla="*/ 1201080 h 3312221"/>
                <a:gd name="connsiteX2" fmla="*/ 1909010 w 10339593"/>
                <a:gd name="connsiteY2" fmla="*/ 1072743 h 3312221"/>
                <a:gd name="connsiteX3" fmla="*/ 2919663 w 10339593"/>
                <a:gd name="connsiteY3" fmla="*/ 639606 h 3312221"/>
                <a:gd name="connsiteX4" fmla="*/ 4015650 w 10339593"/>
                <a:gd name="connsiteY4" fmla="*/ 234528 h 3312221"/>
                <a:gd name="connsiteX5" fmla="*/ 5169589 w 10339593"/>
                <a:gd name="connsiteY5" fmla="*/ 3361 h 3312221"/>
                <a:gd name="connsiteX6" fmla="*/ 5032409 w 10339593"/>
                <a:gd name="connsiteY6" fmla="*/ 189524 h 3312221"/>
                <a:gd name="connsiteX7" fmla="*/ 4858822 w 10339593"/>
                <a:gd name="connsiteY7" fmla="*/ 756567 h 3312221"/>
                <a:gd name="connsiteX8" fmla="*/ 4732421 w 10339593"/>
                <a:gd name="connsiteY8" fmla="*/ 1586091 h 3312221"/>
                <a:gd name="connsiteX9" fmla="*/ 4764505 w 10339593"/>
                <a:gd name="connsiteY9" fmla="*/ 2612785 h 3312221"/>
                <a:gd name="connsiteX10" fmla="*/ 4904066 w 10339593"/>
                <a:gd name="connsiteY10" fmla="*/ 3154741 h 3312221"/>
                <a:gd name="connsiteX11" fmla="*/ 5117431 w 10339593"/>
                <a:gd name="connsiteY11" fmla="*/ 3302596 h 3312221"/>
                <a:gd name="connsiteX12" fmla="*/ 6898105 w 10339593"/>
                <a:gd name="connsiteY12" fmla="*/ 3238427 h 3312221"/>
                <a:gd name="connsiteX13" fmla="*/ 8614610 w 10339593"/>
                <a:gd name="connsiteY13" fmla="*/ 3038275 h 3312221"/>
                <a:gd name="connsiteX14" fmla="*/ 10339593 w 10339593"/>
                <a:gd name="connsiteY14" fmla="*/ 2860732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94"/>
                <a:gd name="connsiteX1" fmla="*/ 1042736 w 9593635"/>
                <a:gd name="connsiteY1" fmla="*/ 1201080 h 3312594"/>
                <a:gd name="connsiteX2" fmla="*/ 1909010 w 9593635"/>
                <a:gd name="connsiteY2" fmla="*/ 1072743 h 3312594"/>
                <a:gd name="connsiteX3" fmla="*/ 2919663 w 9593635"/>
                <a:gd name="connsiteY3" fmla="*/ 639606 h 3312594"/>
                <a:gd name="connsiteX4" fmla="*/ 4015650 w 9593635"/>
                <a:gd name="connsiteY4" fmla="*/ 234528 h 3312594"/>
                <a:gd name="connsiteX5" fmla="*/ 5169589 w 9593635"/>
                <a:gd name="connsiteY5" fmla="*/ 3361 h 3312594"/>
                <a:gd name="connsiteX6" fmla="*/ 5032409 w 9593635"/>
                <a:gd name="connsiteY6" fmla="*/ 189524 h 3312594"/>
                <a:gd name="connsiteX7" fmla="*/ 4858822 w 9593635"/>
                <a:gd name="connsiteY7" fmla="*/ 756567 h 3312594"/>
                <a:gd name="connsiteX8" fmla="*/ 4732421 w 9593635"/>
                <a:gd name="connsiteY8" fmla="*/ 1586091 h 3312594"/>
                <a:gd name="connsiteX9" fmla="*/ 4764505 w 9593635"/>
                <a:gd name="connsiteY9" fmla="*/ 2612785 h 3312594"/>
                <a:gd name="connsiteX10" fmla="*/ 4904066 w 9593635"/>
                <a:gd name="connsiteY10" fmla="*/ 3154741 h 3312594"/>
                <a:gd name="connsiteX11" fmla="*/ 5117431 w 9593635"/>
                <a:gd name="connsiteY11" fmla="*/ 3302596 h 3312594"/>
                <a:gd name="connsiteX12" fmla="*/ 6898105 w 9593635"/>
                <a:gd name="connsiteY12" fmla="*/ 3238427 h 3312594"/>
                <a:gd name="connsiteX13" fmla="*/ 8577900 w 9593635"/>
                <a:gd name="connsiteY13" fmla="*/ 3018252 h 3312594"/>
                <a:gd name="connsiteX14" fmla="*/ 9593635 w 9593635"/>
                <a:gd name="connsiteY14" fmla="*/ 2896827 h 3312594"/>
                <a:gd name="connsiteX0" fmla="*/ 0 w 8550899"/>
                <a:gd name="connsiteY0" fmla="*/ 1201080 h 3312594"/>
                <a:gd name="connsiteX1" fmla="*/ 866274 w 8550899"/>
                <a:gd name="connsiteY1" fmla="*/ 1072743 h 3312594"/>
                <a:gd name="connsiteX2" fmla="*/ 1876927 w 8550899"/>
                <a:gd name="connsiteY2" fmla="*/ 639606 h 3312594"/>
                <a:gd name="connsiteX3" fmla="*/ 2972914 w 8550899"/>
                <a:gd name="connsiteY3" fmla="*/ 234528 h 3312594"/>
                <a:gd name="connsiteX4" fmla="*/ 4126853 w 8550899"/>
                <a:gd name="connsiteY4" fmla="*/ 3361 h 3312594"/>
                <a:gd name="connsiteX5" fmla="*/ 3989673 w 8550899"/>
                <a:gd name="connsiteY5" fmla="*/ 189524 h 3312594"/>
                <a:gd name="connsiteX6" fmla="*/ 3816086 w 8550899"/>
                <a:gd name="connsiteY6" fmla="*/ 756567 h 3312594"/>
                <a:gd name="connsiteX7" fmla="*/ 3689685 w 8550899"/>
                <a:gd name="connsiteY7" fmla="*/ 1586091 h 3312594"/>
                <a:gd name="connsiteX8" fmla="*/ 3721769 w 8550899"/>
                <a:gd name="connsiteY8" fmla="*/ 2612785 h 3312594"/>
                <a:gd name="connsiteX9" fmla="*/ 3861330 w 8550899"/>
                <a:gd name="connsiteY9" fmla="*/ 3154741 h 3312594"/>
                <a:gd name="connsiteX10" fmla="*/ 4074695 w 8550899"/>
                <a:gd name="connsiteY10" fmla="*/ 3302596 h 3312594"/>
                <a:gd name="connsiteX11" fmla="*/ 5855369 w 8550899"/>
                <a:gd name="connsiteY11" fmla="*/ 3238427 h 3312594"/>
                <a:gd name="connsiteX12" fmla="*/ 7535164 w 8550899"/>
                <a:gd name="connsiteY12" fmla="*/ 3018252 h 3312594"/>
                <a:gd name="connsiteX13" fmla="*/ 8550899 w 8550899"/>
                <a:gd name="connsiteY13" fmla="*/ 2896827 h 3312594"/>
                <a:gd name="connsiteX0" fmla="*/ 0 w 8550899"/>
                <a:gd name="connsiteY0" fmla="*/ 1201080 h 3312594"/>
                <a:gd name="connsiteX1" fmla="*/ 1876927 w 8550899"/>
                <a:gd name="connsiteY1" fmla="*/ 639606 h 3312594"/>
                <a:gd name="connsiteX2" fmla="*/ 2972914 w 8550899"/>
                <a:gd name="connsiteY2" fmla="*/ 234528 h 3312594"/>
                <a:gd name="connsiteX3" fmla="*/ 4126853 w 8550899"/>
                <a:gd name="connsiteY3" fmla="*/ 3361 h 3312594"/>
                <a:gd name="connsiteX4" fmla="*/ 3989673 w 8550899"/>
                <a:gd name="connsiteY4" fmla="*/ 189524 h 3312594"/>
                <a:gd name="connsiteX5" fmla="*/ 3816086 w 8550899"/>
                <a:gd name="connsiteY5" fmla="*/ 756567 h 3312594"/>
                <a:gd name="connsiteX6" fmla="*/ 3689685 w 8550899"/>
                <a:gd name="connsiteY6" fmla="*/ 1586091 h 3312594"/>
                <a:gd name="connsiteX7" fmla="*/ 3721769 w 8550899"/>
                <a:gd name="connsiteY7" fmla="*/ 2612785 h 3312594"/>
                <a:gd name="connsiteX8" fmla="*/ 3861330 w 8550899"/>
                <a:gd name="connsiteY8" fmla="*/ 3154741 h 3312594"/>
                <a:gd name="connsiteX9" fmla="*/ 4074695 w 8550899"/>
                <a:gd name="connsiteY9" fmla="*/ 3302596 h 3312594"/>
                <a:gd name="connsiteX10" fmla="*/ 5855369 w 8550899"/>
                <a:gd name="connsiteY10" fmla="*/ 3238427 h 3312594"/>
                <a:gd name="connsiteX11" fmla="*/ 7535164 w 8550899"/>
                <a:gd name="connsiteY11" fmla="*/ 3018252 h 3312594"/>
                <a:gd name="connsiteX12" fmla="*/ 8550899 w 8550899"/>
                <a:gd name="connsiteY12" fmla="*/ 2896827 h 3312594"/>
                <a:gd name="connsiteX0" fmla="*/ 0 w 8550899"/>
                <a:gd name="connsiteY0" fmla="*/ 1201080 h 3312594"/>
                <a:gd name="connsiteX1" fmla="*/ 2972914 w 8550899"/>
                <a:gd name="connsiteY1" fmla="*/ 234528 h 3312594"/>
                <a:gd name="connsiteX2" fmla="*/ 4126853 w 8550899"/>
                <a:gd name="connsiteY2" fmla="*/ 3361 h 3312594"/>
                <a:gd name="connsiteX3" fmla="*/ 3989673 w 8550899"/>
                <a:gd name="connsiteY3" fmla="*/ 189524 h 3312594"/>
                <a:gd name="connsiteX4" fmla="*/ 3816086 w 8550899"/>
                <a:gd name="connsiteY4" fmla="*/ 756567 h 3312594"/>
                <a:gd name="connsiteX5" fmla="*/ 3689685 w 8550899"/>
                <a:gd name="connsiteY5" fmla="*/ 1586091 h 3312594"/>
                <a:gd name="connsiteX6" fmla="*/ 3721769 w 8550899"/>
                <a:gd name="connsiteY6" fmla="*/ 2612785 h 3312594"/>
                <a:gd name="connsiteX7" fmla="*/ 3861330 w 8550899"/>
                <a:gd name="connsiteY7" fmla="*/ 3154741 h 3312594"/>
                <a:gd name="connsiteX8" fmla="*/ 4074695 w 8550899"/>
                <a:gd name="connsiteY8" fmla="*/ 3302596 h 3312594"/>
                <a:gd name="connsiteX9" fmla="*/ 5855369 w 8550899"/>
                <a:gd name="connsiteY9" fmla="*/ 3238427 h 3312594"/>
                <a:gd name="connsiteX10" fmla="*/ 7535164 w 8550899"/>
                <a:gd name="connsiteY10" fmla="*/ 3018252 h 3312594"/>
                <a:gd name="connsiteX11" fmla="*/ 8550899 w 8550899"/>
                <a:gd name="connsiteY11" fmla="*/ 2896827 h 3312594"/>
                <a:gd name="connsiteX0" fmla="*/ 0 w 5577985"/>
                <a:gd name="connsiteY0" fmla="*/ 234528 h 3312594"/>
                <a:gd name="connsiteX1" fmla="*/ 1153939 w 5577985"/>
                <a:gd name="connsiteY1" fmla="*/ 3361 h 3312594"/>
                <a:gd name="connsiteX2" fmla="*/ 1016759 w 5577985"/>
                <a:gd name="connsiteY2" fmla="*/ 189524 h 3312594"/>
                <a:gd name="connsiteX3" fmla="*/ 843172 w 5577985"/>
                <a:gd name="connsiteY3" fmla="*/ 756567 h 3312594"/>
                <a:gd name="connsiteX4" fmla="*/ 716771 w 5577985"/>
                <a:gd name="connsiteY4" fmla="*/ 1586091 h 3312594"/>
                <a:gd name="connsiteX5" fmla="*/ 748855 w 5577985"/>
                <a:gd name="connsiteY5" fmla="*/ 2612785 h 3312594"/>
                <a:gd name="connsiteX6" fmla="*/ 888416 w 5577985"/>
                <a:gd name="connsiteY6" fmla="*/ 3154741 h 3312594"/>
                <a:gd name="connsiteX7" fmla="*/ 1101781 w 5577985"/>
                <a:gd name="connsiteY7" fmla="*/ 3302596 h 3312594"/>
                <a:gd name="connsiteX8" fmla="*/ 2882455 w 5577985"/>
                <a:gd name="connsiteY8" fmla="*/ 3238427 h 3312594"/>
                <a:gd name="connsiteX9" fmla="*/ 4562250 w 5577985"/>
                <a:gd name="connsiteY9" fmla="*/ 3018252 h 3312594"/>
                <a:gd name="connsiteX10" fmla="*/ 5577985 w 5577985"/>
                <a:gd name="connsiteY10" fmla="*/ 2896827 h 3312594"/>
                <a:gd name="connsiteX0" fmla="*/ 441329 w 4865375"/>
                <a:gd name="connsiteY0" fmla="*/ 3361 h 3312594"/>
                <a:gd name="connsiteX1" fmla="*/ 304149 w 4865375"/>
                <a:gd name="connsiteY1" fmla="*/ 189524 h 3312594"/>
                <a:gd name="connsiteX2" fmla="*/ 130562 w 4865375"/>
                <a:gd name="connsiteY2" fmla="*/ 756567 h 3312594"/>
                <a:gd name="connsiteX3" fmla="*/ 4161 w 4865375"/>
                <a:gd name="connsiteY3" fmla="*/ 1586091 h 3312594"/>
                <a:gd name="connsiteX4" fmla="*/ 36245 w 4865375"/>
                <a:gd name="connsiteY4" fmla="*/ 2612785 h 3312594"/>
                <a:gd name="connsiteX5" fmla="*/ 175806 w 4865375"/>
                <a:gd name="connsiteY5" fmla="*/ 3154741 h 3312594"/>
                <a:gd name="connsiteX6" fmla="*/ 389171 w 4865375"/>
                <a:gd name="connsiteY6" fmla="*/ 3302596 h 3312594"/>
                <a:gd name="connsiteX7" fmla="*/ 2169845 w 4865375"/>
                <a:gd name="connsiteY7" fmla="*/ 3238427 h 3312594"/>
                <a:gd name="connsiteX8" fmla="*/ 3849640 w 4865375"/>
                <a:gd name="connsiteY8" fmla="*/ 3018252 h 3312594"/>
                <a:gd name="connsiteX9" fmla="*/ 4865375 w 4865375"/>
                <a:gd name="connsiteY9" fmla="*/ 2896827 h 3312594"/>
                <a:gd name="connsiteX0" fmla="*/ 441329 w 3849640"/>
                <a:gd name="connsiteY0" fmla="*/ 3361 h 3312594"/>
                <a:gd name="connsiteX1" fmla="*/ 304149 w 3849640"/>
                <a:gd name="connsiteY1" fmla="*/ 189524 h 3312594"/>
                <a:gd name="connsiteX2" fmla="*/ 130562 w 3849640"/>
                <a:gd name="connsiteY2" fmla="*/ 756567 h 3312594"/>
                <a:gd name="connsiteX3" fmla="*/ 4161 w 3849640"/>
                <a:gd name="connsiteY3" fmla="*/ 1586091 h 3312594"/>
                <a:gd name="connsiteX4" fmla="*/ 36245 w 3849640"/>
                <a:gd name="connsiteY4" fmla="*/ 2612785 h 3312594"/>
                <a:gd name="connsiteX5" fmla="*/ 175806 w 3849640"/>
                <a:gd name="connsiteY5" fmla="*/ 3154741 h 3312594"/>
                <a:gd name="connsiteX6" fmla="*/ 389171 w 3849640"/>
                <a:gd name="connsiteY6" fmla="*/ 3302596 h 3312594"/>
                <a:gd name="connsiteX7" fmla="*/ 2169845 w 3849640"/>
                <a:gd name="connsiteY7" fmla="*/ 3238427 h 3312594"/>
                <a:gd name="connsiteX8" fmla="*/ 3849640 w 3849640"/>
                <a:gd name="connsiteY8" fmla="*/ 3018252 h 3312594"/>
                <a:gd name="connsiteX0" fmla="*/ 441329 w 2169845"/>
                <a:gd name="connsiteY0" fmla="*/ 3361 h 3312594"/>
                <a:gd name="connsiteX1" fmla="*/ 304149 w 2169845"/>
                <a:gd name="connsiteY1" fmla="*/ 189524 h 3312594"/>
                <a:gd name="connsiteX2" fmla="*/ 130562 w 2169845"/>
                <a:gd name="connsiteY2" fmla="*/ 756567 h 3312594"/>
                <a:gd name="connsiteX3" fmla="*/ 4161 w 2169845"/>
                <a:gd name="connsiteY3" fmla="*/ 1586091 h 3312594"/>
                <a:gd name="connsiteX4" fmla="*/ 36245 w 2169845"/>
                <a:gd name="connsiteY4" fmla="*/ 2612785 h 3312594"/>
                <a:gd name="connsiteX5" fmla="*/ 175806 w 2169845"/>
                <a:gd name="connsiteY5" fmla="*/ 3154741 h 3312594"/>
                <a:gd name="connsiteX6" fmla="*/ 389171 w 2169845"/>
                <a:gd name="connsiteY6" fmla="*/ 3302596 h 3312594"/>
                <a:gd name="connsiteX7" fmla="*/ 2169845 w 2169845"/>
                <a:gd name="connsiteY7" fmla="*/ 3238427 h 3312594"/>
                <a:gd name="connsiteX0" fmla="*/ 441329 w 506934"/>
                <a:gd name="connsiteY0" fmla="*/ 3361 h 3302596"/>
                <a:gd name="connsiteX1" fmla="*/ 304149 w 506934"/>
                <a:gd name="connsiteY1" fmla="*/ 189524 h 3302596"/>
                <a:gd name="connsiteX2" fmla="*/ 130562 w 506934"/>
                <a:gd name="connsiteY2" fmla="*/ 756567 h 3302596"/>
                <a:gd name="connsiteX3" fmla="*/ 4161 w 506934"/>
                <a:gd name="connsiteY3" fmla="*/ 1586091 h 3302596"/>
                <a:gd name="connsiteX4" fmla="*/ 36245 w 506934"/>
                <a:gd name="connsiteY4" fmla="*/ 2612785 h 3302596"/>
                <a:gd name="connsiteX5" fmla="*/ 175806 w 506934"/>
                <a:gd name="connsiteY5" fmla="*/ 3154741 h 3302596"/>
                <a:gd name="connsiteX6" fmla="*/ 389171 w 506934"/>
                <a:gd name="connsiteY6" fmla="*/ 3302596 h 330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6934" h="3302596">
                  <a:moveTo>
                    <a:pt x="441329" y="3361"/>
                  </a:moveTo>
                  <a:cubicBezTo>
                    <a:pt x="610789" y="-4140"/>
                    <a:pt x="410740" y="-17076"/>
                    <a:pt x="304149" y="189524"/>
                  </a:cubicBezTo>
                  <a:cubicBezTo>
                    <a:pt x="234706" y="318970"/>
                    <a:pt x="185575" y="509519"/>
                    <a:pt x="130562" y="756567"/>
                  </a:cubicBezTo>
                  <a:cubicBezTo>
                    <a:pt x="75549" y="1003615"/>
                    <a:pt x="16322" y="1383461"/>
                    <a:pt x="4161" y="1586091"/>
                  </a:cubicBezTo>
                  <a:cubicBezTo>
                    <a:pt x="-8000" y="1788721"/>
                    <a:pt x="7638" y="2351343"/>
                    <a:pt x="36245" y="2612785"/>
                  </a:cubicBezTo>
                  <a:cubicBezTo>
                    <a:pt x="64852" y="2874227"/>
                    <a:pt x="165661" y="3119739"/>
                    <a:pt x="175806" y="3154741"/>
                  </a:cubicBezTo>
                  <a:cubicBezTo>
                    <a:pt x="185951" y="3189743"/>
                    <a:pt x="230671" y="3271264"/>
                    <a:pt x="389171" y="3302596"/>
                  </a:cubicBezTo>
                </a:path>
              </a:pathLst>
            </a:custGeom>
            <a:noFill/>
            <a:ln w="57150" cap="rnd">
              <a:solidFill>
                <a:srgbClr val="006BBF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Forma Livre: Forma 59">
              <a:extLst>
                <a:ext uri="{FF2B5EF4-FFF2-40B4-BE49-F238E27FC236}">
                  <a16:creationId xmlns:a16="http://schemas.microsoft.com/office/drawing/2014/main" id="{411BF319-81A5-C301-8E4D-06267D198C74}"/>
                </a:ext>
              </a:extLst>
            </p:cNvPr>
            <p:cNvSpPr/>
            <p:nvPr/>
          </p:nvSpPr>
          <p:spPr>
            <a:xfrm flipV="1">
              <a:off x="479647" y="4088949"/>
              <a:ext cx="5205013" cy="1197854"/>
            </a:xfrm>
            <a:custGeom>
              <a:avLst/>
              <a:gdLst>
                <a:gd name="connsiteX0" fmla="*/ 0 w 9657347"/>
                <a:gd name="connsiteY0" fmla="*/ 1075685 h 3324339"/>
                <a:gd name="connsiteX1" fmla="*/ 1042736 w 9657347"/>
                <a:gd name="connsiteY1" fmla="*/ 1220064 h 3324339"/>
                <a:gd name="connsiteX2" fmla="*/ 1909010 w 9657347"/>
                <a:gd name="connsiteY2" fmla="*/ 1091727 h 3324339"/>
                <a:gd name="connsiteX3" fmla="*/ 2919663 w 9657347"/>
                <a:gd name="connsiteY3" fmla="*/ 658590 h 3324339"/>
                <a:gd name="connsiteX4" fmla="*/ 3866147 w 9657347"/>
                <a:gd name="connsiteY4" fmla="*/ 305664 h 3324339"/>
                <a:gd name="connsiteX5" fmla="*/ 5197642 w 9657347"/>
                <a:gd name="connsiteY5" fmla="*/ 864 h 3324339"/>
                <a:gd name="connsiteX6" fmla="*/ 4973052 w 9657347"/>
                <a:gd name="connsiteY6" fmla="*/ 401917 h 3324339"/>
                <a:gd name="connsiteX7" fmla="*/ 4732421 w 9657347"/>
                <a:gd name="connsiteY7" fmla="*/ 1605075 h 3324339"/>
                <a:gd name="connsiteX8" fmla="*/ 4764505 w 9657347"/>
                <a:gd name="connsiteY8" fmla="*/ 2631769 h 3324339"/>
                <a:gd name="connsiteX9" fmla="*/ 4924926 w 9657347"/>
                <a:gd name="connsiteY9" fmla="*/ 3177201 h 3324339"/>
                <a:gd name="connsiteX10" fmla="*/ 5117431 w 9657347"/>
                <a:gd name="connsiteY10" fmla="*/ 3321580 h 3324339"/>
                <a:gd name="connsiteX11" fmla="*/ 6898105 w 9657347"/>
                <a:gd name="connsiteY11" fmla="*/ 3257411 h 3324339"/>
                <a:gd name="connsiteX12" fmla="*/ 8614610 w 9657347"/>
                <a:gd name="connsiteY12" fmla="*/ 3080948 h 3324339"/>
                <a:gd name="connsiteX13" fmla="*/ 9657347 w 9657347"/>
                <a:gd name="connsiteY13" fmla="*/ 2936569 h 3324339"/>
                <a:gd name="connsiteX0" fmla="*/ 0 w 9657347"/>
                <a:gd name="connsiteY0" fmla="*/ 1074839 h 3323493"/>
                <a:gd name="connsiteX1" fmla="*/ 1042736 w 9657347"/>
                <a:gd name="connsiteY1" fmla="*/ 1219218 h 3323493"/>
                <a:gd name="connsiteX2" fmla="*/ 1909010 w 9657347"/>
                <a:gd name="connsiteY2" fmla="*/ 1090881 h 3323493"/>
                <a:gd name="connsiteX3" fmla="*/ 2919663 w 9657347"/>
                <a:gd name="connsiteY3" fmla="*/ 657744 h 3323493"/>
                <a:gd name="connsiteX4" fmla="*/ 3866147 w 9657347"/>
                <a:gd name="connsiteY4" fmla="*/ 304818 h 3323493"/>
                <a:gd name="connsiteX5" fmla="*/ 5197642 w 9657347"/>
                <a:gd name="connsiteY5" fmla="*/ 18 h 3323493"/>
                <a:gd name="connsiteX6" fmla="*/ 4973052 w 9657347"/>
                <a:gd name="connsiteY6" fmla="*/ 401071 h 3323493"/>
                <a:gd name="connsiteX7" fmla="*/ 4732421 w 9657347"/>
                <a:gd name="connsiteY7" fmla="*/ 1604229 h 3323493"/>
                <a:gd name="connsiteX8" fmla="*/ 4764505 w 9657347"/>
                <a:gd name="connsiteY8" fmla="*/ 2630923 h 3323493"/>
                <a:gd name="connsiteX9" fmla="*/ 4924926 w 9657347"/>
                <a:gd name="connsiteY9" fmla="*/ 3176355 h 3323493"/>
                <a:gd name="connsiteX10" fmla="*/ 5117431 w 9657347"/>
                <a:gd name="connsiteY10" fmla="*/ 3320734 h 3323493"/>
                <a:gd name="connsiteX11" fmla="*/ 6898105 w 9657347"/>
                <a:gd name="connsiteY11" fmla="*/ 3256565 h 3323493"/>
                <a:gd name="connsiteX12" fmla="*/ 8614610 w 9657347"/>
                <a:gd name="connsiteY12" fmla="*/ 3080102 h 3323493"/>
                <a:gd name="connsiteX13" fmla="*/ 9657347 w 9657347"/>
                <a:gd name="connsiteY13" fmla="*/ 2935723 h 3323493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4843 h 3323497"/>
                <a:gd name="connsiteX1" fmla="*/ 1042736 w 9657347"/>
                <a:gd name="connsiteY1" fmla="*/ 1219222 h 3323497"/>
                <a:gd name="connsiteX2" fmla="*/ 1909010 w 9657347"/>
                <a:gd name="connsiteY2" fmla="*/ 1090885 h 3323497"/>
                <a:gd name="connsiteX3" fmla="*/ 2919663 w 9657347"/>
                <a:gd name="connsiteY3" fmla="*/ 657748 h 3323497"/>
                <a:gd name="connsiteX4" fmla="*/ 3866147 w 9657347"/>
                <a:gd name="connsiteY4" fmla="*/ 304822 h 3323497"/>
                <a:gd name="connsiteX5" fmla="*/ 5197642 w 9657347"/>
                <a:gd name="connsiteY5" fmla="*/ 22 h 3323497"/>
                <a:gd name="connsiteX6" fmla="*/ 4973052 w 9657347"/>
                <a:gd name="connsiteY6" fmla="*/ 401075 h 3323497"/>
                <a:gd name="connsiteX7" fmla="*/ 4732421 w 9657347"/>
                <a:gd name="connsiteY7" fmla="*/ 1604233 h 3323497"/>
                <a:gd name="connsiteX8" fmla="*/ 4764505 w 9657347"/>
                <a:gd name="connsiteY8" fmla="*/ 2630927 h 3323497"/>
                <a:gd name="connsiteX9" fmla="*/ 4924926 w 9657347"/>
                <a:gd name="connsiteY9" fmla="*/ 3176359 h 3323497"/>
                <a:gd name="connsiteX10" fmla="*/ 5117431 w 9657347"/>
                <a:gd name="connsiteY10" fmla="*/ 3320738 h 3323497"/>
                <a:gd name="connsiteX11" fmla="*/ 6898105 w 9657347"/>
                <a:gd name="connsiteY11" fmla="*/ 3256569 h 3323497"/>
                <a:gd name="connsiteX12" fmla="*/ 8614610 w 9657347"/>
                <a:gd name="connsiteY12" fmla="*/ 3080106 h 3323497"/>
                <a:gd name="connsiteX13" fmla="*/ 9657347 w 9657347"/>
                <a:gd name="connsiteY13" fmla="*/ 2935727 h 3323497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7624 h 3326278"/>
                <a:gd name="connsiteX1" fmla="*/ 1042736 w 9657347"/>
                <a:gd name="connsiteY1" fmla="*/ 1222003 h 3326278"/>
                <a:gd name="connsiteX2" fmla="*/ 1909010 w 9657347"/>
                <a:gd name="connsiteY2" fmla="*/ 1093666 h 3326278"/>
                <a:gd name="connsiteX3" fmla="*/ 2919663 w 9657347"/>
                <a:gd name="connsiteY3" fmla="*/ 660529 h 3326278"/>
                <a:gd name="connsiteX4" fmla="*/ 4015650 w 9657347"/>
                <a:gd name="connsiteY4" fmla="*/ 255451 h 3326278"/>
                <a:gd name="connsiteX5" fmla="*/ 5197642 w 9657347"/>
                <a:gd name="connsiteY5" fmla="*/ 2803 h 3326278"/>
                <a:gd name="connsiteX6" fmla="*/ 4973052 w 9657347"/>
                <a:gd name="connsiteY6" fmla="*/ 403856 h 3326278"/>
                <a:gd name="connsiteX7" fmla="*/ 4732421 w 9657347"/>
                <a:gd name="connsiteY7" fmla="*/ 1607014 h 3326278"/>
                <a:gd name="connsiteX8" fmla="*/ 4764505 w 9657347"/>
                <a:gd name="connsiteY8" fmla="*/ 2633708 h 3326278"/>
                <a:gd name="connsiteX9" fmla="*/ 4924926 w 9657347"/>
                <a:gd name="connsiteY9" fmla="*/ 3179140 h 3326278"/>
                <a:gd name="connsiteX10" fmla="*/ 5117431 w 9657347"/>
                <a:gd name="connsiteY10" fmla="*/ 3323519 h 3326278"/>
                <a:gd name="connsiteX11" fmla="*/ 6898105 w 9657347"/>
                <a:gd name="connsiteY11" fmla="*/ 3259350 h 3326278"/>
                <a:gd name="connsiteX12" fmla="*/ 8614610 w 9657347"/>
                <a:gd name="connsiteY12" fmla="*/ 3082887 h 3326278"/>
                <a:gd name="connsiteX13" fmla="*/ 9657347 w 9657347"/>
                <a:gd name="connsiteY13" fmla="*/ 2938508 h 3326278"/>
                <a:gd name="connsiteX0" fmla="*/ 0 w 9657347"/>
                <a:gd name="connsiteY0" fmla="*/ 1042951 h 3291605"/>
                <a:gd name="connsiteX1" fmla="*/ 1042736 w 9657347"/>
                <a:gd name="connsiteY1" fmla="*/ 1187330 h 3291605"/>
                <a:gd name="connsiteX2" fmla="*/ 1909010 w 9657347"/>
                <a:gd name="connsiteY2" fmla="*/ 1058993 h 3291605"/>
                <a:gd name="connsiteX3" fmla="*/ 2919663 w 9657347"/>
                <a:gd name="connsiteY3" fmla="*/ 625856 h 3291605"/>
                <a:gd name="connsiteX4" fmla="*/ 4015650 w 9657347"/>
                <a:gd name="connsiteY4" fmla="*/ 220778 h 3291605"/>
                <a:gd name="connsiteX5" fmla="*/ 5308900 w 9657347"/>
                <a:gd name="connsiteY5" fmla="*/ 2899 h 3291605"/>
                <a:gd name="connsiteX6" fmla="*/ 4973052 w 9657347"/>
                <a:gd name="connsiteY6" fmla="*/ 369183 h 3291605"/>
                <a:gd name="connsiteX7" fmla="*/ 4732421 w 9657347"/>
                <a:gd name="connsiteY7" fmla="*/ 1572341 h 3291605"/>
                <a:gd name="connsiteX8" fmla="*/ 4764505 w 9657347"/>
                <a:gd name="connsiteY8" fmla="*/ 2599035 h 3291605"/>
                <a:gd name="connsiteX9" fmla="*/ 4924926 w 9657347"/>
                <a:gd name="connsiteY9" fmla="*/ 3144467 h 3291605"/>
                <a:gd name="connsiteX10" fmla="*/ 5117431 w 9657347"/>
                <a:gd name="connsiteY10" fmla="*/ 3288846 h 3291605"/>
                <a:gd name="connsiteX11" fmla="*/ 6898105 w 9657347"/>
                <a:gd name="connsiteY11" fmla="*/ 3224677 h 3291605"/>
                <a:gd name="connsiteX12" fmla="*/ 8614610 w 9657347"/>
                <a:gd name="connsiteY12" fmla="*/ 3048214 h 3291605"/>
                <a:gd name="connsiteX13" fmla="*/ 9657347 w 9657347"/>
                <a:gd name="connsiteY13" fmla="*/ 2903835 h 3291605"/>
                <a:gd name="connsiteX0" fmla="*/ 0 w 9657347"/>
                <a:gd name="connsiteY0" fmla="*/ 1053231 h 3301885"/>
                <a:gd name="connsiteX1" fmla="*/ 1042736 w 9657347"/>
                <a:gd name="connsiteY1" fmla="*/ 1197610 h 3301885"/>
                <a:gd name="connsiteX2" fmla="*/ 1909010 w 9657347"/>
                <a:gd name="connsiteY2" fmla="*/ 1069273 h 3301885"/>
                <a:gd name="connsiteX3" fmla="*/ 2919663 w 9657347"/>
                <a:gd name="connsiteY3" fmla="*/ 636136 h 3301885"/>
                <a:gd name="connsiteX4" fmla="*/ 4015650 w 9657347"/>
                <a:gd name="connsiteY4" fmla="*/ 231058 h 3301885"/>
                <a:gd name="connsiteX5" fmla="*/ 5152444 w 9657347"/>
                <a:gd name="connsiteY5" fmla="*/ 2749 h 3301885"/>
                <a:gd name="connsiteX6" fmla="*/ 4973052 w 9657347"/>
                <a:gd name="connsiteY6" fmla="*/ 379463 h 3301885"/>
                <a:gd name="connsiteX7" fmla="*/ 4732421 w 9657347"/>
                <a:gd name="connsiteY7" fmla="*/ 1582621 h 3301885"/>
                <a:gd name="connsiteX8" fmla="*/ 4764505 w 9657347"/>
                <a:gd name="connsiteY8" fmla="*/ 2609315 h 3301885"/>
                <a:gd name="connsiteX9" fmla="*/ 4924926 w 9657347"/>
                <a:gd name="connsiteY9" fmla="*/ 3154747 h 3301885"/>
                <a:gd name="connsiteX10" fmla="*/ 5117431 w 9657347"/>
                <a:gd name="connsiteY10" fmla="*/ 3299126 h 3301885"/>
                <a:gd name="connsiteX11" fmla="*/ 6898105 w 9657347"/>
                <a:gd name="connsiteY11" fmla="*/ 3234957 h 3301885"/>
                <a:gd name="connsiteX12" fmla="*/ 8614610 w 9657347"/>
                <a:gd name="connsiteY12" fmla="*/ 3058494 h 3301885"/>
                <a:gd name="connsiteX13" fmla="*/ 9657347 w 9657347"/>
                <a:gd name="connsiteY13" fmla="*/ 2914115 h 3301885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9756 h 3308410"/>
                <a:gd name="connsiteX1" fmla="*/ 1042736 w 9657347"/>
                <a:gd name="connsiteY1" fmla="*/ 1204135 h 3308410"/>
                <a:gd name="connsiteX2" fmla="*/ 1909010 w 9657347"/>
                <a:gd name="connsiteY2" fmla="*/ 1075798 h 3308410"/>
                <a:gd name="connsiteX3" fmla="*/ 2919663 w 9657347"/>
                <a:gd name="connsiteY3" fmla="*/ 642661 h 3308410"/>
                <a:gd name="connsiteX4" fmla="*/ 4015650 w 9657347"/>
                <a:gd name="connsiteY4" fmla="*/ 237583 h 3308410"/>
                <a:gd name="connsiteX5" fmla="*/ 5152444 w 9657347"/>
                <a:gd name="connsiteY5" fmla="*/ 9274 h 3308410"/>
                <a:gd name="connsiteX6" fmla="*/ 4924376 w 9657347"/>
                <a:gd name="connsiteY6" fmla="*/ 545921 h 3308410"/>
                <a:gd name="connsiteX7" fmla="*/ 4732421 w 9657347"/>
                <a:gd name="connsiteY7" fmla="*/ 1589146 h 3308410"/>
                <a:gd name="connsiteX8" fmla="*/ 4764505 w 9657347"/>
                <a:gd name="connsiteY8" fmla="*/ 2615840 h 3308410"/>
                <a:gd name="connsiteX9" fmla="*/ 4924926 w 9657347"/>
                <a:gd name="connsiteY9" fmla="*/ 3161272 h 3308410"/>
                <a:gd name="connsiteX10" fmla="*/ 5117431 w 9657347"/>
                <a:gd name="connsiteY10" fmla="*/ 3305651 h 3308410"/>
                <a:gd name="connsiteX11" fmla="*/ 6898105 w 9657347"/>
                <a:gd name="connsiteY11" fmla="*/ 3241482 h 3308410"/>
                <a:gd name="connsiteX12" fmla="*/ 8614610 w 9657347"/>
                <a:gd name="connsiteY12" fmla="*/ 3065019 h 3308410"/>
                <a:gd name="connsiteX13" fmla="*/ 9657347 w 9657347"/>
                <a:gd name="connsiteY13" fmla="*/ 2920640 h 3308410"/>
                <a:gd name="connsiteX0" fmla="*/ 0 w 9657347"/>
                <a:gd name="connsiteY0" fmla="*/ 1051841 h 3300495"/>
                <a:gd name="connsiteX1" fmla="*/ 1042736 w 9657347"/>
                <a:gd name="connsiteY1" fmla="*/ 1196220 h 3300495"/>
                <a:gd name="connsiteX2" fmla="*/ 1909010 w 9657347"/>
                <a:gd name="connsiteY2" fmla="*/ 1067883 h 3300495"/>
                <a:gd name="connsiteX3" fmla="*/ 2919663 w 9657347"/>
                <a:gd name="connsiteY3" fmla="*/ 634746 h 3300495"/>
                <a:gd name="connsiteX4" fmla="*/ 4015650 w 9657347"/>
                <a:gd name="connsiteY4" fmla="*/ 229668 h 3300495"/>
                <a:gd name="connsiteX5" fmla="*/ 5152444 w 9657347"/>
                <a:gd name="connsiteY5" fmla="*/ 1359 h 3300495"/>
                <a:gd name="connsiteX6" fmla="*/ 4924376 w 9657347"/>
                <a:gd name="connsiteY6" fmla="*/ 538006 h 3300495"/>
                <a:gd name="connsiteX7" fmla="*/ 4732421 w 9657347"/>
                <a:gd name="connsiteY7" fmla="*/ 1581231 h 3300495"/>
                <a:gd name="connsiteX8" fmla="*/ 4764505 w 9657347"/>
                <a:gd name="connsiteY8" fmla="*/ 2607925 h 3300495"/>
                <a:gd name="connsiteX9" fmla="*/ 4924926 w 9657347"/>
                <a:gd name="connsiteY9" fmla="*/ 3153357 h 3300495"/>
                <a:gd name="connsiteX10" fmla="*/ 5117431 w 9657347"/>
                <a:gd name="connsiteY10" fmla="*/ 3297736 h 3300495"/>
                <a:gd name="connsiteX11" fmla="*/ 6898105 w 9657347"/>
                <a:gd name="connsiteY11" fmla="*/ 3233567 h 3300495"/>
                <a:gd name="connsiteX12" fmla="*/ 8614610 w 9657347"/>
                <a:gd name="connsiteY12" fmla="*/ 3057104 h 3300495"/>
                <a:gd name="connsiteX13" fmla="*/ 9657347 w 9657347"/>
                <a:gd name="connsiteY13" fmla="*/ 2912725 h 3300495"/>
                <a:gd name="connsiteX0" fmla="*/ 0 w 9657347"/>
                <a:gd name="connsiteY0" fmla="*/ 1051841 h 3300495"/>
                <a:gd name="connsiteX1" fmla="*/ 1042736 w 9657347"/>
                <a:gd name="connsiteY1" fmla="*/ 1196220 h 3300495"/>
                <a:gd name="connsiteX2" fmla="*/ 1909010 w 9657347"/>
                <a:gd name="connsiteY2" fmla="*/ 1067883 h 3300495"/>
                <a:gd name="connsiteX3" fmla="*/ 2919663 w 9657347"/>
                <a:gd name="connsiteY3" fmla="*/ 634746 h 3300495"/>
                <a:gd name="connsiteX4" fmla="*/ 4015650 w 9657347"/>
                <a:gd name="connsiteY4" fmla="*/ 229668 h 3300495"/>
                <a:gd name="connsiteX5" fmla="*/ 5152444 w 9657347"/>
                <a:gd name="connsiteY5" fmla="*/ 1359 h 3300495"/>
                <a:gd name="connsiteX6" fmla="*/ 4924376 w 9657347"/>
                <a:gd name="connsiteY6" fmla="*/ 538006 h 3300495"/>
                <a:gd name="connsiteX7" fmla="*/ 4732421 w 9657347"/>
                <a:gd name="connsiteY7" fmla="*/ 1581231 h 3300495"/>
                <a:gd name="connsiteX8" fmla="*/ 4764505 w 9657347"/>
                <a:gd name="connsiteY8" fmla="*/ 2607925 h 3300495"/>
                <a:gd name="connsiteX9" fmla="*/ 4924926 w 9657347"/>
                <a:gd name="connsiteY9" fmla="*/ 3153357 h 3300495"/>
                <a:gd name="connsiteX10" fmla="*/ 5117431 w 9657347"/>
                <a:gd name="connsiteY10" fmla="*/ 3297736 h 3300495"/>
                <a:gd name="connsiteX11" fmla="*/ 6898105 w 9657347"/>
                <a:gd name="connsiteY11" fmla="*/ 3233567 h 3300495"/>
                <a:gd name="connsiteX12" fmla="*/ 8614610 w 9657347"/>
                <a:gd name="connsiteY12" fmla="*/ 3057104 h 3300495"/>
                <a:gd name="connsiteX13" fmla="*/ 9657347 w 9657347"/>
                <a:gd name="connsiteY13" fmla="*/ 2912725 h 3300495"/>
                <a:gd name="connsiteX0" fmla="*/ 0 w 9657347"/>
                <a:gd name="connsiteY0" fmla="*/ 1051841 h 3298591"/>
                <a:gd name="connsiteX1" fmla="*/ 1042736 w 9657347"/>
                <a:gd name="connsiteY1" fmla="*/ 1196220 h 3298591"/>
                <a:gd name="connsiteX2" fmla="*/ 1909010 w 9657347"/>
                <a:gd name="connsiteY2" fmla="*/ 1067883 h 3298591"/>
                <a:gd name="connsiteX3" fmla="*/ 2919663 w 9657347"/>
                <a:gd name="connsiteY3" fmla="*/ 634746 h 3298591"/>
                <a:gd name="connsiteX4" fmla="*/ 4015650 w 9657347"/>
                <a:gd name="connsiteY4" fmla="*/ 229668 h 3298591"/>
                <a:gd name="connsiteX5" fmla="*/ 5152444 w 9657347"/>
                <a:gd name="connsiteY5" fmla="*/ 1359 h 3298591"/>
                <a:gd name="connsiteX6" fmla="*/ 4924376 w 9657347"/>
                <a:gd name="connsiteY6" fmla="*/ 538006 h 3298591"/>
                <a:gd name="connsiteX7" fmla="*/ 4732421 w 9657347"/>
                <a:gd name="connsiteY7" fmla="*/ 1581231 h 3298591"/>
                <a:gd name="connsiteX8" fmla="*/ 4764505 w 9657347"/>
                <a:gd name="connsiteY8" fmla="*/ 2607925 h 3298591"/>
                <a:gd name="connsiteX9" fmla="*/ 4935357 w 9657347"/>
                <a:gd name="connsiteY9" fmla="*/ 3195079 h 3298591"/>
                <a:gd name="connsiteX10" fmla="*/ 5117431 w 9657347"/>
                <a:gd name="connsiteY10" fmla="*/ 3297736 h 3298591"/>
                <a:gd name="connsiteX11" fmla="*/ 6898105 w 9657347"/>
                <a:gd name="connsiteY11" fmla="*/ 3233567 h 3298591"/>
                <a:gd name="connsiteX12" fmla="*/ 8614610 w 9657347"/>
                <a:gd name="connsiteY12" fmla="*/ 3057104 h 3298591"/>
                <a:gd name="connsiteX13" fmla="*/ 9657347 w 9657347"/>
                <a:gd name="connsiteY13" fmla="*/ 2912725 h 3298591"/>
                <a:gd name="connsiteX0" fmla="*/ 0 w 9657347"/>
                <a:gd name="connsiteY0" fmla="*/ 1051841 h 3298591"/>
                <a:gd name="connsiteX1" fmla="*/ 1042736 w 9657347"/>
                <a:gd name="connsiteY1" fmla="*/ 1196220 h 3298591"/>
                <a:gd name="connsiteX2" fmla="*/ 1909010 w 9657347"/>
                <a:gd name="connsiteY2" fmla="*/ 1067883 h 3298591"/>
                <a:gd name="connsiteX3" fmla="*/ 2919663 w 9657347"/>
                <a:gd name="connsiteY3" fmla="*/ 634746 h 3298591"/>
                <a:gd name="connsiteX4" fmla="*/ 4015650 w 9657347"/>
                <a:gd name="connsiteY4" fmla="*/ 229668 h 3298591"/>
                <a:gd name="connsiteX5" fmla="*/ 5152444 w 9657347"/>
                <a:gd name="connsiteY5" fmla="*/ 1359 h 3298591"/>
                <a:gd name="connsiteX6" fmla="*/ 4924376 w 9657347"/>
                <a:gd name="connsiteY6" fmla="*/ 538006 h 3298591"/>
                <a:gd name="connsiteX7" fmla="*/ 4732421 w 9657347"/>
                <a:gd name="connsiteY7" fmla="*/ 1581231 h 3298591"/>
                <a:gd name="connsiteX8" fmla="*/ 4764505 w 9657347"/>
                <a:gd name="connsiteY8" fmla="*/ 2607925 h 3298591"/>
                <a:gd name="connsiteX9" fmla="*/ 4935357 w 9657347"/>
                <a:gd name="connsiteY9" fmla="*/ 3195079 h 3298591"/>
                <a:gd name="connsiteX10" fmla="*/ 5117431 w 9657347"/>
                <a:gd name="connsiteY10" fmla="*/ 3297736 h 3298591"/>
                <a:gd name="connsiteX11" fmla="*/ 6898105 w 9657347"/>
                <a:gd name="connsiteY11" fmla="*/ 3233567 h 3298591"/>
                <a:gd name="connsiteX12" fmla="*/ 8614610 w 9657347"/>
                <a:gd name="connsiteY12" fmla="*/ 3057104 h 3298591"/>
                <a:gd name="connsiteX13" fmla="*/ 9657347 w 9657347"/>
                <a:gd name="connsiteY13" fmla="*/ 2912725 h 3298591"/>
                <a:gd name="connsiteX0" fmla="*/ 0 w 9657347"/>
                <a:gd name="connsiteY0" fmla="*/ 1051841 h 3297739"/>
                <a:gd name="connsiteX1" fmla="*/ 1042736 w 9657347"/>
                <a:gd name="connsiteY1" fmla="*/ 1196220 h 3297739"/>
                <a:gd name="connsiteX2" fmla="*/ 1909010 w 9657347"/>
                <a:gd name="connsiteY2" fmla="*/ 1067883 h 3297739"/>
                <a:gd name="connsiteX3" fmla="*/ 2919663 w 9657347"/>
                <a:gd name="connsiteY3" fmla="*/ 634746 h 3297739"/>
                <a:gd name="connsiteX4" fmla="*/ 4015650 w 9657347"/>
                <a:gd name="connsiteY4" fmla="*/ 229668 h 3297739"/>
                <a:gd name="connsiteX5" fmla="*/ 5152444 w 9657347"/>
                <a:gd name="connsiteY5" fmla="*/ 1359 h 3297739"/>
                <a:gd name="connsiteX6" fmla="*/ 4924376 w 9657347"/>
                <a:gd name="connsiteY6" fmla="*/ 538006 h 3297739"/>
                <a:gd name="connsiteX7" fmla="*/ 4732421 w 9657347"/>
                <a:gd name="connsiteY7" fmla="*/ 1581231 h 3297739"/>
                <a:gd name="connsiteX8" fmla="*/ 4764505 w 9657347"/>
                <a:gd name="connsiteY8" fmla="*/ 2607925 h 3297739"/>
                <a:gd name="connsiteX9" fmla="*/ 4935357 w 9657347"/>
                <a:gd name="connsiteY9" fmla="*/ 3195079 h 3297739"/>
                <a:gd name="connsiteX10" fmla="*/ 5117431 w 9657347"/>
                <a:gd name="connsiteY10" fmla="*/ 3297736 h 3297739"/>
                <a:gd name="connsiteX11" fmla="*/ 6898105 w 9657347"/>
                <a:gd name="connsiteY11" fmla="*/ 3233567 h 3297739"/>
                <a:gd name="connsiteX12" fmla="*/ 8614610 w 9657347"/>
                <a:gd name="connsiteY12" fmla="*/ 3057104 h 3297739"/>
                <a:gd name="connsiteX13" fmla="*/ 9657347 w 9657347"/>
                <a:gd name="connsiteY13" fmla="*/ 2912725 h 3297739"/>
                <a:gd name="connsiteX0" fmla="*/ 0 w 9657347"/>
                <a:gd name="connsiteY0" fmla="*/ 1051841 h 3300678"/>
                <a:gd name="connsiteX1" fmla="*/ 1042736 w 9657347"/>
                <a:gd name="connsiteY1" fmla="*/ 1196220 h 3300678"/>
                <a:gd name="connsiteX2" fmla="*/ 1909010 w 9657347"/>
                <a:gd name="connsiteY2" fmla="*/ 1067883 h 3300678"/>
                <a:gd name="connsiteX3" fmla="*/ 2919663 w 9657347"/>
                <a:gd name="connsiteY3" fmla="*/ 634746 h 3300678"/>
                <a:gd name="connsiteX4" fmla="*/ 4015650 w 9657347"/>
                <a:gd name="connsiteY4" fmla="*/ 229668 h 3300678"/>
                <a:gd name="connsiteX5" fmla="*/ 5152444 w 9657347"/>
                <a:gd name="connsiteY5" fmla="*/ 1359 h 3300678"/>
                <a:gd name="connsiteX6" fmla="*/ 4924376 w 9657347"/>
                <a:gd name="connsiteY6" fmla="*/ 538006 h 3300678"/>
                <a:gd name="connsiteX7" fmla="*/ 4732421 w 9657347"/>
                <a:gd name="connsiteY7" fmla="*/ 1581231 h 3300678"/>
                <a:gd name="connsiteX8" fmla="*/ 4764505 w 9657347"/>
                <a:gd name="connsiteY8" fmla="*/ 2607925 h 3300678"/>
                <a:gd name="connsiteX9" fmla="*/ 4904066 w 9657347"/>
                <a:gd name="connsiteY9" fmla="*/ 3149881 h 3300678"/>
                <a:gd name="connsiteX10" fmla="*/ 5117431 w 9657347"/>
                <a:gd name="connsiteY10" fmla="*/ 3297736 h 3300678"/>
                <a:gd name="connsiteX11" fmla="*/ 6898105 w 9657347"/>
                <a:gd name="connsiteY11" fmla="*/ 3233567 h 3300678"/>
                <a:gd name="connsiteX12" fmla="*/ 8614610 w 9657347"/>
                <a:gd name="connsiteY12" fmla="*/ 3057104 h 3300678"/>
                <a:gd name="connsiteX13" fmla="*/ 9657347 w 9657347"/>
                <a:gd name="connsiteY13" fmla="*/ 2912725 h 3300678"/>
                <a:gd name="connsiteX0" fmla="*/ 0 w 9657347"/>
                <a:gd name="connsiteY0" fmla="*/ 1051841 h 3306949"/>
                <a:gd name="connsiteX1" fmla="*/ 1042736 w 9657347"/>
                <a:gd name="connsiteY1" fmla="*/ 1196220 h 3306949"/>
                <a:gd name="connsiteX2" fmla="*/ 1909010 w 9657347"/>
                <a:gd name="connsiteY2" fmla="*/ 1067883 h 3306949"/>
                <a:gd name="connsiteX3" fmla="*/ 2919663 w 9657347"/>
                <a:gd name="connsiteY3" fmla="*/ 634746 h 3306949"/>
                <a:gd name="connsiteX4" fmla="*/ 4015650 w 9657347"/>
                <a:gd name="connsiteY4" fmla="*/ 229668 h 3306949"/>
                <a:gd name="connsiteX5" fmla="*/ 5152444 w 9657347"/>
                <a:gd name="connsiteY5" fmla="*/ 1359 h 3306949"/>
                <a:gd name="connsiteX6" fmla="*/ 4924376 w 9657347"/>
                <a:gd name="connsiteY6" fmla="*/ 538006 h 3306949"/>
                <a:gd name="connsiteX7" fmla="*/ 4732421 w 9657347"/>
                <a:gd name="connsiteY7" fmla="*/ 1581231 h 3306949"/>
                <a:gd name="connsiteX8" fmla="*/ 4764505 w 9657347"/>
                <a:gd name="connsiteY8" fmla="*/ 2607925 h 3306949"/>
                <a:gd name="connsiteX9" fmla="*/ 4904066 w 9657347"/>
                <a:gd name="connsiteY9" fmla="*/ 3149881 h 3306949"/>
                <a:gd name="connsiteX10" fmla="*/ 5117431 w 9657347"/>
                <a:gd name="connsiteY10" fmla="*/ 3297736 h 3306949"/>
                <a:gd name="connsiteX11" fmla="*/ 6898105 w 9657347"/>
                <a:gd name="connsiteY11" fmla="*/ 3233567 h 3306949"/>
                <a:gd name="connsiteX12" fmla="*/ 8614610 w 9657347"/>
                <a:gd name="connsiteY12" fmla="*/ 3057104 h 3306949"/>
                <a:gd name="connsiteX13" fmla="*/ 9657347 w 9657347"/>
                <a:gd name="connsiteY13" fmla="*/ 2912725 h 3306949"/>
                <a:gd name="connsiteX0" fmla="*/ 0 w 9657347"/>
                <a:gd name="connsiteY0" fmla="*/ 1051841 h 3312522"/>
                <a:gd name="connsiteX1" fmla="*/ 1042736 w 9657347"/>
                <a:gd name="connsiteY1" fmla="*/ 1196220 h 3312522"/>
                <a:gd name="connsiteX2" fmla="*/ 1909010 w 9657347"/>
                <a:gd name="connsiteY2" fmla="*/ 1067883 h 3312522"/>
                <a:gd name="connsiteX3" fmla="*/ 2919663 w 9657347"/>
                <a:gd name="connsiteY3" fmla="*/ 634746 h 3312522"/>
                <a:gd name="connsiteX4" fmla="*/ 4015650 w 9657347"/>
                <a:gd name="connsiteY4" fmla="*/ 229668 h 3312522"/>
                <a:gd name="connsiteX5" fmla="*/ 5152444 w 9657347"/>
                <a:gd name="connsiteY5" fmla="*/ 1359 h 3312522"/>
                <a:gd name="connsiteX6" fmla="*/ 4924376 w 9657347"/>
                <a:gd name="connsiteY6" fmla="*/ 538006 h 3312522"/>
                <a:gd name="connsiteX7" fmla="*/ 4732421 w 9657347"/>
                <a:gd name="connsiteY7" fmla="*/ 1581231 h 3312522"/>
                <a:gd name="connsiteX8" fmla="*/ 4764505 w 9657347"/>
                <a:gd name="connsiteY8" fmla="*/ 2607925 h 3312522"/>
                <a:gd name="connsiteX9" fmla="*/ 4904066 w 9657347"/>
                <a:gd name="connsiteY9" fmla="*/ 3149881 h 3312522"/>
                <a:gd name="connsiteX10" fmla="*/ 5117431 w 9657347"/>
                <a:gd name="connsiteY10" fmla="*/ 3297736 h 3312522"/>
                <a:gd name="connsiteX11" fmla="*/ 6898105 w 9657347"/>
                <a:gd name="connsiteY11" fmla="*/ 3233567 h 3312522"/>
                <a:gd name="connsiteX12" fmla="*/ 8614610 w 9657347"/>
                <a:gd name="connsiteY12" fmla="*/ 3057104 h 3312522"/>
                <a:gd name="connsiteX13" fmla="*/ 9657347 w 9657347"/>
                <a:gd name="connsiteY13" fmla="*/ 2912725 h 3312522"/>
                <a:gd name="connsiteX0" fmla="*/ 0 w 9657347"/>
                <a:gd name="connsiteY0" fmla="*/ 1051841 h 3306949"/>
                <a:gd name="connsiteX1" fmla="*/ 1042736 w 9657347"/>
                <a:gd name="connsiteY1" fmla="*/ 1196220 h 3306949"/>
                <a:gd name="connsiteX2" fmla="*/ 1909010 w 9657347"/>
                <a:gd name="connsiteY2" fmla="*/ 1067883 h 3306949"/>
                <a:gd name="connsiteX3" fmla="*/ 2919663 w 9657347"/>
                <a:gd name="connsiteY3" fmla="*/ 634746 h 3306949"/>
                <a:gd name="connsiteX4" fmla="*/ 4015650 w 9657347"/>
                <a:gd name="connsiteY4" fmla="*/ 229668 h 3306949"/>
                <a:gd name="connsiteX5" fmla="*/ 5152444 w 9657347"/>
                <a:gd name="connsiteY5" fmla="*/ 1359 h 3306949"/>
                <a:gd name="connsiteX6" fmla="*/ 4924376 w 9657347"/>
                <a:gd name="connsiteY6" fmla="*/ 538006 h 3306949"/>
                <a:gd name="connsiteX7" fmla="*/ 4732421 w 9657347"/>
                <a:gd name="connsiteY7" fmla="*/ 1581231 h 3306949"/>
                <a:gd name="connsiteX8" fmla="*/ 4764505 w 9657347"/>
                <a:gd name="connsiteY8" fmla="*/ 2607925 h 3306949"/>
                <a:gd name="connsiteX9" fmla="*/ 4904066 w 9657347"/>
                <a:gd name="connsiteY9" fmla="*/ 3149881 h 3306949"/>
                <a:gd name="connsiteX10" fmla="*/ 5117431 w 9657347"/>
                <a:gd name="connsiteY10" fmla="*/ 3297736 h 3306949"/>
                <a:gd name="connsiteX11" fmla="*/ 6898105 w 9657347"/>
                <a:gd name="connsiteY11" fmla="*/ 3233567 h 3306949"/>
                <a:gd name="connsiteX12" fmla="*/ 8614610 w 9657347"/>
                <a:gd name="connsiteY12" fmla="*/ 3057104 h 3306949"/>
                <a:gd name="connsiteX13" fmla="*/ 9657347 w 9657347"/>
                <a:gd name="connsiteY13" fmla="*/ 2912725 h 3306949"/>
                <a:gd name="connsiteX0" fmla="*/ 0 w 9657347"/>
                <a:gd name="connsiteY0" fmla="*/ 1051421 h 3306529"/>
                <a:gd name="connsiteX1" fmla="*/ 1042736 w 9657347"/>
                <a:gd name="connsiteY1" fmla="*/ 1195800 h 3306529"/>
                <a:gd name="connsiteX2" fmla="*/ 1909010 w 9657347"/>
                <a:gd name="connsiteY2" fmla="*/ 1067463 h 3306529"/>
                <a:gd name="connsiteX3" fmla="*/ 2919663 w 9657347"/>
                <a:gd name="connsiteY3" fmla="*/ 634326 h 3306529"/>
                <a:gd name="connsiteX4" fmla="*/ 4015650 w 9657347"/>
                <a:gd name="connsiteY4" fmla="*/ 229248 h 3306529"/>
                <a:gd name="connsiteX5" fmla="*/ 5152444 w 9657347"/>
                <a:gd name="connsiteY5" fmla="*/ 939 h 3306529"/>
                <a:gd name="connsiteX6" fmla="*/ 5080986 w 9657347"/>
                <a:gd name="connsiteY6" fmla="*/ 164241 h 3306529"/>
                <a:gd name="connsiteX7" fmla="*/ 4924376 w 9657347"/>
                <a:gd name="connsiteY7" fmla="*/ 537586 h 3306529"/>
                <a:gd name="connsiteX8" fmla="*/ 4732421 w 9657347"/>
                <a:gd name="connsiteY8" fmla="*/ 1580811 h 3306529"/>
                <a:gd name="connsiteX9" fmla="*/ 4764505 w 9657347"/>
                <a:gd name="connsiteY9" fmla="*/ 2607505 h 3306529"/>
                <a:gd name="connsiteX10" fmla="*/ 4904066 w 9657347"/>
                <a:gd name="connsiteY10" fmla="*/ 3149461 h 3306529"/>
                <a:gd name="connsiteX11" fmla="*/ 5117431 w 9657347"/>
                <a:gd name="connsiteY11" fmla="*/ 3297316 h 3306529"/>
                <a:gd name="connsiteX12" fmla="*/ 6898105 w 9657347"/>
                <a:gd name="connsiteY12" fmla="*/ 3233147 h 3306529"/>
                <a:gd name="connsiteX13" fmla="*/ 8614610 w 9657347"/>
                <a:gd name="connsiteY13" fmla="*/ 3056684 h 3306529"/>
                <a:gd name="connsiteX14" fmla="*/ 9657347 w 9657347"/>
                <a:gd name="connsiteY14" fmla="*/ 2912305 h 330652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80986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80986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55269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27 h 3309335"/>
                <a:gd name="connsiteX1" fmla="*/ 1042736 w 9657347"/>
                <a:gd name="connsiteY1" fmla="*/ 1198606 h 3309335"/>
                <a:gd name="connsiteX2" fmla="*/ 1909010 w 9657347"/>
                <a:gd name="connsiteY2" fmla="*/ 1070269 h 3309335"/>
                <a:gd name="connsiteX3" fmla="*/ 2919663 w 9657347"/>
                <a:gd name="connsiteY3" fmla="*/ 637132 h 3309335"/>
                <a:gd name="connsiteX4" fmla="*/ 4015650 w 9657347"/>
                <a:gd name="connsiteY4" fmla="*/ 232054 h 3309335"/>
                <a:gd name="connsiteX5" fmla="*/ 5169589 w 9657347"/>
                <a:gd name="connsiteY5" fmla="*/ 887 h 3309335"/>
                <a:gd name="connsiteX6" fmla="*/ 5055269 w 9657347"/>
                <a:gd name="connsiteY6" fmla="*/ 167047 h 3309335"/>
                <a:gd name="connsiteX7" fmla="*/ 4924376 w 9657347"/>
                <a:gd name="connsiteY7" fmla="*/ 540392 h 3309335"/>
                <a:gd name="connsiteX8" fmla="*/ 4732421 w 9657347"/>
                <a:gd name="connsiteY8" fmla="*/ 1583617 h 3309335"/>
                <a:gd name="connsiteX9" fmla="*/ 4764505 w 9657347"/>
                <a:gd name="connsiteY9" fmla="*/ 2610311 h 3309335"/>
                <a:gd name="connsiteX10" fmla="*/ 4904066 w 9657347"/>
                <a:gd name="connsiteY10" fmla="*/ 3152267 h 3309335"/>
                <a:gd name="connsiteX11" fmla="*/ 5117431 w 9657347"/>
                <a:gd name="connsiteY11" fmla="*/ 3300122 h 3309335"/>
                <a:gd name="connsiteX12" fmla="*/ 6898105 w 9657347"/>
                <a:gd name="connsiteY12" fmla="*/ 3235953 h 3309335"/>
                <a:gd name="connsiteX13" fmla="*/ 8614610 w 9657347"/>
                <a:gd name="connsiteY13" fmla="*/ 3059490 h 3309335"/>
                <a:gd name="connsiteX14" fmla="*/ 9657347 w 9657347"/>
                <a:gd name="connsiteY14" fmla="*/ 2915111 h 3309335"/>
                <a:gd name="connsiteX0" fmla="*/ 0 w 9657347"/>
                <a:gd name="connsiteY0" fmla="*/ 1054100 h 3309208"/>
                <a:gd name="connsiteX1" fmla="*/ 1042736 w 9657347"/>
                <a:gd name="connsiteY1" fmla="*/ 1198479 h 3309208"/>
                <a:gd name="connsiteX2" fmla="*/ 1909010 w 9657347"/>
                <a:gd name="connsiteY2" fmla="*/ 1070142 h 3309208"/>
                <a:gd name="connsiteX3" fmla="*/ 2919663 w 9657347"/>
                <a:gd name="connsiteY3" fmla="*/ 637005 h 3309208"/>
                <a:gd name="connsiteX4" fmla="*/ 4015650 w 9657347"/>
                <a:gd name="connsiteY4" fmla="*/ 231927 h 3309208"/>
                <a:gd name="connsiteX5" fmla="*/ 5169589 w 9657347"/>
                <a:gd name="connsiteY5" fmla="*/ 760 h 3309208"/>
                <a:gd name="connsiteX6" fmla="*/ 5055269 w 9657347"/>
                <a:gd name="connsiteY6" fmla="*/ 166920 h 3309208"/>
                <a:gd name="connsiteX7" fmla="*/ 4924376 w 9657347"/>
                <a:gd name="connsiteY7" fmla="*/ 540265 h 3309208"/>
                <a:gd name="connsiteX8" fmla="*/ 4732421 w 9657347"/>
                <a:gd name="connsiteY8" fmla="*/ 1583490 h 3309208"/>
                <a:gd name="connsiteX9" fmla="*/ 4764505 w 9657347"/>
                <a:gd name="connsiteY9" fmla="*/ 2610184 h 3309208"/>
                <a:gd name="connsiteX10" fmla="*/ 4904066 w 9657347"/>
                <a:gd name="connsiteY10" fmla="*/ 3152140 h 3309208"/>
                <a:gd name="connsiteX11" fmla="*/ 5117431 w 9657347"/>
                <a:gd name="connsiteY11" fmla="*/ 3299995 h 3309208"/>
                <a:gd name="connsiteX12" fmla="*/ 6898105 w 9657347"/>
                <a:gd name="connsiteY12" fmla="*/ 3235826 h 3309208"/>
                <a:gd name="connsiteX13" fmla="*/ 8614610 w 9657347"/>
                <a:gd name="connsiteY13" fmla="*/ 3059363 h 3309208"/>
                <a:gd name="connsiteX14" fmla="*/ 9657347 w 9657347"/>
                <a:gd name="connsiteY14" fmla="*/ 2914984 h 3309208"/>
                <a:gd name="connsiteX0" fmla="*/ 0 w 9657347"/>
                <a:gd name="connsiteY0" fmla="*/ 1054516 h 3309624"/>
                <a:gd name="connsiteX1" fmla="*/ 1042736 w 9657347"/>
                <a:gd name="connsiteY1" fmla="*/ 1198895 h 3309624"/>
                <a:gd name="connsiteX2" fmla="*/ 1909010 w 9657347"/>
                <a:gd name="connsiteY2" fmla="*/ 1070558 h 3309624"/>
                <a:gd name="connsiteX3" fmla="*/ 2919663 w 9657347"/>
                <a:gd name="connsiteY3" fmla="*/ 637421 h 3309624"/>
                <a:gd name="connsiteX4" fmla="*/ 4015650 w 9657347"/>
                <a:gd name="connsiteY4" fmla="*/ 232343 h 3309624"/>
                <a:gd name="connsiteX5" fmla="*/ 5169589 w 9657347"/>
                <a:gd name="connsiteY5" fmla="*/ 1176 h 3309624"/>
                <a:gd name="connsiteX6" fmla="*/ 5055269 w 9657347"/>
                <a:gd name="connsiteY6" fmla="*/ 167336 h 3309624"/>
                <a:gd name="connsiteX7" fmla="*/ 4924376 w 9657347"/>
                <a:gd name="connsiteY7" fmla="*/ 540681 h 3309624"/>
                <a:gd name="connsiteX8" fmla="*/ 4732421 w 9657347"/>
                <a:gd name="connsiteY8" fmla="*/ 1583906 h 3309624"/>
                <a:gd name="connsiteX9" fmla="*/ 4764505 w 9657347"/>
                <a:gd name="connsiteY9" fmla="*/ 2610600 h 3309624"/>
                <a:gd name="connsiteX10" fmla="*/ 4904066 w 9657347"/>
                <a:gd name="connsiteY10" fmla="*/ 3152556 h 3309624"/>
                <a:gd name="connsiteX11" fmla="*/ 5117431 w 9657347"/>
                <a:gd name="connsiteY11" fmla="*/ 3300411 h 3309624"/>
                <a:gd name="connsiteX12" fmla="*/ 6898105 w 9657347"/>
                <a:gd name="connsiteY12" fmla="*/ 3236242 h 3309624"/>
                <a:gd name="connsiteX13" fmla="*/ 8614610 w 9657347"/>
                <a:gd name="connsiteY13" fmla="*/ 3059779 h 3309624"/>
                <a:gd name="connsiteX14" fmla="*/ 9657347 w 9657347"/>
                <a:gd name="connsiteY14" fmla="*/ 2915400 h 3309624"/>
                <a:gd name="connsiteX0" fmla="*/ 0 w 9657347"/>
                <a:gd name="connsiteY0" fmla="*/ 1053406 h 3308514"/>
                <a:gd name="connsiteX1" fmla="*/ 1042736 w 9657347"/>
                <a:gd name="connsiteY1" fmla="*/ 1197785 h 3308514"/>
                <a:gd name="connsiteX2" fmla="*/ 1909010 w 9657347"/>
                <a:gd name="connsiteY2" fmla="*/ 1069448 h 3308514"/>
                <a:gd name="connsiteX3" fmla="*/ 2919663 w 9657347"/>
                <a:gd name="connsiteY3" fmla="*/ 636311 h 3308514"/>
                <a:gd name="connsiteX4" fmla="*/ 4015650 w 9657347"/>
                <a:gd name="connsiteY4" fmla="*/ 231233 h 3308514"/>
                <a:gd name="connsiteX5" fmla="*/ 5169589 w 9657347"/>
                <a:gd name="connsiteY5" fmla="*/ 66 h 3308514"/>
                <a:gd name="connsiteX6" fmla="*/ 5055269 w 9657347"/>
                <a:gd name="connsiteY6" fmla="*/ 166226 h 3308514"/>
                <a:gd name="connsiteX7" fmla="*/ 4924376 w 9657347"/>
                <a:gd name="connsiteY7" fmla="*/ 539571 h 3308514"/>
                <a:gd name="connsiteX8" fmla="*/ 4732421 w 9657347"/>
                <a:gd name="connsiteY8" fmla="*/ 1582796 h 3308514"/>
                <a:gd name="connsiteX9" fmla="*/ 4764505 w 9657347"/>
                <a:gd name="connsiteY9" fmla="*/ 2609490 h 3308514"/>
                <a:gd name="connsiteX10" fmla="*/ 4904066 w 9657347"/>
                <a:gd name="connsiteY10" fmla="*/ 3151446 h 3308514"/>
                <a:gd name="connsiteX11" fmla="*/ 5117431 w 9657347"/>
                <a:gd name="connsiteY11" fmla="*/ 3299301 h 3308514"/>
                <a:gd name="connsiteX12" fmla="*/ 6898105 w 9657347"/>
                <a:gd name="connsiteY12" fmla="*/ 3235132 h 3308514"/>
                <a:gd name="connsiteX13" fmla="*/ 8614610 w 9657347"/>
                <a:gd name="connsiteY13" fmla="*/ 3058669 h 3308514"/>
                <a:gd name="connsiteX14" fmla="*/ 9657347 w 9657347"/>
                <a:gd name="connsiteY14" fmla="*/ 2914290 h 3308514"/>
                <a:gd name="connsiteX0" fmla="*/ 0 w 9657347"/>
                <a:gd name="connsiteY0" fmla="*/ 1053819 h 3308927"/>
                <a:gd name="connsiteX1" fmla="*/ 1042736 w 9657347"/>
                <a:gd name="connsiteY1" fmla="*/ 1198198 h 3308927"/>
                <a:gd name="connsiteX2" fmla="*/ 1909010 w 9657347"/>
                <a:gd name="connsiteY2" fmla="*/ 1069861 h 3308927"/>
                <a:gd name="connsiteX3" fmla="*/ 2919663 w 9657347"/>
                <a:gd name="connsiteY3" fmla="*/ 636724 h 3308927"/>
                <a:gd name="connsiteX4" fmla="*/ 4015650 w 9657347"/>
                <a:gd name="connsiteY4" fmla="*/ 231646 h 3308927"/>
                <a:gd name="connsiteX5" fmla="*/ 5169589 w 9657347"/>
                <a:gd name="connsiteY5" fmla="*/ 479 h 3308927"/>
                <a:gd name="connsiteX6" fmla="*/ 5032409 w 9657347"/>
                <a:gd name="connsiteY6" fmla="*/ 186642 h 3308927"/>
                <a:gd name="connsiteX7" fmla="*/ 4924376 w 9657347"/>
                <a:gd name="connsiteY7" fmla="*/ 539984 h 3308927"/>
                <a:gd name="connsiteX8" fmla="*/ 4732421 w 9657347"/>
                <a:gd name="connsiteY8" fmla="*/ 1583209 h 3308927"/>
                <a:gd name="connsiteX9" fmla="*/ 4764505 w 9657347"/>
                <a:gd name="connsiteY9" fmla="*/ 2609903 h 3308927"/>
                <a:gd name="connsiteX10" fmla="*/ 4904066 w 9657347"/>
                <a:gd name="connsiteY10" fmla="*/ 3151859 h 3308927"/>
                <a:gd name="connsiteX11" fmla="*/ 5117431 w 9657347"/>
                <a:gd name="connsiteY11" fmla="*/ 3299714 h 3308927"/>
                <a:gd name="connsiteX12" fmla="*/ 6898105 w 9657347"/>
                <a:gd name="connsiteY12" fmla="*/ 3235545 h 3308927"/>
                <a:gd name="connsiteX13" fmla="*/ 8614610 w 9657347"/>
                <a:gd name="connsiteY13" fmla="*/ 3059082 h 3308927"/>
                <a:gd name="connsiteX14" fmla="*/ 9657347 w 9657347"/>
                <a:gd name="connsiteY14" fmla="*/ 2914703 h 3308927"/>
                <a:gd name="connsiteX0" fmla="*/ 0 w 9657347"/>
                <a:gd name="connsiteY0" fmla="*/ 1053819 h 3308927"/>
                <a:gd name="connsiteX1" fmla="*/ 1042736 w 9657347"/>
                <a:gd name="connsiteY1" fmla="*/ 1198198 h 3308927"/>
                <a:gd name="connsiteX2" fmla="*/ 1909010 w 9657347"/>
                <a:gd name="connsiteY2" fmla="*/ 1069861 h 3308927"/>
                <a:gd name="connsiteX3" fmla="*/ 2919663 w 9657347"/>
                <a:gd name="connsiteY3" fmla="*/ 636724 h 3308927"/>
                <a:gd name="connsiteX4" fmla="*/ 4015650 w 9657347"/>
                <a:gd name="connsiteY4" fmla="*/ 231646 h 3308927"/>
                <a:gd name="connsiteX5" fmla="*/ 5169589 w 9657347"/>
                <a:gd name="connsiteY5" fmla="*/ 479 h 3308927"/>
                <a:gd name="connsiteX6" fmla="*/ 5032409 w 9657347"/>
                <a:gd name="connsiteY6" fmla="*/ 186642 h 3308927"/>
                <a:gd name="connsiteX7" fmla="*/ 4924376 w 9657347"/>
                <a:gd name="connsiteY7" fmla="*/ 539984 h 3308927"/>
                <a:gd name="connsiteX8" fmla="*/ 4732421 w 9657347"/>
                <a:gd name="connsiteY8" fmla="*/ 1583209 h 3308927"/>
                <a:gd name="connsiteX9" fmla="*/ 4764505 w 9657347"/>
                <a:gd name="connsiteY9" fmla="*/ 2609903 h 3308927"/>
                <a:gd name="connsiteX10" fmla="*/ 4904066 w 9657347"/>
                <a:gd name="connsiteY10" fmla="*/ 3151859 h 3308927"/>
                <a:gd name="connsiteX11" fmla="*/ 5117431 w 9657347"/>
                <a:gd name="connsiteY11" fmla="*/ 3299714 h 3308927"/>
                <a:gd name="connsiteX12" fmla="*/ 6898105 w 9657347"/>
                <a:gd name="connsiteY12" fmla="*/ 3235545 h 3308927"/>
                <a:gd name="connsiteX13" fmla="*/ 8614610 w 9657347"/>
                <a:gd name="connsiteY13" fmla="*/ 3059082 h 3308927"/>
                <a:gd name="connsiteX14" fmla="*/ 9657347 w 9657347"/>
                <a:gd name="connsiteY14" fmla="*/ 2914703 h 330892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24376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24376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81514 w 9657347"/>
                <a:gd name="connsiteY7" fmla="*/ 594301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01517 w 9657347"/>
                <a:gd name="connsiteY7" fmla="*/ 60001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01517 w 9657347"/>
                <a:gd name="connsiteY7" fmla="*/ 60001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10382234"/>
                <a:gd name="connsiteY0" fmla="*/ 1056701 h 3311809"/>
                <a:gd name="connsiteX1" fmla="*/ 1042736 w 10382234"/>
                <a:gd name="connsiteY1" fmla="*/ 1201080 h 3311809"/>
                <a:gd name="connsiteX2" fmla="*/ 1909010 w 10382234"/>
                <a:gd name="connsiteY2" fmla="*/ 1072743 h 3311809"/>
                <a:gd name="connsiteX3" fmla="*/ 2919663 w 10382234"/>
                <a:gd name="connsiteY3" fmla="*/ 639606 h 3311809"/>
                <a:gd name="connsiteX4" fmla="*/ 4015650 w 10382234"/>
                <a:gd name="connsiteY4" fmla="*/ 234528 h 3311809"/>
                <a:gd name="connsiteX5" fmla="*/ 5169589 w 10382234"/>
                <a:gd name="connsiteY5" fmla="*/ 3361 h 3311809"/>
                <a:gd name="connsiteX6" fmla="*/ 5032409 w 10382234"/>
                <a:gd name="connsiteY6" fmla="*/ 189524 h 3311809"/>
                <a:gd name="connsiteX7" fmla="*/ 4858822 w 10382234"/>
                <a:gd name="connsiteY7" fmla="*/ 756567 h 3311809"/>
                <a:gd name="connsiteX8" fmla="*/ 4732421 w 10382234"/>
                <a:gd name="connsiteY8" fmla="*/ 1586091 h 3311809"/>
                <a:gd name="connsiteX9" fmla="*/ 4764505 w 10382234"/>
                <a:gd name="connsiteY9" fmla="*/ 2612785 h 3311809"/>
                <a:gd name="connsiteX10" fmla="*/ 4904066 w 10382234"/>
                <a:gd name="connsiteY10" fmla="*/ 3154741 h 3311809"/>
                <a:gd name="connsiteX11" fmla="*/ 5117431 w 10382234"/>
                <a:gd name="connsiteY11" fmla="*/ 3302596 h 3311809"/>
                <a:gd name="connsiteX12" fmla="*/ 6898105 w 10382234"/>
                <a:gd name="connsiteY12" fmla="*/ 3238427 h 3311809"/>
                <a:gd name="connsiteX13" fmla="*/ 8614610 w 10382234"/>
                <a:gd name="connsiteY13" fmla="*/ 3061964 h 3311809"/>
                <a:gd name="connsiteX14" fmla="*/ 10382234 w 10382234"/>
                <a:gd name="connsiteY14" fmla="*/ 2860731 h 3311809"/>
                <a:gd name="connsiteX0" fmla="*/ 0 w 10382234"/>
                <a:gd name="connsiteY0" fmla="*/ 1056701 h 3311809"/>
                <a:gd name="connsiteX1" fmla="*/ 1042736 w 10382234"/>
                <a:gd name="connsiteY1" fmla="*/ 1201080 h 3311809"/>
                <a:gd name="connsiteX2" fmla="*/ 1909010 w 10382234"/>
                <a:gd name="connsiteY2" fmla="*/ 1072743 h 3311809"/>
                <a:gd name="connsiteX3" fmla="*/ 2919663 w 10382234"/>
                <a:gd name="connsiteY3" fmla="*/ 639606 h 3311809"/>
                <a:gd name="connsiteX4" fmla="*/ 4015650 w 10382234"/>
                <a:gd name="connsiteY4" fmla="*/ 234528 h 3311809"/>
                <a:gd name="connsiteX5" fmla="*/ 5169589 w 10382234"/>
                <a:gd name="connsiteY5" fmla="*/ 3361 h 3311809"/>
                <a:gd name="connsiteX6" fmla="*/ 5032409 w 10382234"/>
                <a:gd name="connsiteY6" fmla="*/ 189524 h 3311809"/>
                <a:gd name="connsiteX7" fmla="*/ 4858822 w 10382234"/>
                <a:gd name="connsiteY7" fmla="*/ 756567 h 3311809"/>
                <a:gd name="connsiteX8" fmla="*/ 4732421 w 10382234"/>
                <a:gd name="connsiteY8" fmla="*/ 1586091 h 3311809"/>
                <a:gd name="connsiteX9" fmla="*/ 4764505 w 10382234"/>
                <a:gd name="connsiteY9" fmla="*/ 2612785 h 3311809"/>
                <a:gd name="connsiteX10" fmla="*/ 4904066 w 10382234"/>
                <a:gd name="connsiteY10" fmla="*/ 3154741 h 3311809"/>
                <a:gd name="connsiteX11" fmla="*/ 5117431 w 10382234"/>
                <a:gd name="connsiteY11" fmla="*/ 3302596 h 3311809"/>
                <a:gd name="connsiteX12" fmla="*/ 6898105 w 10382234"/>
                <a:gd name="connsiteY12" fmla="*/ 3238427 h 3311809"/>
                <a:gd name="connsiteX13" fmla="*/ 8614610 w 10382234"/>
                <a:gd name="connsiteY13" fmla="*/ 3061964 h 3311809"/>
                <a:gd name="connsiteX14" fmla="*/ 10382234 w 10382234"/>
                <a:gd name="connsiteY14" fmla="*/ 2860731 h 3311809"/>
                <a:gd name="connsiteX0" fmla="*/ 0 w 10562271"/>
                <a:gd name="connsiteY0" fmla="*/ 1056701 h 3311809"/>
                <a:gd name="connsiteX1" fmla="*/ 1042736 w 10562271"/>
                <a:gd name="connsiteY1" fmla="*/ 1201080 h 3311809"/>
                <a:gd name="connsiteX2" fmla="*/ 1909010 w 10562271"/>
                <a:gd name="connsiteY2" fmla="*/ 1072743 h 3311809"/>
                <a:gd name="connsiteX3" fmla="*/ 2919663 w 10562271"/>
                <a:gd name="connsiteY3" fmla="*/ 639606 h 3311809"/>
                <a:gd name="connsiteX4" fmla="*/ 4015650 w 10562271"/>
                <a:gd name="connsiteY4" fmla="*/ 234528 h 3311809"/>
                <a:gd name="connsiteX5" fmla="*/ 5169589 w 10562271"/>
                <a:gd name="connsiteY5" fmla="*/ 3361 h 3311809"/>
                <a:gd name="connsiteX6" fmla="*/ 5032409 w 10562271"/>
                <a:gd name="connsiteY6" fmla="*/ 189524 h 3311809"/>
                <a:gd name="connsiteX7" fmla="*/ 4858822 w 10562271"/>
                <a:gd name="connsiteY7" fmla="*/ 756567 h 3311809"/>
                <a:gd name="connsiteX8" fmla="*/ 4732421 w 10562271"/>
                <a:gd name="connsiteY8" fmla="*/ 1586091 h 3311809"/>
                <a:gd name="connsiteX9" fmla="*/ 4764505 w 10562271"/>
                <a:gd name="connsiteY9" fmla="*/ 2612785 h 3311809"/>
                <a:gd name="connsiteX10" fmla="*/ 4904066 w 10562271"/>
                <a:gd name="connsiteY10" fmla="*/ 3154741 h 3311809"/>
                <a:gd name="connsiteX11" fmla="*/ 5117431 w 10562271"/>
                <a:gd name="connsiteY11" fmla="*/ 3302596 h 3311809"/>
                <a:gd name="connsiteX12" fmla="*/ 6898105 w 10562271"/>
                <a:gd name="connsiteY12" fmla="*/ 3238427 h 3311809"/>
                <a:gd name="connsiteX13" fmla="*/ 8614610 w 10562271"/>
                <a:gd name="connsiteY13" fmla="*/ 3061964 h 3311809"/>
                <a:gd name="connsiteX14" fmla="*/ 10562271 w 10562271"/>
                <a:gd name="connsiteY14" fmla="*/ 2860731 h 3311809"/>
                <a:gd name="connsiteX0" fmla="*/ 0 w 10562271"/>
                <a:gd name="connsiteY0" fmla="*/ 1056701 h 3311809"/>
                <a:gd name="connsiteX1" fmla="*/ 1042736 w 10562271"/>
                <a:gd name="connsiteY1" fmla="*/ 1201080 h 3311809"/>
                <a:gd name="connsiteX2" fmla="*/ 1909010 w 10562271"/>
                <a:gd name="connsiteY2" fmla="*/ 1072743 h 3311809"/>
                <a:gd name="connsiteX3" fmla="*/ 2919663 w 10562271"/>
                <a:gd name="connsiteY3" fmla="*/ 639606 h 3311809"/>
                <a:gd name="connsiteX4" fmla="*/ 4015650 w 10562271"/>
                <a:gd name="connsiteY4" fmla="*/ 234528 h 3311809"/>
                <a:gd name="connsiteX5" fmla="*/ 5169589 w 10562271"/>
                <a:gd name="connsiteY5" fmla="*/ 3361 h 3311809"/>
                <a:gd name="connsiteX6" fmla="*/ 5032409 w 10562271"/>
                <a:gd name="connsiteY6" fmla="*/ 189524 h 3311809"/>
                <a:gd name="connsiteX7" fmla="*/ 4858822 w 10562271"/>
                <a:gd name="connsiteY7" fmla="*/ 756567 h 3311809"/>
                <a:gd name="connsiteX8" fmla="*/ 4732421 w 10562271"/>
                <a:gd name="connsiteY8" fmla="*/ 1586091 h 3311809"/>
                <a:gd name="connsiteX9" fmla="*/ 4764505 w 10562271"/>
                <a:gd name="connsiteY9" fmla="*/ 2612785 h 3311809"/>
                <a:gd name="connsiteX10" fmla="*/ 4904066 w 10562271"/>
                <a:gd name="connsiteY10" fmla="*/ 3154741 h 3311809"/>
                <a:gd name="connsiteX11" fmla="*/ 5117431 w 10562271"/>
                <a:gd name="connsiteY11" fmla="*/ 3302596 h 3311809"/>
                <a:gd name="connsiteX12" fmla="*/ 6898105 w 10562271"/>
                <a:gd name="connsiteY12" fmla="*/ 3238427 h 3311809"/>
                <a:gd name="connsiteX13" fmla="*/ 8614610 w 10562271"/>
                <a:gd name="connsiteY13" fmla="*/ 3061964 h 3311809"/>
                <a:gd name="connsiteX14" fmla="*/ 10562271 w 10562271"/>
                <a:gd name="connsiteY14" fmla="*/ 2860731 h 3311809"/>
                <a:gd name="connsiteX0" fmla="*/ 0 w 10562271"/>
                <a:gd name="connsiteY0" fmla="*/ 1056701 h 3312221"/>
                <a:gd name="connsiteX1" fmla="*/ 1042736 w 10562271"/>
                <a:gd name="connsiteY1" fmla="*/ 1201080 h 3312221"/>
                <a:gd name="connsiteX2" fmla="*/ 1909010 w 10562271"/>
                <a:gd name="connsiteY2" fmla="*/ 1072743 h 3312221"/>
                <a:gd name="connsiteX3" fmla="*/ 2919663 w 10562271"/>
                <a:gd name="connsiteY3" fmla="*/ 639606 h 3312221"/>
                <a:gd name="connsiteX4" fmla="*/ 4015650 w 10562271"/>
                <a:gd name="connsiteY4" fmla="*/ 234528 h 3312221"/>
                <a:gd name="connsiteX5" fmla="*/ 5169589 w 10562271"/>
                <a:gd name="connsiteY5" fmla="*/ 3361 h 3312221"/>
                <a:gd name="connsiteX6" fmla="*/ 5032409 w 10562271"/>
                <a:gd name="connsiteY6" fmla="*/ 189524 h 3312221"/>
                <a:gd name="connsiteX7" fmla="*/ 4858822 w 10562271"/>
                <a:gd name="connsiteY7" fmla="*/ 756567 h 3312221"/>
                <a:gd name="connsiteX8" fmla="*/ 4732421 w 10562271"/>
                <a:gd name="connsiteY8" fmla="*/ 1586091 h 3312221"/>
                <a:gd name="connsiteX9" fmla="*/ 4764505 w 10562271"/>
                <a:gd name="connsiteY9" fmla="*/ 2612785 h 3312221"/>
                <a:gd name="connsiteX10" fmla="*/ 4904066 w 10562271"/>
                <a:gd name="connsiteY10" fmla="*/ 3154741 h 3312221"/>
                <a:gd name="connsiteX11" fmla="*/ 5117431 w 10562271"/>
                <a:gd name="connsiteY11" fmla="*/ 3302596 h 3312221"/>
                <a:gd name="connsiteX12" fmla="*/ 6898105 w 10562271"/>
                <a:gd name="connsiteY12" fmla="*/ 3238427 h 3312221"/>
                <a:gd name="connsiteX13" fmla="*/ 8614610 w 10562271"/>
                <a:gd name="connsiteY13" fmla="*/ 3038275 h 3312221"/>
                <a:gd name="connsiteX14" fmla="*/ 10562271 w 10562271"/>
                <a:gd name="connsiteY14" fmla="*/ 2860731 h 3312221"/>
                <a:gd name="connsiteX0" fmla="*/ 0 w 10979199"/>
                <a:gd name="connsiteY0" fmla="*/ 1056701 h 3312221"/>
                <a:gd name="connsiteX1" fmla="*/ 1042736 w 10979199"/>
                <a:gd name="connsiteY1" fmla="*/ 1201080 h 3312221"/>
                <a:gd name="connsiteX2" fmla="*/ 1909010 w 10979199"/>
                <a:gd name="connsiteY2" fmla="*/ 1072743 h 3312221"/>
                <a:gd name="connsiteX3" fmla="*/ 2919663 w 10979199"/>
                <a:gd name="connsiteY3" fmla="*/ 639606 h 3312221"/>
                <a:gd name="connsiteX4" fmla="*/ 4015650 w 10979199"/>
                <a:gd name="connsiteY4" fmla="*/ 234528 h 3312221"/>
                <a:gd name="connsiteX5" fmla="*/ 5169589 w 10979199"/>
                <a:gd name="connsiteY5" fmla="*/ 3361 h 3312221"/>
                <a:gd name="connsiteX6" fmla="*/ 5032409 w 10979199"/>
                <a:gd name="connsiteY6" fmla="*/ 189524 h 3312221"/>
                <a:gd name="connsiteX7" fmla="*/ 4858822 w 10979199"/>
                <a:gd name="connsiteY7" fmla="*/ 756567 h 3312221"/>
                <a:gd name="connsiteX8" fmla="*/ 4732421 w 10979199"/>
                <a:gd name="connsiteY8" fmla="*/ 1586091 h 3312221"/>
                <a:gd name="connsiteX9" fmla="*/ 4764505 w 10979199"/>
                <a:gd name="connsiteY9" fmla="*/ 2612785 h 3312221"/>
                <a:gd name="connsiteX10" fmla="*/ 4904066 w 10979199"/>
                <a:gd name="connsiteY10" fmla="*/ 3154741 h 3312221"/>
                <a:gd name="connsiteX11" fmla="*/ 5117431 w 10979199"/>
                <a:gd name="connsiteY11" fmla="*/ 3302596 h 3312221"/>
                <a:gd name="connsiteX12" fmla="*/ 6898105 w 10979199"/>
                <a:gd name="connsiteY12" fmla="*/ 3238427 h 3312221"/>
                <a:gd name="connsiteX13" fmla="*/ 8614610 w 10979199"/>
                <a:gd name="connsiteY13" fmla="*/ 3038275 h 3312221"/>
                <a:gd name="connsiteX14" fmla="*/ 10979199 w 10979199"/>
                <a:gd name="connsiteY14" fmla="*/ 2846518 h 3312221"/>
                <a:gd name="connsiteX0" fmla="*/ 0 w 10339593"/>
                <a:gd name="connsiteY0" fmla="*/ 1056701 h 3312221"/>
                <a:gd name="connsiteX1" fmla="*/ 1042736 w 10339593"/>
                <a:gd name="connsiteY1" fmla="*/ 1201080 h 3312221"/>
                <a:gd name="connsiteX2" fmla="*/ 1909010 w 10339593"/>
                <a:gd name="connsiteY2" fmla="*/ 1072743 h 3312221"/>
                <a:gd name="connsiteX3" fmla="*/ 2919663 w 10339593"/>
                <a:gd name="connsiteY3" fmla="*/ 639606 h 3312221"/>
                <a:gd name="connsiteX4" fmla="*/ 4015650 w 10339593"/>
                <a:gd name="connsiteY4" fmla="*/ 234528 h 3312221"/>
                <a:gd name="connsiteX5" fmla="*/ 5169589 w 10339593"/>
                <a:gd name="connsiteY5" fmla="*/ 3361 h 3312221"/>
                <a:gd name="connsiteX6" fmla="*/ 5032409 w 10339593"/>
                <a:gd name="connsiteY6" fmla="*/ 189524 h 3312221"/>
                <a:gd name="connsiteX7" fmla="*/ 4858822 w 10339593"/>
                <a:gd name="connsiteY7" fmla="*/ 756567 h 3312221"/>
                <a:gd name="connsiteX8" fmla="*/ 4732421 w 10339593"/>
                <a:gd name="connsiteY8" fmla="*/ 1586091 h 3312221"/>
                <a:gd name="connsiteX9" fmla="*/ 4764505 w 10339593"/>
                <a:gd name="connsiteY9" fmla="*/ 2612785 h 3312221"/>
                <a:gd name="connsiteX10" fmla="*/ 4904066 w 10339593"/>
                <a:gd name="connsiteY10" fmla="*/ 3154741 h 3312221"/>
                <a:gd name="connsiteX11" fmla="*/ 5117431 w 10339593"/>
                <a:gd name="connsiteY11" fmla="*/ 3302596 h 3312221"/>
                <a:gd name="connsiteX12" fmla="*/ 6898105 w 10339593"/>
                <a:gd name="connsiteY12" fmla="*/ 3238427 h 3312221"/>
                <a:gd name="connsiteX13" fmla="*/ 8614610 w 10339593"/>
                <a:gd name="connsiteY13" fmla="*/ 3038275 h 3312221"/>
                <a:gd name="connsiteX14" fmla="*/ 10339593 w 10339593"/>
                <a:gd name="connsiteY14" fmla="*/ 2860732 h 3312221"/>
                <a:gd name="connsiteX0" fmla="*/ 0 w 10339593"/>
                <a:gd name="connsiteY0" fmla="*/ 1056701 h 3312221"/>
                <a:gd name="connsiteX1" fmla="*/ 1042736 w 10339593"/>
                <a:gd name="connsiteY1" fmla="*/ 1201080 h 3312221"/>
                <a:gd name="connsiteX2" fmla="*/ 1909010 w 10339593"/>
                <a:gd name="connsiteY2" fmla="*/ 1072743 h 3312221"/>
                <a:gd name="connsiteX3" fmla="*/ 2919663 w 10339593"/>
                <a:gd name="connsiteY3" fmla="*/ 639606 h 3312221"/>
                <a:gd name="connsiteX4" fmla="*/ 4015650 w 10339593"/>
                <a:gd name="connsiteY4" fmla="*/ 234528 h 3312221"/>
                <a:gd name="connsiteX5" fmla="*/ 5169589 w 10339593"/>
                <a:gd name="connsiteY5" fmla="*/ 3361 h 3312221"/>
                <a:gd name="connsiteX6" fmla="*/ 5032409 w 10339593"/>
                <a:gd name="connsiteY6" fmla="*/ 189524 h 3312221"/>
                <a:gd name="connsiteX7" fmla="*/ 4858822 w 10339593"/>
                <a:gd name="connsiteY7" fmla="*/ 756567 h 3312221"/>
                <a:gd name="connsiteX8" fmla="*/ 4732421 w 10339593"/>
                <a:gd name="connsiteY8" fmla="*/ 1586091 h 3312221"/>
                <a:gd name="connsiteX9" fmla="*/ 4764505 w 10339593"/>
                <a:gd name="connsiteY9" fmla="*/ 2612785 h 3312221"/>
                <a:gd name="connsiteX10" fmla="*/ 4904066 w 10339593"/>
                <a:gd name="connsiteY10" fmla="*/ 3154741 h 3312221"/>
                <a:gd name="connsiteX11" fmla="*/ 5117431 w 10339593"/>
                <a:gd name="connsiteY11" fmla="*/ 3302596 h 3312221"/>
                <a:gd name="connsiteX12" fmla="*/ 6898105 w 10339593"/>
                <a:gd name="connsiteY12" fmla="*/ 3238427 h 3312221"/>
                <a:gd name="connsiteX13" fmla="*/ 8614610 w 10339593"/>
                <a:gd name="connsiteY13" fmla="*/ 3038275 h 3312221"/>
                <a:gd name="connsiteX14" fmla="*/ 10339593 w 10339593"/>
                <a:gd name="connsiteY14" fmla="*/ 2860732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94"/>
                <a:gd name="connsiteX1" fmla="*/ 1042736 w 9593635"/>
                <a:gd name="connsiteY1" fmla="*/ 1201080 h 3312594"/>
                <a:gd name="connsiteX2" fmla="*/ 1909010 w 9593635"/>
                <a:gd name="connsiteY2" fmla="*/ 1072743 h 3312594"/>
                <a:gd name="connsiteX3" fmla="*/ 2919663 w 9593635"/>
                <a:gd name="connsiteY3" fmla="*/ 639606 h 3312594"/>
                <a:gd name="connsiteX4" fmla="*/ 4015650 w 9593635"/>
                <a:gd name="connsiteY4" fmla="*/ 234528 h 3312594"/>
                <a:gd name="connsiteX5" fmla="*/ 5169589 w 9593635"/>
                <a:gd name="connsiteY5" fmla="*/ 3361 h 3312594"/>
                <a:gd name="connsiteX6" fmla="*/ 5032409 w 9593635"/>
                <a:gd name="connsiteY6" fmla="*/ 189524 h 3312594"/>
                <a:gd name="connsiteX7" fmla="*/ 4858822 w 9593635"/>
                <a:gd name="connsiteY7" fmla="*/ 756567 h 3312594"/>
                <a:gd name="connsiteX8" fmla="*/ 4732421 w 9593635"/>
                <a:gd name="connsiteY8" fmla="*/ 1586091 h 3312594"/>
                <a:gd name="connsiteX9" fmla="*/ 4764505 w 9593635"/>
                <a:gd name="connsiteY9" fmla="*/ 2612785 h 3312594"/>
                <a:gd name="connsiteX10" fmla="*/ 4904066 w 9593635"/>
                <a:gd name="connsiteY10" fmla="*/ 3154741 h 3312594"/>
                <a:gd name="connsiteX11" fmla="*/ 5117431 w 9593635"/>
                <a:gd name="connsiteY11" fmla="*/ 3302596 h 3312594"/>
                <a:gd name="connsiteX12" fmla="*/ 6898105 w 9593635"/>
                <a:gd name="connsiteY12" fmla="*/ 3238427 h 3312594"/>
                <a:gd name="connsiteX13" fmla="*/ 8577900 w 9593635"/>
                <a:gd name="connsiteY13" fmla="*/ 3018252 h 3312594"/>
                <a:gd name="connsiteX14" fmla="*/ 9593635 w 9593635"/>
                <a:gd name="connsiteY14" fmla="*/ 2896827 h 3312594"/>
                <a:gd name="connsiteX0" fmla="*/ 0 w 8577900"/>
                <a:gd name="connsiteY0" fmla="*/ 1056701 h 3312594"/>
                <a:gd name="connsiteX1" fmla="*/ 1042736 w 8577900"/>
                <a:gd name="connsiteY1" fmla="*/ 1201080 h 3312594"/>
                <a:gd name="connsiteX2" fmla="*/ 1909010 w 8577900"/>
                <a:gd name="connsiteY2" fmla="*/ 1072743 h 3312594"/>
                <a:gd name="connsiteX3" fmla="*/ 2919663 w 8577900"/>
                <a:gd name="connsiteY3" fmla="*/ 639606 h 3312594"/>
                <a:gd name="connsiteX4" fmla="*/ 4015650 w 8577900"/>
                <a:gd name="connsiteY4" fmla="*/ 234528 h 3312594"/>
                <a:gd name="connsiteX5" fmla="*/ 5169589 w 8577900"/>
                <a:gd name="connsiteY5" fmla="*/ 3361 h 3312594"/>
                <a:gd name="connsiteX6" fmla="*/ 5032409 w 8577900"/>
                <a:gd name="connsiteY6" fmla="*/ 189524 h 3312594"/>
                <a:gd name="connsiteX7" fmla="*/ 4858822 w 8577900"/>
                <a:gd name="connsiteY7" fmla="*/ 756567 h 3312594"/>
                <a:gd name="connsiteX8" fmla="*/ 4732421 w 8577900"/>
                <a:gd name="connsiteY8" fmla="*/ 1586091 h 3312594"/>
                <a:gd name="connsiteX9" fmla="*/ 4764505 w 8577900"/>
                <a:gd name="connsiteY9" fmla="*/ 2612785 h 3312594"/>
                <a:gd name="connsiteX10" fmla="*/ 4904066 w 8577900"/>
                <a:gd name="connsiteY10" fmla="*/ 3154741 h 3312594"/>
                <a:gd name="connsiteX11" fmla="*/ 5117431 w 8577900"/>
                <a:gd name="connsiteY11" fmla="*/ 3302596 h 3312594"/>
                <a:gd name="connsiteX12" fmla="*/ 6898105 w 8577900"/>
                <a:gd name="connsiteY12" fmla="*/ 3238427 h 3312594"/>
                <a:gd name="connsiteX13" fmla="*/ 8577900 w 8577900"/>
                <a:gd name="connsiteY13" fmla="*/ 3018252 h 3312594"/>
                <a:gd name="connsiteX0" fmla="*/ 0 w 6898105"/>
                <a:gd name="connsiteY0" fmla="*/ 1056701 h 3312594"/>
                <a:gd name="connsiteX1" fmla="*/ 1042736 w 6898105"/>
                <a:gd name="connsiteY1" fmla="*/ 1201080 h 3312594"/>
                <a:gd name="connsiteX2" fmla="*/ 1909010 w 6898105"/>
                <a:gd name="connsiteY2" fmla="*/ 1072743 h 3312594"/>
                <a:gd name="connsiteX3" fmla="*/ 2919663 w 6898105"/>
                <a:gd name="connsiteY3" fmla="*/ 639606 h 3312594"/>
                <a:gd name="connsiteX4" fmla="*/ 4015650 w 6898105"/>
                <a:gd name="connsiteY4" fmla="*/ 234528 h 3312594"/>
                <a:gd name="connsiteX5" fmla="*/ 5169589 w 6898105"/>
                <a:gd name="connsiteY5" fmla="*/ 3361 h 3312594"/>
                <a:gd name="connsiteX6" fmla="*/ 5032409 w 6898105"/>
                <a:gd name="connsiteY6" fmla="*/ 189524 h 3312594"/>
                <a:gd name="connsiteX7" fmla="*/ 4858822 w 6898105"/>
                <a:gd name="connsiteY7" fmla="*/ 756567 h 3312594"/>
                <a:gd name="connsiteX8" fmla="*/ 4732421 w 6898105"/>
                <a:gd name="connsiteY8" fmla="*/ 1586091 h 3312594"/>
                <a:gd name="connsiteX9" fmla="*/ 4764505 w 6898105"/>
                <a:gd name="connsiteY9" fmla="*/ 2612785 h 3312594"/>
                <a:gd name="connsiteX10" fmla="*/ 4904066 w 6898105"/>
                <a:gd name="connsiteY10" fmla="*/ 3154741 h 3312594"/>
                <a:gd name="connsiteX11" fmla="*/ 5117431 w 6898105"/>
                <a:gd name="connsiteY11" fmla="*/ 3302596 h 3312594"/>
                <a:gd name="connsiteX12" fmla="*/ 6898105 w 6898105"/>
                <a:gd name="connsiteY12" fmla="*/ 3238427 h 3312594"/>
                <a:gd name="connsiteX0" fmla="*/ 0 w 5235194"/>
                <a:gd name="connsiteY0" fmla="*/ 1056701 h 3302596"/>
                <a:gd name="connsiteX1" fmla="*/ 1042736 w 5235194"/>
                <a:gd name="connsiteY1" fmla="*/ 1201080 h 3302596"/>
                <a:gd name="connsiteX2" fmla="*/ 1909010 w 5235194"/>
                <a:gd name="connsiteY2" fmla="*/ 1072743 h 3302596"/>
                <a:gd name="connsiteX3" fmla="*/ 2919663 w 5235194"/>
                <a:gd name="connsiteY3" fmla="*/ 639606 h 3302596"/>
                <a:gd name="connsiteX4" fmla="*/ 4015650 w 5235194"/>
                <a:gd name="connsiteY4" fmla="*/ 234528 h 3302596"/>
                <a:gd name="connsiteX5" fmla="*/ 5169589 w 5235194"/>
                <a:gd name="connsiteY5" fmla="*/ 3361 h 3302596"/>
                <a:gd name="connsiteX6" fmla="*/ 5032409 w 5235194"/>
                <a:gd name="connsiteY6" fmla="*/ 189524 h 3302596"/>
                <a:gd name="connsiteX7" fmla="*/ 4858822 w 5235194"/>
                <a:gd name="connsiteY7" fmla="*/ 756567 h 3302596"/>
                <a:gd name="connsiteX8" fmla="*/ 4732421 w 5235194"/>
                <a:gd name="connsiteY8" fmla="*/ 1586091 h 3302596"/>
                <a:gd name="connsiteX9" fmla="*/ 4764505 w 5235194"/>
                <a:gd name="connsiteY9" fmla="*/ 2612785 h 3302596"/>
                <a:gd name="connsiteX10" fmla="*/ 4904066 w 5235194"/>
                <a:gd name="connsiteY10" fmla="*/ 3154741 h 3302596"/>
                <a:gd name="connsiteX11" fmla="*/ 5117431 w 5235194"/>
                <a:gd name="connsiteY11" fmla="*/ 3302596 h 3302596"/>
                <a:gd name="connsiteX0" fmla="*/ 0 w 5235194"/>
                <a:gd name="connsiteY0" fmla="*/ 1056701 h 3154741"/>
                <a:gd name="connsiteX1" fmla="*/ 1042736 w 5235194"/>
                <a:gd name="connsiteY1" fmla="*/ 1201080 h 3154741"/>
                <a:gd name="connsiteX2" fmla="*/ 1909010 w 5235194"/>
                <a:gd name="connsiteY2" fmla="*/ 1072743 h 3154741"/>
                <a:gd name="connsiteX3" fmla="*/ 2919663 w 5235194"/>
                <a:gd name="connsiteY3" fmla="*/ 639606 h 3154741"/>
                <a:gd name="connsiteX4" fmla="*/ 4015650 w 5235194"/>
                <a:gd name="connsiteY4" fmla="*/ 234528 h 3154741"/>
                <a:gd name="connsiteX5" fmla="*/ 5169589 w 5235194"/>
                <a:gd name="connsiteY5" fmla="*/ 3361 h 3154741"/>
                <a:gd name="connsiteX6" fmla="*/ 5032409 w 5235194"/>
                <a:gd name="connsiteY6" fmla="*/ 189524 h 3154741"/>
                <a:gd name="connsiteX7" fmla="*/ 4858822 w 5235194"/>
                <a:gd name="connsiteY7" fmla="*/ 756567 h 3154741"/>
                <a:gd name="connsiteX8" fmla="*/ 4732421 w 5235194"/>
                <a:gd name="connsiteY8" fmla="*/ 1586091 h 3154741"/>
                <a:gd name="connsiteX9" fmla="*/ 4764505 w 5235194"/>
                <a:gd name="connsiteY9" fmla="*/ 2612785 h 3154741"/>
                <a:gd name="connsiteX10" fmla="*/ 4904066 w 5235194"/>
                <a:gd name="connsiteY10" fmla="*/ 3154741 h 3154741"/>
                <a:gd name="connsiteX0" fmla="*/ 0 w 5235194"/>
                <a:gd name="connsiteY0" fmla="*/ 1056701 h 3154741"/>
                <a:gd name="connsiteX1" fmla="*/ 1042736 w 5235194"/>
                <a:gd name="connsiteY1" fmla="*/ 1201080 h 3154741"/>
                <a:gd name="connsiteX2" fmla="*/ 1909010 w 5235194"/>
                <a:gd name="connsiteY2" fmla="*/ 1072743 h 3154741"/>
                <a:gd name="connsiteX3" fmla="*/ 2919663 w 5235194"/>
                <a:gd name="connsiteY3" fmla="*/ 639606 h 3154741"/>
                <a:gd name="connsiteX4" fmla="*/ 4015650 w 5235194"/>
                <a:gd name="connsiteY4" fmla="*/ 234528 h 3154741"/>
                <a:gd name="connsiteX5" fmla="*/ 5169589 w 5235194"/>
                <a:gd name="connsiteY5" fmla="*/ 3361 h 3154741"/>
                <a:gd name="connsiteX6" fmla="*/ 5032409 w 5235194"/>
                <a:gd name="connsiteY6" fmla="*/ 189524 h 3154741"/>
                <a:gd name="connsiteX7" fmla="*/ 4858822 w 5235194"/>
                <a:gd name="connsiteY7" fmla="*/ 756567 h 3154741"/>
                <a:gd name="connsiteX8" fmla="*/ 4732421 w 5235194"/>
                <a:gd name="connsiteY8" fmla="*/ 1586091 h 3154741"/>
                <a:gd name="connsiteX9" fmla="*/ 4904066 w 5235194"/>
                <a:gd name="connsiteY9" fmla="*/ 3154741 h 3154741"/>
                <a:gd name="connsiteX0" fmla="*/ 0 w 5235194"/>
                <a:gd name="connsiteY0" fmla="*/ 1056701 h 1586091"/>
                <a:gd name="connsiteX1" fmla="*/ 1042736 w 5235194"/>
                <a:gd name="connsiteY1" fmla="*/ 1201080 h 1586091"/>
                <a:gd name="connsiteX2" fmla="*/ 1909010 w 5235194"/>
                <a:gd name="connsiteY2" fmla="*/ 1072743 h 1586091"/>
                <a:gd name="connsiteX3" fmla="*/ 2919663 w 5235194"/>
                <a:gd name="connsiteY3" fmla="*/ 639606 h 1586091"/>
                <a:gd name="connsiteX4" fmla="*/ 4015650 w 5235194"/>
                <a:gd name="connsiteY4" fmla="*/ 234528 h 1586091"/>
                <a:gd name="connsiteX5" fmla="*/ 5169589 w 5235194"/>
                <a:gd name="connsiteY5" fmla="*/ 3361 h 1586091"/>
                <a:gd name="connsiteX6" fmla="*/ 5032409 w 5235194"/>
                <a:gd name="connsiteY6" fmla="*/ 189524 h 1586091"/>
                <a:gd name="connsiteX7" fmla="*/ 4858822 w 5235194"/>
                <a:gd name="connsiteY7" fmla="*/ 756567 h 1586091"/>
                <a:gd name="connsiteX8" fmla="*/ 4732421 w 5235194"/>
                <a:gd name="connsiteY8" fmla="*/ 1586091 h 1586091"/>
                <a:gd name="connsiteX0" fmla="*/ 0 w 5235194"/>
                <a:gd name="connsiteY0" fmla="*/ 1056701 h 1201213"/>
                <a:gd name="connsiteX1" fmla="*/ 1042736 w 5235194"/>
                <a:gd name="connsiteY1" fmla="*/ 1201080 h 1201213"/>
                <a:gd name="connsiteX2" fmla="*/ 1909010 w 5235194"/>
                <a:gd name="connsiteY2" fmla="*/ 1072743 h 1201213"/>
                <a:gd name="connsiteX3" fmla="*/ 2919663 w 5235194"/>
                <a:gd name="connsiteY3" fmla="*/ 639606 h 1201213"/>
                <a:gd name="connsiteX4" fmla="*/ 4015650 w 5235194"/>
                <a:gd name="connsiteY4" fmla="*/ 234528 h 1201213"/>
                <a:gd name="connsiteX5" fmla="*/ 5169589 w 5235194"/>
                <a:gd name="connsiteY5" fmla="*/ 3361 h 1201213"/>
                <a:gd name="connsiteX6" fmla="*/ 5032409 w 5235194"/>
                <a:gd name="connsiteY6" fmla="*/ 189524 h 1201213"/>
                <a:gd name="connsiteX7" fmla="*/ 4858822 w 5235194"/>
                <a:gd name="connsiteY7" fmla="*/ 756567 h 1201213"/>
                <a:gd name="connsiteX0" fmla="*/ 0 w 5235194"/>
                <a:gd name="connsiteY0" fmla="*/ 1056701 h 1201213"/>
                <a:gd name="connsiteX1" fmla="*/ 1042736 w 5235194"/>
                <a:gd name="connsiteY1" fmla="*/ 1201080 h 1201213"/>
                <a:gd name="connsiteX2" fmla="*/ 1909010 w 5235194"/>
                <a:gd name="connsiteY2" fmla="*/ 1072743 h 1201213"/>
                <a:gd name="connsiteX3" fmla="*/ 2919663 w 5235194"/>
                <a:gd name="connsiteY3" fmla="*/ 639606 h 1201213"/>
                <a:gd name="connsiteX4" fmla="*/ 4015650 w 5235194"/>
                <a:gd name="connsiteY4" fmla="*/ 234528 h 1201213"/>
                <a:gd name="connsiteX5" fmla="*/ 5169589 w 5235194"/>
                <a:gd name="connsiteY5" fmla="*/ 3361 h 1201213"/>
                <a:gd name="connsiteX6" fmla="*/ 5032409 w 5235194"/>
                <a:gd name="connsiteY6" fmla="*/ 189524 h 1201213"/>
                <a:gd name="connsiteX0" fmla="*/ 0 w 5169589"/>
                <a:gd name="connsiteY0" fmla="*/ 1053340 h 1197852"/>
                <a:gd name="connsiteX1" fmla="*/ 1042736 w 5169589"/>
                <a:gd name="connsiteY1" fmla="*/ 1197719 h 1197852"/>
                <a:gd name="connsiteX2" fmla="*/ 1909010 w 5169589"/>
                <a:gd name="connsiteY2" fmla="*/ 1069382 h 1197852"/>
                <a:gd name="connsiteX3" fmla="*/ 2919663 w 5169589"/>
                <a:gd name="connsiteY3" fmla="*/ 636245 h 1197852"/>
                <a:gd name="connsiteX4" fmla="*/ 4015650 w 5169589"/>
                <a:gd name="connsiteY4" fmla="*/ 231167 h 1197852"/>
                <a:gd name="connsiteX5" fmla="*/ 5169589 w 5169589"/>
                <a:gd name="connsiteY5" fmla="*/ 0 h 119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9589" h="1197852">
                  <a:moveTo>
                    <a:pt x="0" y="1053340"/>
                  </a:moveTo>
                  <a:cubicBezTo>
                    <a:pt x="362284" y="1124192"/>
                    <a:pt x="724568" y="1195045"/>
                    <a:pt x="1042736" y="1197719"/>
                  </a:cubicBezTo>
                  <a:cubicBezTo>
                    <a:pt x="1360904" y="1200393"/>
                    <a:pt x="1596189" y="1162961"/>
                    <a:pt x="1909010" y="1069382"/>
                  </a:cubicBezTo>
                  <a:cubicBezTo>
                    <a:pt x="2221831" y="975803"/>
                    <a:pt x="2568556" y="775947"/>
                    <a:pt x="2919663" y="636245"/>
                  </a:cubicBezTo>
                  <a:cubicBezTo>
                    <a:pt x="3270770" y="496543"/>
                    <a:pt x="3640662" y="337208"/>
                    <a:pt x="4015650" y="231167"/>
                  </a:cubicBezTo>
                  <a:cubicBezTo>
                    <a:pt x="4390638" y="125126"/>
                    <a:pt x="5000129" y="7501"/>
                    <a:pt x="5169589" y="0"/>
                  </a:cubicBezTo>
                </a:path>
              </a:pathLst>
            </a:custGeom>
            <a:noFill/>
            <a:ln w="38100" cap="rnd">
              <a:solidFill>
                <a:srgbClr val="006BBF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Elipse 75">
              <a:extLst>
                <a:ext uri="{FF2B5EF4-FFF2-40B4-BE49-F238E27FC236}">
                  <a16:creationId xmlns:a16="http://schemas.microsoft.com/office/drawing/2014/main" id="{884A28E0-970E-0117-A374-D52E830ABE09}"/>
                </a:ext>
              </a:extLst>
            </p:cNvPr>
            <p:cNvSpPr/>
            <p:nvPr/>
          </p:nvSpPr>
          <p:spPr>
            <a:xfrm flipV="1">
              <a:off x="5638484" y="1902953"/>
              <a:ext cx="144163" cy="144163"/>
            </a:xfrm>
            <a:prstGeom prst="ellipse">
              <a:avLst/>
            </a:prstGeom>
            <a:solidFill>
              <a:srgbClr val="006BBF"/>
            </a:solidFill>
            <a:ln>
              <a:solidFill>
                <a:srgbClr val="006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E3E9F9B-1BC9-1DB4-995D-1FDC986C5879}"/>
                </a:ext>
              </a:extLst>
            </p:cNvPr>
            <p:cNvSpPr txBox="1"/>
            <p:nvPr/>
          </p:nvSpPr>
          <p:spPr>
            <a:xfrm rot="16200000">
              <a:off x="4597432" y="3153522"/>
              <a:ext cx="2294568" cy="400110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12235933"/>
                </a:avLst>
              </a:prstTxWarp>
              <a:spAutoFit/>
            </a:bodyPr>
            <a:lstStyle/>
            <a:p>
              <a:pPr defTabSz="609630"/>
              <a:r>
                <a:rPr lang="pt-BR" sz="2000" b="1" spc="200">
                  <a:solidFill>
                    <a:srgbClr val="612D13"/>
                  </a:solidFill>
                  <a:latin typeface="Calibri" panose="020F0502020204030204"/>
                </a:rPr>
                <a:t>ponto de inflexão</a:t>
              </a:r>
            </a:p>
          </p:txBody>
        </p:sp>
        <p:sp>
          <p:nvSpPr>
            <p:cNvPr id="9" name="Elipse 61">
              <a:extLst>
                <a:ext uri="{FF2B5EF4-FFF2-40B4-BE49-F238E27FC236}">
                  <a16:creationId xmlns:a16="http://schemas.microsoft.com/office/drawing/2014/main" id="{8A6B789E-85F8-90A6-3593-D358B1A087EE}"/>
                </a:ext>
              </a:extLst>
            </p:cNvPr>
            <p:cNvSpPr/>
            <p:nvPr/>
          </p:nvSpPr>
          <p:spPr>
            <a:xfrm flipV="1">
              <a:off x="6657704" y="1916464"/>
              <a:ext cx="144163" cy="144163"/>
            </a:xfrm>
            <a:prstGeom prst="ellipse">
              <a:avLst/>
            </a:prstGeom>
            <a:solidFill>
              <a:srgbClr val="006BBF"/>
            </a:solidFill>
            <a:ln>
              <a:solidFill>
                <a:srgbClr val="006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2A947CA6-7681-9420-411A-8151E1D40669}"/>
                </a:ext>
              </a:extLst>
            </p:cNvPr>
            <p:cNvSpPr txBox="1"/>
            <p:nvPr/>
          </p:nvSpPr>
          <p:spPr>
            <a:xfrm>
              <a:off x="315501" y="4733845"/>
              <a:ext cx="1816779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pt-BR" sz="1550" dirty="0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nasce a 1ª ação com bolsas, piloto direto com </a:t>
              </a:r>
              <a:r>
                <a:rPr lang="pt-BR" sz="1550" dirty="0" err="1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FAPs</a:t>
              </a:r>
              <a:r>
                <a:rPr lang="pt-BR" sz="1550" dirty="0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, PR+DF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E1CBB3D-77A2-7D3B-0D4A-4F18B81462D7}"/>
                </a:ext>
              </a:extLst>
            </p:cNvPr>
            <p:cNvSpPr txBox="1"/>
            <p:nvPr/>
          </p:nvSpPr>
          <p:spPr>
            <a:xfrm>
              <a:off x="300541" y="4294695"/>
              <a:ext cx="112767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pt-BR" sz="3000" b="1">
                  <a:solidFill>
                    <a:prstClr val="white">
                      <a:lumMod val="50000"/>
                    </a:prstClr>
                  </a:solidFill>
                  <a:latin typeface="Consolas" panose="020B0609020204030204" pitchFamily="49" charset="0"/>
                </a:rPr>
                <a:t>2008</a:t>
              </a:r>
            </a:p>
          </p:txBody>
        </p:sp>
        <p:sp>
          <p:nvSpPr>
            <p:cNvPr id="12" name="Elipse 69">
              <a:extLst>
                <a:ext uri="{FF2B5EF4-FFF2-40B4-BE49-F238E27FC236}">
                  <a16:creationId xmlns:a16="http://schemas.microsoft.com/office/drawing/2014/main" id="{988E4150-0ED8-FCA8-8A74-0761710F15BB}"/>
                </a:ext>
              </a:extLst>
            </p:cNvPr>
            <p:cNvSpPr/>
            <p:nvPr/>
          </p:nvSpPr>
          <p:spPr>
            <a:xfrm>
              <a:off x="368893" y="4190599"/>
              <a:ext cx="108000" cy="108000"/>
            </a:xfrm>
            <a:prstGeom prst="ellipse">
              <a:avLst/>
            </a:prstGeom>
            <a:solidFill>
              <a:srgbClr val="006BBF"/>
            </a:solidFill>
            <a:ln>
              <a:solidFill>
                <a:srgbClr val="006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E54C2392-9936-4CC2-E588-72430F51A31B}"/>
                </a:ext>
              </a:extLst>
            </p:cNvPr>
            <p:cNvSpPr txBox="1"/>
            <p:nvPr/>
          </p:nvSpPr>
          <p:spPr>
            <a:xfrm>
              <a:off x="727198" y="3208652"/>
              <a:ext cx="1837712" cy="543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 defTabSz="609630"/>
              <a:r>
                <a:rPr lang="pt-BR" sz="1400" dirty="0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</a:rPr>
                <a:t>CNPq passa a operar as bolsas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F941D282-CF92-7066-44C5-B426578B444A}"/>
                </a:ext>
              </a:extLst>
            </p:cNvPr>
            <p:cNvSpPr txBox="1"/>
            <p:nvPr/>
          </p:nvSpPr>
          <p:spPr>
            <a:xfrm>
              <a:off x="1477843" y="3599400"/>
              <a:ext cx="111937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09630"/>
              <a:r>
                <a:rPr lang="pt-BR" sz="3000" b="1">
                  <a:solidFill>
                    <a:prstClr val="white">
                      <a:lumMod val="50000"/>
                    </a:prstClr>
                  </a:solidFill>
                  <a:latin typeface="Consolas" panose="020B0609020204030204" pitchFamily="49" charset="0"/>
                </a:rPr>
                <a:t>2010</a:t>
              </a:r>
            </a:p>
          </p:txBody>
        </p:sp>
        <p:sp>
          <p:nvSpPr>
            <p:cNvPr id="15" name="Elipse 79">
              <a:extLst>
                <a:ext uri="{FF2B5EF4-FFF2-40B4-BE49-F238E27FC236}">
                  <a16:creationId xmlns:a16="http://schemas.microsoft.com/office/drawing/2014/main" id="{385E8E86-6345-94DB-9246-CE0344482524}"/>
                </a:ext>
              </a:extLst>
            </p:cNvPr>
            <p:cNvSpPr/>
            <p:nvPr/>
          </p:nvSpPr>
          <p:spPr>
            <a:xfrm>
              <a:off x="2354212" y="4150959"/>
              <a:ext cx="108000" cy="108000"/>
            </a:xfrm>
            <a:prstGeom prst="ellipse">
              <a:avLst/>
            </a:prstGeom>
            <a:solidFill>
              <a:srgbClr val="006BBF"/>
            </a:solidFill>
            <a:ln>
              <a:solidFill>
                <a:srgbClr val="006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F42B5C1-7848-CDB2-A7DD-1C49DCD299AE}"/>
                </a:ext>
              </a:extLst>
            </p:cNvPr>
            <p:cNvSpPr txBox="1"/>
            <p:nvPr/>
          </p:nvSpPr>
          <p:spPr>
            <a:xfrm>
              <a:off x="2093297" y="5219305"/>
              <a:ext cx="180862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2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 defTabSz="609630"/>
              <a:r>
                <a:rPr lang="pt-BR" sz="1600" b="0" dirty="0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</a:rPr>
                <a:t>nacionalização com  entrada de SP, SC, RJ </a:t>
              </a:r>
              <a:r>
                <a:rPr lang="pt-BR" sz="1600" b="0" dirty="0" err="1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</a:rPr>
                <a:t>etc</a:t>
              </a:r>
              <a:endParaRPr lang="pt-BR" sz="1600" b="0" dirty="0">
                <a:solidFill>
                  <a:prstClr val="white">
                    <a:lumMod val="50000"/>
                  </a:prstClr>
                </a:solidFill>
                <a:latin typeface="Lucida Sans" panose="020B0602030504020204" pitchFamily="34" charset="77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1C317466-ECFC-2757-3E10-C869BB39757D}"/>
                </a:ext>
              </a:extLst>
            </p:cNvPr>
            <p:cNvSpPr txBox="1"/>
            <p:nvPr/>
          </p:nvSpPr>
          <p:spPr>
            <a:xfrm>
              <a:off x="2863545" y="4810487"/>
              <a:ext cx="10473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630"/>
              <a:r>
                <a:rPr lang="pt-BR" sz="3000" b="1">
                  <a:solidFill>
                    <a:prstClr val="white">
                      <a:lumMod val="50000"/>
                    </a:prstClr>
                  </a:solidFill>
                  <a:latin typeface="Consolas" panose="020B0609020204030204" pitchFamily="49" charset="0"/>
                </a:rPr>
                <a:t>2012</a:t>
              </a:r>
            </a:p>
          </p:txBody>
        </p:sp>
        <p:sp>
          <p:nvSpPr>
            <p:cNvPr id="18" name="Elipse 83">
              <a:extLst>
                <a:ext uri="{FF2B5EF4-FFF2-40B4-BE49-F238E27FC236}">
                  <a16:creationId xmlns:a16="http://schemas.microsoft.com/office/drawing/2014/main" id="{C8716893-F01C-96F3-B899-F7FE90D7B87F}"/>
                </a:ext>
              </a:extLst>
            </p:cNvPr>
            <p:cNvSpPr/>
            <p:nvPr/>
          </p:nvSpPr>
          <p:spPr>
            <a:xfrm>
              <a:off x="3625441" y="4697091"/>
              <a:ext cx="108000" cy="108000"/>
            </a:xfrm>
            <a:prstGeom prst="ellipse">
              <a:avLst/>
            </a:prstGeom>
            <a:solidFill>
              <a:srgbClr val="006BBF"/>
            </a:solidFill>
            <a:ln>
              <a:solidFill>
                <a:srgbClr val="006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2966D14-0767-9701-6BD5-52C43050B4A0}"/>
                </a:ext>
              </a:extLst>
            </p:cNvPr>
            <p:cNvSpPr txBox="1"/>
            <p:nvPr/>
          </p:nvSpPr>
          <p:spPr>
            <a:xfrm>
              <a:off x="4134080" y="5776352"/>
              <a:ext cx="173756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25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09630"/>
              <a:r>
                <a:rPr lang="pt-BR" sz="1500" dirty="0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</a:rPr>
                <a:t>27 estados</a:t>
              </a:r>
            </a:p>
            <a:p>
              <a:pPr defTabSz="609630"/>
              <a:r>
                <a:rPr lang="pt-BR" sz="1500" dirty="0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</a:rPr>
                <a:t>1.500 bolsistas em campo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14AF92E-36F0-C505-EF42-F81C6C906536}"/>
                </a:ext>
              </a:extLst>
            </p:cNvPr>
            <p:cNvSpPr txBox="1"/>
            <p:nvPr/>
          </p:nvSpPr>
          <p:spPr>
            <a:xfrm>
              <a:off x="4842573" y="5289783"/>
              <a:ext cx="104731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09630"/>
              <a:r>
                <a:rPr lang="pt-BR" sz="3000" b="1">
                  <a:solidFill>
                    <a:prstClr val="white">
                      <a:lumMod val="50000"/>
                    </a:prstClr>
                  </a:solidFill>
                  <a:latin typeface="Consolas" panose="020B0609020204030204" pitchFamily="49" charset="0"/>
                </a:rPr>
                <a:t>2015</a:t>
              </a:r>
            </a:p>
          </p:txBody>
        </p:sp>
        <p:sp>
          <p:nvSpPr>
            <p:cNvPr id="21" name="Elipse 87">
              <a:extLst>
                <a:ext uri="{FF2B5EF4-FFF2-40B4-BE49-F238E27FC236}">
                  <a16:creationId xmlns:a16="http://schemas.microsoft.com/office/drawing/2014/main" id="{DD8E2215-9CD9-A4E3-1B71-F8546F9FDBEB}"/>
                </a:ext>
              </a:extLst>
            </p:cNvPr>
            <p:cNvSpPr/>
            <p:nvPr/>
          </p:nvSpPr>
          <p:spPr>
            <a:xfrm>
              <a:off x="5684730" y="5216029"/>
              <a:ext cx="144000" cy="144000"/>
            </a:xfrm>
            <a:prstGeom prst="ellipse">
              <a:avLst/>
            </a:prstGeom>
            <a:solidFill>
              <a:srgbClr val="006BBF"/>
            </a:solidFill>
            <a:ln>
              <a:solidFill>
                <a:srgbClr val="006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2127106C-E519-45F8-E702-4C520AB421FD}"/>
                </a:ext>
              </a:extLst>
            </p:cNvPr>
            <p:cNvSpPr txBox="1"/>
            <p:nvPr/>
          </p:nvSpPr>
          <p:spPr>
            <a:xfrm>
              <a:off x="3517404" y="3302045"/>
              <a:ext cx="1638015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09630"/>
              <a:r>
                <a:rPr lang="pt-BR" sz="1700" dirty="0">
                  <a:solidFill>
                    <a:srgbClr val="612D13"/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novo marco legal da inovação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9D38A0E2-7C4A-5BEF-AEB9-E34010BA3C4A}"/>
                </a:ext>
              </a:extLst>
            </p:cNvPr>
            <p:cNvSpPr txBox="1"/>
            <p:nvPr/>
          </p:nvSpPr>
          <p:spPr>
            <a:xfrm>
              <a:off x="4207206" y="2916058"/>
              <a:ext cx="1035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pt-BR" sz="3000" b="1" dirty="0">
                  <a:solidFill>
                    <a:srgbClr val="612D13"/>
                  </a:solidFill>
                  <a:latin typeface="Consolas" panose="020B0609020204030204" pitchFamily="49" charset="0"/>
                </a:rPr>
                <a:t>2018</a:t>
              </a:r>
              <a:endParaRPr lang="pt-BR" b="1" dirty="0">
                <a:solidFill>
                  <a:srgbClr val="612D13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Elipse 91">
              <a:extLst>
                <a:ext uri="{FF2B5EF4-FFF2-40B4-BE49-F238E27FC236}">
                  <a16:creationId xmlns:a16="http://schemas.microsoft.com/office/drawing/2014/main" id="{40F85526-A814-CF63-2BCF-9AFA91816D99}"/>
                </a:ext>
              </a:extLst>
            </p:cNvPr>
            <p:cNvSpPr/>
            <p:nvPr/>
          </p:nvSpPr>
          <p:spPr>
            <a:xfrm>
              <a:off x="5200157" y="3188233"/>
              <a:ext cx="144163" cy="144163"/>
            </a:xfrm>
            <a:prstGeom prst="ellipse">
              <a:avLst/>
            </a:prstGeom>
            <a:solidFill>
              <a:srgbClr val="006BBF"/>
            </a:solidFill>
            <a:ln>
              <a:solidFill>
                <a:srgbClr val="006B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7658D85B-0ED9-D4AF-F422-BBB798630CAF}"/>
                </a:ext>
              </a:extLst>
            </p:cNvPr>
            <p:cNvSpPr txBox="1"/>
            <p:nvPr/>
          </p:nvSpPr>
          <p:spPr>
            <a:xfrm>
              <a:off x="6583226" y="503087"/>
              <a:ext cx="313996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pt-BR" sz="1600" dirty="0">
                  <a:solidFill>
                    <a:srgbClr val="E7E6E6">
                      <a:lumMod val="25000"/>
                    </a:srgbClr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adequação da estrutura interna + experimento de operação direta com bolsas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45477DF2-5BEE-F3B6-E8B1-8484810E2DEF}"/>
                </a:ext>
              </a:extLst>
            </p:cNvPr>
            <p:cNvSpPr txBox="1"/>
            <p:nvPr/>
          </p:nvSpPr>
          <p:spPr>
            <a:xfrm>
              <a:off x="6555903" y="1354644"/>
              <a:ext cx="10789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/>
              <a:r>
                <a:rPr lang="pt-BR" sz="3000" b="1">
                  <a:solidFill>
                    <a:srgbClr val="E7E6E6">
                      <a:lumMod val="25000"/>
                    </a:srgbClr>
                  </a:solidFill>
                  <a:latin typeface="Consolas" panose="020B0609020204030204" pitchFamily="49" charset="0"/>
                </a:rPr>
                <a:t>2021</a:t>
              </a:r>
              <a:endParaRPr lang="pt-BR" b="1">
                <a:solidFill>
                  <a:srgbClr val="E7E6E6">
                    <a:lumMod val="25000"/>
                  </a:srgb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0354A2AA-165A-BAE7-311D-4C18CDCC2192}"/>
                </a:ext>
              </a:extLst>
            </p:cNvPr>
            <p:cNvSpPr txBox="1"/>
            <p:nvPr/>
          </p:nvSpPr>
          <p:spPr>
            <a:xfrm>
              <a:off x="3653288" y="723955"/>
              <a:ext cx="217544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>
                <a:defRPr sz="2500" b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09630"/>
              <a:r>
                <a:rPr lang="pt-BR" sz="1500" dirty="0">
                  <a:solidFill>
                    <a:prstClr val="white">
                      <a:lumMod val="50000"/>
                    </a:prstClr>
                  </a:solidFill>
                  <a:latin typeface="Lucida Sans" panose="020B0602030504020204" pitchFamily="34" charset="77"/>
                </a:rPr>
                <a:t>Brasil+ muda escala e visibilidade das bolsas de inovação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E7197B2A-D7D8-6D39-6608-88464924699A}"/>
                </a:ext>
              </a:extLst>
            </p:cNvPr>
            <p:cNvSpPr txBox="1"/>
            <p:nvPr/>
          </p:nvSpPr>
          <p:spPr>
            <a:xfrm>
              <a:off x="4783767" y="1417719"/>
              <a:ext cx="1079999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09630"/>
              <a:r>
                <a:rPr lang="pt-BR" sz="3000" b="1" dirty="0">
                  <a:solidFill>
                    <a:prstClr val="white">
                      <a:lumMod val="50000"/>
                    </a:prstClr>
                  </a:solidFill>
                  <a:latin typeface="Consolas" panose="020B0609020204030204" pitchFamily="49" charset="0"/>
                </a:rPr>
                <a:t>2020</a:t>
              </a:r>
              <a:endParaRPr lang="pt-BR" b="1" dirty="0">
                <a:solidFill>
                  <a:prstClr val="white">
                    <a:lumMod val="50000"/>
                  </a:prst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9" name="Forma Livre: Forma 4">
              <a:extLst>
                <a:ext uri="{FF2B5EF4-FFF2-40B4-BE49-F238E27FC236}">
                  <a16:creationId xmlns:a16="http://schemas.microsoft.com/office/drawing/2014/main" id="{03AA1E63-9A72-DDF7-F367-5BE749A0FB0E}"/>
                </a:ext>
              </a:extLst>
            </p:cNvPr>
            <p:cNvSpPr/>
            <p:nvPr/>
          </p:nvSpPr>
          <p:spPr>
            <a:xfrm rot="21447063">
              <a:off x="6713262" y="1508542"/>
              <a:ext cx="3521614" cy="1902381"/>
            </a:xfrm>
            <a:custGeom>
              <a:avLst/>
              <a:gdLst>
                <a:gd name="connsiteX0" fmla="*/ 1574 w 3281408"/>
                <a:gd name="connsiteY0" fmla="*/ 700253 h 2582003"/>
                <a:gd name="connsiteX1" fmla="*/ 1967534 w 3281408"/>
                <a:gd name="connsiteY1" fmla="*/ 734543 h 2582003"/>
                <a:gd name="connsiteX2" fmla="*/ 1796084 w 3281408"/>
                <a:gd name="connsiteY2" fmla="*/ 3023 h 2582003"/>
                <a:gd name="connsiteX3" fmla="*/ 3270554 w 3281408"/>
                <a:gd name="connsiteY3" fmla="*/ 1054583 h 2582003"/>
                <a:gd name="connsiteX4" fmla="*/ 2459024 w 3281408"/>
                <a:gd name="connsiteY4" fmla="*/ 2574773 h 2582003"/>
                <a:gd name="connsiteX5" fmla="*/ 2333294 w 3281408"/>
                <a:gd name="connsiteY5" fmla="*/ 1591793 h 2582003"/>
                <a:gd name="connsiteX6" fmla="*/ 1574 w 3281408"/>
                <a:gd name="connsiteY6" fmla="*/ 700253 h 2582003"/>
                <a:gd name="connsiteX0" fmla="*/ 1644 w 3271859"/>
                <a:gd name="connsiteY0" fmla="*/ 711642 h 2593392"/>
                <a:gd name="connsiteX1" fmla="*/ 1967604 w 3271859"/>
                <a:gd name="connsiteY1" fmla="*/ 745932 h 2593392"/>
                <a:gd name="connsiteX2" fmla="*/ 2253354 w 3271859"/>
                <a:gd name="connsiteY2" fmla="*/ 2982 h 2593392"/>
                <a:gd name="connsiteX3" fmla="*/ 3270624 w 3271859"/>
                <a:gd name="connsiteY3" fmla="*/ 1065972 h 2593392"/>
                <a:gd name="connsiteX4" fmla="*/ 2459094 w 3271859"/>
                <a:gd name="connsiteY4" fmla="*/ 2586162 h 2593392"/>
                <a:gd name="connsiteX5" fmla="*/ 2333364 w 3271859"/>
                <a:gd name="connsiteY5" fmla="*/ 1603182 h 2593392"/>
                <a:gd name="connsiteX6" fmla="*/ 1644 w 3271859"/>
                <a:gd name="connsiteY6" fmla="*/ 711642 h 2593392"/>
                <a:gd name="connsiteX0" fmla="*/ 1417 w 3271632"/>
                <a:gd name="connsiteY0" fmla="*/ 711426 h 2593176"/>
                <a:gd name="connsiteX1" fmla="*/ 1967377 w 3271632"/>
                <a:gd name="connsiteY1" fmla="*/ 745716 h 2593176"/>
                <a:gd name="connsiteX2" fmla="*/ 2253127 w 3271632"/>
                <a:gd name="connsiteY2" fmla="*/ 2766 h 2593176"/>
                <a:gd name="connsiteX3" fmla="*/ 3270397 w 3271632"/>
                <a:gd name="connsiteY3" fmla="*/ 1065756 h 2593176"/>
                <a:gd name="connsiteX4" fmla="*/ 2458867 w 3271632"/>
                <a:gd name="connsiteY4" fmla="*/ 2585946 h 2593176"/>
                <a:gd name="connsiteX5" fmla="*/ 2333137 w 3271632"/>
                <a:gd name="connsiteY5" fmla="*/ 1602966 h 2593176"/>
                <a:gd name="connsiteX6" fmla="*/ 1417 w 3271632"/>
                <a:gd name="connsiteY6" fmla="*/ 711426 h 2593176"/>
                <a:gd name="connsiteX0" fmla="*/ 1622 w 3273856"/>
                <a:gd name="connsiteY0" fmla="*/ 711642 h 2593392"/>
                <a:gd name="connsiteX1" fmla="*/ 1967582 w 3273856"/>
                <a:gd name="connsiteY1" fmla="*/ 745932 h 2593392"/>
                <a:gd name="connsiteX2" fmla="*/ 2116172 w 3273856"/>
                <a:gd name="connsiteY2" fmla="*/ 2982 h 2593392"/>
                <a:gd name="connsiteX3" fmla="*/ 3270602 w 3273856"/>
                <a:gd name="connsiteY3" fmla="*/ 1065972 h 2593392"/>
                <a:gd name="connsiteX4" fmla="*/ 2459072 w 3273856"/>
                <a:gd name="connsiteY4" fmla="*/ 2586162 h 2593392"/>
                <a:gd name="connsiteX5" fmla="*/ 2333342 w 3273856"/>
                <a:gd name="connsiteY5" fmla="*/ 1603182 h 2593392"/>
                <a:gd name="connsiteX6" fmla="*/ 1622 w 3273856"/>
                <a:gd name="connsiteY6" fmla="*/ 711642 h 2593392"/>
                <a:gd name="connsiteX0" fmla="*/ 1622 w 3273856"/>
                <a:gd name="connsiteY0" fmla="*/ 711642 h 2593392"/>
                <a:gd name="connsiteX1" fmla="*/ 1967582 w 3273856"/>
                <a:gd name="connsiteY1" fmla="*/ 745932 h 2593392"/>
                <a:gd name="connsiteX2" fmla="*/ 2116172 w 3273856"/>
                <a:gd name="connsiteY2" fmla="*/ 2982 h 2593392"/>
                <a:gd name="connsiteX3" fmla="*/ 3270602 w 3273856"/>
                <a:gd name="connsiteY3" fmla="*/ 1065972 h 2593392"/>
                <a:gd name="connsiteX4" fmla="*/ 2459072 w 3273856"/>
                <a:gd name="connsiteY4" fmla="*/ 2586162 h 2593392"/>
                <a:gd name="connsiteX5" fmla="*/ 2333342 w 3273856"/>
                <a:gd name="connsiteY5" fmla="*/ 1603182 h 2593392"/>
                <a:gd name="connsiteX6" fmla="*/ 1622 w 3273856"/>
                <a:gd name="connsiteY6" fmla="*/ 711642 h 2593392"/>
                <a:gd name="connsiteX0" fmla="*/ 1622 w 3342165"/>
                <a:gd name="connsiteY0" fmla="*/ 717941 h 2599691"/>
                <a:gd name="connsiteX1" fmla="*/ 1967582 w 3342165"/>
                <a:gd name="connsiteY1" fmla="*/ 752231 h 2599691"/>
                <a:gd name="connsiteX2" fmla="*/ 2116172 w 3342165"/>
                <a:gd name="connsiteY2" fmla="*/ 9281 h 2599691"/>
                <a:gd name="connsiteX3" fmla="*/ 3339182 w 3342165"/>
                <a:gd name="connsiteY3" fmla="*/ 1346591 h 2599691"/>
                <a:gd name="connsiteX4" fmla="*/ 2459072 w 3342165"/>
                <a:gd name="connsiteY4" fmla="*/ 2592461 h 2599691"/>
                <a:gd name="connsiteX5" fmla="*/ 2333342 w 3342165"/>
                <a:gd name="connsiteY5" fmla="*/ 1609481 h 2599691"/>
                <a:gd name="connsiteX6" fmla="*/ 1622 w 3342165"/>
                <a:gd name="connsiteY6" fmla="*/ 717941 h 2599691"/>
                <a:gd name="connsiteX0" fmla="*/ 1622 w 3340309"/>
                <a:gd name="connsiteY0" fmla="*/ 717941 h 2599691"/>
                <a:gd name="connsiteX1" fmla="*/ 1967582 w 3340309"/>
                <a:gd name="connsiteY1" fmla="*/ 752231 h 2599691"/>
                <a:gd name="connsiteX2" fmla="*/ 2116172 w 3340309"/>
                <a:gd name="connsiteY2" fmla="*/ 9281 h 2599691"/>
                <a:gd name="connsiteX3" fmla="*/ 3339182 w 3340309"/>
                <a:gd name="connsiteY3" fmla="*/ 1346591 h 2599691"/>
                <a:gd name="connsiteX4" fmla="*/ 2459072 w 3340309"/>
                <a:gd name="connsiteY4" fmla="*/ 2592461 h 2599691"/>
                <a:gd name="connsiteX5" fmla="*/ 2333342 w 3340309"/>
                <a:gd name="connsiteY5" fmla="*/ 1609481 h 2599691"/>
                <a:gd name="connsiteX6" fmla="*/ 1622 w 3340309"/>
                <a:gd name="connsiteY6" fmla="*/ 717941 h 2599691"/>
                <a:gd name="connsiteX0" fmla="*/ 1622 w 3340309"/>
                <a:gd name="connsiteY0" fmla="*/ 717941 h 2601441"/>
                <a:gd name="connsiteX1" fmla="*/ 1967582 w 3340309"/>
                <a:gd name="connsiteY1" fmla="*/ 752231 h 2601441"/>
                <a:gd name="connsiteX2" fmla="*/ 2116172 w 3340309"/>
                <a:gd name="connsiteY2" fmla="*/ 9281 h 2601441"/>
                <a:gd name="connsiteX3" fmla="*/ 3339182 w 3340309"/>
                <a:gd name="connsiteY3" fmla="*/ 1346591 h 2601441"/>
                <a:gd name="connsiteX4" fmla="*/ 2459072 w 3340309"/>
                <a:gd name="connsiteY4" fmla="*/ 2592461 h 2601441"/>
                <a:gd name="connsiteX5" fmla="*/ 2333342 w 3340309"/>
                <a:gd name="connsiteY5" fmla="*/ 1609481 h 2601441"/>
                <a:gd name="connsiteX6" fmla="*/ 1622 w 3340309"/>
                <a:gd name="connsiteY6" fmla="*/ 717941 h 2601441"/>
                <a:gd name="connsiteX0" fmla="*/ 1622 w 3340309"/>
                <a:gd name="connsiteY0" fmla="*/ 717941 h 2625621"/>
                <a:gd name="connsiteX1" fmla="*/ 1967582 w 3340309"/>
                <a:gd name="connsiteY1" fmla="*/ 752231 h 2625621"/>
                <a:gd name="connsiteX2" fmla="*/ 2116172 w 3340309"/>
                <a:gd name="connsiteY2" fmla="*/ 9281 h 2625621"/>
                <a:gd name="connsiteX3" fmla="*/ 3339182 w 3340309"/>
                <a:gd name="connsiteY3" fmla="*/ 1346591 h 2625621"/>
                <a:gd name="connsiteX4" fmla="*/ 2459072 w 3340309"/>
                <a:gd name="connsiteY4" fmla="*/ 2592461 h 2625621"/>
                <a:gd name="connsiteX5" fmla="*/ 2333342 w 3340309"/>
                <a:gd name="connsiteY5" fmla="*/ 1609481 h 2625621"/>
                <a:gd name="connsiteX6" fmla="*/ 1622 w 3340309"/>
                <a:gd name="connsiteY6" fmla="*/ 717941 h 2625621"/>
                <a:gd name="connsiteX0" fmla="*/ 1622 w 3339314"/>
                <a:gd name="connsiteY0" fmla="*/ 717941 h 2714976"/>
                <a:gd name="connsiteX1" fmla="*/ 1967582 w 3339314"/>
                <a:gd name="connsiteY1" fmla="*/ 752231 h 2714976"/>
                <a:gd name="connsiteX2" fmla="*/ 2116172 w 3339314"/>
                <a:gd name="connsiteY2" fmla="*/ 9281 h 2714976"/>
                <a:gd name="connsiteX3" fmla="*/ 3339182 w 3339314"/>
                <a:gd name="connsiteY3" fmla="*/ 1346591 h 2714976"/>
                <a:gd name="connsiteX4" fmla="*/ 2196182 w 3339314"/>
                <a:gd name="connsiteY4" fmla="*/ 2683901 h 2714976"/>
                <a:gd name="connsiteX5" fmla="*/ 2333342 w 3339314"/>
                <a:gd name="connsiteY5" fmla="*/ 1609481 h 2714976"/>
                <a:gd name="connsiteX6" fmla="*/ 1622 w 3339314"/>
                <a:gd name="connsiteY6" fmla="*/ 717941 h 2714976"/>
                <a:gd name="connsiteX0" fmla="*/ 1622 w 3339303"/>
                <a:gd name="connsiteY0" fmla="*/ 717941 h 2714976"/>
                <a:gd name="connsiteX1" fmla="*/ 1967582 w 3339303"/>
                <a:gd name="connsiteY1" fmla="*/ 752231 h 2714976"/>
                <a:gd name="connsiteX2" fmla="*/ 2116172 w 3339303"/>
                <a:gd name="connsiteY2" fmla="*/ 9281 h 2714976"/>
                <a:gd name="connsiteX3" fmla="*/ 3339182 w 3339303"/>
                <a:gd name="connsiteY3" fmla="*/ 1346591 h 2714976"/>
                <a:gd name="connsiteX4" fmla="*/ 2196182 w 3339303"/>
                <a:gd name="connsiteY4" fmla="*/ 2683901 h 2714976"/>
                <a:gd name="connsiteX5" fmla="*/ 2333342 w 3339303"/>
                <a:gd name="connsiteY5" fmla="*/ 1609481 h 2714976"/>
                <a:gd name="connsiteX6" fmla="*/ 1622 w 3339303"/>
                <a:gd name="connsiteY6" fmla="*/ 717941 h 2714976"/>
                <a:gd name="connsiteX0" fmla="*/ 1622 w 3339303"/>
                <a:gd name="connsiteY0" fmla="*/ 717941 h 2683901"/>
                <a:gd name="connsiteX1" fmla="*/ 1967582 w 3339303"/>
                <a:gd name="connsiteY1" fmla="*/ 752231 h 2683901"/>
                <a:gd name="connsiteX2" fmla="*/ 2116172 w 3339303"/>
                <a:gd name="connsiteY2" fmla="*/ 9281 h 2683901"/>
                <a:gd name="connsiteX3" fmla="*/ 3339182 w 3339303"/>
                <a:gd name="connsiteY3" fmla="*/ 1346591 h 2683901"/>
                <a:gd name="connsiteX4" fmla="*/ 2196182 w 3339303"/>
                <a:gd name="connsiteY4" fmla="*/ 2683901 h 2683901"/>
                <a:gd name="connsiteX5" fmla="*/ 2333342 w 3339303"/>
                <a:gd name="connsiteY5" fmla="*/ 1609481 h 2683901"/>
                <a:gd name="connsiteX6" fmla="*/ 1622 w 3339303"/>
                <a:gd name="connsiteY6" fmla="*/ 717941 h 2683901"/>
                <a:gd name="connsiteX0" fmla="*/ 1622 w 3339303"/>
                <a:gd name="connsiteY0" fmla="*/ 717941 h 2683901"/>
                <a:gd name="connsiteX1" fmla="*/ 1967582 w 3339303"/>
                <a:gd name="connsiteY1" fmla="*/ 752231 h 2683901"/>
                <a:gd name="connsiteX2" fmla="*/ 2116172 w 3339303"/>
                <a:gd name="connsiteY2" fmla="*/ 9281 h 2683901"/>
                <a:gd name="connsiteX3" fmla="*/ 3339182 w 3339303"/>
                <a:gd name="connsiteY3" fmla="*/ 1346591 h 2683901"/>
                <a:gd name="connsiteX4" fmla="*/ 2196182 w 3339303"/>
                <a:gd name="connsiteY4" fmla="*/ 2683901 h 2683901"/>
                <a:gd name="connsiteX5" fmla="*/ 2333342 w 3339303"/>
                <a:gd name="connsiteY5" fmla="*/ 1609481 h 2683901"/>
                <a:gd name="connsiteX6" fmla="*/ 1622 w 3339303"/>
                <a:gd name="connsiteY6" fmla="*/ 717941 h 2683901"/>
                <a:gd name="connsiteX0" fmla="*/ 238 w 3337919"/>
                <a:gd name="connsiteY0" fmla="*/ 717941 h 2683901"/>
                <a:gd name="connsiteX1" fmla="*/ 1966198 w 3337919"/>
                <a:gd name="connsiteY1" fmla="*/ 752231 h 2683901"/>
                <a:gd name="connsiteX2" fmla="*/ 2114788 w 3337919"/>
                <a:gd name="connsiteY2" fmla="*/ 9281 h 2683901"/>
                <a:gd name="connsiteX3" fmla="*/ 3337798 w 3337919"/>
                <a:gd name="connsiteY3" fmla="*/ 1346591 h 2683901"/>
                <a:gd name="connsiteX4" fmla="*/ 2194798 w 3337919"/>
                <a:gd name="connsiteY4" fmla="*/ 2683901 h 2683901"/>
                <a:gd name="connsiteX5" fmla="*/ 2103358 w 3337919"/>
                <a:gd name="connsiteY5" fmla="*/ 1529471 h 2683901"/>
                <a:gd name="connsiteX6" fmla="*/ 238 w 3337919"/>
                <a:gd name="connsiteY6" fmla="*/ 717941 h 2683901"/>
                <a:gd name="connsiteX0" fmla="*/ 238 w 3337919"/>
                <a:gd name="connsiteY0" fmla="*/ 717941 h 2683901"/>
                <a:gd name="connsiteX1" fmla="*/ 1966198 w 3337919"/>
                <a:gd name="connsiteY1" fmla="*/ 752231 h 2683901"/>
                <a:gd name="connsiteX2" fmla="*/ 2114788 w 3337919"/>
                <a:gd name="connsiteY2" fmla="*/ 9281 h 2683901"/>
                <a:gd name="connsiteX3" fmla="*/ 3337798 w 3337919"/>
                <a:gd name="connsiteY3" fmla="*/ 1346591 h 2683901"/>
                <a:gd name="connsiteX4" fmla="*/ 2194798 w 3337919"/>
                <a:gd name="connsiteY4" fmla="*/ 2683901 h 2683901"/>
                <a:gd name="connsiteX5" fmla="*/ 2103358 w 3337919"/>
                <a:gd name="connsiteY5" fmla="*/ 1529471 h 2683901"/>
                <a:gd name="connsiteX6" fmla="*/ 238 w 3337919"/>
                <a:gd name="connsiteY6" fmla="*/ 717941 h 2683901"/>
                <a:gd name="connsiteX0" fmla="*/ 238 w 3338635"/>
                <a:gd name="connsiteY0" fmla="*/ 717941 h 2683901"/>
                <a:gd name="connsiteX1" fmla="*/ 1966198 w 3338635"/>
                <a:gd name="connsiteY1" fmla="*/ 752231 h 2683901"/>
                <a:gd name="connsiteX2" fmla="*/ 2114788 w 3338635"/>
                <a:gd name="connsiteY2" fmla="*/ 9281 h 2683901"/>
                <a:gd name="connsiteX3" fmla="*/ 3337798 w 3338635"/>
                <a:gd name="connsiteY3" fmla="*/ 1346591 h 2683901"/>
                <a:gd name="connsiteX4" fmla="*/ 1909048 w 3338635"/>
                <a:gd name="connsiteY4" fmla="*/ 2683901 h 2683901"/>
                <a:gd name="connsiteX5" fmla="*/ 2103358 w 3338635"/>
                <a:gd name="connsiteY5" fmla="*/ 1529471 h 2683901"/>
                <a:gd name="connsiteX6" fmla="*/ 238 w 3338635"/>
                <a:gd name="connsiteY6" fmla="*/ 717941 h 2683901"/>
                <a:gd name="connsiteX0" fmla="*/ 238 w 3338635"/>
                <a:gd name="connsiteY0" fmla="*/ 717941 h 2683901"/>
                <a:gd name="connsiteX1" fmla="*/ 1966198 w 3338635"/>
                <a:gd name="connsiteY1" fmla="*/ 752231 h 2683901"/>
                <a:gd name="connsiteX2" fmla="*/ 2114788 w 3338635"/>
                <a:gd name="connsiteY2" fmla="*/ 9281 h 2683901"/>
                <a:gd name="connsiteX3" fmla="*/ 3337798 w 3338635"/>
                <a:gd name="connsiteY3" fmla="*/ 1346591 h 2683901"/>
                <a:gd name="connsiteX4" fmla="*/ 1909048 w 3338635"/>
                <a:gd name="connsiteY4" fmla="*/ 2683901 h 2683901"/>
                <a:gd name="connsiteX5" fmla="*/ 2103358 w 3338635"/>
                <a:gd name="connsiteY5" fmla="*/ 1529471 h 2683901"/>
                <a:gd name="connsiteX6" fmla="*/ 238 w 3338635"/>
                <a:gd name="connsiteY6" fmla="*/ 717941 h 2683901"/>
                <a:gd name="connsiteX0" fmla="*/ 218 w 3510065"/>
                <a:gd name="connsiteY0" fmla="*/ 672136 h 2683816"/>
                <a:gd name="connsiteX1" fmla="*/ 2137628 w 3510065"/>
                <a:gd name="connsiteY1" fmla="*/ 752146 h 2683816"/>
                <a:gd name="connsiteX2" fmla="*/ 2286218 w 3510065"/>
                <a:gd name="connsiteY2" fmla="*/ 9196 h 2683816"/>
                <a:gd name="connsiteX3" fmla="*/ 3509228 w 3510065"/>
                <a:gd name="connsiteY3" fmla="*/ 1346506 h 2683816"/>
                <a:gd name="connsiteX4" fmla="*/ 2080478 w 3510065"/>
                <a:gd name="connsiteY4" fmla="*/ 2683816 h 2683816"/>
                <a:gd name="connsiteX5" fmla="*/ 2274788 w 3510065"/>
                <a:gd name="connsiteY5" fmla="*/ 1529386 h 2683816"/>
                <a:gd name="connsiteX6" fmla="*/ 218 w 3510065"/>
                <a:gd name="connsiteY6" fmla="*/ 672136 h 2683816"/>
                <a:gd name="connsiteX0" fmla="*/ 7914 w 3517761"/>
                <a:gd name="connsiteY0" fmla="*/ 672136 h 2683816"/>
                <a:gd name="connsiteX1" fmla="*/ 2145324 w 3517761"/>
                <a:gd name="connsiteY1" fmla="*/ 752146 h 2683816"/>
                <a:gd name="connsiteX2" fmla="*/ 2293914 w 3517761"/>
                <a:gd name="connsiteY2" fmla="*/ 9196 h 2683816"/>
                <a:gd name="connsiteX3" fmla="*/ 3516924 w 3517761"/>
                <a:gd name="connsiteY3" fmla="*/ 1346506 h 2683816"/>
                <a:gd name="connsiteX4" fmla="*/ 2088174 w 3517761"/>
                <a:gd name="connsiteY4" fmla="*/ 2683816 h 2683816"/>
                <a:gd name="connsiteX5" fmla="*/ 2282484 w 3517761"/>
                <a:gd name="connsiteY5" fmla="*/ 1529386 h 2683816"/>
                <a:gd name="connsiteX6" fmla="*/ 1452307 w 3517761"/>
                <a:gd name="connsiteY6" fmla="*/ 1166616 h 2683816"/>
                <a:gd name="connsiteX7" fmla="*/ 7914 w 3517761"/>
                <a:gd name="connsiteY7" fmla="*/ 672136 h 2683816"/>
                <a:gd name="connsiteX0" fmla="*/ 2657 w 3512504"/>
                <a:gd name="connsiteY0" fmla="*/ 672136 h 2683816"/>
                <a:gd name="connsiteX1" fmla="*/ 2140067 w 3512504"/>
                <a:gd name="connsiteY1" fmla="*/ 752146 h 2683816"/>
                <a:gd name="connsiteX2" fmla="*/ 2288657 w 3512504"/>
                <a:gd name="connsiteY2" fmla="*/ 9196 h 2683816"/>
                <a:gd name="connsiteX3" fmla="*/ 3511667 w 3512504"/>
                <a:gd name="connsiteY3" fmla="*/ 1346506 h 2683816"/>
                <a:gd name="connsiteX4" fmla="*/ 2082917 w 3512504"/>
                <a:gd name="connsiteY4" fmla="*/ 2683816 h 2683816"/>
                <a:gd name="connsiteX5" fmla="*/ 2277227 w 3512504"/>
                <a:gd name="connsiteY5" fmla="*/ 1529386 h 2683816"/>
                <a:gd name="connsiteX6" fmla="*/ 1709940 w 3512504"/>
                <a:gd name="connsiteY6" fmla="*/ 1143756 h 2683816"/>
                <a:gd name="connsiteX7" fmla="*/ 2657 w 3512504"/>
                <a:gd name="connsiteY7" fmla="*/ 672136 h 2683816"/>
                <a:gd name="connsiteX0" fmla="*/ 2657 w 3512504"/>
                <a:gd name="connsiteY0" fmla="*/ 672136 h 2683816"/>
                <a:gd name="connsiteX1" fmla="*/ 2140067 w 3512504"/>
                <a:gd name="connsiteY1" fmla="*/ 752146 h 2683816"/>
                <a:gd name="connsiteX2" fmla="*/ 2288657 w 3512504"/>
                <a:gd name="connsiteY2" fmla="*/ 9196 h 2683816"/>
                <a:gd name="connsiteX3" fmla="*/ 3511667 w 3512504"/>
                <a:gd name="connsiteY3" fmla="*/ 1346506 h 2683816"/>
                <a:gd name="connsiteX4" fmla="*/ 2082917 w 3512504"/>
                <a:gd name="connsiteY4" fmla="*/ 2683816 h 2683816"/>
                <a:gd name="connsiteX5" fmla="*/ 2231507 w 3512504"/>
                <a:gd name="connsiteY5" fmla="*/ 1666546 h 2683816"/>
                <a:gd name="connsiteX6" fmla="*/ 1709940 w 3512504"/>
                <a:gd name="connsiteY6" fmla="*/ 1143756 h 2683816"/>
                <a:gd name="connsiteX7" fmla="*/ 2657 w 3512504"/>
                <a:gd name="connsiteY7" fmla="*/ 672136 h 2683816"/>
                <a:gd name="connsiteX0" fmla="*/ 2657 w 3515360"/>
                <a:gd name="connsiteY0" fmla="*/ 672136 h 2809546"/>
                <a:gd name="connsiteX1" fmla="*/ 2140067 w 3515360"/>
                <a:gd name="connsiteY1" fmla="*/ 752146 h 2809546"/>
                <a:gd name="connsiteX2" fmla="*/ 2288657 w 3515360"/>
                <a:gd name="connsiteY2" fmla="*/ 9196 h 2809546"/>
                <a:gd name="connsiteX3" fmla="*/ 3511667 w 3515360"/>
                <a:gd name="connsiteY3" fmla="*/ 1346506 h 2809546"/>
                <a:gd name="connsiteX4" fmla="*/ 1842887 w 3515360"/>
                <a:gd name="connsiteY4" fmla="*/ 2809546 h 2809546"/>
                <a:gd name="connsiteX5" fmla="*/ 2231507 w 3515360"/>
                <a:gd name="connsiteY5" fmla="*/ 1666546 h 2809546"/>
                <a:gd name="connsiteX6" fmla="*/ 1709940 w 3515360"/>
                <a:gd name="connsiteY6" fmla="*/ 1143756 h 2809546"/>
                <a:gd name="connsiteX7" fmla="*/ 2657 w 3515360"/>
                <a:gd name="connsiteY7" fmla="*/ 672136 h 2809546"/>
                <a:gd name="connsiteX0" fmla="*/ 1874 w 4120367"/>
                <a:gd name="connsiteY0" fmla="*/ 603430 h 2809420"/>
                <a:gd name="connsiteX1" fmla="*/ 2745074 w 4120367"/>
                <a:gd name="connsiteY1" fmla="*/ 752020 h 2809420"/>
                <a:gd name="connsiteX2" fmla="*/ 2893664 w 4120367"/>
                <a:gd name="connsiteY2" fmla="*/ 9070 h 2809420"/>
                <a:gd name="connsiteX3" fmla="*/ 4116674 w 4120367"/>
                <a:gd name="connsiteY3" fmla="*/ 1346380 h 2809420"/>
                <a:gd name="connsiteX4" fmla="*/ 2447894 w 4120367"/>
                <a:gd name="connsiteY4" fmla="*/ 2809420 h 2809420"/>
                <a:gd name="connsiteX5" fmla="*/ 2836514 w 4120367"/>
                <a:gd name="connsiteY5" fmla="*/ 1666420 h 2809420"/>
                <a:gd name="connsiteX6" fmla="*/ 2314947 w 4120367"/>
                <a:gd name="connsiteY6" fmla="*/ 1143630 h 2809420"/>
                <a:gd name="connsiteX7" fmla="*/ 1874 w 4120367"/>
                <a:gd name="connsiteY7" fmla="*/ 603430 h 2809420"/>
                <a:gd name="connsiteX0" fmla="*/ 8644 w 4127137"/>
                <a:gd name="connsiteY0" fmla="*/ 603430 h 2809420"/>
                <a:gd name="connsiteX1" fmla="*/ 2751844 w 4127137"/>
                <a:gd name="connsiteY1" fmla="*/ 752020 h 2809420"/>
                <a:gd name="connsiteX2" fmla="*/ 2900434 w 4127137"/>
                <a:gd name="connsiteY2" fmla="*/ 9070 h 2809420"/>
                <a:gd name="connsiteX3" fmla="*/ 4123444 w 4127137"/>
                <a:gd name="connsiteY3" fmla="*/ 1346380 h 2809420"/>
                <a:gd name="connsiteX4" fmla="*/ 2454664 w 4127137"/>
                <a:gd name="connsiteY4" fmla="*/ 2809420 h 2809420"/>
                <a:gd name="connsiteX5" fmla="*/ 2843284 w 4127137"/>
                <a:gd name="connsiteY5" fmla="*/ 1666420 h 2809420"/>
                <a:gd name="connsiteX6" fmla="*/ 1898807 w 4127137"/>
                <a:gd name="connsiteY6" fmla="*/ 1040760 h 2809420"/>
                <a:gd name="connsiteX7" fmla="*/ 8644 w 4127137"/>
                <a:gd name="connsiteY7" fmla="*/ 603430 h 2809420"/>
                <a:gd name="connsiteX0" fmla="*/ 8644 w 4127137"/>
                <a:gd name="connsiteY0" fmla="*/ 603430 h 2809420"/>
                <a:gd name="connsiteX1" fmla="*/ 2751844 w 4127137"/>
                <a:gd name="connsiteY1" fmla="*/ 752020 h 2809420"/>
                <a:gd name="connsiteX2" fmla="*/ 2900434 w 4127137"/>
                <a:gd name="connsiteY2" fmla="*/ 9070 h 2809420"/>
                <a:gd name="connsiteX3" fmla="*/ 4123444 w 4127137"/>
                <a:gd name="connsiteY3" fmla="*/ 1346380 h 2809420"/>
                <a:gd name="connsiteX4" fmla="*/ 2454664 w 4127137"/>
                <a:gd name="connsiteY4" fmla="*/ 2809420 h 2809420"/>
                <a:gd name="connsiteX5" fmla="*/ 2843284 w 4127137"/>
                <a:gd name="connsiteY5" fmla="*/ 1666420 h 2809420"/>
                <a:gd name="connsiteX6" fmla="*/ 1898807 w 4127137"/>
                <a:gd name="connsiteY6" fmla="*/ 1040760 h 2809420"/>
                <a:gd name="connsiteX7" fmla="*/ 8644 w 4127137"/>
                <a:gd name="connsiteY7" fmla="*/ 603430 h 2809420"/>
                <a:gd name="connsiteX0" fmla="*/ 8644 w 4127137"/>
                <a:gd name="connsiteY0" fmla="*/ 603430 h 2809420"/>
                <a:gd name="connsiteX1" fmla="*/ 2751844 w 4127137"/>
                <a:gd name="connsiteY1" fmla="*/ 752020 h 2809420"/>
                <a:gd name="connsiteX2" fmla="*/ 2900434 w 4127137"/>
                <a:gd name="connsiteY2" fmla="*/ 9070 h 2809420"/>
                <a:gd name="connsiteX3" fmla="*/ 4123444 w 4127137"/>
                <a:gd name="connsiteY3" fmla="*/ 1346380 h 2809420"/>
                <a:gd name="connsiteX4" fmla="*/ 2454664 w 4127137"/>
                <a:gd name="connsiteY4" fmla="*/ 2809420 h 2809420"/>
                <a:gd name="connsiteX5" fmla="*/ 2843284 w 4127137"/>
                <a:gd name="connsiteY5" fmla="*/ 1666420 h 2809420"/>
                <a:gd name="connsiteX6" fmla="*/ 1898807 w 4127137"/>
                <a:gd name="connsiteY6" fmla="*/ 1040760 h 2809420"/>
                <a:gd name="connsiteX7" fmla="*/ 8644 w 4127137"/>
                <a:gd name="connsiteY7" fmla="*/ 603430 h 2809420"/>
                <a:gd name="connsiteX0" fmla="*/ 8644 w 4127137"/>
                <a:gd name="connsiteY0" fmla="*/ 603430 h 2809420"/>
                <a:gd name="connsiteX1" fmla="*/ 2751844 w 4127137"/>
                <a:gd name="connsiteY1" fmla="*/ 752020 h 2809420"/>
                <a:gd name="connsiteX2" fmla="*/ 2900434 w 4127137"/>
                <a:gd name="connsiteY2" fmla="*/ 9070 h 2809420"/>
                <a:gd name="connsiteX3" fmla="*/ 4123444 w 4127137"/>
                <a:gd name="connsiteY3" fmla="*/ 1346380 h 2809420"/>
                <a:gd name="connsiteX4" fmla="*/ 2454664 w 4127137"/>
                <a:gd name="connsiteY4" fmla="*/ 2809420 h 2809420"/>
                <a:gd name="connsiteX5" fmla="*/ 2843284 w 4127137"/>
                <a:gd name="connsiteY5" fmla="*/ 1666420 h 2809420"/>
                <a:gd name="connsiteX6" fmla="*/ 1898807 w 4127137"/>
                <a:gd name="connsiteY6" fmla="*/ 1040760 h 2809420"/>
                <a:gd name="connsiteX7" fmla="*/ 8644 w 4127137"/>
                <a:gd name="connsiteY7" fmla="*/ 603430 h 2809420"/>
                <a:gd name="connsiteX0" fmla="*/ 8644 w 4127137"/>
                <a:gd name="connsiteY0" fmla="*/ 603430 h 2809420"/>
                <a:gd name="connsiteX1" fmla="*/ 2751844 w 4127137"/>
                <a:gd name="connsiteY1" fmla="*/ 752020 h 2809420"/>
                <a:gd name="connsiteX2" fmla="*/ 2900434 w 4127137"/>
                <a:gd name="connsiteY2" fmla="*/ 9070 h 2809420"/>
                <a:gd name="connsiteX3" fmla="*/ 4123444 w 4127137"/>
                <a:gd name="connsiteY3" fmla="*/ 1346380 h 2809420"/>
                <a:gd name="connsiteX4" fmla="*/ 2454664 w 4127137"/>
                <a:gd name="connsiteY4" fmla="*/ 2809420 h 2809420"/>
                <a:gd name="connsiteX5" fmla="*/ 2843284 w 4127137"/>
                <a:gd name="connsiteY5" fmla="*/ 1666420 h 2809420"/>
                <a:gd name="connsiteX6" fmla="*/ 1898807 w 4127137"/>
                <a:gd name="connsiteY6" fmla="*/ 1040760 h 2809420"/>
                <a:gd name="connsiteX7" fmla="*/ 8644 w 4127137"/>
                <a:gd name="connsiteY7" fmla="*/ 603430 h 2809420"/>
                <a:gd name="connsiteX0" fmla="*/ 8644 w 4127137"/>
                <a:gd name="connsiteY0" fmla="*/ 603430 h 2809420"/>
                <a:gd name="connsiteX1" fmla="*/ 2751844 w 4127137"/>
                <a:gd name="connsiteY1" fmla="*/ 752020 h 2809420"/>
                <a:gd name="connsiteX2" fmla="*/ 2900434 w 4127137"/>
                <a:gd name="connsiteY2" fmla="*/ 9070 h 2809420"/>
                <a:gd name="connsiteX3" fmla="*/ 4123444 w 4127137"/>
                <a:gd name="connsiteY3" fmla="*/ 1346380 h 2809420"/>
                <a:gd name="connsiteX4" fmla="*/ 2454664 w 4127137"/>
                <a:gd name="connsiteY4" fmla="*/ 2809420 h 2809420"/>
                <a:gd name="connsiteX5" fmla="*/ 2843284 w 4127137"/>
                <a:gd name="connsiteY5" fmla="*/ 1666420 h 2809420"/>
                <a:gd name="connsiteX6" fmla="*/ 1898807 w 4127137"/>
                <a:gd name="connsiteY6" fmla="*/ 983610 h 2809420"/>
                <a:gd name="connsiteX7" fmla="*/ 8644 w 4127137"/>
                <a:gd name="connsiteY7" fmla="*/ 603430 h 2809420"/>
                <a:gd name="connsiteX0" fmla="*/ 8429 w 4126922"/>
                <a:gd name="connsiteY0" fmla="*/ 603430 h 2809420"/>
                <a:gd name="connsiteX1" fmla="*/ 2751629 w 4126922"/>
                <a:gd name="connsiteY1" fmla="*/ 752020 h 2809420"/>
                <a:gd name="connsiteX2" fmla="*/ 2900219 w 4126922"/>
                <a:gd name="connsiteY2" fmla="*/ 9070 h 2809420"/>
                <a:gd name="connsiteX3" fmla="*/ 4123229 w 4126922"/>
                <a:gd name="connsiteY3" fmla="*/ 1346380 h 2809420"/>
                <a:gd name="connsiteX4" fmla="*/ 2454449 w 4126922"/>
                <a:gd name="connsiteY4" fmla="*/ 2809420 h 2809420"/>
                <a:gd name="connsiteX5" fmla="*/ 2843069 w 4126922"/>
                <a:gd name="connsiteY5" fmla="*/ 1666420 h 2809420"/>
                <a:gd name="connsiteX6" fmla="*/ 1898592 w 4126922"/>
                <a:gd name="connsiteY6" fmla="*/ 983610 h 2809420"/>
                <a:gd name="connsiteX7" fmla="*/ 8429 w 4126922"/>
                <a:gd name="connsiteY7" fmla="*/ 603430 h 2809420"/>
                <a:gd name="connsiteX0" fmla="*/ 8169 w 4183812"/>
                <a:gd name="connsiteY0" fmla="*/ 637782 h 2809482"/>
                <a:gd name="connsiteX1" fmla="*/ 2808519 w 4183812"/>
                <a:gd name="connsiteY1" fmla="*/ 752082 h 2809482"/>
                <a:gd name="connsiteX2" fmla="*/ 2957109 w 4183812"/>
                <a:gd name="connsiteY2" fmla="*/ 9132 h 2809482"/>
                <a:gd name="connsiteX3" fmla="*/ 4180119 w 4183812"/>
                <a:gd name="connsiteY3" fmla="*/ 1346442 h 2809482"/>
                <a:gd name="connsiteX4" fmla="*/ 2511339 w 4183812"/>
                <a:gd name="connsiteY4" fmla="*/ 2809482 h 2809482"/>
                <a:gd name="connsiteX5" fmla="*/ 2899959 w 4183812"/>
                <a:gd name="connsiteY5" fmla="*/ 1666482 h 2809482"/>
                <a:gd name="connsiteX6" fmla="*/ 1955482 w 4183812"/>
                <a:gd name="connsiteY6" fmla="*/ 983672 h 2809482"/>
                <a:gd name="connsiteX7" fmla="*/ 8169 w 4183812"/>
                <a:gd name="connsiteY7" fmla="*/ 637782 h 2809482"/>
                <a:gd name="connsiteX0" fmla="*/ 8169 w 4183812"/>
                <a:gd name="connsiteY0" fmla="*/ 637959 h 2809659"/>
                <a:gd name="connsiteX1" fmla="*/ 1806891 w 4183812"/>
                <a:gd name="connsiteY1" fmla="*/ 732389 h 2809659"/>
                <a:gd name="connsiteX2" fmla="*/ 2808519 w 4183812"/>
                <a:gd name="connsiteY2" fmla="*/ 752259 h 2809659"/>
                <a:gd name="connsiteX3" fmla="*/ 2957109 w 4183812"/>
                <a:gd name="connsiteY3" fmla="*/ 9309 h 2809659"/>
                <a:gd name="connsiteX4" fmla="*/ 4180119 w 4183812"/>
                <a:gd name="connsiteY4" fmla="*/ 1346619 h 2809659"/>
                <a:gd name="connsiteX5" fmla="*/ 2511339 w 4183812"/>
                <a:gd name="connsiteY5" fmla="*/ 2809659 h 2809659"/>
                <a:gd name="connsiteX6" fmla="*/ 2899959 w 4183812"/>
                <a:gd name="connsiteY6" fmla="*/ 1666659 h 2809659"/>
                <a:gd name="connsiteX7" fmla="*/ 1955482 w 4183812"/>
                <a:gd name="connsiteY7" fmla="*/ 983849 h 2809659"/>
                <a:gd name="connsiteX8" fmla="*/ 8169 w 4183812"/>
                <a:gd name="connsiteY8" fmla="*/ 637959 h 2809659"/>
                <a:gd name="connsiteX0" fmla="*/ 8169 w 4183812"/>
                <a:gd name="connsiteY0" fmla="*/ 637705 h 2809405"/>
                <a:gd name="connsiteX1" fmla="*/ 1806891 w 4183812"/>
                <a:gd name="connsiteY1" fmla="*/ 732135 h 2809405"/>
                <a:gd name="connsiteX2" fmla="*/ 2808519 w 4183812"/>
                <a:gd name="connsiteY2" fmla="*/ 752005 h 2809405"/>
                <a:gd name="connsiteX3" fmla="*/ 2957109 w 4183812"/>
                <a:gd name="connsiteY3" fmla="*/ 9055 h 2809405"/>
                <a:gd name="connsiteX4" fmla="*/ 4180119 w 4183812"/>
                <a:gd name="connsiteY4" fmla="*/ 1346365 h 2809405"/>
                <a:gd name="connsiteX5" fmla="*/ 2511339 w 4183812"/>
                <a:gd name="connsiteY5" fmla="*/ 2809405 h 2809405"/>
                <a:gd name="connsiteX6" fmla="*/ 2899959 w 4183812"/>
                <a:gd name="connsiteY6" fmla="*/ 1666405 h 2809405"/>
                <a:gd name="connsiteX7" fmla="*/ 1955482 w 4183812"/>
                <a:gd name="connsiteY7" fmla="*/ 983595 h 2809405"/>
                <a:gd name="connsiteX8" fmla="*/ 8169 w 4183812"/>
                <a:gd name="connsiteY8" fmla="*/ 637705 h 2809405"/>
                <a:gd name="connsiteX0" fmla="*/ 8169 w 4180801"/>
                <a:gd name="connsiteY0" fmla="*/ 751257 h 2922957"/>
                <a:gd name="connsiteX1" fmla="*/ 1806891 w 4180801"/>
                <a:gd name="connsiteY1" fmla="*/ 845687 h 2922957"/>
                <a:gd name="connsiteX2" fmla="*/ 2808519 w 4180801"/>
                <a:gd name="connsiteY2" fmla="*/ 865557 h 2922957"/>
                <a:gd name="connsiteX3" fmla="*/ 2717079 w 4180801"/>
                <a:gd name="connsiteY3" fmla="*/ 8307 h 2922957"/>
                <a:gd name="connsiteX4" fmla="*/ 4180119 w 4180801"/>
                <a:gd name="connsiteY4" fmla="*/ 1459917 h 2922957"/>
                <a:gd name="connsiteX5" fmla="*/ 2511339 w 4180801"/>
                <a:gd name="connsiteY5" fmla="*/ 2922957 h 2922957"/>
                <a:gd name="connsiteX6" fmla="*/ 2899959 w 4180801"/>
                <a:gd name="connsiteY6" fmla="*/ 1779957 h 2922957"/>
                <a:gd name="connsiteX7" fmla="*/ 1955482 w 4180801"/>
                <a:gd name="connsiteY7" fmla="*/ 1097147 h 2922957"/>
                <a:gd name="connsiteX8" fmla="*/ 8169 w 4180801"/>
                <a:gd name="connsiteY8" fmla="*/ 751257 h 2922957"/>
                <a:gd name="connsiteX0" fmla="*/ 8119 w 4192181"/>
                <a:gd name="connsiteY0" fmla="*/ 728397 h 2922957"/>
                <a:gd name="connsiteX1" fmla="*/ 1818271 w 4192181"/>
                <a:gd name="connsiteY1" fmla="*/ 845687 h 2922957"/>
                <a:gd name="connsiteX2" fmla="*/ 2819899 w 4192181"/>
                <a:gd name="connsiteY2" fmla="*/ 865557 h 2922957"/>
                <a:gd name="connsiteX3" fmla="*/ 2728459 w 4192181"/>
                <a:gd name="connsiteY3" fmla="*/ 8307 h 2922957"/>
                <a:gd name="connsiteX4" fmla="*/ 4191499 w 4192181"/>
                <a:gd name="connsiteY4" fmla="*/ 1459917 h 2922957"/>
                <a:gd name="connsiteX5" fmla="*/ 2522719 w 4192181"/>
                <a:gd name="connsiteY5" fmla="*/ 2922957 h 2922957"/>
                <a:gd name="connsiteX6" fmla="*/ 2911339 w 4192181"/>
                <a:gd name="connsiteY6" fmla="*/ 1779957 h 2922957"/>
                <a:gd name="connsiteX7" fmla="*/ 1966862 w 4192181"/>
                <a:gd name="connsiteY7" fmla="*/ 1097147 h 2922957"/>
                <a:gd name="connsiteX8" fmla="*/ 8119 w 4192181"/>
                <a:gd name="connsiteY8" fmla="*/ 728397 h 2922957"/>
                <a:gd name="connsiteX0" fmla="*/ 5711 w 4978443"/>
                <a:gd name="connsiteY0" fmla="*/ 682677 h 2922957"/>
                <a:gd name="connsiteX1" fmla="*/ 2604533 w 4978443"/>
                <a:gd name="connsiteY1" fmla="*/ 845687 h 2922957"/>
                <a:gd name="connsiteX2" fmla="*/ 3606161 w 4978443"/>
                <a:gd name="connsiteY2" fmla="*/ 865557 h 2922957"/>
                <a:gd name="connsiteX3" fmla="*/ 3514721 w 4978443"/>
                <a:gd name="connsiteY3" fmla="*/ 8307 h 2922957"/>
                <a:gd name="connsiteX4" fmla="*/ 4977761 w 4978443"/>
                <a:gd name="connsiteY4" fmla="*/ 1459917 h 2922957"/>
                <a:gd name="connsiteX5" fmla="*/ 3308981 w 4978443"/>
                <a:gd name="connsiteY5" fmla="*/ 2922957 h 2922957"/>
                <a:gd name="connsiteX6" fmla="*/ 3697601 w 4978443"/>
                <a:gd name="connsiteY6" fmla="*/ 1779957 h 2922957"/>
                <a:gd name="connsiteX7" fmla="*/ 2753124 w 4978443"/>
                <a:gd name="connsiteY7" fmla="*/ 1097147 h 2922957"/>
                <a:gd name="connsiteX8" fmla="*/ 5711 w 4978443"/>
                <a:gd name="connsiteY8" fmla="*/ 682677 h 2922957"/>
                <a:gd name="connsiteX0" fmla="*/ 496 w 4973228"/>
                <a:gd name="connsiteY0" fmla="*/ 682677 h 2922957"/>
                <a:gd name="connsiteX1" fmla="*/ 2599318 w 4973228"/>
                <a:gd name="connsiteY1" fmla="*/ 845687 h 2922957"/>
                <a:gd name="connsiteX2" fmla="*/ 3600946 w 4973228"/>
                <a:gd name="connsiteY2" fmla="*/ 865557 h 2922957"/>
                <a:gd name="connsiteX3" fmla="*/ 3509506 w 4973228"/>
                <a:gd name="connsiteY3" fmla="*/ 8307 h 2922957"/>
                <a:gd name="connsiteX4" fmla="*/ 4972546 w 4973228"/>
                <a:gd name="connsiteY4" fmla="*/ 1459917 h 2922957"/>
                <a:gd name="connsiteX5" fmla="*/ 3303766 w 4973228"/>
                <a:gd name="connsiteY5" fmla="*/ 2922957 h 2922957"/>
                <a:gd name="connsiteX6" fmla="*/ 3692386 w 4973228"/>
                <a:gd name="connsiteY6" fmla="*/ 1779957 h 2922957"/>
                <a:gd name="connsiteX7" fmla="*/ 2827919 w 4973228"/>
                <a:gd name="connsiteY7" fmla="*/ 1177157 h 2922957"/>
                <a:gd name="connsiteX8" fmla="*/ 496 w 4973228"/>
                <a:gd name="connsiteY8" fmla="*/ 682677 h 2922957"/>
                <a:gd name="connsiteX0" fmla="*/ 496 w 4973228"/>
                <a:gd name="connsiteY0" fmla="*/ 682677 h 2922957"/>
                <a:gd name="connsiteX1" fmla="*/ 2599318 w 4973228"/>
                <a:gd name="connsiteY1" fmla="*/ 845687 h 2922957"/>
                <a:gd name="connsiteX2" fmla="*/ 3600946 w 4973228"/>
                <a:gd name="connsiteY2" fmla="*/ 865557 h 2922957"/>
                <a:gd name="connsiteX3" fmla="*/ 3509506 w 4973228"/>
                <a:gd name="connsiteY3" fmla="*/ 8307 h 2922957"/>
                <a:gd name="connsiteX4" fmla="*/ 4972546 w 4973228"/>
                <a:gd name="connsiteY4" fmla="*/ 1459917 h 2922957"/>
                <a:gd name="connsiteX5" fmla="*/ 3303766 w 4973228"/>
                <a:gd name="connsiteY5" fmla="*/ 2922957 h 2922957"/>
                <a:gd name="connsiteX6" fmla="*/ 3692386 w 4973228"/>
                <a:gd name="connsiteY6" fmla="*/ 1779957 h 2922957"/>
                <a:gd name="connsiteX7" fmla="*/ 2827919 w 4973228"/>
                <a:gd name="connsiteY7" fmla="*/ 1177157 h 2922957"/>
                <a:gd name="connsiteX8" fmla="*/ 496 w 4973228"/>
                <a:gd name="connsiteY8" fmla="*/ 682677 h 2922957"/>
                <a:gd name="connsiteX0" fmla="*/ 496 w 4973228"/>
                <a:gd name="connsiteY0" fmla="*/ 682677 h 2922957"/>
                <a:gd name="connsiteX1" fmla="*/ 2599318 w 4973228"/>
                <a:gd name="connsiteY1" fmla="*/ 845687 h 2922957"/>
                <a:gd name="connsiteX2" fmla="*/ 3600946 w 4973228"/>
                <a:gd name="connsiteY2" fmla="*/ 865557 h 2922957"/>
                <a:gd name="connsiteX3" fmla="*/ 3509506 w 4973228"/>
                <a:gd name="connsiteY3" fmla="*/ 8307 h 2922957"/>
                <a:gd name="connsiteX4" fmla="*/ 4972546 w 4973228"/>
                <a:gd name="connsiteY4" fmla="*/ 1459917 h 2922957"/>
                <a:gd name="connsiteX5" fmla="*/ 3303766 w 4973228"/>
                <a:gd name="connsiteY5" fmla="*/ 2922957 h 2922957"/>
                <a:gd name="connsiteX6" fmla="*/ 3715246 w 4973228"/>
                <a:gd name="connsiteY6" fmla="*/ 1642797 h 2922957"/>
                <a:gd name="connsiteX7" fmla="*/ 2827919 w 4973228"/>
                <a:gd name="connsiteY7" fmla="*/ 1177157 h 2922957"/>
                <a:gd name="connsiteX8" fmla="*/ 496 w 4973228"/>
                <a:gd name="connsiteY8" fmla="*/ 682677 h 2922957"/>
                <a:gd name="connsiteX0" fmla="*/ 496 w 4973228"/>
                <a:gd name="connsiteY0" fmla="*/ 682677 h 2922957"/>
                <a:gd name="connsiteX1" fmla="*/ 2599318 w 4973228"/>
                <a:gd name="connsiteY1" fmla="*/ 845687 h 2922957"/>
                <a:gd name="connsiteX2" fmla="*/ 3600946 w 4973228"/>
                <a:gd name="connsiteY2" fmla="*/ 865557 h 2922957"/>
                <a:gd name="connsiteX3" fmla="*/ 3509506 w 4973228"/>
                <a:gd name="connsiteY3" fmla="*/ 8307 h 2922957"/>
                <a:gd name="connsiteX4" fmla="*/ 4972546 w 4973228"/>
                <a:gd name="connsiteY4" fmla="*/ 1459917 h 2922957"/>
                <a:gd name="connsiteX5" fmla="*/ 3303766 w 4973228"/>
                <a:gd name="connsiteY5" fmla="*/ 2922957 h 2922957"/>
                <a:gd name="connsiteX6" fmla="*/ 3715246 w 4973228"/>
                <a:gd name="connsiteY6" fmla="*/ 1642797 h 2922957"/>
                <a:gd name="connsiteX7" fmla="*/ 2827919 w 4973228"/>
                <a:gd name="connsiteY7" fmla="*/ 1177157 h 2922957"/>
                <a:gd name="connsiteX8" fmla="*/ 496 w 4973228"/>
                <a:gd name="connsiteY8" fmla="*/ 682677 h 2922957"/>
                <a:gd name="connsiteX0" fmla="*/ 496 w 4973228"/>
                <a:gd name="connsiteY0" fmla="*/ 682677 h 2922957"/>
                <a:gd name="connsiteX1" fmla="*/ 2599318 w 4973228"/>
                <a:gd name="connsiteY1" fmla="*/ 845687 h 2922957"/>
                <a:gd name="connsiteX2" fmla="*/ 3600946 w 4973228"/>
                <a:gd name="connsiteY2" fmla="*/ 865557 h 2922957"/>
                <a:gd name="connsiteX3" fmla="*/ 3509506 w 4973228"/>
                <a:gd name="connsiteY3" fmla="*/ 8307 h 2922957"/>
                <a:gd name="connsiteX4" fmla="*/ 4972546 w 4973228"/>
                <a:gd name="connsiteY4" fmla="*/ 1459917 h 2922957"/>
                <a:gd name="connsiteX5" fmla="*/ 3303766 w 4973228"/>
                <a:gd name="connsiteY5" fmla="*/ 2922957 h 2922957"/>
                <a:gd name="connsiteX6" fmla="*/ 3715246 w 4973228"/>
                <a:gd name="connsiteY6" fmla="*/ 1642797 h 2922957"/>
                <a:gd name="connsiteX7" fmla="*/ 2827919 w 4973228"/>
                <a:gd name="connsiteY7" fmla="*/ 1177157 h 2922957"/>
                <a:gd name="connsiteX8" fmla="*/ 496 w 4973228"/>
                <a:gd name="connsiteY8" fmla="*/ 682677 h 2922957"/>
                <a:gd name="connsiteX0" fmla="*/ 496 w 4973228"/>
                <a:gd name="connsiteY0" fmla="*/ 682677 h 2922957"/>
                <a:gd name="connsiteX1" fmla="*/ 2599318 w 4973228"/>
                <a:gd name="connsiteY1" fmla="*/ 845687 h 2922957"/>
                <a:gd name="connsiteX2" fmla="*/ 3600946 w 4973228"/>
                <a:gd name="connsiteY2" fmla="*/ 865557 h 2922957"/>
                <a:gd name="connsiteX3" fmla="*/ 3509506 w 4973228"/>
                <a:gd name="connsiteY3" fmla="*/ 8307 h 2922957"/>
                <a:gd name="connsiteX4" fmla="*/ 4972546 w 4973228"/>
                <a:gd name="connsiteY4" fmla="*/ 1459917 h 2922957"/>
                <a:gd name="connsiteX5" fmla="*/ 3303766 w 4973228"/>
                <a:gd name="connsiteY5" fmla="*/ 2922957 h 2922957"/>
                <a:gd name="connsiteX6" fmla="*/ 3715246 w 4973228"/>
                <a:gd name="connsiteY6" fmla="*/ 1642797 h 2922957"/>
                <a:gd name="connsiteX7" fmla="*/ 2827919 w 4973228"/>
                <a:gd name="connsiteY7" fmla="*/ 1177157 h 2922957"/>
                <a:gd name="connsiteX8" fmla="*/ 496 w 4973228"/>
                <a:gd name="connsiteY8" fmla="*/ 682677 h 2922957"/>
                <a:gd name="connsiteX0" fmla="*/ 496 w 4972553"/>
                <a:gd name="connsiteY0" fmla="*/ 682677 h 2351457"/>
                <a:gd name="connsiteX1" fmla="*/ 2599318 w 4972553"/>
                <a:gd name="connsiteY1" fmla="*/ 845687 h 2351457"/>
                <a:gd name="connsiteX2" fmla="*/ 3600946 w 4972553"/>
                <a:gd name="connsiteY2" fmla="*/ 865557 h 2351457"/>
                <a:gd name="connsiteX3" fmla="*/ 3509506 w 4972553"/>
                <a:gd name="connsiteY3" fmla="*/ 8307 h 2351457"/>
                <a:gd name="connsiteX4" fmla="*/ 4972546 w 4972553"/>
                <a:gd name="connsiteY4" fmla="*/ 1459917 h 2351457"/>
                <a:gd name="connsiteX5" fmla="*/ 3532366 w 4972553"/>
                <a:gd name="connsiteY5" fmla="*/ 2351457 h 2351457"/>
                <a:gd name="connsiteX6" fmla="*/ 3715246 w 4972553"/>
                <a:gd name="connsiteY6" fmla="*/ 1642797 h 2351457"/>
                <a:gd name="connsiteX7" fmla="*/ 2827919 w 4972553"/>
                <a:gd name="connsiteY7" fmla="*/ 1177157 h 2351457"/>
                <a:gd name="connsiteX8" fmla="*/ 496 w 4972553"/>
                <a:gd name="connsiteY8" fmla="*/ 682677 h 2351457"/>
                <a:gd name="connsiteX0" fmla="*/ 496 w 4973032"/>
                <a:gd name="connsiteY0" fmla="*/ 343737 h 2012517"/>
                <a:gd name="connsiteX1" fmla="*/ 2599318 w 4973032"/>
                <a:gd name="connsiteY1" fmla="*/ 506747 h 2012517"/>
                <a:gd name="connsiteX2" fmla="*/ 3600946 w 4973032"/>
                <a:gd name="connsiteY2" fmla="*/ 526617 h 2012517"/>
                <a:gd name="connsiteX3" fmla="*/ 3692386 w 4973032"/>
                <a:gd name="connsiteY3" fmla="*/ 12267 h 2012517"/>
                <a:gd name="connsiteX4" fmla="*/ 4972546 w 4973032"/>
                <a:gd name="connsiteY4" fmla="*/ 1120977 h 2012517"/>
                <a:gd name="connsiteX5" fmla="*/ 3532366 w 4973032"/>
                <a:gd name="connsiteY5" fmla="*/ 2012517 h 2012517"/>
                <a:gd name="connsiteX6" fmla="*/ 3715246 w 4973032"/>
                <a:gd name="connsiteY6" fmla="*/ 1303857 h 2012517"/>
                <a:gd name="connsiteX7" fmla="*/ 2827919 w 4973032"/>
                <a:gd name="connsiteY7" fmla="*/ 838217 h 2012517"/>
                <a:gd name="connsiteX8" fmla="*/ 496 w 4973032"/>
                <a:gd name="connsiteY8" fmla="*/ 343737 h 2012517"/>
                <a:gd name="connsiteX0" fmla="*/ 496 w 4973032"/>
                <a:gd name="connsiteY0" fmla="*/ 343737 h 2012517"/>
                <a:gd name="connsiteX1" fmla="*/ 2599318 w 4973032"/>
                <a:gd name="connsiteY1" fmla="*/ 506747 h 2012517"/>
                <a:gd name="connsiteX2" fmla="*/ 3600946 w 4973032"/>
                <a:gd name="connsiteY2" fmla="*/ 526617 h 2012517"/>
                <a:gd name="connsiteX3" fmla="*/ 3692386 w 4973032"/>
                <a:gd name="connsiteY3" fmla="*/ 12267 h 2012517"/>
                <a:gd name="connsiteX4" fmla="*/ 4972546 w 4973032"/>
                <a:gd name="connsiteY4" fmla="*/ 1120977 h 2012517"/>
                <a:gd name="connsiteX5" fmla="*/ 3532366 w 4973032"/>
                <a:gd name="connsiteY5" fmla="*/ 2012517 h 2012517"/>
                <a:gd name="connsiteX6" fmla="*/ 3715246 w 4973032"/>
                <a:gd name="connsiteY6" fmla="*/ 1303857 h 2012517"/>
                <a:gd name="connsiteX7" fmla="*/ 2827919 w 4973032"/>
                <a:gd name="connsiteY7" fmla="*/ 838217 h 2012517"/>
                <a:gd name="connsiteX8" fmla="*/ 496 w 4973032"/>
                <a:gd name="connsiteY8" fmla="*/ 343737 h 2012517"/>
                <a:gd name="connsiteX0" fmla="*/ 496 w 4972966"/>
                <a:gd name="connsiteY0" fmla="*/ 332911 h 2001691"/>
                <a:gd name="connsiteX1" fmla="*/ 2599318 w 4972966"/>
                <a:gd name="connsiteY1" fmla="*/ 495921 h 2001691"/>
                <a:gd name="connsiteX2" fmla="*/ 3600946 w 4972966"/>
                <a:gd name="connsiteY2" fmla="*/ 515791 h 2001691"/>
                <a:gd name="connsiteX3" fmla="*/ 3692386 w 4972966"/>
                <a:gd name="connsiteY3" fmla="*/ 1441 h 2001691"/>
                <a:gd name="connsiteX4" fmla="*/ 4972546 w 4972966"/>
                <a:gd name="connsiteY4" fmla="*/ 1110151 h 2001691"/>
                <a:gd name="connsiteX5" fmla="*/ 3532366 w 4972966"/>
                <a:gd name="connsiteY5" fmla="*/ 2001691 h 2001691"/>
                <a:gd name="connsiteX6" fmla="*/ 3715246 w 4972966"/>
                <a:gd name="connsiteY6" fmla="*/ 1293031 h 2001691"/>
                <a:gd name="connsiteX7" fmla="*/ 2827919 w 4972966"/>
                <a:gd name="connsiteY7" fmla="*/ 827391 h 2001691"/>
                <a:gd name="connsiteX8" fmla="*/ 496 w 4972966"/>
                <a:gd name="connsiteY8" fmla="*/ 332911 h 2001691"/>
                <a:gd name="connsiteX0" fmla="*/ 496 w 4972564"/>
                <a:gd name="connsiteY0" fmla="*/ 389931 h 2058711"/>
                <a:gd name="connsiteX1" fmla="*/ 2599318 w 4972564"/>
                <a:gd name="connsiteY1" fmla="*/ 552941 h 2058711"/>
                <a:gd name="connsiteX2" fmla="*/ 3600946 w 4972564"/>
                <a:gd name="connsiteY2" fmla="*/ 572811 h 2058711"/>
                <a:gd name="connsiteX3" fmla="*/ 3566656 w 4972564"/>
                <a:gd name="connsiteY3" fmla="*/ 1311 h 2058711"/>
                <a:gd name="connsiteX4" fmla="*/ 4972546 w 4972564"/>
                <a:gd name="connsiteY4" fmla="*/ 1167171 h 2058711"/>
                <a:gd name="connsiteX5" fmla="*/ 3532366 w 4972564"/>
                <a:gd name="connsiteY5" fmla="*/ 2058711 h 2058711"/>
                <a:gd name="connsiteX6" fmla="*/ 3715246 w 4972564"/>
                <a:gd name="connsiteY6" fmla="*/ 1350051 h 2058711"/>
                <a:gd name="connsiteX7" fmla="*/ 2827919 w 4972564"/>
                <a:gd name="connsiteY7" fmla="*/ 884411 h 2058711"/>
                <a:gd name="connsiteX8" fmla="*/ 496 w 4972564"/>
                <a:gd name="connsiteY8" fmla="*/ 389931 h 2058711"/>
                <a:gd name="connsiteX0" fmla="*/ 496 w 4973043"/>
                <a:gd name="connsiteY0" fmla="*/ 389931 h 1898691"/>
                <a:gd name="connsiteX1" fmla="*/ 2599318 w 4973043"/>
                <a:gd name="connsiteY1" fmla="*/ 552941 h 1898691"/>
                <a:gd name="connsiteX2" fmla="*/ 3600946 w 4973043"/>
                <a:gd name="connsiteY2" fmla="*/ 572811 h 1898691"/>
                <a:gd name="connsiteX3" fmla="*/ 3566656 w 4973043"/>
                <a:gd name="connsiteY3" fmla="*/ 1311 h 1898691"/>
                <a:gd name="connsiteX4" fmla="*/ 4972546 w 4973043"/>
                <a:gd name="connsiteY4" fmla="*/ 1167171 h 1898691"/>
                <a:gd name="connsiteX5" fmla="*/ 3383776 w 4973043"/>
                <a:gd name="connsiteY5" fmla="*/ 1898691 h 1898691"/>
                <a:gd name="connsiteX6" fmla="*/ 3715246 w 4973043"/>
                <a:gd name="connsiteY6" fmla="*/ 1350051 h 1898691"/>
                <a:gd name="connsiteX7" fmla="*/ 2827919 w 4973043"/>
                <a:gd name="connsiteY7" fmla="*/ 884411 h 1898691"/>
                <a:gd name="connsiteX8" fmla="*/ 496 w 4973043"/>
                <a:gd name="connsiteY8" fmla="*/ 389931 h 1898691"/>
                <a:gd name="connsiteX0" fmla="*/ 496 w 4973043"/>
                <a:gd name="connsiteY0" fmla="*/ 389931 h 1898691"/>
                <a:gd name="connsiteX1" fmla="*/ 2599318 w 4973043"/>
                <a:gd name="connsiteY1" fmla="*/ 552941 h 1898691"/>
                <a:gd name="connsiteX2" fmla="*/ 3600946 w 4973043"/>
                <a:gd name="connsiteY2" fmla="*/ 572811 h 1898691"/>
                <a:gd name="connsiteX3" fmla="*/ 3566656 w 4973043"/>
                <a:gd name="connsiteY3" fmla="*/ 1311 h 1898691"/>
                <a:gd name="connsiteX4" fmla="*/ 4972546 w 4973043"/>
                <a:gd name="connsiteY4" fmla="*/ 1167171 h 1898691"/>
                <a:gd name="connsiteX5" fmla="*/ 3383776 w 4973043"/>
                <a:gd name="connsiteY5" fmla="*/ 1898691 h 1898691"/>
                <a:gd name="connsiteX6" fmla="*/ 3646666 w 4973043"/>
                <a:gd name="connsiteY6" fmla="*/ 1190031 h 1898691"/>
                <a:gd name="connsiteX7" fmla="*/ 2827919 w 4973043"/>
                <a:gd name="connsiteY7" fmla="*/ 884411 h 1898691"/>
                <a:gd name="connsiteX8" fmla="*/ 496 w 4973043"/>
                <a:gd name="connsiteY8" fmla="*/ 389931 h 1898691"/>
                <a:gd name="connsiteX0" fmla="*/ 496 w 4973106"/>
                <a:gd name="connsiteY0" fmla="*/ 399983 h 1908743"/>
                <a:gd name="connsiteX1" fmla="*/ 2599318 w 4973106"/>
                <a:gd name="connsiteY1" fmla="*/ 562993 h 1908743"/>
                <a:gd name="connsiteX2" fmla="*/ 3692386 w 4973106"/>
                <a:gd name="connsiteY2" fmla="*/ 582863 h 1908743"/>
                <a:gd name="connsiteX3" fmla="*/ 3566656 w 4973106"/>
                <a:gd name="connsiteY3" fmla="*/ 11363 h 1908743"/>
                <a:gd name="connsiteX4" fmla="*/ 4972546 w 4973106"/>
                <a:gd name="connsiteY4" fmla="*/ 1177223 h 1908743"/>
                <a:gd name="connsiteX5" fmla="*/ 3383776 w 4973106"/>
                <a:gd name="connsiteY5" fmla="*/ 1908743 h 1908743"/>
                <a:gd name="connsiteX6" fmla="*/ 3646666 w 4973106"/>
                <a:gd name="connsiteY6" fmla="*/ 1200083 h 1908743"/>
                <a:gd name="connsiteX7" fmla="*/ 2827919 w 4973106"/>
                <a:gd name="connsiteY7" fmla="*/ 894463 h 1908743"/>
                <a:gd name="connsiteX8" fmla="*/ 496 w 4973106"/>
                <a:gd name="connsiteY8" fmla="*/ 399983 h 1908743"/>
                <a:gd name="connsiteX0" fmla="*/ 496 w 4973102"/>
                <a:gd name="connsiteY0" fmla="*/ 398869 h 1907629"/>
                <a:gd name="connsiteX1" fmla="*/ 2599318 w 4973102"/>
                <a:gd name="connsiteY1" fmla="*/ 561879 h 1907629"/>
                <a:gd name="connsiteX2" fmla="*/ 3738106 w 4973102"/>
                <a:gd name="connsiteY2" fmla="*/ 604609 h 1907629"/>
                <a:gd name="connsiteX3" fmla="*/ 3566656 w 4973102"/>
                <a:gd name="connsiteY3" fmla="*/ 10249 h 1907629"/>
                <a:gd name="connsiteX4" fmla="*/ 4972546 w 4973102"/>
                <a:gd name="connsiteY4" fmla="*/ 1176109 h 1907629"/>
                <a:gd name="connsiteX5" fmla="*/ 3383776 w 4973102"/>
                <a:gd name="connsiteY5" fmla="*/ 1907629 h 1907629"/>
                <a:gd name="connsiteX6" fmla="*/ 3646666 w 4973102"/>
                <a:gd name="connsiteY6" fmla="*/ 1198969 h 1907629"/>
                <a:gd name="connsiteX7" fmla="*/ 2827919 w 4973102"/>
                <a:gd name="connsiteY7" fmla="*/ 893349 h 1907629"/>
                <a:gd name="connsiteX8" fmla="*/ 496 w 4973102"/>
                <a:gd name="connsiteY8" fmla="*/ 398869 h 1907629"/>
                <a:gd name="connsiteX0" fmla="*/ 496 w 4973102"/>
                <a:gd name="connsiteY0" fmla="*/ 398869 h 1907629"/>
                <a:gd name="connsiteX1" fmla="*/ 2599318 w 4973102"/>
                <a:gd name="connsiteY1" fmla="*/ 561879 h 1907629"/>
                <a:gd name="connsiteX2" fmla="*/ 3738106 w 4973102"/>
                <a:gd name="connsiteY2" fmla="*/ 604609 h 1907629"/>
                <a:gd name="connsiteX3" fmla="*/ 3566656 w 4973102"/>
                <a:gd name="connsiteY3" fmla="*/ 10249 h 1907629"/>
                <a:gd name="connsiteX4" fmla="*/ 4972546 w 4973102"/>
                <a:gd name="connsiteY4" fmla="*/ 1176109 h 1907629"/>
                <a:gd name="connsiteX5" fmla="*/ 3383776 w 4973102"/>
                <a:gd name="connsiteY5" fmla="*/ 1907629 h 1907629"/>
                <a:gd name="connsiteX6" fmla="*/ 3703816 w 4973102"/>
                <a:gd name="connsiteY6" fmla="*/ 1210399 h 1907629"/>
                <a:gd name="connsiteX7" fmla="*/ 2827919 w 4973102"/>
                <a:gd name="connsiteY7" fmla="*/ 893349 h 1907629"/>
                <a:gd name="connsiteX8" fmla="*/ 496 w 4973102"/>
                <a:gd name="connsiteY8" fmla="*/ 398869 h 1907629"/>
                <a:gd name="connsiteX0" fmla="*/ 496 w 4973102"/>
                <a:gd name="connsiteY0" fmla="*/ 398869 h 1907629"/>
                <a:gd name="connsiteX1" fmla="*/ 2599318 w 4973102"/>
                <a:gd name="connsiteY1" fmla="*/ 561879 h 1907629"/>
                <a:gd name="connsiteX2" fmla="*/ 3738106 w 4973102"/>
                <a:gd name="connsiteY2" fmla="*/ 604609 h 1907629"/>
                <a:gd name="connsiteX3" fmla="*/ 3566656 w 4973102"/>
                <a:gd name="connsiteY3" fmla="*/ 10249 h 1907629"/>
                <a:gd name="connsiteX4" fmla="*/ 4972546 w 4973102"/>
                <a:gd name="connsiteY4" fmla="*/ 1176109 h 1907629"/>
                <a:gd name="connsiteX5" fmla="*/ 3383776 w 4973102"/>
                <a:gd name="connsiteY5" fmla="*/ 1907629 h 1907629"/>
                <a:gd name="connsiteX6" fmla="*/ 3703816 w 4973102"/>
                <a:gd name="connsiteY6" fmla="*/ 1210399 h 1907629"/>
                <a:gd name="connsiteX7" fmla="*/ 2827919 w 4973102"/>
                <a:gd name="connsiteY7" fmla="*/ 893349 h 1907629"/>
                <a:gd name="connsiteX8" fmla="*/ 496 w 4973102"/>
                <a:gd name="connsiteY8" fmla="*/ 398869 h 1907629"/>
                <a:gd name="connsiteX0" fmla="*/ 496 w 4984596"/>
                <a:gd name="connsiteY0" fmla="*/ 393621 h 1902381"/>
                <a:gd name="connsiteX1" fmla="*/ 2599318 w 4984596"/>
                <a:gd name="connsiteY1" fmla="*/ 556631 h 1902381"/>
                <a:gd name="connsiteX2" fmla="*/ 3738106 w 4984596"/>
                <a:gd name="connsiteY2" fmla="*/ 599361 h 1902381"/>
                <a:gd name="connsiteX3" fmla="*/ 3566656 w 4984596"/>
                <a:gd name="connsiteY3" fmla="*/ 5001 h 1902381"/>
                <a:gd name="connsiteX4" fmla="*/ 4984044 w 4984596"/>
                <a:gd name="connsiteY4" fmla="*/ 982205 h 1902381"/>
                <a:gd name="connsiteX5" fmla="*/ 3383776 w 4984596"/>
                <a:gd name="connsiteY5" fmla="*/ 1902381 h 1902381"/>
                <a:gd name="connsiteX6" fmla="*/ 3703816 w 4984596"/>
                <a:gd name="connsiteY6" fmla="*/ 1205151 h 1902381"/>
                <a:gd name="connsiteX7" fmla="*/ 2827919 w 4984596"/>
                <a:gd name="connsiteY7" fmla="*/ 888101 h 1902381"/>
                <a:gd name="connsiteX8" fmla="*/ 496 w 4984596"/>
                <a:gd name="connsiteY8" fmla="*/ 393621 h 190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84596" h="1902381">
                  <a:moveTo>
                    <a:pt x="496" y="393621"/>
                  </a:moveTo>
                  <a:cubicBezTo>
                    <a:pt x="-37604" y="338376"/>
                    <a:pt x="2132593" y="537581"/>
                    <a:pt x="2599318" y="556631"/>
                  </a:cubicBezTo>
                  <a:cubicBezTo>
                    <a:pt x="3066043" y="575681"/>
                    <a:pt x="3576883" y="691299"/>
                    <a:pt x="3738106" y="599361"/>
                  </a:cubicBezTo>
                  <a:cubicBezTo>
                    <a:pt x="3899329" y="507423"/>
                    <a:pt x="3359000" y="-58806"/>
                    <a:pt x="3566656" y="5001"/>
                  </a:cubicBezTo>
                  <a:cubicBezTo>
                    <a:pt x="3774312" y="68808"/>
                    <a:pt x="5014524" y="814565"/>
                    <a:pt x="4984044" y="982205"/>
                  </a:cubicBezTo>
                  <a:cubicBezTo>
                    <a:pt x="4953564" y="1149845"/>
                    <a:pt x="3448546" y="1858566"/>
                    <a:pt x="3383776" y="1902381"/>
                  </a:cubicBezTo>
                  <a:cubicBezTo>
                    <a:pt x="3307576" y="1820466"/>
                    <a:pt x="3796459" y="1374198"/>
                    <a:pt x="3703816" y="1205151"/>
                  </a:cubicBezTo>
                  <a:cubicBezTo>
                    <a:pt x="3611173" y="1036104"/>
                    <a:pt x="3344174" y="1030976"/>
                    <a:pt x="2827919" y="888101"/>
                  </a:cubicBezTo>
                  <a:cubicBezTo>
                    <a:pt x="1568714" y="585206"/>
                    <a:pt x="38596" y="448866"/>
                    <a:pt x="496" y="393621"/>
                  </a:cubicBezTo>
                  <a:close/>
                </a:path>
              </a:pathLst>
            </a:custGeom>
            <a:solidFill>
              <a:srgbClr val="006BBF"/>
            </a:solidFill>
            <a:ln w="57150" cap="rnd">
              <a:solidFill>
                <a:srgbClr val="006BBF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Forma Livre: Forma 100">
              <a:extLst>
                <a:ext uri="{FF2B5EF4-FFF2-40B4-BE49-F238E27FC236}">
                  <a16:creationId xmlns:a16="http://schemas.microsoft.com/office/drawing/2014/main" id="{C79ABF67-F611-8F80-96E5-F6B9794E100D}"/>
                </a:ext>
              </a:extLst>
            </p:cNvPr>
            <p:cNvSpPr/>
            <p:nvPr/>
          </p:nvSpPr>
          <p:spPr>
            <a:xfrm rot="21440630" flipV="1">
              <a:off x="5678879" y="1953411"/>
              <a:ext cx="1078985" cy="66352"/>
            </a:xfrm>
            <a:custGeom>
              <a:avLst/>
              <a:gdLst>
                <a:gd name="connsiteX0" fmla="*/ 0 w 9657347"/>
                <a:gd name="connsiteY0" fmla="*/ 1075685 h 3324339"/>
                <a:gd name="connsiteX1" fmla="*/ 1042736 w 9657347"/>
                <a:gd name="connsiteY1" fmla="*/ 1220064 h 3324339"/>
                <a:gd name="connsiteX2" fmla="*/ 1909010 w 9657347"/>
                <a:gd name="connsiteY2" fmla="*/ 1091727 h 3324339"/>
                <a:gd name="connsiteX3" fmla="*/ 2919663 w 9657347"/>
                <a:gd name="connsiteY3" fmla="*/ 658590 h 3324339"/>
                <a:gd name="connsiteX4" fmla="*/ 3866147 w 9657347"/>
                <a:gd name="connsiteY4" fmla="*/ 305664 h 3324339"/>
                <a:gd name="connsiteX5" fmla="*/ 5197642 w 9657347"/>
                <a:gd name="connsiteY5" fmla="*/ 864 h 3324339"/>
                <a:gd name="connsiteX6" fmla="*/ 4973052 w 9657347"/>
                <a:gd name="connsiteY6" fmla="*/ 401917 h 3324339"/>
                <a:gd name="connsiteX7" fmla="*/ 4732421 w 9657347"/>
                <a:gd name="connsiteY7" fmla="*/ 1605075 h 3324339"/>
                <a:gd name="connsiteX8" fmla="*/ 4764505 w 9657347"/>
                <a:gd name="connsiteY8" fmla="*/ 2631769 h 3324339"/>
                <a:gd name="connsiteX9" fmla="*/ 4924926 w 9657347"/>
                <a:gd name="connsiteY9" fmla="*/ 3177201 h 3324339"/>
                <a:gd name="connsiteX10" fmla="*/ 5117431 w 9657347"/>
                <a:gd name="connsiteY10" fmla="*/ 3321580 h 3324339"/>
                <a:gd name="connsiteX11" fmla="*/ 6898105 w 9657347"/>
                <a:gd name="connsiteY11" fmla="*/ 3257411 h 3324339"/>
                <a:gd name="connsiteX12" fmla="*/ 8614610 w 9657347"/>
                <a:gd name="connsiteY12" fmla="*/ 3080948 h 3324339"/>
                <a:gd name="connsiteX13" fmla="*/ 9657347 w 9657347"/>
                <a:gd name="connsiteY13" fmla="*/ 2936569 h 3324339"/>
                <a:gd name="connsiteX0" fmla="*/ 0 w 9657347"/>
                <a:gd name="connsiteY0" fmla="*/ 1074839 h 3323493"/>
                <a:gd name="connsiteX1" fmla="*/ 1042736 w 9657347"/>
                <a:gd name="connsiteY1" fmla="*/ 1219218 h 3323493"/>
                <a:gd name="connsiteX2" fmla="*/ 1909010 w 9657347"/>
                <a:gd name="connsiteY2" fmla="*/ 1090881 h 3323493"/>
                <a:gd name="connsiteX3" fmla="*/ 2919663 w 9657347"/>
                <a:gd name="connsiteY3" fmla="*/ 657744 h 3323493"/>
                <a:gd name="connsiteX4" fmla="*/ 3866147 w 9657347"/>
                <a:gd name="connsiteY4" fmla="*/ 304818 h 3323493"/>
                <a:gd name="connsiteX5" fmla="*/ 5197642 w 9657347"/>
                <a:gd name="connsiteY5" fmla="*/ 18 h 3323493"/>
                <a:gd name="connsiteX6" fmla="*/ 4973052 w 9657347"/>
                <a:gd name="connsiteY6" fmla="*/ 401071 h 3323493"/>
                <a:gd name="connsiteX7" fmla="*/ 4732421 w 9657347"/>
                <a:gd name="connsiteY7" fmla="*/ 1604229 h 3323493"/>
                <a:gd name="connsiteX8" fmla="*/ 4764505 w 9657347"/>
                <a:gd name="connsiteY8" fmla="*/ 2630923 h 3323493"/>
                <a:gd name="connsiteX9" fmla="*/ 4924926 w 9657347"/>
                <a:gd name="connsiteY9" fmla="*/ 3176355 h 3323493"/>
                <a:gd name="connsiteX10" fmla="*/ 5117431 w 9657347"/>
                <a:gd name="connsiteY10" fmla="*/ 3320734 h 3323493"/>
                <a:gd name="connsiteX11" fmla="*/ 6898105 w 9657347"/>
                <a:gd name="connsiteY11" fmla="*/ 3256565 h 3323493"/>
                <a:gd name="connsiteX12" fmla="*/ 8614610 w 9657347"/>
                <a:gd name="connsiteY12" fmla="*/ 3080102 h 3323493"/>
                <a:gd name="connsiteX13" fmla="*/ 9657347 w 9657347"/>
                <a:gd name="connsiteY13" fmla="*/ 2935723 h 3323493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4843 h 3323497"/>
                <a:gd name="connsiteX1" fmla="*/ 1042736 w 9657347"/>
                <a:gd name="connsiteY1" fmla="*/ 1219222 h 3323497"/>
                <a:gd name="connsiteX2" fmla="*/ 1909010 w 9657347"/>
                <a:gd name="connsiteY2" fmla="*/ 1090885 h 3323497"/>
                <a:gd name="connsiteX3" fmla="*/ 2919663 w 9657347"/>
                <a:gd name="connsiteY3" fmla="*/ 657748 h 3323497"/>
                <a:gd name="connsiteX4" fmla="*/ 3866147 w 9657347"/>
                <a:gd name="connsiteY4" fmla="*/ 304822 h 3323497"/>
                <a:gd name="connsiteX5" fmla="*/ 5197642 w 9657347"/>
                <a:gd name="connsiteY5" fmla="*/ 22 h 3323497"/>
                <a:gd name="connsiteX6" fmla="*/ 4973052 w 9657347"/>
                <a:gd name="connsiteY6" fmla="*/ 401075 h 3323497"/>
                <a:gd name="connsiteX7" fmla="*/ 4732421 w 9657347"/>
                <a:gd name="connsiteY7" fmla="*/ 1604233 h 3323497"/>
                <a:gd name="connsiteX8" fmla="*/ 4764505 w 9657347"/>
                <a:gd name="connsiteY8" fmla="*/ 2630927 h 3323497"/>
                <a:gd name="connsiteX9" fmla="*/ 4924926 w 9657347"/>
                <a:gd name="connsiteY9" fmla="*/ 3176359 h 3323497"/>
                <a:gd name="connsiteX10" fmla="*/ 5117431 w 9657347"/>
                <a:gd name="connsiteY10" fmla="*/ 3320738 h 3323497"/>
                <a:gd name="connsiteX11" fmla="*/ 6898105 w 9657347"/>
                <a:gd name="connsiteY11" fmla="*/ 3256569 h 3323497"/>
                <a:gd name="connsiteX12" fmla="*/ 8614610 w 9657347"/>
                <a:gd name="connsiteY12" fmla="*/ 3080106 h 3323497"/>
                <a:gd name="connsiteX13" fmla="*/ 9657347 w 9657347"/>
                <a:gd name="connsiteY13" fmla="*/ 2935727 h 3323497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4840 h 3323494"/>
                <a:gd name="connsiteX1" fmla="*/ 1042736 w 9657347"/>
                <a:gd name="connsiteY1" fmla="*/ 1219219 h 3323494"/>
                <a:gd name="connsiteX2" fmla="*/ 1909010 w 9657347"/>
                <a:gd name="connsiteY2" fmla="*/ 1090882 h 3323494"/>
                <a:gd name="connsiteX3" fmla="*/ 2919663 w 9657347"/>
                <a:gd name="connsiteY3" fmla="*/ 657745 h 3323494"/>
                <a:gd name="connsiteX4" fmla="*/ 3866147 w 9657347"/>
                <a:gd name="connsiteY4" fmla="*/ 304819 h 3323494"/>
                <a:gd name="connsiteX5" fmla="*/ 5197642 w 9657347"/>
                <a:gd name="connsiteY5" fmla="*/ 19 h 3323494"/>
                <a:gd name="connsiteX6" fmla="*/ 4973052 w 9657347"/>
                <a:gd name="connsiteY6" fmla="*/ 401072 h 3323494"/>
                <a:gd name="connsiteX7" fmla="*/ 4732421 w 9657347"/>
                <a:gd name="connsiteY7" fmla="*/ 1604230 h 3323494"/>
                <a:gd name="connsiteX8" fmla="*/ 4764505 w 9657347"/>
                <a:gd name="connsiteY8" fmla="*/ 2630924 h 3323494"/>
                <a:gd name="connsiteX9" fmla="*/ 4924926 w 9657347"/>
                <a:gd name="connsiteY9" fmla="*/ 3176356 h 3323494"/>
                <a:gd name="connsiteX10" fmla="*/ 5117431 w 9657347"/>
                <a:gd name="connsiteY10" fmla="*/ 3320735 h 3323494"/>
                <a:gd name="connsiteX11" fmla="*/ 6898105 w 9657347"/>
                <a:gd name="connsiteY11" fmla="*/ 3256566 h 3323494"/>
                <a:gd name="connsiteX12" fmla="*/ 8614610 w 9657347"/>
                <a:gd name="connsiteY12" fmla="*/ 3080103 h 3323494"/>
                <a:gd name="connsiteX13" fmla="*/ 9657347 w 9657347"/>
                <a:gd name="connsiteY13" fmla="*/ 2935724 h 3323494"/>
                <a:gd name="connsiteX0" fmla="*/ 0 w 9657347"/>
                <a:gd name="connsiteY0" fmla="*/ 1077624 h 3326278"/>
                <a:gd name="connsiteX1" fmla="*/ 1042736 w 9657347"/>
                <a:gd name="connsiteY1" fmla="*/ 1222003 h 3326278"/>
                <a:gd name="connsiteX2" fmla="*/ 1909010 w 9657347"/>
                <a:gd name="connsiteY2" fmla="*/ 1093666 h 3326278"/>
                <a:gd name="connsiteX3" fmla="*/ 2919663 w 9657347"/>
                <a:gd name="connsiteY3" fmla="*/ 660529 h 3326278"/>
                <a:gd name="connsiteX4" fmla="*/ 4015650 w 9657347"/>
                <a:gd name="connsiteY4" fmla="*/ 255451 h 3326278"/>
                <a:gd name="connsiteX5" fmla="*/ 5197642 w 9657347"/>
                <a:gd name="connsiteY5" fmla="*/ 2803 h 3326278"/>
                <a:gd name="connsiteX6" fmla="*/ 4973052 w 9657347"/>
                <a:gd name="connsiteY6" fmla="*/ 403856 h 3326278"/>
                <a:gd name="connsiteX7" fmla="*/ 4732421 w 9657347"/>
                <a:gd name="connsiteY7" fmla="*/ 1607014 h 3326278"/>
                <a:gd name="connsiteX8" fmla="*/ 4764505 w 9657347"/>
                <a:gd name="connsiteY8" fmla="*/ 2633708 h 3326278"/>
                <a:gd name="connsiteX9" fmla="*/ 4924926 w 9657347"/>
                <a:gd name="connsiteY9" fmla="*/ 3179140 h 3326278"/>
                <a:gd name="connsiteX10" fmla="*/ 5117431 w 9657347"/>
                <a:gd name="connsiteY10" fmla="*/ 3323519 h 3326278"/>
                <a:gd name="connsiteX11" fmla="*/ 6898105 w 9657347"/>
                <a:gd name="connsiteY11" fmla="*/ 3259350 h 3326278"/>
                <a:gd name="connsiteX12" fmla="*/ 8614610 w 9657347"/>
                <a:gd name="connsiteY12" fmla="*/ 3082887 h 3326278"/>
                <a:gd name="connsiteX13" fmla="*/ 9657347 w 9657347"/>
                <a:gd name="connsiteY13" fmla="*/ 2938508 h 3326278"/>
                <a:gd name="connsiteX0" fmla="*/ 0 w 9657347"/>
                <a:gd name="connsiteY0" fmla="*/ 1042951 h 3291605"/>
                <a:gd name="connsiteX1" fmla="*/ 1042736 w 9657347"/>
                <a:gd name="connsiteY1" fmla="*/ 1187330 h 3291605"/>
                <a:gd name="connsiteX2" fmla="*/ 1909010 w 9657347"/>
                <a:gd name="connsiteY2" fmla="*/ 1058993 h 3291605"/>
                <a:gd name="connsiteX3" fmla="*/ 2919663 w 9657347"/>
                <a:gd name="connsiteY3" fmla="*/ 625856 h 3291605"/>
                <a:gd name="connsiteX4" fmla="*/ 4015650 w 9657347"/>
                <a:gd name="connsiteY4" fmla="*/ 220778 h 3291605"/>
                <a:gd name="connsiteX5" fmla="*/ 5308900 w 9657347"/>
                <a:gd name="connsiteY5" fmla="*/ 2899 h 3291605"/>
                <a:gd name="connsiteX6" fmla="*/ 4973052 w 9657347"/>
                <a:gd name="connsiteY6" fmla="*/ 369183 h 3291605"/>
                <a:gd name="connsiteX7" fmla="*/ 4732421 w 9657347"/>
                <a:gd name="connsiteY7" fmla="*/ 1572341 h 3291605"/>
                <a:gd name="connsiteX8" fmla="*/ 4764505 w 9657347"/>
                <a:gd name="connsiteY8" fmla="*/ 2599035 h 3291605"/>
                <a:gd name="connsiteX9" fmla="*/ 4924926 w 9657347"/>
                <a:gd name="connsiteY9" fmla="*/ 3144467 h 3291605"/>
                <a:gd name="connsiteX10" fmla="*/ 5117431 w 9657347"/>
                <a:gd name="connsiteY10" fmla="*/ 3288846 h 3291605"/>
                <a:gd name="connsiteX11" fmla="*/ 6898105 w 9657347"/>
                <a:gd name="connsiteY11" fmla="*/ 3224677 h 3291605"/>
                <a:gd name="connsiteX12" fmla="*/ 8614610 w 9657347"/>
                <a:gd name="connsiteY12" fmla="*/ 3048214 h 3291605"/>
                <a:gd name="connsiteX13" fmla="*/ 9657347 w 9657347"/>
                <a:gd name="connsiteY13" fmla="*/ 2903835 h 3291605"/>
                <a:gd name="connsiteX0" fmla="*/ 0 w 9657347"/>
                <a:gd name="connsiteY0" fmla="*/ 1053231 h 3301885"/>
                <a:gd name="connsiteX1" fmla="*/ 1042736 w 9657347"/>
                <a:gd name="connsiteY1" fmla="*/ 1197610 h 3301885"/>
                <a:gd name="connsiteX2" fmla="*/ 1909010 w 9657347"/>
                <a:gd name="connsiteY2" fmla="*/ 1069273 h 3301885"/>
                <a:gd name="connsiteX3" fmla="*/ 2919663 w 9657347"/>
                <a:gd name="connsiteY3" fmla="*/ 636136 h 3301885"/>
                <a:gd name="connsiteX4" fmla="*/ 4015650 w 9657347"/>
                <a:gd name="connsiteY4" fmla="*/ 231058 h 3301885"/>
                <a:gd name="connsiteX5" fmla="*/ 5152444 w 9657347"/>
                <a:gd name="connsiteY5" fmla="*/ 2749 h 3301885"/>
                <a:gd name="connsiteX6" fmla="*/ 4973052 w 9657347"/>
                <a:gd name="connsiteY6" fmla="*/ 379463 h 3301885"/>
                <a:gd name="connsiteX7" fmla="*/ 4732421 w 9657347"/>
                <a:gd name="connsiteY7" fmla="*/ 1582621 h 3301885"/>
                <a:gd name="connsiteX8" fmla="*/ 4764505 w 9657347"/>
                <a:gd name="connsiteY8" fmla="*/ 2609315 h 3301885"/>
                <a:gd name="connsiteX9" fmla="*/ 4924926 w 9657347"/>
                <a:gd name="connsiteY9" fmla="*/ 3154747 h 3301885"/>
                <a:gd name="connsiteX10" fmla="*/ 5117431 w 9657347"/>
                <a:gd name="connsiteY10" fmla="*/ 3299126 h 3301885"/>
                <a:gd name="connsiteX11" fmla="*/ 6898105 w 9657347"/>
                <a:gd name="connsiteY11" fmla="*/ 3234957 h 3301885"/>
                <a:gd name="connsiteX12" fmla="*/ 8614610 w 9657347"/>
                <a:gd name="connsiteY12" fmla="*/ 3058494 h 3301885"/>
                <a:gd name="connsiteX13" fmla="*/ 9657347 w 9657347"/>
                <a:gd name="connsiteY13" fmla="*/ 2914115 h 3301885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2016 h 3300670"/>
                <a:gd name="connsiteX1" fmla="*/ 1042736 w 9657347"/>
                <a:gd name="connsiteY1" fmla="*/ 1196395 h 3300670"/>
                <a:gd name="connsiteX2" fmla="*/ 1909010 w 9657347"/>
                <a:gd name="connsiteY2" fmla="*/ 1068058 h 3300670"/>
                <a:gd name="connsiteX3" fmla="*/ 2919663 w 9657347"/>
                <a:gd name="connsiteY3" fmla="*/ 634921 h 3300670"/>
                <a:gd name="connsiteX4" fmla="*/ 4015650 w 9657347"/>
                <a:gd name="connsiteY4" fmla="*/ 229843 h 3300670"/>
                <a:gd name="connsiteX5" fmla="*/ 5152444 w 9657347"/>
                <a:gd name="connsiteY5" fmla="*/ 1534 h 3300670"/>
                <a:gd name="connsiteX6" fmla="*/ 4973052 w 9657347"/>
                <a:gd name="connsiteY6" fmla="*/ 378248 h 3300670"/>
                <a:gd name="connsiteX7" fmla="*/ 4732421 w 9657347"/>
                <a:gd name="connsiteY7" fmla="*/ 1581406 h 3300670"/>
                <a:gd name="connsiteX8" fmla="*/ 4764505 w 9657347"/>
                <a:gd name="connsiteY8" fmla="*/ 2608100 h 3300670"/>
                <a:gd name="connsiteX9" fmla="*/ 4924926 w 9657347"/>
                <a:gd name="connsiteY9" fmla="*/ 3153532 h 3300670"/>
                <a:gd name="connsiteX10" fmla="*/ 5117431 w 9657347"/>
                <a:gd name="connsiteY10" fmla="*/ 3297911 h 3300670"/>
                <a:gd name="connsiteX11" fmla="*/ 6898105 w 9657347"/>
                <a:gd name="connsiteY11" fmla="*/ 3233742 h 3300670"/>
                <a:gd name="connsiteX12" fmla="*/ 8614610 w 9657347"/>
                <a:gd name="connsiteY12" fmla="*/ 3057279 h 3300670"/>
                <a:gd name="connsiteX13" fmla="*/ 9657347 w 9657347"/>
                <a:gd name="connsiteY13" fmla="*/ 2912900 h 3300670"/>
                <a:gd name="connsiteX0" fmla="*/ 0 w 9657347"/>
                <a:gd name="connsiteY0" fmla="*/ 1059756 h 3308410"/>
                <a:gd name="connsiteX1" fmla="*/ 1042736 w 9657347"/>
                <a:gd name="connsiteY1" fmla="*/ 1204135 h 3308410"/>
                <a:gd name="connsiteX2" fmla="*/ 1909010 w 9657347"/>
                <a:gd name="connsiteY2" fmla="*/ 1075798 h 3308410"/>
                <a:gd name="connsiteX3" fmla="*/ 2919663 w 9657347"/>
                <a:gd name="connsiteY3" fmla="*/ 642661 h 3308410"/>
                <a:gd name="connsiteX4" fmla="*/ 4015650 w 9657347"/>
                <a:gd name="connsiteY4" fmla="*/ 237583 h 3308410"/>
                <a:gd name="connsiteX5" fmla="*/ 5152444 w 9657347"/>
                <a:gd name="connsiteY5" fmla="*/ 9274 h 3308410"/>
                <a:gd name="connsiteX6" fmla="*/ 4924376 w 9657347"/>
                <a:gd name="connsiteY6" fmla="*/ 545921 h 3308410"/>
                <a:gd name="connsiteX7" fmla="*/ 4732421 w 9657347"/>
                <a:gd name="connsiteY7" fmla="*/ 1589146 h 3308410"/>
                <a:gd name="connsiteX8" fmla="*/ 4764505 w 9657347"/>
                <a:gd name="connsiteY8" fmla="*/ 2615840 h 3308410"/>
                <a:gd name="connsiteX9" fmla="*/ 4924926 w 9657347"/>
                <a:gd name="connsiteY9" fmla="*/ 3161272 h 3308410"/>
                <a:gd name="connsiteX10" fmla="*/ 5117431 w 9657347"/>
                <a:gd name="connsiteY10" fmla="*/ 3305651 h 3308410"/>
                <a:gd name="connsiteX11" fmla="*/ 6898105 w 9657347"/>
                <a:gd name="connsiteY11" fmla="*/ 3241482 h 3308410"/>
                <a:gd name="connsiteX12" fmla="*/ 8614610 w 9657347"/>
                <a:gd name="connsiteY12" fmla="*/ 3065019 h 3308410"/>
                <a:gd name="connsiteX13" fmla="*/ 9657347 w 9657347"/>
                <a:gd name="connsiteY13" fmla="*/ 2920640 h 3308410"/>
                <a:gd name="connsiteX0" fmla="*/ 0 w 9657347"/>
                <a:gd name="connsiteY0" fmla="*/ 1051841 h 3300495"/>
                <a:gd name="connsiteX1" fmla="*/ 1042736 w 9657347"/>
                <a:gd name="connsiteY1" fmla="*/ 1196220 h 3300495"/>
                <a:gd name="connsiteX2" fmla="*/ 1909010 w 9657347"/>
                <a:gd name="connsiteY2" fmla="*/ 1067883 h 3300495"/>
                <a:gd name="connsiteX3" fmla="*/ 2919663 w 9657347"/>
                <a:gd name="connsiteY3" fmla="*/ 634746 h 3300495"/>
                <a:gd name="connsiteX4" fmla="*/ 4015650 w 9657347"/>
                <a:gd name="connsiteY4" fmla="*/ 229668 h 3300495"/>
                <a:gd name="connsiteX5" fmla="*/ 5152444 w 9657347"/>
                <a:gd name="connsiteY5" fmla="*/ 1359 h 3300495"/>
                <a:gd name="connsiteX6" fmla="*/ 4924376 w 9657347"/>
                <a:gd name="connsiteY6" fmla="*/ 538006 h 3300495"/>
                <a:gd name="connsiteX7" fmla="*/ 4732421 w 9657347"/>
                <a:gd name="connsiteY7" fmla="*/ 1581231 h 3300495"/>
                <a:gd name="connsiteX8" fmla="*/ 4764505 w 9657347"/>
                <a:gd name="connsiteY8" fmla="*/ 2607925 h 3300495"/>
                <a:gd name="connsiteX9" fmla="*/ 4924926 w 9657347"/>
                <a:gd name="connsiteY9" fmla="*/ 3153357 h 3300495"/>
                <a:gd name="connsiteX10" fmla="*/ 5117431 w 9657347"/>
                <a:gd name="connsiteY10" fmla="*/ 3297736 h 3300495"/>
                <a:gd name="connsiteX11" fmla="*/ 6898105 w 9657347"/>
                <a:gd name="connsiteY11" fmla="*/ 3233567 h 3300495"/>
                <a:gd name="connsiteX12" fmla="*/ 8614610 w 9657347"/>
                <a:gd name="connsiteY12" fmla="*/ 3057104 h 3300495"/>
                <a:gd name="connsiteX13" fmla="*/ 9657347 w 9657347"/>
                <a:gd name="connsiteY13" fmla="*/ 2912725 h 3300495"/>
                <a:gd name="connsiteX0" fmla="*/ 0 w 9657347"/>
                <a:gd name="connsiteY0" fmla="*/ 1051841 h 3300495"/>
                <a:gd name="connsiteX1" fmla="*/ 1042736 w 9657347"/>
                <a:gd name="connsiteY1" fmla="*/ 1196220 h 3300495"/>
                <a:gd name="connsiteX2" fmla="*/ 1909010 w 9657347"/>
                <a:gd name="connsiteY2" fmla="*/ 1067883 h 3300495"/>
                <a:gd name="connsiteX3" fmla="*/ 2919663 w 9657347"/>
                <a:gd name="connsiteY3" fmla="*/ 634746 h 3300495"/>
                <a:gd name="connsiteX4" fmla="*/ 4015650 w 9657347"/>
                <a:gd name="connsiteY4" fmla="*/ 229668 h 3300495"/>
                <a:gd name="connsiteX5" fmla="*/ 5152444 w 9657347"/>
                <a:gd name="connsiteY5" fmla="*/ 1359 h 3300495"/>
                <a:gd name="connsiteX6" fmla="*/ 4924376 w 9657347"/>
                <a:gd name="connsiteY6" fmla="*/ 538006 h 3300495"/>
                <a:gd name="connsiteX7" fmla="*/ 4732421 w 9657347"/>
                <a:gd name="connsiteY7" fmla="*/ 1581231 h 3300495"/>
                <a:gd name="connsiteX8" fmla="*/ 4764505 w 9657347"/>
                <a:gd name="connsiteY8" fmla="*/ 2607925 h 3300495"/>
                <a:gd name="connsiteX9" fmla="*/ 4924926 w 9657347"/>
                <a:gd name="connsiteY9" fmla="*/ 3153357 h 3300495"/>
                <a:gd name="connsiteX10" fmla="*/ 5117431 w 9657347"/>
                <a:gd name="connsiteY10" fmla="*/ 3297736 h 3300495"/>
                <a:gd name="connsiteX11" fmla="*/ 6898105 w 9657347"/>
                <a:gd name="connsiteY11" fmla="*/ 3233567 h 3300495"/>
                <a:gd name="connsiteX12" fmla="*/ 8614610 w 9657347"/>
                <a:gd name="connsiteY12" fmla="*/ 3057104 h 3300495"/>
                <a:gd name="connsiteX13" fmla="*/ 9657347 w 9657347"/>
                <a:gd name="connsiteY13" fmla="*/ 2912725 h 3300495"/>
                <a:gd name="connsiteX0" fmla="*/ 0 w 9657347"/>
                <a:gd name="connsiteY0" fmla="*/ 1051841 h 3298591"/>
                <a:gd name="connsiteX1" fmla="*/ 1042736 w 9657347"/>
                <a:gd name="connsiteY1" fmla="*/ 1196220 h 3298591"/>
                <a:gd name="connsiteX2" fmla="*/ 1909010 w 9657347"/>
                <a:gd name="connsiteY2" fmla="*/ 1067883 h 3298591"/>
                <a:gd name="connsiteX3" fmla="*/ 2919663 w 9657347"/>
                <a:gd name="connsiteY3" fmla="*/ 634746 h 3298591"/>
                <a:gd name="connsiteX4" fmla="*/ 4015650 w 9657347"/>
                <a:gd name="connsiteY4" fmla="*/ 229668 h 3298591"/>
                <a:gd name="connsiteX5" fmla="*/ 5152444 w 9657347"/>
                <a:gd name="connsiteY5" fmla="*/ 1359 h 3298591"/>
                <a:gd name="connsiteX6" fmla="*/ 4924376 w 9657347"/>
                <a:gd name="connsiteY6" fmla="*/ 538006 h 3298591"/>
                <a:gd name="connsiteX7" fmla="*/ 4732421 w 9657347"/>
                <a:gd name="connsiteY7" fmla="*/ 1581231 h 3298591"/>
                <a:gd name="connsiteX8" fmla="*/ 4764505 w 9657347"/>
                <a:gd name="connsiteY8" fmla="*/ 2607925 h 3298591"/>
                <a:gd name="connsiteX9" fmla="*/ 4935357 w 9657347"/>
                <a:gd name="connsiteY9" fmla="*/ 3195079 h 3298591"/>
                <a:gd name="connsiteX10" fmla="*/ 5117431 w 9657347"/>
                <a:gd name="connsiteY10" fmla="*/ 3297736 h 3298591"/>
                <a:gd name="connsiteX11" fmla="*/ 6898105 w 9657347"/>
                <a:gd name="connsiteY11" fmla="*/ 3233567 h 3298591"/>
                <a:gd name="connsiteX12" fmla="*/ 8614610 w 9657347"/>
                <a:gd name="connsiteY12" fmla="*/ 3057104 h 3298591"/>
                <a:gd name="connsiteX13" fmla="*/ 9657347 w 9657347"/>
                <a:gd name="connsiteY13" fmla="*/ 2912725 h 3298591"/>
                <a:gd name="connsiteX0" fmla="*/ 0 w 9657347"/>
                <a:gd name="connsiteY0" fmla="*/ 1051841 h 3298591"/>
                <a:gd name="connsiteX1" fmla="*/ 1042736 w 9657347"/>
                <a:gd name="connsiteY1" fmla="*/ 1196220 h 3298591"/>
                <a:gd name="connsiteX2" fmla="*/ 1909010 w 9657347"/>
                <a:gd name="connsiteY2" fmla="*/ 1067883 h 3298591"/>
                <a:gd name="connsiteX3" fmla="*/ 2919663 w 9657347"/>
                <a:gd name="connsiteY3" fmla="*/ 634746 h 3298591"/>
                <a:gd name="connsiteX4" fmla="*/ 4015650 w 9657347"/>
                <a:gd name="connsiteY4" fmla="*/ 229668 h 3298591"/>
                <a:gd name="connsiteX5" fmla="*/ 5152444 w 9657347"/>
                <a:gd name="connsiteY5" fmla="*/ 1359 h 3298591"/>
                <a:gd name="connsiteX6" fmla="*/ 4924376 w 9657347"/>
                <a:gd name="connsiteY6" fmla="*/ 538006 h 3298591"/>
                <a:gd name="connsiteX7" fmla="*/ 4732421 w 9657347"/>
                <a:gd name="connsiteY7" fmla="*/ 1581231 h 3298591"/>
                <a:gd name="connsiteX8" fmla="*/ 4764505 w 9657347"/>
                <a:gd name="connsiteY8" fmla="*/ 2607925 h 3298591"/>
                <a:gd name="connsiteX9" fmla="*/ 4935357 w 9657347"/>
                <a:gd name="connsiteY9" fmla="*/ 3195079 h 3298591"/>
                <a:gd name="connsiteX10" fmla="*/ 5117431 w 9657347"/>
                <a:gd name="connsiteY10" fmla="*/ 3297736 h 3298591"/>
                <a:gd name="connsiteX11" fmla="*/ 6898105 w 9657347"/>
                <a:gd name="connsiteY11" fmla="*/ 3233567 h 3298591"/>
                <a:gd name="connsiteX12" fmla="*/ 8614610 w 9657347"/>
                <a:gd name="connsiteY12" fmla="*/ 3057104 h 3298591"/>
                <a:gd name="connsiteX13" fmla="*/ 9657347 w 9657347"/>
                <a:gd name="connsiteY13" fmla="*/ 2912725 h 3298591"/>
                <a:gd name="connsiteX0" fmla="*/ 0 w 9657347"/>
                <a:gd name="connsiteY0" fmla="*/ 1051841 h 3297739"/>
                <a:gd name="connsiteX1" fmla="*/ 1042736 w 9657347"/>
                <a:gd name="connsiteY1" fmla="*/ 1196220 h 3297739"/>
                <a:gd name="connsiteX2" fmla="*/ 1909010 w 9657347"/>
                <a:gd name="connsiteY2" fmla="*/ 1067883 h 3297739"/>
                <a:gd name="connsiteX3" fmla="*/ 2919663 w 9657347"/>
                <a:gd name="connsiteY3" fmla="*/ 634746 h 3297739"/>
                <a:gd name="connsiteX4" fmla="*/ 4015650 w 9657347"/>
                <a:gd name="connsiteY4" fmla="*/ 229668 h 3297739"/>
                <a:gd name="connsiteX5" fmla="*/ 5152444 w 9657347"/>
                <a:gd name="connsiteY5" fmla="*/ 1359 h 3297739"/>
                <a:gd name="connsiteX6" fmla="*/ 4924376 w 9657347"/>
                <a:gd name="connsiteY6" fmla="*/ 538006 h 3297739"/>
                <a:gd name="connsiteX7" fmla="*/ 4732421 w 9657347"/>
                <a:gd name="connsiteY7" fmla="*/ 1581231 h 3297739"/>
                <a:gd name="connsiteX8" fmla="*/ 4764505 w 9657347"/>
                <a:gd name="connsiteY8" fmla="*/ 2607925 h 3297739"/>
                <a:gd name="connsiteX9" fmla="*/ 4935357 w 9657347"/>
                <a:gd name="connsiteY9" fmla="*/ 3195079 h 3297739"/>
                <a:gd name="connsiteX10" fmla="*/ 5117431 w 9657347"/>
                <a:gd name="connsiteY10" fmla="*/ 3297736 h 3297739"/>
                <a:gd name="connsiteX11" fmla="*/ 6898105 w 9657347"/>
                <a:gd name="connsiteY11" fmla="*/ 3233567 h 3297739"/>
                <a:gd name="connsiteX12" fmla="*/ 8614610 w 9657347"/>
                <a:gd name="connsiteY12" fmla="*/ 3057104 h 3297739"/>
                <a:gd name="connsiteX13" fmla="*/ 9657347 w 9657347"/>
                <a:gd name="connsiteY13" fmla="*/ 2912725 h 3297739"/>
                <a:gd name="connsiteX0" fmla="*/ 0 w 9657347"/>
                <a:gd name="connsiteY0" fmla="*/ 1051841 h 3300678"/>
                <a:gd name="connsiteX1" fmla="*/ 1042736 w 9657347"/>
                <a:gd name="connsiteY1" fmla="*/ 1196220 h 3300678"/>
                <a:gd name="connsiteX2" fmla="*/ 1909010 w 9657347"/>
                <a:gd name="connsiteY2" fmla="*/ 1067883 h 3300678"/>
                <a:gd name="connsiteX3" fmla="*/ 2919663 w 9657347"/>
                <a:gd name="connsiteY3" fmla="*/ 634746 h 3300678"/>
                <a:gd name="connsiteX4" fmla="*/ 4015650 w 9657347"/>
                <a:gd name="connsiteY4" fmla="*/ 229668 h 3300678"/>
                <a:gd name="connsiteX5" fmla="*/ 5152444 w 9657347"/>
                <a:gd name="connsiteY5" fmla="*/ 1359 h 3300678"/>
                <a:gd name="connsiteX6" fmla="*/ 4924376 w 9657347"/>
                <a:gd name="connsiteY6" fmla="*/ 538006 h 3300678"/>
                <a:gd name="connsiteX7" fmla="*/ 4732421 w 9657347"/>
                <a:gd name="connsiteY7" fmla="*/ 1581231 h 3300678"/>
                <a:gd name="connsiteX8" fmla="*/ 4764505 w 9657347"/>
                <a:gd name="connsiteY8" fmla="*/ 2607925 h 3300678"/>
                <a:gd name="connsiteX9" fmla="*/ 4904066 w 9657347"/>
                <a:gd name="connsiteY9" fmla="*/ 3149881 h 3300678"/>
                <a:gd name="connsiteX10" fmla="*/ 5117431 w 9657347"/>
                <a:gd name="connsiteY10" fmla="*/ 3297736 h 3300678"/>
                <a:gd name="connsiteX11" fmla="*/ 6898105 w 9657347"/>
                <a:gd name="connsiteY11" fmla="*/ 3233567 h 3300678"/>
                <a:gd name="connsiteX12" fmla="*/ 8614610 w 9657347"/>
                <a:gd name="connsiteY12" fmla="*/ 3057104 h 3300678"/>
                <a:gd name="connsiteX13" fmla="*/ 9657347 w 9657347"/>
                <a:gd name="connsiteY13" fmla="*/ 2912725 h 3300678"/>
                <a:gd name="connsiteX0" fmla="*/ 0 w 9657347"/>
                <a:gd name="connsiteY0" fmla="*/ 1051841 h 3306949"/>
                <a:gd name="connsiteX1" fmla="*/ 1042736 w 9657347"/>
                <a:gd name="connsiteY1" fmla="*/ 1196220 h 3306949"/>
                <a:gd name="connsiteX2" fmla="*/ 1909010 w 9657347"/>
                <a:gd name="connsiteY2" fmla="*/ 1067883 h 3306949"/>
                <a:gd name="connsiteX3" fmla="*/ 2919663 w 9657347"/>
                <a:gd name="connsiteY3" fmla="*/ 634746 h 3306949"/>
                <a:gd name="connsiteX4" fmla="*/ 4015650 w 9657347"/>
                <a:gd name="connsiteY4" fmla="*/ 229668 h 3306949"/>
                <a:gd name="connsiteX5" fmla="*/ 5152444 w 9657347"/>
                <a:gd name="connsiteY5" fmla="*/ 1359 h 3306949"/>
                <a:gd name="connsiteX6" fmla="*/ 4924376 w 9657347"/>
                <a:gd name="connsiteY6" fmla="*/ 538006 h 3306949"/>
                <a:gd name="connsiteX7" fmla="*/ 4732421 w 9657347"/>
                <a:gd name="connsiteY7" fmla="*/ 1581231 h 3306949"/>
                <a:gd name="connsiteX8" fmla="*/ 4764505 w 9657347"/>
                <a:gd name="connsiteY8" fmla="*/ 2607925 h 3306949"/>
                <a:gd name="connsiteX9" fmla="*/ 4904066 w 9657347"/>
                <a:gd name="connsiteY9" fmla="*/ 3149881 h 3306949"/>
                <a:gd name="connsiteX10" fmla="*/ 5117431 w 9657347"/>
                <a:gd name="connsiteY10" fmla="*/ 3297736 h 3306949"/>
                <a:gd name="connsiteX11" fmla="*/ 6898105 w 9657347"/>
                <a:gd name="connsiteY11" fmla="*/ 3233567 h 3306949"/>
                <a:gd name="connsiteX12" fmla="*/ 8614610 w 9657347"/>
                <a:gd name="connsiteY12" fmla="*/ 3057104 h 3306949"/>
                <a:gd name="connsiteX13" fmla="*/ 9657347 w 9657347"/>
                <a:gd name="connsiteY13" fmla="*/ 2912725 h 3306949"/>
                <a:gd name="connsiteX0" fmla="*/ 0 w 9657347"/>
                <a:gd name="connsiteY0" fmla="*/ 1051841 h 3312522"/>
                <a:gd name="connsiteX1" fmla="*/ 1042736 w 9657347"/>
                <a:gd name="connsiteY1" fmla="*/ 1196220 h 3312522"/>
                <a:gd name="connsiteX2" fmla="*/ 1909010 w 9657347"/>
                <a:gd name="connsiteY2" fmla="*/ 1067883 h 3312522"/>
                <a:gd name="connsiteX3" fmla="*/ 2919663 w 9657347"/>
                <a:gd name="connsiteY3" fmla="*/ 634746 h 3312522"/>
                <a:gd name="connsiteX4" fmla="*/ 4015650 w 9657347"/>
                <a:gd name="connsiteY4" fmla="*/ 229668 h 3312522"/>
                <a:gd name="connsiteX5" fmla="*/ 5152444 w 9657347"/>
                <a:gd name="connsiteY5" fmla="*/ 1359 h 3312522"/>
                <a:gd name="connsiteX6" fmla="*/ 4924376 w 9657347"/>
                <a:gd name="connsiteY6" fmla="*/ 538006 h 3312522"/>
                <a:gd name="connsiteX7" fmla="*/ 4732421 w 9657347"/>
                <a:gd name="connsiteY7" fmla="*/ 1581231 h 3312522"/>
                <a:gd name="connsiteX8" fmla="*/ 4764505 w 9657347"/>
                <a:gd name="connsiteY8" fmla="*/ 2607925 h 3312522"/>
                <a:gd name="connsiteX9" fmla="*/ 4904066 w 9657347"/>
                <a:gd name="connsiteY9" fmla="*/ 3149881 h 3312522"/>
                <a:gd name="connsiteX10" fmla="*/ 5117431 w 9657347"/>
                <a:gd name="connsiteY10" fmla="*/ 3297736 h 3312522"/>
                <a:gd name="connsiteX11" fmla="*/ 6898105 w 9657347"/>
                <a:gd name="connsiteY11" fmla="*/ 3233567 h 3312522"/>
                <a:gd name="connsiteX12" fmla="*/ 8614610 w 9657347"/>
                <a:gd name="connsiteY12" fmla="*/ 3057104 h 3312522"/>
                <a:gd name="connsiteX13" fmla="*/ 9657347 w 9657347"/>
                <a:gd name="connsiteY13" fmla="*/ 2912725 h 3312522"/>
                <a:gd name="connsiteX0" fmla="*/ 0 w 9657347"/>
                <a:gd name="connsiteY0" fmla="*/ 1051841 h 3306949"/>
                <a:gd name="connsiteX1" fmla="*/ 1042736 w 9657347"/>
                <a:gd name="connsiteY1" fmla="*/ 1196220 h 3306949"/>
                <a:gd name="connsiteX2" fmla="*/ 1909010 w 9657347"/>
                <a:gd name="connsiteY2" fmla="*/ 1067883 h 3306949"/>
                <a:gd name="connsiteX3" fmla="*/ 2919663 w 9657347"/>
                <a:gd name="connsiteY3" fmla="*/ 634746 h 3306949"/>
                <a:gd name="connsiteX4" fmla="*/ 4015650 w 9657347"/>
                <a:gd name="connsiteY4" fmla="*/ 229668 h 3306949"/>
                <a:gd name="connsiteX5" fmla="*/ 5152444 w 9657347"/>
                <a:gd name="connsiteY5" fmla="*/ 1359 h 3306949"/>
                <a:gd name="connsiteX6" fmla="*/ 4924376 w 9657347"/>
                <a:gd name="connsiteY6" fmla="*/ 538006 h 3306949"/>
                <a:gd name="connsiteX7" fmla="*/ 4732421 w 9657347"/>
                <a:gd name="connsiteY7" fmla="*/ 1581231 h 3306949"/>
                <a:gd name="connsiteX8" fmla="*/ 4764505 w 9657347"/>
                <a:gd name="connsiteY8" fmla="*/ 2607925 h 3306949"/>
                <a:gd name="connsiteX9" fmla="*/ 4904066 w 9657347"/>
                <a:gd name="connsiteY9" fmla="*/ 3149881 h 3306949"/>
                <a:gd name="connsiteX10" fmla="*/ 5117431 w 9657347"/>
                <a:gd name="connsiteY10" fmla="*/ 3297736 h 3306949"/>
                <a:gd name="connsiteX11" fmla="*/ 6898105 w 9657347"/>
                <a:gd name="connsiteY11" fmla="*/ 3233567 h 3306949"/>
                <a:gd name="connsiteX12" fmla="*/ 8614610 w 9657347"/>
                <a:gd name="connsiteY12" fmla="*/ 3057104 h 3306949"/>
                <a:gd name="connsiteX13" fmla="*/ 9657347 w 9657347"/>
                <a:gd name="connsiteY13" fmla="*/ 2912725 h 3306949"/>
                <a:gd name="connsiteX0" fmla="*/ 0 w 9657347"/>
                <a:gd name="connsiteY0" fmla="*/ 1051421 h 3306529"/>
                <a:gd name="connsiteX1" fmla="*/ 1042736 w 9657347"/>
                <a:gd name="connsiteY1" fmla="*/ 1195800 h 3306529"/>
                <a:gd name="connsiteX2" fmla="*/ 1909010 w 9657347"/>
                <a:gd name="connsiteY2" fmla="*/ 1067463 h 3306529"/>
                <a:gd name="connsiteX3" fmla="*/ 2919663 w 9657347"/>
                <a:gd name="connsiteY3" fmla="*/ 634326 h 3306529"/>
                <a:gd name="connsiteX4" fmla="*/ 4015650 w 9657347"/>
                <a:gd name="connsiteY4" fmla="*/ 229248 h 3306529"/>
                <a:gd name="connsiteX5" fmla="*/ 5152444 w 9657347"/>
                <a:gd name="connsiteY5" fmla="*/ 939 h 3306529"/>
                <a:gd name="connsiteX6" fmla="*/ 5080986 w 9657347"/>
                <a:gd name="connsiteY6" fmla="*/ 164241 h 3306529"/>
                <a:gd name="connsiteX7" fmla="*/ 4924376 w 9657347"/>
                <a:gd name="connsiteY7" fmla="*/ 537586 h 3306529"/>
                <a:gd name="connsiteX8" fmla="*/ 4732421 w 9657347"/>
                <a:gd name="connsiteY8" fmla="*/ 1580811 h 3306529"/>
                <a:gd name="connsiteX9" fmla="*/ 4764505 w 9657347"/>
                <a:gd name="connsiteY9" fmla="*/ 2607505 h 3306529"/>
                <a:gd name="connsiteX10" fmla="*/ 4904066 w 9657347"/>
                <a:gd name="connsiteY10" fmla="*/ 3149461 h 3306529"/>
                <a:gd name="connsiteX11" fmla="*/ 5117431 w 9657347"/>
                <a:gd name="connsiteY11" fmla="*/ 3297316 h 3306529"/>
                <a:gd name="connsiteX12" fmla="*/ 6898105 w 9657347"/>
                <a:gd name="connsiteY12" fmla="*/ 3233147 h 3306529"/>
                <a:gd name="connsiteX13" fmla="*/ 8614610 w 9657347"/>
                <a:gd name="connsiteY13" fmla="*/ 3056684 h 3306529"/>
                <a:gd name="connsiteX14" fmla="*/ 9657347 w 9657347"/>
                <a:gd name="connsiteY14" fmla="*/ 2912305 h 330652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80986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80986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51 h 3309359"/>
                <a:gd name="connsiteX1" fmla="*/ 1042736 w 9657347"/>
                <a:gd name="connsiteY1" fmla="*/ 1198630 h 3309359"/>
                <a:gd name="connsiteX2" fmla="*/ 1909010 w 9657347"/>
                <a:gd name="connsiteY2" fmla="*/ 1070293 h 3309359"/>
                <a:gd name="connsiteX3" fmla="*/ 2919663 w 9657347"/>
                <a:gd name="connsiteY3" fmla="*/ 637156 h 3309359"/>
                <a:gd name="connsiteX4" fmla="*/ 4015650 w 9657347"/>
                <a:gd name="connsiteY4" fmla="*/ 232078 h 3309359"/>
                <a:gd name="connsiteX5" fmla="*/ 5169589 w 9657347"/>
                <a:gd name="connsiteY5" fmla="*/ 911 h 3309359"/>
                <a:gd name="connsiteX6" fmla="*/ 5055269 w 9657347"/>
                <a:gd name="connsiteY6" fmla="*/ 167071 h 3309359"/>
                <a:gd name="connsiteX7" fmla="*/ 4924376 w 9657347"/>
                <a:gd name="connsiteY7" fmla="*/ 540416 h 3309359"/>
                <a:gd name="connsiteX8" fmla="*/ 4732421 w 9657347"/>
                <a:gd name="connsiteY8" fmla="*/ 1583641 h 3309359"/>
                <a:gd name="connsiteX9" fmla="*/ 4764505 w 9657347"/>
                <a:gd name="connsiteY9" fmla="*/ 2610335 h 3309359"/>
                <a:gd name="connsiteX10" fmla="*/ 4904066 w 9657347"/>
                <a:gd name="connsiteY10" fmla="*/ 3152291 h 3309359"/>
                <a:gd name="connsiteX11" fmla="*/ 5117431 w 9657347"/>
                <a:gd name="connsiteY11" fmla="*/ 3300146 h 3309359"/>
                <a:gd name="connsiteX12" fmla="*/ 6898105 w 9657347"/>
                <a:gd name="connsiteY12" fmla="*/ 3235977 h 3309359"/>
                <a:gd name="connsiteX13" fmla="*/ 8614610 w 9657347"/>
                <a:gd name="connsiteY13" fmla="*/ 3059514 h 3309359"/>
                <a:gd name="connsiteX14" fmla="*/ 9657347 w 9657347"/>
                <a:gd name="connsiteY14" fmla="*/ 2915135 h 3309359"/>
                <a:gd name="connsiteX0" fmla="*/ 0 w 9657347"/>
                <a:gd name="connsiteY0" fmla="*/ 1054227 h 3309335"/>
                <a:gd name="connsiteX1" fmla="*/ 1042736 w 9657347"/>
                <a:gd name="connsiteY1" fmla="*/ 1198606 h 3309335"/>
                <a:gd name="connsiteX2" fmla="*/ 1909010 w 9657347"/>
                <a:gd name="connsiteY2" fmla="*/ 1070269 h 3309335"/>
                <a:gd name="connsiteX3" fmla="*/ 2919663 w 9657347"/>
                <a:gd name="connsiteY3" fmla="*/ 637132 h 3309335"/>
                <a:gd name="connsiteX4" fmla="*/ 4015650 w 9657347"/>
                <a:gd name="connsiteY4" fmla="*/ 232054 h 3309335"/>
                <a:gd name="connsiteX5" fmla="*/ 5169589 w 9657347"/>
                <a:gd name="connsiteY5" fmla="*/ 887 h 3309335"/>
                <a:gd name="connsiteX6" fmla="*/ 5055269 w 9657347"/>
                <a:gd name="connsiteY6" fmla="*/ 167047 h 3309335"/>
                <a:gd name="connsiteX7" fmla="*/ 4924376 w 9657347"/>
                <a:gd name="connsiteY7" fmla="*/ 540392 h 3309335"/>
                <a:gd name="connsiteX8" fmla="*/ 4732421 w 9657347"/>
                <a:gd name="connsiteY8" fmla="*/ 1583617 h 3309335"/>
                <a:gd name="connsiteX9" fmla="*/ 4764505 w 9657347"/>
                <a:gd name="connsiteY9" fmla="*/ 2610311 h 3309335"/>
                <a:gd name="connsiteX10" fmla="*/ 4904066 w 9657347"/>
                <a:gd name="connsiteY10" fmla="*/ 3152267 h 3309335"/>
                <a:gd name="connsiteX11" fmla="*/ 5117431 w 9657347"/>
                <a:gd name="connsiteY11" fmla="*/ 3300122 h 3309335"/>
                <a:gd name="connsiteX12" fmla="*/ 6898105 w 9657347"/>
                <a:gd name="connsiteY12" fmla="*/ 3235953 h 3309335"/>
                <a:gd name="connsiteX13" fmla="*/ 8614610 w 9657347"/>
                <a:gd name="connsiteY13" fmla="*/ 3059490 h 3309335"/>
                <a:gd name="connsiteX14" fmla="*/ 9657347 w 9657347"/>
                <a:gd name="connsiteY14" fmla="*/ 2915111 h 3309335"/>
                <a:gd name="connsiteX0" fmla="*/ 0 w 9657347"/>
                <a:gd name="connsiteY0" fmla="*/ 1054100 h 3309208"/>
                <a:gd name="connsiteX1" fmla="*/ 1042736 w 9657347"/>
                <a:gd name="connsiteY1" fmla="*/ 1198479 h 3309208"/>
                <a:gd name="connsiteX2" fmla="*/ 1909010 w 9657347"/>
                <a:gd name="connsiteY2" fmla="*/ 1070142 h 3309208"/>
                <a:gd name="connsiteX3" fmla="*/ 2919663 w 9657347"/>
                <a:gd name="connsiteY3" fmla="*/ 637005 h 3309208"/>
                <a:gd name="connsiteX4" fmla="*/ 4015650 w 9657347"/>
                <a:gd name="connsiteY4" fmla="*/ 231927 h 3309208"/>
                <a:gd name="connsiteX5" fmla="*/ 5169589 w 9657347"/>
                <a:gd name="connsiteY5" fmla="*/ 760 h 3309208"/>
                <a:gd name="connsiteX6" fmla="*/ 5055269 w 9657347"/>
                <a:gd name="connsiteY6" fmla="*/ 166920 h 3309208"/>
                <a:gd name="connsiteX7" fmla="*/ 4924376 w 9657347"/>
                <a:gd name="connsiteY7" fmla="*/ 540265 h 3309208"/>
                <a:gd name="connsiteX8" fmla="*/ 4732421 w 9657347"/>
                <a:gd name="connsiteY8" fmla="*/ 1583490 h 3309208"/>
                <a:gd name="connsiteX9" fmla="*/ 4764505 w 9657347"/>
                <a:gd name="connsiteY9" fmla="*/ 2610184 h 3309208"/>
                <a:gd name="connsiteX10" fmla="*/ 4904066 w 9657347"/>
                <a:gd name="connsiteY10" fmla="*/ 3152140 h 3309208"/>
                <a:gd name="connsiteX11" fmla="*/ 5117431 w 9657347"/>
                <a:gd name="connsiteY11" fmla="*/ 3299995 h 3309208"/>
                <a:gd name="connsiteX12" fmla="*/ 6898105 w 9657347"/>
                <a:gd name="connsiteY12" fmla="*/ 3235826 h 3309208"/>
                <a:gd name="connsiteX13" fmla="*/ 8614610 w 9657347"/>
                <a:gd name="connsiteY13" fmla="*/ 3059363 h 3309208"/>
                <a:gd name="connsiteX14" fmla="*/ 9657347 w 9657347"/>
                <a:gd name="connsiteY14" fmla="*/ 2914984 h 3309208"/>
                <a:gd name="connsiteX0" fmla="*/ 0 w 9657347"/>
                <a:gd name="connsiteY0" fmla="*/ 1054516 h 3309624"/>
                <a:gd name="connsiteX1" fmla="*/ 1042736 w 9657347"/>
                <a:gd name="connsiteY1" fmla="*/ 1198895 h 3309624"/>
                <a:gd name="connsiteX2" fmla="*/ 1909010 w 9657347"/>
                <a:gd name="connsiteY2" fmla="*/ 1070558 h 3309624"/>
                <a:gd name="connsiteX3" fmla="*/ 2919663 w 9657347"/>
                <a:gd name="connsiteY3" fmla="*/ 637421 h 3309624"/>
                <a:gd name="connsiteX4" fmla="*/ 4015650 w 9657347"/>
                <a:gd name="connsiteY4" fmla="*/ 232343 h 3309624"/>
                <a:gd name="connsiteX5" fmla="*/ 5169589 w 9657347"/>
                <a:gd name="connsiteY5" fmla="*/ 1176 h 3309624"/>
                <a:gd name="connsiteX6" fmla="*/ 5055269 w 9657347"/>
                <a:gd name="connsiteY6" fmla="*/ 167336 h 3309624"/>
                <a:gd name="connsiteX7" fmla="*/ 4924376 w 9657347"/>
                <a:gd name="connsiteY7" fmla="*/ 540681 h 3309624"/>
                <a:gd name="connsiteX8" fmla="*/ 4732421 w 9657347"/>
                <a:gd name="connsiteY8" fmla="*/ 1583906 h 3309624"/>
                <a:gd name="connsiteX9" fmla="*/ 4764505 w 9657347"/>
                <a:gd name="connsiteY9" fmla="*/ 2610600 h 3309624"/>
                <a:gd name="connsiteX10" fmla="*/ 4904066 w 9657347"/>
                <a:gd name="connsiteY10" fmla="*/ 3152556 h 3309624"/>
                <a:gd name="connsiteX11" fmla="*/ 5117431 w 9657347"/>
                <a:gd name="connsiteY11" fmla="*/ 3300411 h 3309624"/>
                <a:gd name="connsiteX12" fmla="*/ 6898105 w 9657347"/>
                <a:gd name="connsiteY12" fmla="*/ 3236242 h 3309624"/>
                <a:gd name="connsiteX13" fmla="*/ 8614610 w 9657347"/>
                <a:gd name="connsiteY13" fmla="*/ 3059779 h 3309624"/>
                <a:gd name="connsiteX14" fmla="*/ 9657347 w 9657347"/>
                <a:gd name="connsiteY14" fmla="*/ 2915400 h 3309624"/>
                <a:gd name="connsiteX0" fmla="*/ 0 w 9657347"/>
                <a:gd name="connsiteY0" fmla="*/ 1053406 h 3308514"/>
                <a:gd name="connsiteX1" fmla="*/ 1042736 w 9657347"/>
                <a:gd name="connsiteY1" fmla="*/ 1197785 h 3308514"/>
                <a:gd name="connsiteX2" fmla="*/ 1909010 w 9657347"/>
                <a:gd name="connsiteY2" fmla="*/ 1069448 h 3308514"/>
                <a:gd name="connsiteX3" fmla="*/ 2919663 w 9657347"/>
                <a:gd name="connsiteY3" fmla="*/ 636311 h 3308514"/>
                <a:gd name="connsiteX4" fmla="*/ 4015650 w 9657347"/>
                <a:gd name="connsiteY4" fmla="*/ 231233 h 3308514"/>
                <a:gd name="connsiteX5" fmla="*/ 5169589 w 9657347"/>
                <a:gd name="connsiteY5" fmla="*/ 66 h 3308514"/>
                <a:gd name="connsiteX6" fmla="*/ 5055269 w 9657347"/>
                <a:gd name="connsiteY6" fmla="*/ 166226 h 3308514"/>
                <a:gd name="connsiteX7" fmla="*/ 4924376 w 9657347"/>
                <a:gd name="connsiteY7" fmla="*/ 539571 h 3308514"/>
                <a:gd name="connsiteX8" fmla="*/ 4732421 w 9657347"/>
                <a:gd name="connsiteY8" fmla="*/ 1582796 h 3308514"/>
                <a:gd name="connsiteX9" fmla="*/ 4764505 w 9657347"/>
                <a:gd name="connsiteY9" fmla="*/ 2609490 h 3308514"/>
                <a:gd name="connsiteX10" fmla="*/ 4904066 w 9657347"/>
                <a:gd name="connsiteY10" fmla="*/ 3151446 h 3308514"/>
                <a:gd name="connsiteX11" fmla="*/ 5117431 w 9657347"/>
                <a:gd name="connsiteY11" fmla="*/ 3299301 h 3308514"/>
                <a:gd name="connsiteX12" fmla="*/ 6898105 w 9657347"/>
                <a:gd name="connsiteY12" fmla="*/ 3235132 h 3308514"/>
                <a:gd name="connsiteX13" fmla="*/ 8614610 w 9657347"/>
                <a:gd name="connsiteY13" fmla="*/ 3058669 h 3308514"/>
                <a:gd name="connsiteX14" fmla="*/ 9657347 w 9657347"/>
                <a:gd name="connsiteY14" fmla="*/ 2914290 h 3308514"/>
                <a:gd name="connsiteX0" fmla="*/ 0 w 9657347"/>
                <a:gd name="connsiteY0" fmla="*/ 1053819 h 3308927"/>
                <a:gd name="connsiteX1" fmla="*/ 1042736 w 9657347"/>
                <a:gd name="connsiteY1" fmla="*/ 1198198 h 3308927"/>
                <a:gd name="connsiteX2" fmla="*/ 1909010 w 9657347"/>
                <a:gd name="connsiteY2" fmla="*/ 1069861 h 3308927"/>
                <a:gd name="connsiteX3" fmla="*/ 2919663 w 9657347"/>
                <a:gd name="connsiteY3" fmla="*/ 636724 h 3308927"/>
                <a:gd name="connsiteX4" fmla="*/ 4015650 w 9657347"/>
                <a:gd name="connsiteY4" fmla="*/ 231646 h 3308927"/>
                <a:gd name="connsiteX5" fmla="*/ 5169589 w 9657347"/>
                <a:gd name="connsiteY5" fmla="*/ 479 h 3308927"/>
                <a:gd name="connsiteX6" fmla="*/ 5032409 w 9657347"/>
                <a:gd name="connsiteY6" fmla="*/ 186642 h 3308927"/>
                <a:gd name="connsiteX7" fmla="*/ 4924376 w 9657347"/>
                <a:gd name="connsiteY7" fmla="*/ 539984 h 3308927"/>
                <a:gd name="connsiteX8" fmla="*/ 4732421 w 9657347"/>
                <a:gd name="connsiteY8" fmla="*/ 1583209 h 3308927"/>
                <a:gd name="connsiteX9" fmla="*/ 4764505 w 9657347"/>
                <a:gd name="connsiteY9" fmla="*/ 2609903 h 3308927"/>
                <a:gd name="connsiteX10" fmla="*/ 4904066 w 9657347"/>
                <a:gd name="connsiteY10" fmla="*/ 3151859 h 3308927"/>
                <a:gd name="connsiteX11" fmla="*/ 5117431 w 9657347"/>
                <a:gd name="connsiteY11" fmla="*/ 3299714 h 3308927"/>
                <a:gd name="connsiteX12" fmla="*/ 6898105 w 9657347"/>
                <a:gd name="connsiteY12" fmla="*/ 3235545 h 3308927"/>
                <a:gd name="connsiteX13" fmla="*/ 8614610 w 9657347"/>
                <a:gd name="connsiteY13" fmla="*/ 3059082 h 3308927"/>
                <a:gd name="connsiteX14" fmla="*/ 9657347 w 9657347"/>
                <a:gd name="connsiteY14" fmla="*/ 2914703 h 3308927"/>
                <a:gd name="connsiteX0" fmla="*/ 0 w 9657347"/>
                <a:gd name="connsiteY0" fmla="*/ 1053819 h 3308927"/>
                <a:gd name="connsiteX1" fmla="*/ 1042736 w 9657347"/>
                <a:gd name="connsiteY1" fmla="*/ 1198198 h 3308927"/>
                <a:gd name="connsiteX2" fmla="*/ 1909010 w 9657347"/>
                <a:gd name="connsiteY2" fmla="*/ 1069861 h 3308927"/>
                <a:gd name="connsiteX3" fmla="*/ 2919663 w 9657347"/>
                <a:gd name="connsiteY3" fmla="*/ 636724 h 3308927"/>
                <a:gd name="connsiteX4" fmla="*/ 4015650 w 9657347"/>
                <a:gd name="connsiteY4" fmla="*/ 231646 h 3308927"/>
                <a:gd name="connsiteX5" fmla="*/ 5169589 w 9657347"/>
                <a:gd name="connsiteY5" fmla="*/ 479 h 3308927"/>
                <a:gd name="connsiteX6" fmla="*/ 5032409 w 9657347"/>
                <a:gd name="connsiteY6" fmla="*/ 186642 h 3308927"/>
                <a:gd name="connsiteX7" fmla="*/ 4924376 w 9657347"/>
                <a:gd name="connsiteY7" fmla="*/ 539984 h 3308927"/>
                <a:gd name="connsiteX8" fmla="*/ 4732421 w 9657347"/>
                <a:gd name="connsiteY8" fmla="*/ 1583209 h 3308927"/>
                <a:gd name="connsiteX9" fmla="*/ 4764505 w 9657347"/>
                <a:gd name="connsiteY9" fmla="*/ 2609903 h 3308927"/>
                <a:gd name="connsiteX10" fmla="*/ 4904066 w 9657347"/>
                <a:gd name="connsiteY10" fmla="*/ 3151859 h 3308927"/>
                <a:gd name="connsiteX11" fmla="*/ 5117431 w 9657347"/>
                <a:gd name="connsiteY11" fmla="*/ 3299714 h 3308927"/>
                <a:gd name="connsiteX12" fmla="*/ 6898105 w 9657347"/>
                <a:gd name="connsiteY12" fmla="*/ 3235545 h 3308927"/>
                <a:gd name="connsiteX13" fmla="*/ 8614610 w 9657347"/>
                <a:gd name="connsiteY13" fmla="*/ 3059082 h 3308927"/>
                <a:gd name="connsiteX14" fmla="*/ 9657347 w 9657347"/>
                <a:gd name="connsiteY14" fmla="*/ 2914703 h 330892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3829 h 3308937"/>
                <a:gd name="connsiteX1" fmla="*/ 1042736 w 9657347"/>
                <a:gd name="connsiteY1" fmla="*/ 1198208 h 3308937"/>
                <a:gd name="connsiteX2" fmla="*/ 1909010 w 9657347"/>
                <a:gd name="connsiteY2" fmla="*/ 1069871 h 3308937"/>
                <a:gd name="connsiteX3" fmla="*/ 2919663 w 9657347"/>
                <a:gd name="connsiteY3" fmla="*/ 636734 h 3308937"/>
                <a:gd name="connsiteX4" fmla="*/ 4015650 w 9657347"/>
                <a:gd name="connsiteY4" fmla="*/ 231656 h 3308937"/>
                <a:gd name="connsiteX5" fmla="*/ 5169589 w 9657347"/>
                <a:gd name="connsiteY5" fmla="*/ 489 h 3308937"/>
                <a:gd name="connsiteX6" fmla="*/ 5032409 w 9657347"/>
                <a:gd name="connsiteY6" fmla="*/ 186652 h 3308937"/>
                <a:gd name="connsiteX7" fmla="*/ 4924376 w 9657347"/>
                <a:gd name="connsiteY7" fmla="*/ 539994 h 3308937"/>
                <a:gd name="connsiteX8" fmla="*/ 4732421 w 9657347"/>
                <a:gd name="connsiteY8" fmla="*/ 1583219 h 3308937"/>
                <a:gd name="connsiteX9" fmla="*/ 4764505 w 9657347"/>
                <a:gd name="connsiteY9" fmla="*/ 2609913 h 3308937"/>
                <a:gd name="connsiteX10" fmla="*/ 4904066 w 9657347"/>
                <a:gd name="connsiteY10" fmla="*/ 3151869 h 3308937"/>
                <a:gd name="connsiteX11" fmla="*/ 5117431 w 9657347"/>
                <a:gd name="connsiteY11" fmla="*/ 3299724 h 3308937"/>
                <a:gd name="connsiteX12" fmla="*/ 6898105 w 9657347"/>
                <a:gd name="connsiteY12" fmla="*/ 3235555 h 3308937"/>
                <a:gd name="connsiteX13" fmla="*/ 8614610 w 9657347"/>
                <a:gd name="connsiteY13" fmla="*/ 3059092 h 3308937"/>
                <a:gd name="connsiteX14" fmla="*/ 9657347 w 9657347"/>
                <a:gd name="connsiteY14" fmla="*/ 2914713 h 330893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4099 h 3309207"/>
                <a:gd name="connsiteX1" fmla="*/ 1042736 w 9657347"/>
                <a:gd name="connsiteY1" fmla="*/ 1198478 h 3309207"/>
                <a:gd name="connsiteX2" fmla="*/ 1909010 w 9657347"/>
                <a:gd name="connsiteY2" fmla="*/ 1070141 h 3309207"/>
                <a:gd name="connsiteX3" fmla="*/ 2919663 w 9657347"/>
                <a:gd name="connsiteY3" fmla="*/ 637004 h 3309207"/>
                <a:gd name="connsiteX4" fmla="*/ 4015650 w 9657347"/>
                <a:gd name="connsiteY4" fmla="*/ 231926 h 3309207"/>
                <a:gd name="connsiteX5" fmla="*/ 5169589 w 9657347"/>
                <a:gd name="connsiteY5" fmla="*/ 759 h 3309207"/>
                <a:gd name="connsiteX6" fmla="*/ 5032409 w 9657347"/>
                <a:gd name="connsiteY6" fmla="*/ 186922 h 3309207"/>
                <a:gd name="connsiteX7" fmla="*/ 4924376 w 9657347"/>
                <a:gd name="connsiteY7" fmla="*/ 540264 h 3309207"/>
                <a:gd name="connsiteX8" fmla="*/ 4732421 w 9657347"/>
                <a:gd name="connsiteY8" fmla="*/ 1583489 h 3309207"/>
                <a:gd name="connsiteX9" fmla="*/ 4764505 w 9657347"/>
                <a:gd name="connsiteY9" fmla="*/ 2610183 h 3309207"/>
                <a:gd name="connsiteX10" fmla="*/ 4904066 w 9657347"/>
                <a:gd name="connsiteY10" fmla="*/ 3152139 h 3309207"/>
                <a:gd name="connsiteX11" fmla="*/ 5117431 w 9657347"/>
                <a:gd name="connsiteY11" fmla="*/ 3299994 h 3309207"/>
                <a:gd name="connsiteX12" fmla="*/ 6898105 w 9657347"/>
                <a:gd name="connsiteY12" fmla="*/ 3235825 h 3309207"/>
                <a:gd name="connsiteX13" fmla="*/ 8614610 w 9657347"/>
                <a:gd name="connsiteY13" fmla="*/ 3059362 h 3309207"/>
                <a:gd name="connsiteX14" fmla="*/ 9657347 w 9657347"/>
                <a:gd name="connsiteY14" fmla="*/ 2914983 h 3309207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24376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24376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18661 w 9657347"/>
                <a:gd name="connsiteY7" fmla="*/ 54286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81514 w 9657347"/>
                <a:gd name="connsiteY7" fmla="*/ 594301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01517 w 9657347"/>
                <a:gd name="connsiteY7" fmla="*/ 60001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901517 w 9657347"/>
                <a:gd name="connsiteY7" fmla="*/ 600016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9657347"/>
                <a:gd name="connsiteY0" fmla="*/ 1056701 h 3311809"/>
                <a:gd name="connsiteX1" fmla="*/ 1042736 w 9657347"/>
                <a:gd name="connsiteY1" fmla="*/ 1201080 h 3311809"/>
                <a:gd name="connsiteX2" fmla="*/ 1909010 w 9657347"/>
                <a:gd name="connsiteY2" fmla="*/ 1072743 h 3311809"/>
                <a:gd name="connsiteX3" fmla="*/ 2919663 w 9657347"/>
                <a:gd name="connsiteY3" fmla="*/ 639606 h 3311809"/>
                <a:gd name="connsiteX4" fmla="*/ 4015650 w 9657347"/>
                <a:gd name="connsiteY4" fmla="*/ 234528 h 3311809"/>
                <a:gd name="connsiteX5" fmla="*/ 5169589 w 9657347"/>
                <a:gd name="connsiteY5" fmla="*/ 3361 h 3311809"/>
                <a:gd name="connsiteX6" fmla="*/ 5032409 w 9657347"/>
                <a:gd name="connsiteY6" fmla="*/ 189524 h 3311809"/>
                <a:gd name="connsiteX7" fmla="*/ 4858822 w 9657347"/>
                <a:gd name="connsiteY7" fmla="*/ 756567 h 3311809"/>
                <a:gd name="connsiteX8" fmla="*/ 4732421 w 9657347"/>
                <a:gd name="connsiteY8" fmla="*/ 1586091 h 3311809"/>
                <a:gd name="connsiteX9" fmla="*/ 4764505 w 9657347"/>
                <a:gd name="connsiteY9" fmla="*/ 2612785 h 3311809"/>
                <a:gd name="connsiteX10" fmla="*/ 4904066 w 9657347"/>
                <a:gd name="connsiteY10" fmla="*/ 3154741 h 3311809"/>
                <a:gd name="connsiteX11" fmla="*/ 5117431 w 9657347"/>
                <a:gd name="connsiteY11" fmla="*/ 3302596 h 3311809"/>
                <a:gd name="connsiteX12" fmla="*/ 6898105 w 9657347"/>
                <a:gd name="connsiteY12" fmla="*/ 3238427 h 3311809"/>
                <a:gd name="connsiteX13" fmla="*/ 8614610 w 9657347"/>
                <a:gd name="connsiteY13" fmla="*/ 3061964 h 3311809"/>
                <a:gd name="connsiteX14" fmla="*/ 9657347 w 9657347"/>
                <a:gd name="connsiteY14" fmla="*/ 2917585 h 3311809"/>
                <a:gd name="connsiteX0" fmla="*/ 0 w 10382234"/>
                <a:gd name="connsiteY0" fmla="*/ 1056701 h 3311809"/>
                <a:gd name="connsiteX1" fmla="*/ 1042736 w 10382234"/>
                <a:gd name="connsiteY1" fmla="*/ 1201080 h 3311809"/>
                <a:gd name="connsiteX2" fmla="*/ 1909010 w 10382234"/>
                <a:gd name="connsiteY2" fmla="*/ 1072743 h 3311809"/>
                <a:gd name="connsiteX3" fmla="*/ 2919663 w 10382234"/>
                <a:gd name="connsiteY3" fmla="*/ 639606 h 3311809"/>
                <a:gd name="connsiteX4" fmla="*/ 4015650 w 10382234"/>
                <a:gd name="connsiteY4" fmla="*/ 234528 h 3311809"/>
                <a:gd name="connsiteX5" fmla="*/ 5169589 w 10382234"/>
                <a:gd name="connsiteY5" fmla="*/ 3361 h 3311809"/>
                <a:gd name="connsiteX6" fmla="*/ 5032409 w 10382234"/>
                <a:gd name="connsiteY6" fmla="*/ 189524 h 3311809"/>
                <a:gd name="connsiteX7" fmla="*/ 4858822 w 10382234"/>
                <a:gd name="connsiteY7" fmla="*/ 756567 h 3311809"/>
                <a:gd name="connsiteX8" fmla="*/ 4732421 w 10382234"/>
                <a:gd name="connsiteY8" fmla="*/ 1586091 h 3311809"/>
                <a:gd name="connsiteX9" fmla="*/ 4764505 w 10382234"/>
                <a:gd name="connsiteY9" fmla="*/ 2612785 h 3311809"/>
                <a:gd name="connsiteX10" fmla="*/ 4904066 w 10382234"/>
                <a:gd name="connsiteY10" fmla="*/ 3154741 h 3311809"/>
                <a:gd name="connsiteX11" fmla="*/ 5117431 w 10382234"/>
                <a:gd name="connsiteY11" fmla="*/ 3302596 h 3311809"/>
                <a:gd name="connsiteX12" fmla="*/ 6898105 w 10382234"/>
                <a:gd name="connsiteY12" fmla="*/ 3238427 h 3311809"/>
                <a:gd name="connsiteX13" fmla="*/ 8614610 w 10382234"/>
                <a:gd name="connsiteY13" fmla="*/ 3061964 h 3311809"/>
                <a:gd name="connsiteX14" fmla="*/ 10382234 w 10382234"/>
                <a:gd name="connsiteY14" fmla="*/ 2860731 h 3311809"/>
                <a:gd name="connsiteX0" fmla="*/ 0 w 10382234"/>
                <a:gd name="connsiteY0" fmla="*/ 1056701 h 3311809"/>
                <a:gd name="connsiteX1" fmla="*/ 1042736 w 10382234"/>
                <a:gd name="connsiteY1" fmla="*/ 1201080 h 3311809"/>
                <a:gd name="connsiteX2" fmla="*/ 1909010 w 10382234"/>
                <a:gd name="connsiteY2" fmla="*/ 1072743 h 3311809"/>
                <a:gd name="connsiteX3" fmla="*/ 2919663 w 10382234"/>
                <a:gd name="connsiteY3" fmla="*/ 639606 h 3311809"/>
                <a:gd name="connsiteX4" fmla="*/ 4015650 w 10382234"/>
                <a:gd name="connsiteY4" fmla="*/ 234528 h 3311809"/>
                <a:gd name="connsiteX5" fmla="*/ 5169589 w 10382234"/>
                <a:gd name="connsiteY5" fmla="*/ 3361 h 3311809"/>
                <a:gd name="connsiteX6" fmla="*/ 5032409 w 10382234"/>
                <a:gd name="connsiteY6" fmla="*/ 189524 h 3311809"/>
                <a:gd name="connsiteX7" fmla="*/ 4858822 w 10382234"/>
                <a:gd name="connsiteY7" fmla="*/ 756567 h 3311809"/>
                <a:gd name="connsiteX8" fmla="*/ 4732421 w 10382234"/>
                <a:gd name="connsiteY8" fmla="*/ 1586091 h 3311809"/>
                <a:gd name="connsiteX9" fmla="*/ 4764505 w 10382234"/>
                <a:gd name="connsiteY9" fmla="*/ 2612785 h 3311809"/>
                <a:gd name="connsiteX10" fmla="*/ 4904066 w 10382234"/>
                <a:gd name="connsiteY10" fmla="*/ 3154741 h 3311809"/>
                <a:gd name="connsiteX11" fmla="*/ 5117431 w 10382234"/>
                <a:gd name="connsiteY11" fmla="*/ 3302596 h 3311809"/>
                <a:gd name="connsiteX12" fmla="*/ 6898105 w 10382234"/>
                <a:gd name="connsiteY12" fmla="*/ 3238427 h 3311809"/>
                <a:gd name="connsiteX13" fmla="*/ 8614610 w 10382234"/>
                <a:gd name="connsiteY13" fmla="*/ 3061964 h 3311809"/>
                <a:gd name="connsiteX14" fmla="*/ 10382234 w 10382234"/>
                <a:gd name="connsiteY14" fmla="*/ 2860731 h 3311809"/>
                <a:gd name="connsiteX0" fmla="*/ 0 w 10562271"/>
                <a:gd name="connsiteY0" fmla="*/ 1056701 h 3311809"/>
                <a:gd name="connsiteX1" fmla="*/ 1042736 w 10562271"/>
                <a:gd name="connsiteY1" fmla="*/ 1201080 h 3311809"/>
                <a:gd name="connsiteX2" fmla="*/ 1909010 w 10562271"/>
                <a:gd name="connsiteY2" fmla="*/ 1072743 h 3311809"/>
                <a:gd name="connsiteX3" fmla="*/ 2919663 w 10562271"/>
                <a:gd name="connsiteY3" fmla="*/ 639606 h 3311809"/>
                <a:gd name="connsiteX4" fmla="*/ 4015650 w 10562271"/>
                <a:gd name="connsiteY4" fmla="*/ 234528 h 3311809"/>
                <a:gd name="connsiteX5" fmla="*/ 5169589 w 10562271"/>
                <a:gd name="connsiteY5" fmla="*/ 3361 h 3311809"/>
                <a:gd name="connsiteX6" fmla="*/ 5032409 w 10562271"/>
                <a:gd name="connsiteY6" fmla="*/ 189524 h 3311809"/>
                <a:gd name="connsiteX7" fmla="*/ 4858822 w 10562271"/>
                <a:gd name="connsiteY7" fmla="*/ 756567 h 3311809"/>
                <a:gd name="connsiteX8" fmla="*/ 4732421 w 10562271"/>
                <a:gd name="connsiteY8" fmla="*/ 1586091 h 3311809"/>
                <a:gd name="connsiteX9" fmla="*/ 4764505 w 10562271"/>
                <a:gd name="connsiteY9" fmla="*/ 2612785 h 3311809"/>
                <a:gd name="connsiteX10" fmla="*/ 4904066 w 10562271"/>
                <a:gd name="connsiteY10" fmla="*/ 3154741 h 3311809"/>
                <a:gd name="connsiteX11" fmla="*/ 5117431 w 10562271"/>
                <a:gd name="connsiteY11" fmla="*/ 3302596 h 3311809"/>
                <a:gd name="connsiteX12" fmla="*/ 6898105 w 10562271"/>
                <a:gd name="connsiteY12" fmla="*/ 3238427 h 3311809"/>
                <a:gd name="connsiteX13" fmla="*/ 8614610 w 10562271"/>
                <a:gd name="connsiteY13" fmla="*/ 3061964 h 3311809"/>
                <a:gd name="connsiteX14" fmla="*/ 10562271 w 10562271"/>
                <a:gd name="connsiteY14" fmla="*/ 2860731 h 3311809"/>
                <a:gd name="connsiteX0" fmla="*/ 0 w 10562271"/>
                <a:gd name="connsiteY0" fmla="*/ 1056701 h 3311809"/>
                <a:gd name="connsiteX1" fmla="*/ 1042736 w 10562271"/>
                <a:gd name="connsiteY1" fmla="*/ 1201080 h 3311809"/>
                <a:gd name="connsiteX2" fmla="*/ 1909010 w 10562271"/>
                <a:gd name="connsiteY2" fmla="*/ 1072743 h 3311809"/>
                <a:gd name="connsiteX3" fmla="*/ 2919663 w 10562271"/>
                <a:gd name="connsiteY3" fmla="*/ 639606 h 3311809"/>
                <a:gd name="connsiteX4" fmla="*/ 4015650 w 10562271"/>
                <a:gd name="connsiteY4" fmla="*/ 234528 h 3311809"/>
                <a:gd name="connsiteX5" fmla="*/ 5169589 w 10562271"/>
                <a:gd name="connsiteY5" fmla="*/ 3361 h 3311809"/>
                <a:gd name="connsiteX6" fmla="*/ 5032409 w 10562271"/>
                <a:gd name="connsiteY6" fmla="*/ 189524 h 3311809"/>
                <a:gd name="connsiteX7" fmla="*/ 4858822 w 10562271"/>
                <a:gd name="connsiteY7" fmla="*/ 756567 h 3311809"/>
                <a:gd name="connsiteX8" fmla="*/ 4732421 w 10562271"/>
                <a:gd name="connsiteY8" fmla="*/ 1586091 h 3311809"/>
                <a:gd name="connsiteX9" fmla="*/ 4764505 w 10562271"/>
                <a:gd name="connsiteY9" fmla="*/ 2612785 h 3311809"/>
                <a:gd name="connsiteX10" fmla="*/ 4904066 w 10562271"/>
                <a:gd name="connsiteY10" fmla="*/ 3154741 h 3311809"/>
                <a:gd name="connsiteX11" fmla="*/ 5117431 w 10562271"/>
                <a:gd name="connsiteY11" fmla="*/ 3302596 h 3311809"/>
                <a:gd name="connsiteX12" fmla="*/ 6898105 w 10562271"/>
                <a:gd name="connsiteY12" fmla="*/ 3238427 h 3311809"/>
                <a:gd name="connsiteX13" fmla="*/ 8614610 w 10562271"/>
                <a:gd name="connsiteY13" fmla="*/ 3061964 h 3311809"/>
                <a:gd name="connsiteX14" fmla="*/ 10562271 w 10562271"/>
                <a:gd name="connsiteY14" fmla="*/ 2860731 h 3311809"/>
                <a:gd name="connsiteX0" fmla="*/ 0 w 10562271"/>
                <a:gd name="connsiteY0" fmla="*/ 1056701 h 3312221"/>
                <a:gd name="connsiteX1" fmla="*/ 1042736 w 10562271"/>
                <a:gd name="connsiteY1" fmla="*/ 1201080 h 3312221"/>
                <a:gd name="connsiteX2" fmla="*/ 1909010 w 10562271"/>
                <a:gd name="connsiteY2" fmla="*/ 1072743 h 3312221"/>
                <a:gd name="connsiteX3" fmla="*/ 2919663 w 10562271"/>
                <a:gd name="connsiteY3" fmla="*/ 639606 h 3312221"/>
                <a:gd name="connsiteX4" fmla="*/ 4015650 w 10562271"/>
                <a:gd name="connsiteY4" fmla="*/ 234528 h 3312221"/>
                <a:gd name="connsiteX5" fmla="*/ 5169589 w 10562271"/>
                <a:gd name="connsiteY5" fmla="*/ 3361 h 3312221"/>
                <a:gd name="connsiteX6" fmla="*/ 5032409 w 10562271"/>
                <a:gd name="connsiteY6" fmla="*/ 189524 h 3312221"/>
                <a:gd name="connsiteX7" fmla="*/ 4858822 w 10562271"/>
                <a:gd name="connsiteY7" fmla="*/ 756567 h 3312221"/>
                <a:gd name="connsiteX8" fmla="*/ 4732421 w 10562271"/>
                <a:gd name="connsiteY8" fmla="*/ 1586091 h 3312221"/>
                <a:gd name="connsiteX9" fmla="*/ 4764505 w 10562271"/>
                <a:gd name="connsiteY9" fmla="*/ 2612785 h 3312221"/>
                <a:gd name="connsiteX10" fmla="*/ 4904066 w 10562271"/>
                <a:gd name="connsiteY10" fmla="*/ 3154741 h 3312221"/>
                <a:gd name="connsiteX11" fmla="*/ 5117431 w 10562271"/>
                <a:gd name="connsiteY11" fmla="*/ 3302596 h 3312221"/>
                <a:gd name="connsiteX12" fmla="*/ 6898105 w 10562271"/>
                <a:gd name="connsiteY12" fmla="*/ 3238427 h 3312221"/>
                <a:gd name="connsiteX13" fmla="*/ 8614610 w 10562271"/>
                <a:gd name="connsiteY13" fmla="*/ 3038275 h 3312221"/>
                <a:gd name="connsiteX14" fmla="*/ 10562271 w 10562271"/>
                <a:gd name="connsiteY14" fmla="*/ 2860731 h 3312221"/>
                <a:gd name="connsiteX0" fmla="*/ 0 w 10979199"/>
                <a:gd name="connsiteY0" fmla="*/ 1056701 h 3312221"/>
                <a:gd name="connsiteX1" fmla="*/ 1042736 w 10979199"/>
                <a:gd name="connsiteY1" fmla="*/ 1201080 h 3312221"/>
                <a:gd name="connsiteX2" fmla="*/ 1909010 w 10979199"/>
                <a:gd name="connsiteY2" fmla="*/ 1072743 h 3312221"/>
                <a:gd name="connsiteX3" fmla="*/ 2919663 w 10979199"/>
                <a:gd name="connsiteY3" fmla="*/ 639606 h 3312221"/>
                <a:gd name="connsiteX4" fmla="*/ 4015650 w 10979199"/>
                <a:gd name="connsiteY4" fmla="*/ 234528 h 3312221"/>
                <a:gd name="connsiteX5" fmla="*/ 5169589 w 10979199"/>
                <a:gd name="connsiteY5" fmla="*/ 3361 h 3312221"/>
                <a:gd name="connsiteX6" fmla="*/ 5032409 w 10979199"/>
                <a:gd name="connsiteY6" fmla="*/ 189524 h 3312221"/>
                <a:gd name="connsiteX7" fmla="*/ 4858822 w 10979199"/>
                <a:gd name="connsiteY7" fmla="*/ 756567 h 3312221"/>
                <a:gd name="connsiteX8" fmla="*/ 4732421 w 10979199"/>
                <a:gd name="connsiteY8" fmla="*/ 1586091 h 3312221"/>
                <a:gd name="connsiteX9" fmla="*/ 4764505 w 10979199"/>
                <a:gd name="connsiteY9" fmla="*/ 2612785 h 3312221"/>
                <a:gd name="connsiteX10" fmla="*/ 4904066 w 10979199"/>
                <a:gd name="connsiteY10" fmla="*/ 3154741 h 3312221"/>
                <a:gd name="connsiteX11" fmla="*/ 5117431 w 10979199"/>
                <a:gd name="connsiteY11" fmla="*/ 3302596 h 3312221"/>
                <a:gd name="connsiteX12" fmla="*/ 6898105 w 10979199"/>
                <a:gd name="connsiteY12" fmla="*/ 3238427 h 3312221"/>
                <a:gd name="connsiteX13" fmla="*/ 8614610 w 10979199"/>
                <a:gd name="connsiteY13" fmla="*/ 3038275 h 3312221"/>
                <a:gd name="connsiteX14" fmla="*/ 10979199 w 10979199"/>
                <a:gd name="connsiteY14" fmla="*/ 2846518 h 3312221"/>
                <a:gd name="connsiteX0" fmla="*/ 0 w 10339593"/>
                <a:gd name="connsiteY0" fmla="*/ 1056701 h 3312221"/>
                <a:gd name="connsiteX1" fmla="*/ 1042736 w 10339593"/>
                <a:gd name="connsiteY1" fmla="*/ 1201080 h 3312221"/>
                <a:gd name="connsiteX2" fmla="*/ 1909010 w 10339593"/>
                <a:gd name="connsiteY2" fmla="*/ 1072743 h 3312221"/>
                <a:gd name="connsiteX3" fmla="*/ 2919663 w 10339593"/>
                <a:gd name="connsiteY3" fmla="*/ 639606 h 3312221"/>
                <a:gd name="connsiteX4" fmla="*/ 4015650 w 10339593"/>
                <a:gd name="connsiteY4" fmla="*/ 234528 h 3312221"/>
                <a:gd name="connsiteX5" fmla="*/ 5169589 w 10339593"/>
                <a:gd name="connsiteY5" fmla="*/ 3361 h 3312221"/>
                <a:gd name="connsiteX6" fmla="*/ 5032409 w 10339593"/>
                <a:gd name="connsiteY6" fmla="*/ 189524 h 3312221"/>
                <a:gd name="connsiteX7" fmla="*/ 4858822 w 10339593"/>
                <a:gd name="connsiteY7" fmla="*/ 756567 h 3312221"/>
                <a:gd name="connsiteX8" fmla="*/ 4732421 w 10339593"/>
                <a:gd name="connsiteY8" fmla="*/ 1586091 h 3312221"/>
                <a:gd name="connsiteX9" fmla="*/ 4764505 w 10339593"/>
                <a:gd name="connsiteY9" fmla="*/ 2612785 h 3312221"/>
                <a:gd name="connsiteX10" fmla="*/ 4904066 w 10339593"/>
                <a:gd name="connsiteY10" fmla="*/ 3154741 h 3312221"/>
                <a:gd name="connsiteX11" fmla="*/ 5117431 w 10339593"/>
                <a:gd name="connsiteY11" fmla="*/ 3302596 h 3312221"/>
                <a:gd name="connsiteX12" fmla="*/ 6898105 w 10339593"/>
                <a:gd name="connsiteY12" fmla="*/ 3238427 h 3312221"/>
                <a:gd name="connsiteX13" fmla="*/ 8614610 w 10339593"/>
                <a:gd name="connsiteY13" fmla="*/ 3038275 h 3312221"/>
                <a:gd name="connsiteX14" fmla="*/ 10339593 w 10339593"/>
                <a:gd name="connsiteY14" fmla="*/ 2860732 h 3312221"/>
                <a:gd name="connsiteX0" fmla="*/ 0 w 10339593"/>
                <a:gd name="connsiteY0" fmla="*/ 1056701 h 3312221"/>
                <a:gd name="connsiteX1" fmla="*/ 1042736 w 10339593"/>
                <a:gd name="connsiteY1" fmla="*/ 1201080 h 3312221"/>
                <a:gd name="connsiteX2" fmla="*/ 1909010 w 10339593"/>
                <a:gd name="connsiteY2" fmla="*/ 1072743 h 3312221"/>
                <a:gd name="connsiteX3" fmla="*/ 2919663 w 10339593"/>
                <a:gd name="connsiteY3" fmla="*/ 639606 h 3312221"/>
                <a:gd name="connsiteX4" fmla="*/ 4015650 w 10339593"/>
                <a:gd name="connsiteY4" fmla="*/ 234528 h 3312221"/>
                <a:gd name="connsiteX5" fmla="*/ 5169589 w 10339593"/>
                <a:gd name="connsiteY5" fmla="*/ 3361 h 3312221"/>
                <a:gd name="connsiteX6" fmla="*/ 5032409 w 10339593"/>
                <a:gd name="connsiteY6" fmla="*/ 189524 h 3312221"/>
                <a:gd name="connsiteX7" fmla="*/ 4858822 w 10339593"/>
                <a:gd name="connsiteY7" fmla="*/ 756567 h 3312221"/>
                <a:gd name="connsiteX8" fmla="*/ 4732421 w 10339593"/>
                <a:gd name="connsiteY8" fmla="*/ 1586091 h 3312221"/>
                <a:gd name="connsiteX9" fmla="*/ 4764505 w 10339593"/>
                <a:gd name="connsiteY9" fmla="*/ 2612785 h 3312221"/>
                <a:gd name="connsiteX10" fmla="*/ 4904066 w 10339593"/>
                <a:gd name="connsiteY10" fmla="*/ 3154741 h 3312221"/>
                <a:gd name="connsiteX11" fmla="*/ 5117431 w 10339593"/>
                <a:gd name="connsiteY11" fmla="*/ 3302596 h 3312221"/>
                <a:gd name="connsiteX12" fmla="*/ 6898105 w 10339593"/>
                <a:gd name="connsiteY12" fmla="*/ 3238427 h 3312221"/>
                <a:gd name="connsiteX13" fmla="*/ 8614610 w 10339593"/>
                <a:gd name="connsiteY13" fmla="*/ 3038275 h 3312221"/>
                <a:gd name="connsiteX14" fmla="*/ 10339593 w 10339593"/>
                <a:gd name="connsiteY14" fmla="*/ 2860732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221"/>
                <a:gd name="connsiteX1" fmla="*/ 1042736 w 9593635"/>
                <a:gd name="connsiteY1" fmla="*/ 1201080 h 3312221"/>
                <a:gd name="connsiteX2" fmla="*/ 1909010 w 9593635"/>
                <a:gd name="connsiteY2" fmla="*/ 1072743 h 3312221"/>
                <a:gd name="connsiteX3" fmla="*/ 2919663 w 9593635"/>
                <a:gd name="connsiteY3" fmla="*/ 639606 h 3312221"/>
                <a:gd name="connsiteX4" fmla="*/ 4015650 w 9593635"/>
                <a:gd name="connsiteY4" fmla="*/ 234528 h 3312221"/>
                <a:gd name="connsiteX5" fmla="*/ 5169589 w 9593635"/>
                <a:gd name="connsiteY5" fmla="*/ 3361 h 3312221"/>
                <a:gd name="connsiteX6" fmla="*/ 5032409 w 9593635"/>
                <a:gd name="connsiteY6" fmla="*/ 189524 h 3312221"/>
                <a:gd name="connsiteX7" fmla="*/ 4858822 w 9593635"/>
                <a:gd name="connsiteY7" fmla="*/ 756567 h 3312221"/>
                <a:gd name="connsiteX8" fmla="*/ 4732421 w 9593635"/>
                <a:gd name="connsiteY8" fmla="*/ 1586091 h 3312221"/>
                <a:gd name="connsiteX9" fmla="*/ 4764505 w 9593635"/>
                <a:gd name="connsiteY9" fmla="*/ 2612785 h 3312221"/>
                <a:gd name="connsiteX10" fmla="*/ 4904066 w 9593635"/>
                <a:gd name="connsiteY10" fmla="*/ 3154741 h 3312221"/>
                <a:gd name="connsiteX11" fmla="*/ 5117431 w 9593635"/>
                <a:gd name="connsiteY11" fmla="*/ 3302596 h 3312221"/>
                <a:gd name="connsiteX12" fmla="*/ 6898105 w 9593635"/>
                <a:gd name="connsiteY12" fmla="*/ 3238427 h 3312221"/>
                <a:gd name="connsiteX13" fmla="*/ 8614610 w 9593635"/>
                <a:gd name="connsiteY13" fmla="*/ 3038275 h 3312221"/>
                <a:gd name="connsiteX14" fmla="*/ 9593635 w 9593635"/>
                <a:gd name="connsiteY14" fmla="*/ 2896827 h 3312221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30"/>
                <a:gd name="connsiteX1" fmla="*/ 1042736 w 9593635"/>
                <a:gd name="connsiteY1" fmla="*/ 1201080 h 3312530"/>
                <a:gd name="connsiteX2" fmla="*/ 1909010 w 9593635"/>
                <a:gd name="connsiteY2" fmla="*/ 1072743 h 3312530"/>
                <a:gd name="connsiteX3" fmla="*/ 2919663 w 9593635"/>
                <a:gd name="connsiteY3" fmla="*/ 639606 h 3312530"/>
                <a:gd name="connsiteX4" fmla="*/ 4015650 w 9593635"/>
                <a:gd name="connsiteY4" fmla="*/ 234528 h 3312530"/>
                <a:gd name="connsiteX5" fmla="*/ 5169589 w 9593635"/>
                <a:gd name="connsiteY5" fmla="*/ 3361 h 3312530"/>
                <a:gd name="connsiteX6" fmla="*/ 5032409 w 9593635"/>
                <a:gd name="connsiteY6" fmla="*/ 189524 h 3312530"/>
                <a:gd name="connsiteX7" fmla="*/ 4858822 w 9593635"/>
                <a:gd name="connsiteY7" fmla="*/ 756567 h 3312530"/>
                <a:gd name="connsiteX8" fmla="*/ 4732421 w 9593635"/>
                <a:gd name="connsiteY8" fmla="*/ 1586091 h 3312530"/>
                <a:gd name="connsiteX9" fmla="*/ 4764505 w 9593635"/>
                <a:gd name="connsiteY9" fmla="*/ 2612785 h 3312530"/>
                <a:gd name="connsiteX10" fmla="*/ 4904066 w 9593635"/>
                <a:gd name="connsiteY10" fmla="*/ 3154741 h 3312530"/>
                <a:gd name="connsiteX11" fmla="*/ 5117431 w 9593635"/>
                <a:gd name="connsiteY11" fmla="*/ 3302596 h 3312530"/>
                <a:gd name="connsiteX12" fmla="*/ 6898105 w 9593635"/>
                <a:gd name="connsiteY12" fmla="*/ 3238427 h 3312530"/>
                <a:gd name="connsiteX13" fmla="*/ 8604598 w 9593635"/>
                <a:gd name="connsiteY13" fmla="*/ 3021589 h 3312530"/>
                <a:gd name="connsiteX14" fmla="*/ 9593635 w 9593635"/>
                <a:gd name="connsiteY14" fmla="*/ 2896827 h 3312530"/>
                <a:gd name="connsiteX0" fmla="*/ 0 w 9593635"/>
                <a:gd name="connsiteY0" fmla="*/ 1056701 h 3312594"/>
                <a:gd name="connsiteX1" fmla="*/ 1042736 w 9593635"/>
                <a:gd name="connsiteY1" fmla="*/ 1201080 h 3312594"/>
                <a:gd name="connsiteX2" fmla="*/ 1909010 w 9593635"/>
                <a:gd name="connsiteY2" fmla="*/ 1072743 h 3312594"/>
                <a:gd name="connsiteX3" fmla="*/ 2919663 w 9593635"/>
                <a:gd name="connsiteY3" fmla="*/ 639606 h 3312594"/>
                <a:gd name="connsiteX4" fmla="*/ 4015650 w 9593635"/>
                <a:gd name="connsiteY4" fmla="*/ 234528 h 3312594"/>
                <a:gd name="connsiteX5" fmla="*/ 5169589 w 9593635"/>
                <a:gd name="connsiteY5" fmla="*/ 3361 h 3312594"/>
                <a:gd name="connsiteX6" fmla="*/ 5032409 w 9593635"/>
                <a:gd name="connsiteY6" fmla="*/ 189524 h 3312594"/>
                <a:gd name="connsiteX7" fmla="*/ 4858822 w 9593635"/>
                <a:gd name="connsiteY7" fmla="*/ 756567 h 3312594"/>
                <a:gd name="connsiteX8" fmla="*/ 4732421 w 9593635"/>
                <a:gd name="connsiteY8" fmla="*/ 1586091 h 3312594"/>
                <a:gd name="connsiteX9" fmla="*/ 4764505 w 9593635"/>
                <a:gd name="connsiteY9" fmla="*/ 2612785 h 3312594"/>
                <a:gd name="connsiteX10" fmla="*/ 4904066 w 9593635"/>
                <a:gd name="connsiteY10" fmla="*/ 3154741 h 3312594"/>
                <a:gd name="connsiteX11" fmla="*/ 5117431 w 9593635"/>
                <a:gd name="connsiteY11" fmla="*/ 3302596 h 3312594"/>
                <a:gd name="connsiteX12" fmla="*/ 6898105 w 9593635"/>
                <a:gd name="connsiteY12" fmla="*/ 3238427 h 3312594"/>
                <a:gd name="connsiteX13" fmla="*/ 8577900 w 9593635"/>
                <a:gd name="connsiteY13" fmla="*/ 3018252 h 3312594"/>
                <a:gd name="connsiteX14" fmla="*/ 9593635 w 9593635"/>
                <a:gd name="connsiteY14" fmla="*/ 2896827 h 3312594"/>
                <a:gd name="connsiteX0" fmla="*/ 0 w 8550899"/>
                <a:gd name="connsiteY0" fmla="*/ 1201080 h 3312594"/>
                <a:gd name="connsiteX1" fmla="*/ 866274 w 8550899"/>
                <a:gd name="connsiteY1" fmla="*/ 1072743 h 3312594"/>
                <a:gd name="connsiteX2" fmla="*/ 1876927 w 8550899"/>
                <a:gd name="connsiteY2" fmla="*/ 639606 h 3312594"/>
                <a:gd name="connsiteX3" fmla="*/ 2972914 w 8550899"/>
                <a:gd name="connsiteY3" fmla="*/ 234528 h 3312594"/>
                <a:gd name="connsiteX4" fmla="*/ 4126853 w 8550899"/>
                <a:gd name="connsiteY4" fmla="*/ 3361 h 3312594"/>
                <a:gd name="connsiteX5" fmla="*/ 3989673 w 8550899"/>
                <a:gd name="connsiteY5" fmla="*/ 189524 h 3312594"/>
                <a:gd name="connsiteX6" fmla="*/ 3816086 w 8550899"/>
                <a:gd name="connsiteY6" fmla="*/ 756567 h 3312594"/>
                <a:gd name="connsiteX7" fmla="*/ 3689685 w 8550899"/>
                <a:gd name="connsiteY7" fmla="*/ 1586091 h 3312594"/>
                <a:gd name="connsiteX8" fmla="*/ 3721769 w 8550899"/>
                <a:gd name="connsiteY8" fmla="*/ 2612785 h 3312594"/>
                <a:gd name="connsiteX9" fmla="*/ 3861330 w 8550899"/>
                <a:gd name="connsiteY9" fmla="*/ 3154741 h 3312594"/>
                <a:gd name="connsiteX10" fmla="*/ 4074695 w 8550899"/>
                <a:gd name="connsiteY10" fmla="*/ 3302596 h 3312594"/>
                <a:gd name="connsiteX11" fmla="*/ 5855369 w 8550899"/>
                <a:gd name="connsiteY11" fmla="*/ 3238427 h 3312594"/>
                <a:gd name="connsiteX12" fmla="*/ 7535164 w 8550899"/>
                <a:gd name="connsiteY12" fmla="*/ 3018252 h 3312594"/>
                <a:gd name="connsiteX13" fmla="*/ 8550899 w 8550899"/>
                <a:gd name="connsiteY13" fmla="*/ 2896827 h 3312594"/>
                <a:gd name="connsiteX0" fmla="*/ 0 w 7684625"/>
                <a:gd name="connsiteY0" fmla="*/ 1072743 h 3312594"/>
                <a:gd name="connsiteX1" fmla="*/ 1010653 w 7684625"/>
                <a:gd name="connsiteY1" fmla="*/ 639606 h 3312594"/>
                <a:gd name="connsiteX2" fmla="*/ 2106640 w 7684625"/>
                <a:gd name="connsiteY2" fmla="*/ 234528 h 3312594"/>
                <a:gd name="connsiteX3" fmla="*/ 3260579 w 7684625"/>
                <a:gd name="connsiteY3" fmla="*/ 3361 h 3312594"/>
                <a:gd name="connsiteX4" fmla="*/ 3123399 w 7684625"/>
                <a:gd name="connsiteY4" fmla="*/ 189524 h 3312594"/>
                <a:gd name="connsiteX5" fmla="*/ 2949812 w 7684625"/>
                <a:gd name="connsiteY5" fmla="*/ 756567 h 3312594"/>
                <a:gd name="connsiteX6" fmla="*/ 2823411 w 7684625"/>
                <a:gd name="connsiteY6" fmla="*/ 1586091 h 3312594"/>
                <a:gd name="connsiteX7" fmla="*/ 2855495 w 7684625"/>
                <a:gd name="connsiteY7" fmla="*/ 2612785 h 3312594"/>
                <a:gd name="connsiteX8" fmla="*/ 2995056 w 7684625"/>
                <a:gd name="connsiteY8" fmla="*/ 3154741 h 3312594"/>
                <a:gd name="connsiteX9" fmla="*/ 3208421 w 7684625"/>
                <a:gd name="connsiteY9" fmla="*/ 3302596 h 3312594"/>
                <a:gd name="connsiteX10" fmla="*/ 4989095 w 7684625"/>
                <a:gd name="connsiteY10" fmla="*/ 3238427 h 3312594"/>
                <a:gd name="connsiteX11" fmla="*/ 6668890 w 7684625"/>
                <a:gd name="connsiteY11" fmla="*/ 3018252 h 3312594"/>
                <a:gd name="connsiteX12" fmla="*/ 7684625 w 7684625"/>
                <a:gd name="connsiteY12" fmla="*/ 2896827 h 3312594"/>
                <a:gd name="connsiteX0" fmla="*/ 0 w 6673972"/>
                <a:gd name="connsiteY0" fmla="*/ 639606 h 3312594"/>
                <a:gd name="connsiteX1" fmla="*/ 1095987 w 6673972"/>
                <a:gd name="connsiteY1" fmla="*/ 234528 h 3312594"/>
                <a:gd name="connsiteX2" fmla="*/ 2249926 w 6673972"/>
                <a:gd name="connsiteY2" fmla="*/ 3361 h 3312594"/>
                <a:gd name="connsiteX3" fmla="*/ 2112746 w 6673972"/>
                <a:gd name="connsiteY3" fmla="*/ 189524 h 3312594"/>
                <a:gd name="connsiteX4" fmla="*/ 1939159 w 6673972"/>
                <a:gd name="connsiteY4" fmla="*/ 756567 h 3312594"/>
                <a:gd name="connsiteX5" fmla="*/ 1812758 w 6673972"/>
                <a:gd name="connsiteY5" fmla="*/ 1586091 h 3312594"/>
                <a:gd name="connsiteX6" fmla="*/ 1844842 w 6673972"/>
                <a:gd name="connsiteY6" fmla="*/ 2612785 h 3312594"/>
                <a:gd name="connsiteX7" fmla="*/ 1984403 w 6673972"/>
                <a:gd name="connsiteY7" fmla="*/ 3154741 h 3312594"/>
                <a:gd name="connsiteX8" fmla="*/ 2197768 w 6673972"/>
                <a:gd name="connsiteY8" fmla="*/ 3302596 h 3312594"/>
                <a:gd name="connsiteX9" fmla="*/ 3978442 w 6673972"/>
                <a:gd name="connsiteY9" fmla="*/ 3238427 h 3312594"/>
                <a:gd name="connsiteX10" fmla="*/ 5658237 w 6673972"/>
                <a:gd name="connsiteY10" fmla="*/ 3018252 h 3312594"/>
                <a:gd name="connsiteX11" fmla="*/ 6673972 w 6673972"/>
                <a:gd name="connsiteY11" fmla="*/ 2896827 h 3312594"/>
                <a:gd name="connsiteX0" fmla="*/ 0 w 5577985"/>
                <a:gd name="connsiteY0" fmla="*/ 234528 h 3312594"/>
                <a:gd name="connsiteX1" fmla="*/ 1153939 w 5577985"/>
                <a:gd name="connsiteY1" fmla="*/ 3361 h 3312594"/>
                <a:gd name="connsiteX2" fmla="*/ 1016759 w 5577985"/>
                <a:gd name="connsiteY2" fmla="*/ 189524 h 3312594"/>
                <a:gd name="connsiteX3" fmla="*/ 843172 w 5577985"/>
                <a:gd name="connsiteY3" fmla="*/ 756567 h 3312594"/>
                <a:gd name="connsiteX4" fmla="*/ 716771 w 5577985"/>
                <a:gd name="connsiteY4" fmla="*/ 1586091 h 3312594"/>
                <a:gd name="connsiteX5" fmla="*/ 748855 w 5577985"/>
                <a:gd name="connsiteY5" fmla="*/ 2612785 h 3312594"/>
                <a:gd name="connsiteX6" fmla="*/ 888416 w 5577985"/>
                <a:gd name="connsiteY6" fmla="*/ 3154741 h 3312594"/>
                <a:gd name="connsiteX7" fmla="*/ 1101781 w 5577985"/>
                <a:gd name="connsiteY7" fmla="*/ 3302596 h 3312594"/>
                <a:gd name="connsiteX8" fmla="*/ 2882455 w 5577985"/>
                <a:gd name="connsiteY8" fmla="*/ 3238427 h 3312594"/>
                <a:gd name="connsiteX9" fmla="*/ 4562250 w 5577985"/>
                <a:gd name="connsiteY9" fmla="*/ 3018252 h 3312594"/>
                <a:gd name="connsiteX10" fmla="*/ 5577985 w 5577985"/>
                <a:gd name="connsiteY10" fmla="*/ 2896827 h 3312594"/>
                <a:gd name="connsiteX0" fmla="*/ 441329 w 4865375"/>
                <a:gd name="connsiteY0" fmla="*/ 3361 h 3312594"/>
                <a:gd name="connsiteX1" fmla="*/ 304149 w 4865375"/>
                <a:gd name="connsiteY1" fmla="*/ 189524 h 3312594"/>
                <a:gd name="connsiteX2" fmla="*/ 130562 w 4865375"/>
                <a:gd name="connsiteY2" fmla="*/ 756567 h 3312594"/>
                <a:gd name="connsiteX3" fmla="*/ 4161 w 4865375"/>
                <a:gd name="connsiteY3" fmla="*/ 1586091 h 3312594"/>
                <a:gd name="connsiteX4" fmla="*/ 36245 w 4865375"/>
                <a:gd name="connsiteY4" fmla="*/ 2612785 h 3312594"/>
                <a:gd name="connsiteX5" fmla="*/ 175806 w 4865375"/>
                <a:gd name="connsiteY5" fmla="*/ 3154741 h 3312594"/>
                <a:gd name="connsiteX6" fmla="*/ 389171 w 4865375"/>
                <a:gd name="connsiteY6" fmla="*/ 3302596 h 3312594"/>
                <a:gd name="connsiteX7" fmla="*/ 2169845 w 4865375"/>
                <a:gd name="connsiteY7" fmla="*/ 3238427 h 3312594"/>
                <a:gd name="connsiteX8" fmla="*/ 3849640 w 4865375"/>
                <a:gd name="connsiteY8" fmla="*/ 3018252 h 3312594"/>
                <a:gd name="connsiteX9" fmla="*/ 4865375 w 4865375"/>
                <a:gd name="connsiteY9" fmla="*/ 2896827 h 3312594"/>
                <a:gd name="connsiteX0" fmla="*/ 304149 w 4865375"/>
                <a:gd name="connsiteY0" fmla="*/ 0 h 3123070"/>
                <a:gd name="connsiteX1" fmla="*/ 130562 w 4865375"/>
                <a:gd name="connsiteY1" fmla="*/ 567043 h 3123070"/>
                <a:gd name="connsiteX2" fmla="*/ 4161 w 4865375"/>
                <a:gd name="connsiteY2" fmla="*/ 1396567 h 3123070"/>
                <a:gd name="connsiteX3" fmla="*/ 36245 w 4865375"/>
                <a:gd name="connsiteY3" fmla="*/ 2423261 h 3123070"/>
                <a:gd name="connsiteX4" fmla="*/ 175806 w 4865375"/>
                <a:gd name="connsiteY4" fmla="*/ 2965217 h 3123070"/>
                <a:gd name="connsiteX5" fmla="*/ 389171 w 4865375"/>
                <a:gd name="connsiteY5" fmla="*/ 3113072 h 3123070"/>
                <a:gd name="connsiteX6" fmla="*/ 2169845 w 4865375"/>
                <a:gd name="connsiteY6" fmla="*/ 3048903 h 3123070"/>
                <a:gd name="connsiteX7" fmla="*/ 3849640 w 4865375"/>
                <a:gd name="connsiteY7" fmla="*/ 2828728 h 3123070"/>
                <a:gd name="connsiteX8" fmla="*/ 4865375 w 4865375"/>
                <a:gd name="connsiteY8" fmla="*/ 2707303 h 3123070"/>
                <a:gd name="connsiteX0" fmla="*/ 130562 w 4865375"/>
                <a:gd name="connsiteY0" fmla="*/ 0 h 2556027"/>
                <a:gd name="connsiteX1" fmla="*/ 4161 w 4865375"/>
                <a:gd name="connsiteY1" fmla="*/ 829524 h 2556027"/>
                <a:gd name="connsiteX2" fmla="*/ 36245 w 4865375"/>
                <a:gd name="connsiteY2" fmla="*/ 1856218 h 2556027"/>
                <a:gd name="connsiteX3" fmla="*/ 175806 w 4865375"/>
                <a:gd name="connsiteY3" fmla="*/ 2398174 h 2556027"/>
                <a:gd name="connsiteX4" fmla="*/ 389171 w 4865375"/>
                <a:gd name="connsiteY4" fmla="*/ 2546029 h 2556027"/>
                <a:gd name="connsiteX5" fmla="*/ 2169845 w 4865375"/>
                <a:gd name="connsiteY5" fmla="*/ 2481860 h 2556027"/>
                <a:gd name="connsiteX6" fmla="*/ 3849640 w 4865375"/>
                <a:gd name="connsiteY6" fmla="*/ 2261685 h 2556027"/>
                <a:gd name="connsiteX7" fmla="*/ 4865375 w 4865375"/>
                <a:gd name="connsiteY7" fmla="*/ 2140260 h 2556027"/>
                <a:gd name="connsiteX0" fmla="*/ 4161 w 4865375"/>
                <a:gd name="connsiteY0" fmla="*/ 0 h 1726503"/>
                <a:gd name="connsiteX1" fmla="*/ 36245 w 4865375"/>
                <a:gd name="connsiteY1" fmla="*/ 1026694 h 1726503"/>
                <a:gd name="connsiteX2" fmla="*/ 175806 w 4865375"/>
                <a:gd name="connsiteY2" fmla="*/ 1568650 h 1726503"/>
                <a:gd name="connsiteX3" fmla="*/ 389171 w 4865375"/>
                <a:gd name="connsiteY3" fmla="*/ 1716505 h 1726503"/>
                <a:gd name="connsiteX4" fmla="*/ 2169845 w 4865375"/>
                <a:gd name="connsiteY4" fmla="*/ 1652336 h 1726503"/>
                <a:gd name="connsiteX5" fmla="*/ 3849640 w 4865375"/>
                <a:gd name="connsiteY5" fmla="*/ 1432161 h 1726503"/>
                <a:gd name="connsiteX6" fmla="*/ 4865375 w 4865375"/>
                <a:gd name="connsiteY6" fmla="*/ 1310736 h 1726503"/>
                <a:gd name="connsiteX0" fmla="*/ 0 w 4829130"/>
                <a:gd name="connsiteY0" fmla="*/ 0 h 699809"/>
                <a:gd name="connsiteX1" fmla="*/ 139561 w 4829130"/>
                <a:gd name="connsiteY1" fmla="*/ 541956 h 699809"/>
                <a:gd name="connsiteX2" fmla="*/ 352926 w 4829130"/>
                <a:gd name="connsiteY2" fmla="*/ 689811 h 699809"/>
                <a:gd name="connsiteX3" fmla="*/ 2133600 w 4829130"/>
                <a:gd name="connsiteY3" fmla="*/ 625642 h 699809"/>
                <a:gd name="connsiteX4" fmla="*/ 3813395 w 4829130"/>
                <a:gd name="connsiteY4" fmla="*/ 405467 h 699809"/>
                <a:gd name="connsiteX5" fmla="*/ 4829130 w 4829130"/>
                <a:gd name="connsiteY5" fmla="*/ 284042 h 699809"/>
                <a:gd name="connsiteX0" fmla="*/ 0 w 4689569"/>
                <a:gd name="connsiteY0" fmla="*/ 257914 h 415767"/>
                <a:gd name="connsiteX1" fmla="*/ 213365 w 4689569"/>
                <a:gd name="connsiteY1" fmla="*/ 405769 h 415767"/>
                <a:gd name="connsiteX2" fmla="*/ 1994039 w 4689569"/>
                <a:gd name="connsiteY2" fmla="*/ 341600 h 415767"/>
                <a:gd name="connsiteX3" fmla="*/ 3673834 w 4689569"/>
                <a:gd name="connsiteY3" fmla="*/ 121425 h 415767"/>
                <a:gd name="connsiteX4" fmla="*/ 4689569 w 4689569"/>
                <a:gd name="connsiteY4" fmla="*/ 0 h 415767"/>
                <a:gd name="connsiteX0" fmla="*/ 0 w 4476204"/>
                <a:gd name="connsiteY0" fmla="*/ 405769 h 415767"/>
                <a:gd name="connsiteX1" fmla="*/ 1780674 w 4476204"/>
                <a:gd name="connsiteY1" fmla="*/ 341600 h 415767"/>
                <a:gd name="connsiteX2" fmla="*/ 3460469 w 4476204"/>
                <a:gd name="connsiteY2" fmla="*/ 121425 h 415767"/>
                <a:gd name="connsiteX3" fmla="*/ 4476204 w 4476204"/>
                <a:gd name="connsiteY3" fmla="*/ 0 h 415767"/>
                <a:gd name="connsiteX0" fmla="*/ 0 w 3460469"/>
                <a:gd name="connsiteY0" fmla="*/ 284344 h 294342"/>
                <a:gd name="connsiteX1" fmla="*/ 1780674 w 3460469"/>
                <a:gd name="connsiteY1" fmla="*/ 220175 h 294342"/>
                <a:gd name="connsiteX2" fmla="*/ 3460469 w 3460469"/>
                <a:gd name="connsiteY2" fmla="*/ 0 h 294342"/>
                <a:gd name="connsiteX0" fmla="*/ 0 w 1780674"/>
                <a:gd name="connsiteY0" fmla="*/ 64169 h 74167"/>
                <a:gd name="connsiteX1" fmla="*/ 1780674 w 1780674"/>
                <a:gd name="connsiteY1" fmla="*/ 0 h 7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0674" h="74167">
                  <a:moveTo>
                    <a:pt x="0" y="64169"/>
                  </a:moveTo>
                  <a:cubicBezTo>
                    <a:pt x="158500" y="95501"/>
                    <a:pt x="1203929" y="47391"/>
                    <a:pt x="1780674" y="0"/>
                  </a:cubicBezTo>
                </a:path>
              </a:pathLst>
            </a:custGeom>
            <a:solidFill>
              <a:srgbClr val="006BBF"/>
            </a:solidFill>
            <a:ln w="57150" cap="rnd">
              <a:solidFill>
                <a:srgbClr val="006BBF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pt-B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DD38B2DF-081B-5CBD-CA35-96BC325C2053}"/>
                </a:ext>
              </a:extLst>
            </p:cNvPr>
            <p:cNvSpPr txBox="1"/>
            <p:nvPr/>
          </p:nvSpPr>
          <p:spPr>
            <a:xfrm>
              <a:off x="10275435" y="3060354"/>
              <a:ext cx="1756721" cy="1066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>
                <a:lnSpc>
                  <a:spcPts val="2600"/>
                </a:lnSpc>
              </a:pPr>
              <a:r>
                <a:rPr lang="pt-BR" sz="2000" dirty="0">
                  <a:solidFill>
                    <a:srgbClr val="612D13"/>
                  </a:solidFill>
                  <a:latin typeface="Lucida Sans" panose="020B0602030504020204" pitchFamily="34" charset="77"/>
                </a:rPr>
                <a:t>+2.000 bolsistas em todo o Brasil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DE13BA64-5F43-FA05-5673-E342E35F49E6}"/>
                </a:ext>
              </a:extLst>
            </p:cNvPr>
            <p:cNvSpPr txBox="1"/>
            <p:nvPr/>
          </p:nvSpPr>
          <p:spPr>
            <a:xfrm>
              <a:off x="10236951" y="1940939"/>
              <a:ext cx="2001626" cy="11516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>
                <a:lnSpc>
                  <a:spcPts val="4000"/>
                </a:lnSpc>
              </a:pPr>
              <a:r>
                <a:rPr lang="pt-BR" sz="4900" b="1" dirty="0">
                  <a:solidFill>
                    <a:srgbClr val="612D13"/>
                  </a:solidFill>
                  <a:latin typeface="Consolas" panose="020B0609020204030204" pitchFamily="49" charset="0"/>
                </a:rPr>
                <a:t>2022/2023</a:t>
              </a:r>
            </a:p>
          </p:txBody>
        </p:sp>
      </p:grpSp>
      <p:sp>
        <p:nvSpPr>
          <p:cNvPr id="33" name="Espaço Reservado para Número de Slide 3">
            <a:extLst>
              <a:ext uri="{FF2B5EF4-FFF2-40B4-BE49-F238E27FC236}">
                <a16:creationId xmlns:a16="http://schemas.microsoft.com/office/drawing/2014/main" id="{FB6E51B8-59DE-AC17-C8EA-5BF8D1FB7950}"/>
              </a:ext>
            </a:extLst>
          </p:cNvPr>
          <p:cNvSpPr txBox="1">
            <a:spLocks/>
          </p:cNvSpPr>
          <p:nvPr/>
        </p:nvSpPr>
        <p:spPr>
          <a:xfrm>
            <a:off x="11277600" y="6155462"/>
            <a:ext cx="355600" cy="243417"/>
          </a:xfrm>
          <a:prstGeom prst="rect">
            <a:avLst/>
          </a:prstGeom>
          <a:noFill/>
        </p:spPr>
        <p:txBody>
          <a:bodyPr/>
          <a:lstStyle>
            <a:defPPr>
              <a:defRPr lang="pt-BR"/>
            </a:defPPr>
            <a:lvl1pPr marL="0" algn="r" defTabSz="914400" rtl="0" eaLnBrk="1" latinLnBrk="0" hangingPunct="1">
              <a:defRPr sz="2400" kern="1200">
                <a:solidFill>
                  <a:srgbClr val="9285F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/>
            <a:fld id="{5337967F-4E85-3F47-897B-16A5BCE2734B}" type="slidenum">
              <a:rPr lang="pt-BR" sz="1600">
                <a:solidFill>
                  <a:prstClr val="white"/>
                </a:solidFill>
                <a:latin typeface="Campuni Black" panose="020B0604020202020204" charset="0"/>
              </a:rPr>
              <a:pPr defTabSz="609630"/>
              <a:t>2</a:t>
            </a:fld>
            <a:endParaRPr lang="pt-BR" sz="1600">
              <a:solidFill>
                <a:prstClr val="white"/>
              </a:solidFill>
              <a:latin typeface="Campuni Black" panose="020B0604020202020204" charset="0"/>
            </a:endParaRPr>
          </a:p>
        </p:txBody>
      </p:sp>
      <p:sp>
        <p:nvSpPr>
          <p:cNvPr id="34" name="Retângulo 6">
            <a:extLst>
              <a:ext uri="{FF2B5EF4-FFF2-40B4-BE49-F238E27FC236}">
                <a16:creationId xmlns:a16="http://schemas.microsoft.com/office/drawing/2014/main" id="{CA6C9AC3-013B-81FD-6F6B-26768EE158C4}"/>
              </a:ext>
            </a:extLst>
          </p:cNvPr>
          <p:cNvSpPr/>
          <p:nvPr/>
        </p:nvSpPr>
        <p:spPr>
          <a:xfrm>
            <a:off x="11021310" y="6081667"/>
            <a:ext cx="1756721" cy="810277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57067"/>
              <a:gd name="connsiteX1" fmla="*/ 3798493 w 3798493"/>
              <a:gd name="connsiteY1" fmla="*/ 0 h 657067"/>
              <a:gd name="connsiteX2" fmla="*/ 1542137 w 3798493"/>
              <a:gd name="connsiteY2" fmla="*/ 657067 h 657067"/>
              <a:gd name="connsiteX3" fmla="*/ 0 w 3798493"/>
              <a:gd name="connsiteY3" fmla="*/ 634456 h 657067"/>
              <a:gd name="connsiteX4" fmla="*/ 130629 w 3798493"/>
              <a:gd name="connsiteY4" fmla="*/ 0 h 657067"/>
              <a:gd name="connsiteX0" fmla="*/ 130629 w 1694237"/>
              <a:gd name="connsiteY0" fmla="*/ 10736 h 667803"/>
              <a:gd name="connsiteX1" fmla="*/ 1694237 w 1694237"/>
              <a:gd name="connsiteY1" fmla="*/ 0 h 667803"/>
              <a:gd name="connsiteX2" fmla="*/ 1542137 w 1694237"/>
              <a:gd name="connsiteY2" fmla="*/ 667803 h 667803"/>
              <a:gd name="connsiteX3" fmla="*/ 0 w 1694237"/>
              <a:gd name="connsiteY3" fmla="*/ 645192 h 667803"/>
              <a:gd name="connsiteX4" fmla="*/ 130629 w 1694237"/>
              <a:gd name="connsiteY4" fmla="*/ 10736 h 667803"/>
              <a:gd name="connsiteX0" fmla="*/ 130629 w 1694237"/>
              <a:gd name="connsiteY0" fmla="*/ 10736 h 645192"/>
              <a:gd name="connsiteX1" fmla="*/ 1694237 w 1694237"/>
              <a:gd name="connsiteY1" fmla="*/ 0 h 645192"/>
              <a:gd name="connsiteX2" fmla="*/ 1556213 w 1694237"/>
              <a:gd name="connsiteY2" fmla="*/ 642466 h 645192"/>
              <a:gd name="connsiteX3" fmla="*/ 0 w 1694237"/>
              <a:gd name="connsiteY3" fmla="*/ 645192 h 645192"/>
              <a:gd name="connsiteX4" fmla="*/ 130629 w 1694237"/>
              <a:gd name="connsiteY4" fmla="*/ 10736 h 645192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56213 w 1677346"/>
              <a:gd name="connsiteY2" fmla="*/ 631730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677346"/>
              <a:gd name="connsiteY0" fmla="*/ 0 h 642991"/>
              <a:gd name="connsiteX1" fmla="*/ 1677346 w 1677346"/>
              <a:gd name="connsiteY1" fmla="*/ 525 h 642991"/>
              <a:gd name="connsiteX2" fmla="*/ 1547768 w 1677346"/>
              <a:gd name="connsiteY2" fmla="*/ 642991 h 642991"/>
              <a:gd name="connsiteX3" fmla="*/ 0 w 1677346"/>
              <a:gd name="connsiteY3" fmla="*/ 634456 h 642991"/>
              <a:gd name="connsiteX4" fmla="*/ 130629 w 1677346"/>
              <a:gd name="connsiteY4" fmla="*/ 0 h 642991"/>
              <a:gd name="connsiteX0" fmla="*/ 130629 w 1677346"/>
              <a:gd name="connsiteY0" fmla="*/ 0 h 634545"/>
              <a:gd name="connsiteX1" fmla="*/ 1677346 w 1677346"/>
              <a:gd name="connsiteY1" fmla="*/ 525 h 634545"/>
              <a:gd name="connsiteX2" fmla="*/ 1553399 w 1677346"/>
              <a:gd name="connsiteY2" fmla="*/ 634545 h 634545"/>
              <a:gd name="connsiteX3" fmla="*/ 0 w 1677346"/>
              <a:gd name="connsiteY3" fmla="*/ 634456 h 634545"/>
              <a:gd name="connsiteX4" fmla="*/ 130629 w 1677346"/>
              <a:gd name="connsiteY4" fmla="*/ 0 h 634545"/>
              <a:gd name="connsiteX0" fmla="*/ 130629 w 1677346"/>
              <a:gd name="connsiteY0" fmla="*/ 0 h 640175"/>
              <a:gd name="connsiteX1" fmla="*/ 1677346 w 1677346"/>
              <a:gd name="connsiteY1" fmla="*/ 525 h 640175"/>
              <a:gd name="connsiteX2" fmla="*/ 1544953 w 1677346"/>
              <a:gd name="connsiteY2" fmla="*/ 640175 h 640175"/>
              <a:gd name="connsiteX3" fmla="*/ 0 w 1677346"/>
              <a:gd name="connsiteY3" fmla="*/ 634456 h 640175"/>
              <a:gd name="connsiteX4" fmla="*/ 130629 w 1677346"/>
              <a:gd name="connsiteY4" fmla="*/ 0 h 640175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44953 w 1677346"/>
              <a:gd name="connsiteY2" fmla="*/ 631729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544953"/>
              <a:gd name="connsiteY0" fmla="*/ 0 h 634456"/>
              <a:gd name="connsiteX1" fmla="*/ 951375 w 1544953"/>
              <a:gd name="connsiteY1" fmla="*/ 13489 h 634456"/>
              <a:gd name="connsiteX2" fmla="*/ 1544953 w 1544953"/>
              <a:gd name="connsiteY2" fmla="*/ 631729 h 634456"/>
              <a:gd name="connsiteX3" fmla="*/ 0 w 1544953"/>
              <a:gd name="connsiteY3" fmla="*/ 634456 h 634456"/>
              <a:gd name="connsiteX4" fmla="*/ 130629 w 1544953"/>
              <a:gd name="connsiteY4" fmla="*/ 0 h 634456"/>
              <a:gd name="connsiteX0" fmla="*/ 130629 w 951375"/>
              <a:gd name="connsiteY0" fmla="*/ 0 h 638212"/>
              <a:gd name="connsiteX1" fmla="*/ 951375 w 951375"/>
              <a:gd name="connsiteY1" fmla="*/ 13489 h 638212"/>
              <a:gd name="connsiteX2" fmla="*/ 838427 w 951375"/>
              <a:gd name="connsiteY2" fmla="*/ 638212 h 638212"/>
              <a:gd name="connsiteX3" fmla="*/ 0 w 951375"/>
              <a:gd name="connsiteY3" fmla="*/ 634456 h 638212"/>
              <a:gd name="connsiteX4" fmla="*/ 130629 w 951375"/>
              <a:gd name="connsiteY4" fmla="*/ 0 h 638212"/>
              <a:gd name="connsiteX0" fmla="*/ 130629 w 951375"/>
              <a:gd name="connsiteY0" fmla="*/ 0 h 638212"/>
              <a:gd name="connsiteX1" fmla="*/ 951375 w 951375"/>
              <a:gd name="connsiteY1" fmla="*/ 7008 h 638212"/>
              <a:gd name="connsiteX2" fmla="*/ 838427 w 951375"/>
              <a:gd name="connsiteY2" fmla="*/ 638212 h 638212"/>
              <a:gd name="connsiteX3" fmla="*/ 0 w 951375"/>
              <a:gd name="connsiteY3" fmla="*/ 634456 h 638212"/>
              <a:gd name="connsiteX4" fmla="*/ 130629 w 951375"/>
              <a:gd name="connsiteY4" fmla="*/ 0 h 638212"/>
              <a:gd name="connsiteX0" fmla="*/ 130629 w 958802"/>
              <a:gd name="connsiteY0" fmla="*/ 0 h 638212"/>
              <a:gd name="connsiteX1" fmla="*/ 958802 w 958802"/>
              <a:gd name="connsiteY1" fmla="*/ 3295 h 638212"/>
              <a:gd name="connsiteX2" fmla="*/ 838427 w 958802"/>
              <a:gd name="connsiteY2" fmla="*/ 638212 h 638212"/>
              <a:gd name="connsiteX3" fmla="*/ 0 w 958802"/>
              <a:gd name="connsiteY3" fmla="*/ 634456 h 638212"/>
              <a:gd name="connsiteX4" fmla="*/ 130629 w 958802"/>
              <a:gd name="connsiteY4" fmla="*/ 0 h 638212"/>
              <a:gd name="connsiteX0" fmla="*/ 130629 w 958802"/>
              <a:gd name="connsiteY0" fmla="*/ 0 h 638212"/>
              <a:gd name="connsiteX1" fmla="*/ 958802 w 958802"/>
              <a:gd name="connsiteY1" fmla="*/ 3295 h 638212"/>
              <a:gd name="connsiteX2" fmla="*/ 838427 w 958802"/>
              <a:gd name="connsiteY2" fmla="*/ 638212 h 638212"/>
              <a:gd name="connsiteX3" fmla="*/ 0 w 958802"/>
              <a:gd name="connsiteY3" fmla="*/ 634456 h 638212"/>
              <a:gd name="connsiteX4" fmla="*/ 130629 w 958802"/>
              <a:gd name="connsiteY4" fmla="*/ 0 h 638212"/>
              <a:gd name="connsiteX0" fmla="*/ 130629 w 962516"/>
              <a:gd name="connsiteY0" fmla="*/ 419 h 638631"/>
              <a:gd name="connsiteX1" fmla="*/ 962516 w 962516"/>
              <a:gd name="connsiteY1" fmla="*/ 0 h 638631"/>
              <a:gd name="connsiteX2" fmla="*/ 838427 w 962516"/>
              <a:gd name="connsiteY2" fmla="*/ 638631 h 638631"/>
              <a:gd name="connsiteX3" fmla="*/ 0 w 962516"/>
              <a:gd name="connsiteY3" fmla="*/ 634875 h 638631"/>
              <a:gd name="connsiteX4" fmla="*/ 130629 w 962516"/>
              <a:gd name="connsiteY4" fmla="*/ 419 h 6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516" h="638631">
                <a:moveTo>
                  <a:pt x="130629" y="419"/>
                </a:moveTo>
                <a:lnTo>
                  <a:pt x="962516" y="0"/>
                </a:lnTo>
                <a:lnTo>
                  <a:pt x="838427" y="638631"/>
                </a:lnTo>
                <a:lnTo>
                  <a:pt x="0" y="634875"/>
                </a:lnTo>
                <a:lnTo>
                  <a:pt x="130629" y="41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pt-BR" sz="1200" dirty="0">
              <a:solidFill>
                <a:prstClr val="white"/>
              </a:solidFill>
              <a:latin typeface="Alegreya Sans" pitchFamily="2" charset="0"/>
            </a:endParaRPr>
          </a:p>
        </p:txBody>
      </p:sp>
      <p:sp>
        <p:nvSpPr>
          <p:cNvPr id="35" name="Retângulo 6">
            <a:extLst>
              <a:ext uri="{FF2B5EF4-FFF2-40B4-BE49-F238E27FC236}">
                <a16:creationId xmlns:a16="http://schemas.microsoft.com/office/drawing/2014/main" id="{F2FDAA39-26EF-0EAC-FC59-2593A6D91EF6}"/>
              </a:ext>
            </a:extLst>
          </p:cNvPr>
          <p:cNvSpPr/>
          <p:nvPr/>
        </p:nvSpPr>
        <p:spPr>
          <a:xfrm>
            <a:off x="-1016618" y="34465"/>
            <a:ext cx="5584296" cy="679561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57067"/>
              <a:gd name="connsiteX1" fmla="*/ 3798493 w 3798493"/>
              <a:gd name="connsiteY1" fmla="*/ 0 h 657067"/>
              <a:gd name="connsiteX2" fmla="*/ 1542137 w 3798493"/>
              <a:gd name="connsiteY2" fmla="*/ 657067 h 657067"/>
              <a:gd name="connsiteX3" fmla="*/ 0 w 3798493"/>
              <a:gd name="connsiteY3" fmla="*/ 634456 h 657067"/>
              <a:gd name="connsiteX4" fmla="*/ 130629 w 3798493"/>
              <a:gd name="connsiteY4" fmla="*/ 0 h 657067"/>
              <a:gd name="connsiteX0" fmla="*/ 130629 w 1694237"/>
              <a:gd name="connsiteY0" fmla="*/ 10736 h 667803"/>
              <a:gd name="connsiteX1" fmla="*/ 1694237 w 1694237"/>
              <a:gd name="connsiteY1" fmla="*/ 0 h 667803"/>
              <a:gd name="connsiteX2" fmla="*/ 1542137 w 1694237"/>
              <a:gd name="connsiteY2" fmla="*/ 667803 h 667803"/>
              <a:gd name="connsiteX3" fmla="*/ 0 w 1694237"/>
              <a:gd name="connsiteY3" fmla="*/ 645192 h 667803"/>
              <a:gd name="connsiteX4" fmla="*/ 130629 w 1694237"/>
              <a:gd name="connsiteY4" fmla="*/ 10736 h 667803"/>
              <a:gd name="connsiteX0" fmla="*/ 130629 w 1694237"/>
              <a:gd name="connsiteY0" fmla="*/ 10736 h 645192"/>
              <a:gd name="connsiteX1" fmla="*/ 1694237 w 1694237"/>
              <a:gd name="connsiteY1" fmla="*/ 0 h 645192"/>
              <a:gd name="connsiteX2" fmla="*/ 1556213 w 1694237"/>
              <a:gd name="connsiteY2" fmla="*/ 642466 h 645192"/>
              <a:gd name="connsiteX3" fmla="*/ 0 w 1694237"/>
              <a:gd name="connsiteY3" fmla="*/ 645192 h 645192"/>
              <a:gd name="connsiteX4" fmla="*/ 130629 w 1694237"/>
              <a:gd name="connsiteY4" fmla="*/ 10736 h 645192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56213 w 1677346"/>
              <a:gd name="connsiteY2" fmla="*/ 631730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677346"/>
              <a:gd name="connsiteY0" fmla="*/ 0 h 642991"/>
              <a:gd name="connsiteX1" fmla="*/ 1677346 w 1677346"/>
              <a:gd name="connsiteY1" fmla="*/ 525 h 642991"/>
              <a:gd name="connsiteX2" fmla="*/ 1547768 w 1677346"/>
              <a:gd name="connsiteY2" fmla="*/ 642991 h 642991"/>
              <a:gd name="connsiteX3" fmla="*/ 0 w 1677346"/>
              <a:gd name="connsiteY3" fmla="*/ 634456 h 642991"/>
              <a:gd name="connsiteX4" fmla="*/ 130629 w 1677346"/>
              <a:gd name="connsiteY4" fmla="*/ 0 h 642991"/>
              <a:gd name="connsiteX0" fmla="*/ 130629 w 1677346"/>
              <a:gd name="connsiteY0" fmla="*/ 0 h 634545"/>
              <a:gd name="connsiteX1" fmla="*/ 1677346 w 1677346"/>
              <a:gd name="connsiteY1" fmla="*/ 525 h 634545"/>
              <a:gd name="connsiteX2" fmla="*/ 1553399 w 1677346"/>
              <a:gd name="connsiteY2" fmla="*/ 634545 h 634545"/>
              <a:gd name="connsiteX3" fmla="*/ 0 w 1677346"/>
              <a:gd name="connsiteY3" fmla="*/ 634456 h 634545"/>
              <a:gd name="connsiteX4" fmla="*/ 130629 w 1677346"/>
              <a:gd name="connsiteY4" fmla="*/ 0 h 634545"/>
              <a:gd name="connsiteX0" fmla="*/ 130629 w 1677346"/>
              <a:gd name="connsiteY0" fmla="*/ 0 h 640175"/>
              <a:gd name="connsiteX1" fmla="*/ 1677346 w 1677346"/>
              <a:gd name="connsiteY1" fmla="*/ 525 h 640175"/>
              <a:gd name="connsiteX2" fmla="*/ 1544953 w 1677346"/>
              <a:gd name="connsiteY2" fmla="*/ 640175 h 640175"/>
              <a:gd name="connsiteX3" fmla="*/ 0 w 1677346"/>
              <a:gd name="connsiteY3" fmla="*/ 634456 h 640175"/>
              <a:gd name="connsiteX4" fmla="*/ 130629 w 1677346"/>
              <a:gd name="connsiteY4" fmla="*/ 0 h 640175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44953 w 1677346"/>
              <a:gd name="connsiteY2" fmla="*/ 631729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841405"/>
              <a:gd name="connsiteY0" fmla="*/ 3041 h 637497"/>
              <a:gd name="connsiteX1" fmla="*/ 1841405 w 1841405"/>
              <a:gd name="connsiteY1" fmla="*/ 0 h 637497"/>
              <a:gd name="connsiteX2" fmla="*/ 1544953 w 1841405"/>
              <a:gd name="connsiteY2" fmla="*/ 634770 h 637497"/>
              <a:gd name="connsiteX3" fmla="*/ 0 w 1841405"/>
              <a:gd name="connsiteY3" fmla="*/ 637497 h 637497"/>
              <a:gd name="connsiteX4" fmla="*/ 130629 w 1841405"/>
              <a:gd name="connsiteY4" fmla="*/ 3041 h 637497"/>
              <a:gd name="connsiteX0" fmla="*/ 130629 w 1841405"/>
              <a:gd name="connsiteY0" fmla="*/ 3041 h 638337"/>
              <a:gd name="connsiteX1" fmla="*/ 1841405 w 1841405"/>
              <a:gd name="connsiteY1" fmla="*/ 0 h 638337"/>
              <a:gd name="connsiteX2" fmla="*/ 1709013 w 1841405"/>
              <a:gd name="connsiteY2" fmla="*/ 638337 h 638337"/>
              <a:gd name="connsiteX3" fmla="*/ 0 w 1841405"/>
              <a:gd name="connsiteY3" fmla="*/ 637497 h 638337"/>
              <a:gd name="connsiteX4" fmla="*/ 130629 w 1841405"/>
              <a:gd name="connsiteY4" fmla="*/ 3041 h 638337"/>
              <a:gd name="connsiteX0" fmla="*/ 130629 w 1841405"/>
              <a:gd name="connsiteY0" fmla="*/ 3041 h 659442"/>
              <a:gd name="connsiteX1" fmla="*/ 1841405 w 1841405"/>
              <a:gd name="connsiteY1" fmla="*/ 0 h 659442"/>
              <a:gd name="connsiteX2" fmla="*/ 1727103 w 1841405"/>
              <a:gd name="connsiteY2" fmla="*/ 659442 h 659442"/>
              <a:gd name="connsiteX3" fmla="*/ 0 w 1841405"/>
              <a:gd name="connsiteY3" fmla="*/ 637497 h 659442"/>
              <a:gd name="connsiteX4" fmla="*/ 130629 w 1841405"/>
              <a:gd name="connsiteY4" fmla="*/ 3041 h 659442"/>
              <a:gd name="connsiteX0" fmla="*/ 130629 w 1865525"/>
              <a:gd name="connsiteY0" fmla="*/ 3041 h 659442"/>
              <a:gd name="connsiteX1" fmla="*/ 1865525 w 1865525"/>
              <a:gd name="connsiteY1" fmla="*/ 0 h 659442"/>
              <a:gd name="connsiteX2" fmla="*/ 1727103 w 1865525"/>
              <a:gd name="connsiteY2" fmla="*/ 659442 h 659442"/>
              <a:gd name="connsiteX3" fmla="*/ 0 w 1865525"/>
              <a:gd name="connsiteY3" fmla="*/ 637497 h 659442"/>
              <a:gd name="connsiteX4" fmla="*/ 130629 w 1865525"/>
              <a:gd name="connsiteY4" fmla="*/ 3041 h 659442"/>
              <a:gd name="connsiteX0" fmla="*/ 142689 w 1877585"/>
              <a:gd name="connsiteY0" fmla="*/ 3041 h 659442"/>
              <a:gd name="connsiteX1" fmla="*/ 1877585 w 1877585"/>
              <a:gd name="connsiteY1" fmla="*/ 0 h 659442"/>
              <a:gd name="connsiteX2" fmla="*/ 1739163 w 1877585"/>
              <a:gd name="connsiteY2" fmla="*/ 659442 h 659442"/>
              <a:gd name="connsiteX3" fmla="*/ 0 w 1877585"/>
              <a:gd name="connsiteY3" fmla="*/ 649557 h 659442"/>
              <a:gd name="connsiteX4" fmla="*/ 142689 w 1877585"/>
              <a:gd name="connsiteY4" fmla="*/ 3041 h 659442"/>
              <a:gd name="connsiteX0" fmla="*/ 61283 w 1796179"/>
              <a:gd name="connsiteY0" fmla="*/ 3041 h 659442"/>
              <a:gd name="connsiteX1" fmla="*/ 1796179 w 1796179"/>
              <a:gd name="connsiteY1" fmla="*/ 0 h 659442"/>
              <a:gd name="connsiteX2" fmla="*/ 1657757 w 1796179"/>
              <a:gd name="connsiteY2" fmla="*/ 659442 h 659442"/>
              <a:gd name="connsiteX3" fmla="*/ 0 w 1796179"/>
              <a:gd name="connsiteY3" fmla="*/ 649557 h 659442"/>
              <a:gd name="connsiteX4" fmla="*/ 61283 w 1796179"/>
              <a:gd name="connsiteY4" fmla="*/ 3041 h 659442"/>
              <a:gd name="connsiteX0" fmla="*/ 136659 w 1871555"/>
              <a:gd name="connsiteY0" fmla="*/ 3041 h 659442"/>
              <a:gd name="connsiteX1" fmla="*/ 1871555 w 1871555"/>
              <a:gd name="connsiteY1" fmla="*/ 0 h 659442"/>
              <a:gd name="connsiteX2" fmla="*/ 1733133 w 1871555"/>
              <a:gd name="connsiteY2" fmla="*/ 659442 h 659442"/>
              <a:gd name="connsiteX3" fmla="*/ 0 w 1871555"/>
              <a:gd name="connsiteY3" fmla="*/ 658602 h 659442"/>
              <a:gd name="connsiteX4" fmla="*/ 136659 w 1871555"/>
              <a:gd name="connsiteY4" fmla="*/ 3041 h 659442"/>
              <a:gd name="connsiteX0" fmla="*/ 136659 w 2358240"/>
              <a:gd name="connsiteY0" fmla="*/ 9445 h 665846"/>
              <a:gd name="connsiteX1" fmla="*/ 2358240 w 2358240"/>
              <a:gd name="connsiteY1" fmla="*/ 0 h 665846"/>
              <a:gd name="connsiteX2" fmla="*/ 1733133 w 2358240"/>
              <a:gd name="connsiteY2" fmla="*/ 665846 h 665846"/>
              <a:gd name="connsiteX3" fmla="*/ 0 w 2358240"/>
              <a:gd name="connsiteY3" fmla="*/ 665006 h 665846"/>
              <a:gd name="connsiteX4" fmla="*/ 136659 w 2358240"/>
              <a:gd name="connsiteY4" fmla="*/ 9445 h 665846"/>
              <a:gd name="connsiteX0" fmla="*/ 136659 w 2358240"/>
              <a:gd name="connsiteY0" fmla="*/ 9445 h 665006"/>
              <a:gd name="connsiteX1" fmla="*/ 2358240 w 2358240"/>
              <a:gd name="connsiteY1" fmla="*/ 0 h 665006"/>
              <a:gd name="connsiteX2" fmla="*/ 2232625 w 2358240"/>
              <a:gd name="connsiteY2" fmla="*/ 633827 h 665006"/>
              <a:gd name="connsiteX3" fmla="*/ 0 w 2358240"/>
              <a:gd name="connsiteY3" fmla="*/ 665006 h 665006"/>
              <a:gd name="connsiteX4" fmla="*/ 136659 w 2358240"/>
              <a:gd name="connsiteY4" fmla="*/ 9445 h 665006"/>
              <a:gd name="connsiteX0" fmla="*/ 136659 w 2358240"/>
              <a:gd name="connsiteY0" fmla="*/ 9445 h 665006"/>
              <a:gd name="connsiteX1" fmla="*/ 2358240 w 2358240"/>
              <a:gd name="connsiteY1" fmla="*/ 0 h 665006"/>
              <a:gd name="connsiteX2" fmla="*/ 2239029 w 2358240"/>
              <a:gd name="connsiteY2" fmla="*/ 659443 h 665006"/>
              <a:gd name="connsiteX3" fmla="*/ 0 w 2358240"/>
              <a:gd name="connsiteY3" fmla="*/ 665006 h 665006"/>
              <a:gd name="connsiteX4" fmla="*/ 136659 w 2358240"/>
              <a:gd name="connsiteY4" fmla="*/ 9445 h 665006"/>
              <a:gd name="connsiteX0" fmla="*/ 136659 w 2358240"/>
              <a:gd name="connsiteY0" fmla="*/ 9445 h 665847"/>
              <a:gd name="connsiteX1" fmla="*/ 2358240 w 2358240"/>
              <a:gd name="connsiteY1" fmla="*/ 0 h 665847"/>
              <a:gd name="connsiteX2" fmla="*/ 2232625 w 2358240"/>
              <a:gd name="connsiteY2" fmla="*/ 665847 h 665847"/>
              <a:gd name="connsiteX3" fmla="*/ 0 w 2358240"/>
              <a:gd name="connsiteY3" fmla="*/ 665006 h 665847"/>
              <a:gd name="connsiteX4" fmla="*/ 136659 w 2358240"/>
              <a:gd name="connsiteY4" fmla="*/ 9445 h 665847"/>
              <a:gd name="connsiteX0" fmla="*/ 117448 w 2339029"/>
              <a:gd name="connsiteY0" fmla="*/ 9445 h 665847"/>
              <a:gd name="connsiteX1" fmla="*/ 2339029 w 2339029"/>
              <a:gd name="connsiteY1" fmla="*/ 0 h 665847"/>
              <a:gd name="connsiteX2" fmla="*/ 2213414 w 2339029"/>
              <a:gd name="connsiteY2" fmla="*/ 665847 h 665847"/>
              <a:gd name="connsiteX3" fmla="*/ 0 w 2339029"/>
              <a:gd name="connsiteY3" fmla="*/ 652198 h 665847"/>
              <a:gd name="connsiteX4" fmla="*/ 117448 w 2339029"/>
              <a:gd name="connsiteY4" fmla="*/ 9445 h 665847"/>
              <a:gd name="connsiteX0" fmla="*/ 130256 w 2351837"/>
              <a:gd name="connsiteY0" fmla="*/ 9445 h 665847"/>
              <a:gd name="connsiteX1" fmla="*/ 2351837 w 2351837"/>
              <a:gd name="connsiteY1" fmla="*/ 0 h 665847"/>
              <a:gd name="connsiteX2" fmla="*/ 2226222 w 2351837"/>
              <a:gd name="connsiteY2" fmla="*/ 665847 h 665847"/>
              <a:gd name="connsiteX3" fmla="*/ 0 w 2351837"/>
              <a:gd name="connsiteY3" fmla="*/ 658602 h 665847"/>
              <a:gd name="connsiteX4" fmla="*/ 130256 w 2351837"/>
              <a:gd name="connsiteY4" fmla="*/ 9445 h 665847"/>
              <a:gd name="connsiteX0" fmla="*/ 130256 w 2351837"/>
              <a:gd name="connsiteY0" fmla="*/ 9445 h 658602"/>
              <a:gd name="connsiteX1" fmla="*/ 2351837 w 2351837"/>
              <a:gd name="connsiteY1" fmla="*/ 0 h 658602"/>
              <a:gd name="connsiteX2" fmla="*/ 2216523 w 2351837"/>
              <a:gd name="connsiteY2" fmla="*/ 634810 h 658602"/>
              <a:gd name="connsiteX3" fmla="*/ 0 w 2351837"/>
              <a:gd name="connsiteY3" fmla="*/ 658602 h 658602"/>
              <a:gd name="connsiteX4" fmla="*/ 130256 w 2351837"/>
              <a:gd name="connsiteY4" fmla="*/ 9445 h 658602"/>
              <a:gd name="connsiteX0" fmla="*/ 126377 w 2347958"/>
              <a:gd name="connsiteY0" fmla="*/ 9445 h 637264"/>
              <a:gd name="connsiteX1" fmla="*/ 2347958 w 2347958"/>
              <a:gd name="connsiteY1" fmla="*/ 0 h 637264"/>
              <a:gd name="connsiteX2" fmla="*/ 2212644 w 2347958"/>
              <a:gd name="connsiteY2" fmla="*/ 634810 h 637264"/>
              <a:gd name="connsiteX3" fmla="*/ 0 w 2347958"/>
              <a:gd name="connsiteY3" fmla="*/ 637264 h 637264"/>
              <a:gd name="connsiteX4" fmla="*/ 126377 w 2347958"/>
              <a:gd name="connsiteY4" fmla="*/ 9445 h 63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958" h="637264">
                <a:moveTo>
                  <a:pt x="126377" y="9445"/>
                </a:moveTo>
                <a:lnTo>
                  <a:pt x="2347958" y="0"/>
                </a:lnTo>
                <a:lnTo>
                  <a:pt x="2212644" y="634810"/>
                </a:lnTo>
                <a:lnTo>
                  <a:pt x="0" y="637264"/>
                </a:lnTo>
                <a:lnTo>
                  <a:pt x="126377" y="944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defRPr/>
            </a:pPr>
            <a:endParaRPr lang="pt-BR" sz="675">
              <a:solidFill>
                <a:prstClr val="white"/>
              </a:solidFill>
              <a:latin typeface="Alegreya Sans Medium" pitchFamily="2" charset="0"/>
            </a:endParaRPr>
          </a:p>
        </p:txBody>
      </p:sp>
      <p:sp>
        <p:nvSpPr>
          <p:cNvPr id="36" name="TextBox 55">
            <a:extLst>
              <a:ext uri="{FF2B5EF4-FFF2-40B4-BE49-F238E27FC236}">
                <a16:creationId xmlns:a16="http://schemas.microsoft.com/office/drawing/2014/main" id="{C218CE00-C039-55BC-CD35-8B590504688F}"/>
              </a:ext>
            </a:extLst>
          </p:cNvPr>
          <p:cNvSpPr txBox="1"/>
          <p:nvPr/>
        </p:nvSpPr>
        <p:spPr>
          <a:xfrm>
            <a:off x="213165" y="150700"/>
            <a:ext cx="4768114" cy="51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ct val="90000"/>
              </a:lnSpc>
              <a:spcBef>
                <a:spcPts val="667"/>
              </a:spcBef>
              <a:defRPr/>
            </a:pPr>
            <a:r>
              <a:rPr lang="en-US" sz="3600" b="1" dirty="0" err="1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Trajetória</a:t>
            </a:r>
            <a:r>
              <a:rPr lang="en-US" sz="3600" b="1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do ALI</a:t>
            </a:r>
          </a:p>
        </p:txBody>
      </p:sp>
      <p:sp>
        <p:nvSpPr>
          <p:cNvPr id="37" name="Retângulo 6">
            <a:extLst>
              <a:ext uri="{FF2B5EF4-FFF2-40B4-BE49-F238E27FC236}">
                <a16:creationId xmlns:a16="http://schemas.microsoft.com/office/drawing/2014/main" id="{CC99FA34-7A8D-62BA-A39A-8E607896E970}"/>
              </a:ext>
            </a:extLst>
          </p:cNvPr>
          <p:cNvSpPr/>
          <p:nvPr/>
        </p:nvSpPr>
        <p:spPr>
          <a:xfrm flipH="1">
            <a:off x="-121774" y="6081667"/>
            <a:ext cx="3436802" cy="810277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57067"/>
              <a:gd name="connsiteX1" fmla="*/ 3798493 w 3798493"/>
              <a:gd name="connsiteY1" fmla="*/ 0 h 657067"/>
              <a:gd name="connsiteX2" fmla="*/ 1542137 w 3798493"/>
              <a:gd name="connsiteY2" fmla="*/ 657067 h 657067"/>
              <a:gd name="connsiteX3" fmla="*/ 0 w 3798493"/>
              <a:gd name="connsiteY3" fmla="*/ 634456 h 657067"/>
              <a:gd name="connsiteX4" fmla="*/ 130629 w 3798493"/>
              <a:gd name="connsiteY4" fmla="*/ 0 h 657067"/>
              <a:gd name="connsiteX0" fmla="*/ 130629 w 1694237"/>
              <a:gd name="connsiteY0" fmla="*/ 10736 h 667803"/>
              <a:gd name="connsiteX1" fmla="*/ 1694237 w 1694237"/>
              <a:gd name="connsiteY1" fmla="*/ 0 h 667803"/>
              <a:gd name="connsiteX2" fmla="*/ 1542137 w 1694237"/>
              <a:gd name="connsiteY2" fmla="*/ 667803 h 667803"/>
              <a:gd name="connsiteX3" fmla="*/ 0 w 1694237"/>
              <a:gd name="connsiteY3" fmla="*/ 645192 h 667803"/>
              <a:gd name="connsiteX4" fmla="*/ 130629 w 1694237"/>
              <a:gd name="connsiteY4" fmla="*/ 10736 h 667803"/>
              <a:gd name="connsiteX0" fmla="*/ 130629 w 1694237"/>
              <a:gd name="connsiteY0" fmla="*/ 10736 h 645192"/>
              <a:gd name="connsiteX1" fmla="*/ 1694237 w 1694237"/>
              <a:gd name="connsiteY1" fmla="*/ 0 h 645192"/>
              <a:gd name="connsiteX2" fmla="*/ 1556213 w 1694237"/>
              <a:gd name="connsiteY2" fmla="*/ 642466 h 645192"/>
              <a:gd name="connsiteX3" fmla="*/ 0 w 1694237"/>
              <a:gd name="connsiteY3" fmla="*/ 645192 h 645192"/>
              <a:gd name="connsiteX4" fmla="*/ 130629 w 1694237"/>
              <a:gd name="connsiteY4" fmla="*/ 10736 h 645192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56213 w 1677346"/>
              <a:gd name="connsiteY2" fmla="*/ 631730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677346"/>
              <a:gd name="connsiteY0" fmla="*/ 0 h 642991"/>
              <a:gd name="connsiteX1" fmla="*/ 1677346 w 1677346"/>
              <a:gd name="connsiteY1" fmla="*/ 525 h 642991"/>
              <a:gd name="connsiteX2" fmla="*/ 1547768 w 1677346"/>
              <a:gd name="connsiteY2" fmla="*/ 642991 h 642991"/>
              <a:gd name="connsiteX3" fmla="*/ 0 w 1677346"/>
              <a:gd name="connsiteY3" fmla="*/ 634456 h 642991"/>
              <a:gd name="connsiteX4" fmla="*/ 130629 w 1677346"/>
              <a:gd name="connsiteY4" fmla="*/ 0 h 642991"/>
              <a:gd name="connsiteX0" fmla="*/ 130629 w 1677346"/>
              <a:gd name="connsiteY0" fmla="*/ 0 h 634545"/>
              <a:gd name="connsiteX1" fmla="*/ 1677346 w 1677346"/>
              <a:gd name="connsiteY1" fmla="*/ 525 h 634545"/>
              <a:gd name="connsiteX2" fmla="*/ 1553399 w 1677346"/>
              <a:gd name="connsiteY2" fmla="*/ 634545 h 634545"/>
              <a:gd name="connsiteX3" fmla="*/ 0 w 1677346"/>
              <a:gd name="connsiteY3" fmla="*/ 634456 h 634545"/>
              <a:gd name="connsiteX4" fmla="*/ 130629 w 1677346"/>
              <a:gd name="connsiteY4" fmla="*/ 0 h 634545"/>
              <a:gd name="connsiteX0" fmla="*/ 130629 w 1677346"/>
              <a:gd name="connsiteY0" fmla="*/ 0 h 640175"/>
              <a:gd name="connsiteX1" fmla="*/ 1677346 w 1677346"/>
              <a:gd name="connsiteY1" fmla="*/ 525 h 640175"/>
              <a:gd name="connsiteX2" fmla="*/ 1544953 w 1677346"/>
              <a:gd name="connsiteY2" fmla="*/ 640175 h 640175"/>
              <a:gd name="connsiteX3" fmla="*/ 0 w 1677346"/>
              <a:gd name="connsiteY3" fmla="*/ 634456 h 640175"/>
              <a:gd name="connsiteX4" fmla="*/ 130629 w 1677346"/>
              <a:gd name="connsiteY4" fmla="*/ 0 h 640175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44953 w 1677346"/>
              <a:gd name="connsiteY2" fmla="*/ 631729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544953"/>
              <a:gd name="connsiteY0" fmla="*/ 0 h 634456"/>
              <a:gd name="connsiteX1" fmla="*/ 951375 w 1544953"/>
              <a:gd name="connsiteY1" fmla="*/ 13489 h 634456"/>
              <a:gd name="connsiteX2" fmla="*/ 1544953 w 1544953"/>
              <a:gd name="connsiteY2" fmla="*/ 631729 h 634456"/>
              <a:gd name="connsiteX3" fmla="*/ 0 w 1544953"/>
              <a:gd name="connsiteY3" fmla="*/ 634456 h 634456"/>
              <a:gd name="connsiteX4" fmla="*/ 130629 w 1544953"/>
              <a:gd name="connsiteY4" fmla="*/ 0 h 634456"/>
              <a:gd name="connsiteX0" fmla="*/ 130629 w 951375"/>
              <a:gd name="connsiteY0" fmla="*/ 0 h 638212"/>
              <a:gd name="connsiteX1" fmla="*/ 951375 w 951375"/>
              <a:gd name="connsiteY1" fmla="*/ 13489 h 638212"/>
              <a:gd name="connsiteX2" fmla="*/ 838427 w 951375"/>
              <a:gd name="connsiteY2" fmla="*/ 638212 h 638212"/>
              <a:gd name="connsiteX3" fmla="*/ 0 w 951375"/>
              <a:gd name="connsiteY3" fmla="*/ 634456 h 638212"/>
              <a:gd name="connsiteX4" fmla="*/ 130629 w 951375"/>
              <a:gd name="connsiteY4" fmla="*/ 0 h 638212"/>
              <a:gd name="connsiteX0" fmla="*/ 130629 w 951375"/>
              <a:gd name="connsiteY0" fmla="*/ 0 h 638212"/>
              <a:gd name="connsiteX1" fmla="*/ 951375 w 951375"/>
              <a:gd name="connsiteY1" fmla="*/ 7008 h 638212"/>
              <a:gd name="connsiteX2" fmla="*/ 838427 w 951375"/>
              <a:gd name="connsiteY2" fmla="*/ 638212 h 638212"/>
              <a:gd name="connsiteX3" fmla="*/ 0 w 951375"/>
              <a:gd name="connsiteY3" fmla="*/ 634456 h 638212"/>
              <a:gd name="connsiteX4" fmla="*/ 130629 w 951375"/>
              <a:gd name="connsiteY4" fmla="*/ 0 h 638212"/>
              <a:gd name="connsiteX0" fmla="*/ 130629 w 958802"/>
              <a:gd name="connsiteY0" fmla="*/ 0 h 638212"/>
              <a:gd name="connsiteX1" fmla="*/ 958802 w 958802"/>
              <a:gd name="connsiteY1" fmla="*/ 3295 h 638212"/>
              <a:gd name="connsiteX2" fmla="*/ 838427 w 958802"/>
              <a:gd name="connsiteY2" fmla="*/ 638212 h 638212"/>
              <a:gd name="connsiteX3" fmla="*/ 0 w 958802"/>
              <a:gd name="connsiteY3" fmla="*/ 634456 h 638212"/>
              <a:gd name="connsiteX4" fmla="*/ 130629 w 958802"/>
              <a:gd name="connsiteY4" fmla="*/ 0 h 638212"/>
              <a:gd name="connsiteX0" fmla="*/ 130629 w 958802"/>
              <a:gd name="connsiteY0" fmla="*/ 0 h 638212"/>
              <a:gd name="connsiteX1" fmla="*/ 958802 w 958802"/>
              <a:gd name="connsiteY1" fmla="*/ 3295 h 638212"/>
              <a:gd name="connsiteX2" fmla="*/ 838427 w 958802"/>
              <a:gd name="connsiteY2" fmla="*/ 638212 h 638212"/>
              <a:gd name="connsiteX3" fmla="*/ 0 w 958802"/>
              <a:gd name="connsiteY3" fmla="*/ 634456 h 638212"/>
              <a:gd name="connsiteX4" fmla="*/ 130629 w 958802"/>
              <a:gd name="connsiteY4" fmla="*/ 0 h 638212"/>
              <a:gd name="connsiteX0" fmla="*/ 130629 w 962516"/>
              <a:gd name="connsiteY0" fmla="*/ 419 h 638631"/>
              <a:gd name="connsiteX1" fmla="*/ 962516 w 962516"/>
              <a:gd name="connsiteY1" fmla="*/ 0 h 638631"/>
              <a:gd name="connsiteX2" fmla="*/ 838427 w 962516"/>
              <a:gd name="connsiteY2" fmla="*/ 638631 h 638631"/>
              <a:gd name="connsiteX3" fmla="*/ 0 w 962516"/>
              <a:gd name="connsiteY3" fmla="*/ 634875 h 638631"/>
              <a:gd name="connsiteX4" fmla="*/ 130629 w 962516"/>
              <a:gd name="connsiteY4" fmla="*/ 419 h 6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516" h="638631">
                <a:moveTo>
                  <a:pt x="130629" y="419"/>
                </a:moveTo>
                <a:lnTo>
                  <a:pt x="962516" y="0"/>
                </a:lnTo>
                <a:lnTo>
                  <a:pt x="838427" y="638631"/>
                </a:lnTo>
                <a:lnTo>
                  <a:pt x="0" y="634875"/>
                </a:lnTo>
                <a:lnTo>
                  <a:pt x="130629" y="41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pt-BR" sz="1200" dirty="0">
              <a:solidFill>
                <a:prstClr val="white"/>
              </a:solidFill>
              <a:latin typeface="Alegrey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áfico 9">
            <a:extLst>
              <a:ext uri="{FF2B5EF4-FFF2-40B4-BE49-F238E27FC236}">
                <a16:creationId xmlns:a16="http://schemas.microsoft.com/office/drawing/2014/main" id="{216426C2-BE38-A3B5-9C1D-6FF6F24AEC1A}"/>
              </a:ext>
            </a:extLst>
          </p:cNvPr>
          <p:cNvSpPr>
            <a:spLocks noChangeAspect="1"/>
          </p:cNvSpPr>
          <p:nvPr/>
        </p:nvSpPr>
        <p:spPr>
          <a:xfrm>
            <a:off x="-3811722" y="1666254"/>
            <a:ext cx="7623444" cy="5191746"/>
          </a:xfrm>
          <a:custGeom>
            <a:avLst/>
            <a:gdLst>
              <a:gd name="connsiteX0" fmla="*/ 3480275 w 3480275"/>
              <a:gd name="connsiteY0" fmla="*/ 0 h 2370150"/>
              <a:gd name="connsiteX1" fmla="*/ 2956879 w 3480275"/>
              <a:gd name="connsiteY1" fmla="*/ 2370150 h 2370150"/>
              <a:gd name="connsiteX2" fmla="*/ 0 w 3480275"/>
              <a:gd name="connsiteY2" fmla="*/ 2370150 h 2370150"/>
              <a:gd name="connsiteX3" fmla="*/ 523396 w 3480275"/>
              <a:gd name="connsiteY3" fmla="*/ 0 h 2370150"/>
              <a:gd name="connsiteX4" fmla="*/ 3480275 w 3480275"/>
              <a:gd name="connsiteY4" fmla="*/ 0 h 237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75" h="2370150">
                <a:moveTo>
                  <a:pt x="3480275" y="0"/>
                </a:moveTo>
                <a:lnTo>
                  <a:pt x="2956879" y="2370150"/>
                </a:lnTo>
                <a:lnTo>
                  <a:pt x="0" y="2370150"/>
                </a:lnTo>
                <a:lnTo>
                  <a:pt x="523396" y="0"/>
                </a:lnTo>
                <a:lnTo>
                  <a:pt x="3480275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16403" r="-16403"/>
            </a:stretch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C1CB73-960F-1EEA-F892-8C350CD704C7}"/>
              </a:ext>
            </a:extLst>
          </p:cNvPr>
          <p:cNvSpPr txBox="1"/>
          <p:nvPr/>
        </p:nvSpPr>
        <p:spPr>
          <a:xfrm>
            <a:off x="3646499" y="5599180"/>
            <a:ext cx="176082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cs typeface="Calibri" panose="020F0502020204030204" pitchFamily="34" charset="0"/>
              </a:rPr>
              <a:t>2008 - 2010</a:t>
            </a:r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E077662-4F59-F265-CE9A-3FF517F05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29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37967F-4E85-3F47-897B-16A5BCE2734B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Gráfico 17">
            <a:extLst>
              <a:ext uri="{FF2B5EF4-FFF2-40B4-BE49-F238E27FC236}">
                <a16:creationId xmlns:a16="http://schemas.microsoft.com/office/drawing/2014/main" id="{A0CA62D8-EE14-AEE8-14FA-31A11683DB4D}"/>
              </a:ext>
            </a:extLst>
          </p:cNvPr>
          <p:cNvSpPr/>
          <p:nvPr/>
        </p:nvSpPr>
        <p:spPr>
          <a:xfrm>
            <a:off x="280564" y="484089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" name="Gráfico 10">
            <a:extLst>
              <a:ext uri="{FF2B5EF4-FFF2-40B4-BE49-F238E27FC236}">
                <a16:creationId xmlns:a16="http://schemas.microsoft.com/office/drawing/2014/main" id="{FB477E9A-ACB7-EE37-0175-45EF1F73B6C9}"/>
              </a:ext>
            </a:extLst>
          </p:cNvPr>
          <p:cNvSpPr/>
          <p:nvPr/>
        </p:nvSpPr>
        <p:spPr>
          <a:xfrm>
            <a:off x="-3269234" y="5720555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F17E50D3-1721-7128-BE01-9EEA24C0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7" y="514263"/>
            <a:ext cx="2527497" cy="9244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F1A8F8B-BEBF-5F92-AAE7-E43EB40EB30C}"/>
              </a:ext>
            </a:extLst>
          </p:cNvPr>
          <p:cNvSpPr txBox="1"/>
          <p:nvPr/>
        </p:nvSpPr>
        <p:spPr>
          <a:xfrm>
            <a:off x="3314457" y="851293"/>
            <a:ext cx="32912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>
                <a:solidFill>
                  <a:schemeClr val="accent5">
                    <a:lumMod val="75000"/>
                  </a:schemeClr>
                </a:solidFill>
                <a:latin typeface="Lucida Sans" panose="020B0602030504020204" pitchFamily="34" charset="77"/>
              </a:rPr>
              <a:t>EM</a:t>
            </a:r>
            <a:r>
              <a:rPr lang="pt-BR" sz="3500" dirty="0">
                <a:solidFill>
                  <a:schemeClr val="accent5">
                    <a:lumMod val="75000"/>
                  </a:schemeClr>
                </a:solidFill>
                <a:latin typeface="Lucida Sans" panose="020B0602030504020204" pitchFamily="34" charset="77"/>
              </a:rPr>
              <a:t> </a:t>
            </a:r>
            <a:r>
              <a:rPr lang="pt-BR" sz="3500" b="1" dirty="0">
                <a:solidFill>
                  <a:schemeClr val="accent5">
                    <a:lumMod val="75000"/>
                  </a:schemeClr>
                </a:solidFill>
                <a:latin typeface="Lucida Sans" panose="020B0602030504020204" pitchFamily="34" charset="77"/>
              </a:rPr>
              <a:t>NÚMEROS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11768AA-411D-1F51-B872-97BDBCA77F97}"/>
              </a:ext>
            </a:extLst>
          </p:cNvPr>
          <p:cNvSpPr txBox="1"/>
          <p:nvPr/>
        </p:nvSpPr>
        <p:spPr>
          <a:xfrm>
            <a:off x="3641743" y="5948439"/>
            <a:ext cx="353115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296 ALI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em campo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7.092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empresas acompanhadas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17A397-6C3B-A039-3A38-FCEF53225C8E}"/>
              </a:ext>
            </a:extLst>
          </p:cNvPr>
          <p:cNvSpPr txBox="1"/>
          <p:nvPr/>
        </p:nvSpPr>
        <p:spPr>
          <a:xfrm>
            <a:off x="5146199" y="4912476"/>
            <a:ext cx="423609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2.102 ALI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em campo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167.163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empresas acompanhadas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F1B9911-4191-2CEA-5C44-C8011898AE2D}"/>
              </a:ext>
            </a:extLst>
          </p:cNvPr>
          <p:cNvSpPr txBox="1"/>
          <p:nvPr/>
        </p:nvSpPr>
        <p:spPr>
          <a:xfrm>
            <a:off x="5146199" y="4558522"/>
            <a:ext cx="176082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cs typeface="Calibri" panose="020F0502020204030204" pitchFamily="34" charset="0"/>
              </a:rPr>
              <a:t>2010 - 2016</a:t>
            </a:r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26F4B1A-91EB-AAA0-EA76-62E3163FFE4A}"/>
              </a:ext>
            </a:extLst>
          </p:cNvPr>
          <p:cNvSpPr txBox="1"/>
          <p:nvPr/>
        </p:nvSpPr>
        <p:spPr>
          <a:xfrm>
            <a:off x="6605743" y="3896504"/>
            <a:ext cx="423609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1.653 ALI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em campo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169.232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empresas acompanhadas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E66AC2F-22A1-F4CC-5E53-64AF3983FA87}"/>
              </a:ext>
            </a:extLst>
          </p:cNvPr>
          <p:cNvSpPr txBox="1"/>
          <p:nvPr/>
        </p:nvSpPr>
        <p:spPr>
          <a:xfrm>
            <a:off x="6619457" y="3528465"/>
            <a:ext cx="176082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cs typeface="Calibri" panose="020F0502020204030204" pitchFamily="34" charset="0"/>
              </a:rPr>
              <a:t>2015 - 2019</a:t>
            </a:r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C41C98-0C85-D83F-0E84-987087B187A4}"/>
              </a:ext>
            </a:extLst>
          </p:cNvPr>
          <p:cNvSpPr txBox="1"/>
          <p:nvPr/>
        </p:nvSpPr>
        <p:spPr>
          <a:xfrm>
            <a:off x="8078949" y="2726245"/>
            <a:ext cx="4236097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1.394 ALI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em campo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124.657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empresas acompanhadas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6B4768-6B97-80BD-2906-34697E1E8F52}"/>
              </a:ext>
            </a:extLst>
          </p:cNvPr>
          <p:cNvSpPr txBox="1"/>
          <p:nvPr/>
        </p:nvSpPr>
        <p:spPr>
          <a:xfrm>
            <a:off x="8078949" y="2380614"/>
            <a:ext cx="176082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cs typeface="Calibri" panose="020F0502020204030204" pitchFamily="34" charset="0"/>
              </a:rPr>
              <a:t>2017 - 2022</a:t>
            </a:r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E7B25A0-40C1-5230-493E-C58BCDEF1A6B}"/>
              </a:ext>
            </a:extLst>
          </p:cNvPr>
          <p:cNvSpPr txBox="1"/>
          <p:nvPr/>
        </p:nvSpPr>
        <p:spPr>
          <a:xfrm>
            <a:off x="7261412" y="754501"/>
            <a:ext cx="505363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1.754 ALI </a:t>
            </a: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em campo</a:t>
            </a:r>
          </a:p>
          <a:p>
            <a:pPr>
              <a:lnSpc>
                <a:spcPct val="150000"/>
              </a:lnSpc>
            </a:pPr>
            <a:r>
              <a:rPr lang="pt-BR" sz="2500" b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+ 155 mil </a:t>
            </a: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empresas acompanhadas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D147BF-4D6B-A7F0-E421-39D582AAB377}"/>
              </a:ext>
            </a:extLst>
          </p:cNvPr>
          <p:cNvSpPr txBox="1"/>
          <p:nvPr/>
        </p:nvSpPr>
        <p:spPr>
          <a:xfrm>
            <a:off x="7261412" y="254025"/>
            <a:ext cx="2363491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 dirty="0">
                <a:cs typeface="Calibri" panose="020F0502020204030204" pitchFamily="34" charset="0"/>
              </a:rPr>
              <a:t>2022 - 2024</a:t>
            </a:r>
            <a:endParaRPr lang="pt-BR" sz="2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10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D975D92-2BA2-5200-2D06-DA425360D5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801" y="518160"/>
            <a:ext cx="6167120" cy="63398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tângulo 6">
            <a:extLst>
              <a:ext uri="{FF2B5EF4-FFF2-40B4-BE49-F238E27FC236}">
                <a16:creationId xmlns:a16="http://schemas.microsoft.com/office/drawing/2014/main" id="{D3676904-77A6-4CEE-B357-7933EEC2BBCB}"/>
              </a:ext>
            </a:extLst>
          </p:cNvPr>
          <p:cNvSpPr/>
          <p:nvPr/>
        </p:nvSpPr>
        <p:spPr>
          <a:xfrm>
            <a:off x="-1111953" y="47130"/>
            <a:ext cx="6492186" cy="833856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4052916"/>
              <a:gd name="connsiteY0" fmla="*/ 0 h 646331"/>
              <a:gd name="connsiteX1" fmla="*/ 4052916 w 4052916"/>
              <a:gd name="connsiteY1" fmla="*/ 6524 h 646331"/>
              <a:gd name="connsiteX2" fmla="*/ 3667865 w 4052916"/>
              <a:gd name="connsiteY2" fmla="*/ 646331 h 646331"/>
              <a:gd name="connsiteX3" fmla="*/ 0 w 4052916"/>
              <a:gd name="connsiteY3" fmla="*/ 634456 h 646331"/>
              <a:gd name="connsiteX4" fmla="*/ 130629 w 4052916"/>
              <a:gd name="connsiteY4" fmla="*/ 0 h 646331"/>
              <a:gd name="connsiteX0" fmla="*/ 130629 w 4052916"/>
              <a:gd name="connsiteY0" fmla="*/ 0 h 639807"/>
              <a:gd name="connsiteX1" fmla="*/ 4052916 w 4052916"/>
              <a:gd name="connsiteY1" fmla="*/ 6524 h 639807"/>
              <a:gd name="connsiteX2" fmla="*/ 3935336 w 4052916"/>
              <a:gd name="connsiteY2" fmla="*/ 639807 h 639807"/>
              <a:gd name="connsiteX3" fmla="*/ 0 w 4052916"/>
              <a:gd name="connsiteY3" fmla="*/ 634456 h 639807"/>
              <a:gd name="connsiteX4" fmla="*/ 130629 w 4052916"/>
              <a:gd name="connsiteY4" fmla="*/ 0 h 639807"/>
              <a:gd name="connsiteX0" fmla="*/ 130629 w 4079011"/>
              <a:gd name="connsiteY0" fmla="*/ 0 h 639807"/>
              <a:gd name="connsiteX1" fmla="*/ 4079011 w 4079011"/>
              <a:gd name="connsiteY1" fmla="*/ 13047 h 639807"/>
              <a:gd name="connsiteX2" fmla="*/ 3935336 w 4079011"/>
              <a:gd name="connsiteY2" fmla="*/ 639807 h 639807"/>
              <a:gd name="connsiteX3" fmla="*/ 0 w 4079011"/>
              <a:gd name="connsiteY3" fmla="*/ 634456 h 639807"/>
              <a:gd name="connsiteX4" fmla="*/ 130629 w 4079011"/>
              <a:gd name="connsiteY4" fmla="*/ 0 h 639807"/>
              <a:gd name="connsiteX0" fmla="*/ 130629 w 4072487"/>
              <a:gd name="connsiteY0" fmla="*/ 0 h 639807"/>
              <a:gd name="connsiteX1" fmla="*/ 4072487 w 4072487"/>
              <a:gd name="connsiteY1" fmla="*/ 6524 h 639807"/>
              <a:gd name="connsiteX2" fmla="*/ 3935336 w 4072487"/>
              <a:gd name="connsiteY2" fmla="*/ 639807 h 639807"/>
              <a:gd name="connsiteX3" fmla="*/ 0 w 4072487"/>
              <a:gd name="connsiteY3" fmla="*/ 634456 h 639807"/>
              <a:gd name="connsiteX4" fmla="*/ 130629 w 4072487"/>
              <a:gd name="connsiteY4" fmla="*/ 0 h 639807"/>
              <a:gd name="connsiteX0" fmla="*/ 150200 w 4072487"/>
              <a:gd name="connsiteY0" fmla="*/ 6523 h 633283"/>
              <a:gd name="connsiteX1" fmla="*/ 4072487 w 4072487"/>
              <a:gd name="connsiteY1" fmla="*/ 0 h 633283"/>
              <a:gd name="connsiteX2" fmla="*/ 3935336 w 4072487"/>
              <a:gd name="connsiteY2" fmla="*/ 633283 h 633283"/>
              <a:gd name="connsiteX3" fmla="*/ 0 w 4072487"/>
              <a:gd name="connsiteY3" fmla="*/ 627932 h 633283"/>
              <a:gd name="connsiteX4" fmla="*/ 150200 w 4072487"/>
              <a:gd name="connsiteY4" fmla="*/ 6523 h 633283"/>
              <a:gd name="connsiteX0" fmla="*/ 124105 w 4046392"/>
              <a:gd name="connsiteY0" fmla="*/ 6523 h 634456"/>
              <a:gd name="connsiteX1" fmla="*/ 4046392 w 4046392"/>
              <a:gd name="connsiteY1" fmla="*/ 0 h 634456"/>
              <a:gd name="connsiteX2" fmla="*/ 3909241 w 4046392"/>
              <a:gd name="connsiteY2" fmla="*/ 633283 h 634456"/>
              <a:gd name="connsiteX3" fmla="*/ 0 w 4046392"/>
              <a:gd name="connsiteY3" fmla="*/ 634456 h 634456"/>
              <a:gd name="connsiteX4" fmla="*/ 124105 w 4046392"/>
              <a:gd name="connsiteY4" fmla="*/ 6523 h 634456"/>
              <a:gd name="connsiteX0" fmla="*/ 124105 w 4046392"/>
              <a:gd name="connsiteY0" fmla="*/ -1 h 627932"/>
              <a:gd name="connsiteX1" fmla="*/ 4046392 w 4046392"/>
              <a:gd name="connsiteY1" fmla="*/ 0 h 627932"/>
              <a:gd name="connsiteX2" fmla="*/ 3909241 w 4046392"/>
              <a:gd name="connsiteY2" fmla="*/ 626759 h 627932"/>
              <a:gd name="connsiteX3" fmla="*/ 0 w 4046392"/>
              <a:gd name="connsiteY3" fmla="*/ 627932 h 627932"/>
              <a:gd name="connsiteX4" fmla="*/ 124105 w 4046392"/>
              <a:gd name="connsiteY4" fmla="*/ -1 h 627932"/>
              <a:gd name="connsiteX0" fmla="*/ 98010 w 4020297"/>
              <a:gd name="connsiteY0" fmla="*/ -1 h 626759"/>
              <a:gd name="connsiteX1" fmla="*/ 4020297 w 4020297"/>
              <a:gd name="connsiteY1" fmla="*/ 0 h 626759"/>
              <a:gd name="connsiteX2" fmla="*/ 3883146 w 4020297"/>
              <a:gd name="connsiteY2" fmla="*/ 626759 h 626759"/>
              <a:gd name="connsiteX3" fmla="*/ 0 w 4020297"/>
              <a:gd name="connsiteY3" fmla="*/ 608361 h 626759"/>
              <a:gd name="connsiteX4" fmla="*/ 98010 w 4020297"/>
              <a:gd name="connsiteY4" fmla="*/ -1 h 626759"/>
              <a:gd name="connsiteX0" fmla="*/ 117581 w 4039868"/>
              <a:gd name="connsiteY0" fmla="*/ -1 h 626759"/>
              <a:gd name="connsiteX1" fmla="*/ 4039868 w 4039868"/>
              <a:gd name="connsiteY1" fmla="*/ 0 h 626759"/>
              <a:gd name="connsiteX2" fmla="*/ 3902717 w 4039868"/>
              <a:gd name="connsiteY2" fmla="*/ 626759 h 626759"/>
              <a:gd name="connsiteX3" fmla="*/ 0 w 4039868"/>
              <a:gd name="connsiteY3" fmla="*/ 621409 h 626759"/>
              <a:gd name="connsiteX4" fmla="*/ 117581 w 4039868"/>
              <a:gd name="connsiteY4" fmla="*/ -1 h 626759"/>
              <a:gd name="connsiteX0" fmla="*/ 117581 w 4039868"/>
              <a:gd name="connsiteY0" fmla="*/ -1 h 621409"/>
              <a:gd name="connsiteX1" fmla="*/ 4039868 w 4039868"/>
              <a:gd name="connsiteY1" fmla="*/ 0 h 621409"/>
              <a:gd name="connsiteX2" fmla="*/ 3915764 w 4039868"/>
              <a:gd name="connsiteY2" fmla="*/ 620235 h 621409"/>
              <a:gd name="connsiteX3" fmla="*/ 0 w 4039868"/>
              <a:gd name="connsiteY3" fmla="*/ 621409 h 621409"/>
              <a:gd name="connsiteX4" fmla="*/ 117581 w 4039868"/>
              <a:gd name="connsiteY4" fmla="*/ -1 h 6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68" h="621409">
                <a:moveTo>
                  <a:pt x="117581" y="-1"/>
                </a:moveTo>
                <a:lnTo>
                  <a:pt x="4039868" y="0"/>
                </a:lnTo>
                <a:lnTo>
                  <a:pt x="3915764" y="620235"/>
                </a:lnTo>
                <a:lnTo>
                  <a:pt x="0" y="621409"/>
                </a:lnTo>
                <a:lnTo>
                  <a:pt x="117581" y="-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D0A063-2445-4314-AFA8-5068796914CD}"/>
              </a:ext>
            </a:extLst>
          </p:cNvPr>
          <p:cNvSpPr txBox="1"/>
          <p:nvPr/>
        </p:nvSpPr>
        <p:spPr>
          <a:xfrm>
            <a:off x="-297845" y="216517"/>
            <a:ext cx="5842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Rede de agentes no Brasil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487EEE-6146-AC17-37E1-064B4C514503}"/>
              </a:ext>
            </a:extLst>
          </p:cNvPr>
          <p:cNvSpPr txBox="1"/>
          <p:nvPr/>
        </p:nvSpPr>
        <p:spPr>
          <a:xfrm>
            <a:off x="4857899" y="2939234"/>
            <a:ext cx="886190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AC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10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(34)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52EB67A-5F57-2EE8-0D82-29EDFF768677}"/>
              </a:ext>
            </a:extLst>
          </p:cNvPr>
          <p:cNvSpPr txBox="1"/>
          <p:nvPr/>
        </p:nvSpPr>
        <p:spPr>
          <a:xfrm>
            <a:off x="7967524" y="543718"/>
            <a:ext cx="752805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AP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38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(41)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0A2FB92F-9356-73C4-3EB7-B2565C3E809D}"/>
              </a:ext>
            </a:extLst>
          </p:cNvPr>
          <p:cNvCxnSpPr>
            <a:cxnSpLocks/>
          </p:cNvCxnSpPr>
          <p:nvPr/>
        </p:nvCxnSpPr>
        <p:spPr>
          <a:xfrm flipV="1">
            <a:off x="10751099" y="1846290"/>
            <a:ext cx="0" cy="453702"/>
          </a:xfrm>
          <a:prstGeom prst="line">
            <a:avLst/>
          </a:prstGeom>
          <a:ln w="38100">
            <a:solidFill>
              <a:srgbClr val="612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72A244B-2DC1-89FA-67A7-77EDC54334AE}"/>
              </a:ext>
            </a:extLst>
          </p:cNvPr>
          <p:cNvCxnSpPr>
            <a:cxnSpLocks/>
          </p:cNvCxnSpPr>
          <p:nvPr/>
        </p:nvCxnSpPr>
        <p:spPr>
          <a:xfrm flipV="1">
            <a:off x="10765408" y="2364286"/>
            <a:ext cx="330055" cy="200522"/>
          </a:xfrm>
          <a:prstGeom prst="line">
            <a:avLst/>
          </a:prstGeom>
          <a:ln w="38100">
            <a:solidFill>
              <a:srgbClr val="612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C9DA3F9C-EA17-1DD1-C189-598EDD12B735}"/>
              </a:ext>
            </a:extLst>
          </p:cNvPr>
          <p:cNvCxnSpPr>
            <a:cxnSpLocks/>
          </p:cNvCxnSpPr>
          <p:nvPr/>
        </p:nvCxnSpPr>
        <p:spPr>
          <a:xfrm>
            <a:off x="10805059" y="2773132"/>
            <a:ext cx="320403" cy="0"/>
          </a:xfrm>
          <a:prstGeom prst="line">
            <a:avLst/>
          </a:prstGeom>
          <a:ln w="38100">
            <a:solidFill>
              <a:srgbClr val="612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EB0BE1A7-1A7F-F16B-B8CB-ACD7663C8629}"/>
              </a:ext>
            </a:extLst>
          </p:cNvPr>
          <p:cNvCxnSpPr>
            <a:cxnSpLocks/>
          </p:cNvCxnSpPr>
          <p:nvPr/>
        </p:nvCxnSpPr>
        <p:spPr>
          <a:xfrm>
            <a:off x="10668832" y="2967896"/>
            <a:ext cx="320403" cy="244002"/>
          </a:xfrm>
          <a:prstGeom prst="line">
            <a:avLst/>
          </a:prstGeom>
          <a:ln w="38100">
            <a:solidFill>
              <a:srgbClr val="612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B2B96310-E5DE-B448-0DD3-899C42B6C316}"/>
              </a:ext>
            </a:extLst>
          </p:cNvPr>
          <p:cNvCxnSpPr>
            <a:cxnSpLocks/>
          </p:cNvCxnSpPr>
          <p:nvPr/>
        </p:nvCxnSpPr>
        <p:spPr>
          <a:xfrm>
            <a:off x="10539235" y="3101200"/>
            <a:ext cx="0" cy="321549"/>
          </a:xfrm>
          <a:prstGeom prst="line">
            <a:avLst/>
          </a:prstGeom>
          <a:ln w="38100">
            <a:solidFill>
              <a:srgbClr val="612D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388581F0-A90C-4FF3-3711-BB59957CB68A}"/>
              </a:ext>
            </a:extLst>
          </p:cNvPr>
          <p:cNvSpPr/>
          <p:nvPr/>
        </p:nvSpPr>
        <p:spPr>
          <a:xfrm>
            <a:off x="10722874" y="2290478"/>
            <a:ext cx="57325" cy="57325"/>
          </a:xfrm>
          <a:prstGeom prst="ellipse">
            <a:avLst/>
          </a:prstGeom>
          <a:solidFill>
            <a:schemeClr val="bg1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pt-BR" sz="1200">
              <a:solidFill>
                <a:prstClr val="white"/>
              </a:solidFill>
              <a:latin typeface="Calibri (Corpo)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9A150F4-CA5A-F68E-CB86-45CAAA5B1C07}"/>
              </a:ext>
            </a:extLst>
          </p:cNvPr>
          <p:cNvSpPr/>
          <p:nvPr/>
        </p:nvSpPr>
        <p:spPr>
          <a:xfrm>
            <a:off x="10726570" y="2533052"/>
            <a:ext cx="57325" cy="57325"/>
          </a:xfrm>
          <a:prstGeom prst="ellipse">
            <a:avLst/>
          </a:prstGeom>
          <a:solidFill>
            <a:schemeClr val="bg1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pt-BR" sz="1200">
              <a:solidFill>
                <a:prstClr val="white"/>
              </a:solidFill>
              <a:latin typeface="Calibri (Corpo)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A09ACD4-316E-642C-F004-5FFFC4D638E6}"/>
              </a:ext>
            </a:extLst>
          </p:cNvPr>
          <p:cNvSpPr/>
          <p:nvPr/>
        </p:nvSpPr>
        <p:spPr>
          <a:xfrm>
            <a:off x="10765408" y="2744470"/>
            <a:ext cx="57325" cy="57325"/>
          </a:xfrm>
          <a:prstGeom prst="ellipse">
            <a:avLst/>
          </a:prstGeom>
          <a:solidFill>
            <a:schemeClr val="bg1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pt-BR" sz="1200">
              <a:solidFill>
                <a:prstClr val="white"/>
              </a:solidFill>
              <a:latin typeface="Calibri (Corpo)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9BEFA96-24A3-77C7-0511-E8EAF815A4D8}"/>
              </a:ext>
            </a:extLst>
          </p:cNvPr>
          <p:cNvSpPr/>
          <p:nvPr/>
        </p:nvSpPr>
        <p:spPr>
          <a:xfrm>
            <a:off x="10639754" y="2939234"/>
            <a:ext cx="57325" cy="57325"/>
          </a:xfrm>
          <a:prstGeom prst="ellipse">
            <a:avLst/>
          </a:prstGeom>
          <a:solidFill>
            <a:schemeClr val="bg1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pt-BR" sz="1200">
              <a:solidFill>
                <a:prstClr val="white"/>
              </a:solidFill>
              <a:latin typeface="Calibri (Corpo)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EA2EE60D-C2DA-0774-4D7F-5A1754B2848A}"/>
              </a:ext>
            </a:extLst>
          </p:cNvPr>
          <p:cNvSpPr/>
          <p:nvPr/>
        </p:nvSpPr>
        <p:spPr>
          <a:xfrm>
            <a:off x="10510573" y="3074926"/>
            <a:ext cx="57325" cy="57325"/>
          </a:xfrm>
          <a:prstGeom prst="ellipse">
            <a:avLst/>
          </a:prstGeom>
          <a:solidFill>
            <a:schemeClr val="bg1"/>
          </a:solidFill>
          <a:ln>
            <a:solidFill>
              <a:srgbClr val="FFB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pt-BR" sz="1200">
              <a:solidFill>
                <a:prstClr val="white"/>
              </a:solidFill>
              <a:latin typeface="Calibri (Corpo)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3EA4197-3C94-0EB4-84B4-0E7C60193685}"/>
              </a:ext>
            </a:extLst>
          </p:cNvPr>
          <p:cNvSpPr txBox="1"/>
          <p:nvPr/>
        </p:nvSpPr>
        <p:spPr>
          <a:xfrm>
            <a:off x="5565588" y="1748217"/>
            <a:ext cx="800966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AM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13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(15)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F666162-FC60-A06A-4B82-6F53D6C94198}"/>
              </a:ext>
            </a:extLst>
          </p:cNvPr>
          <p:cNvSpPr txBox="1"/>
          <p:nvPr/>
        </p:nvSpPr>
        <p:spPr>
          <a:xfrm>
            <a:off x="6462605" y="465030"/>
            <a:ext cx="1088262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RR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41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(26)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1A6B699-DCE9-7C7B-48E7-9B2232E7C01C}"/>
              </a:ext>
            </a:extLst>
          </p:cNvPr>
          <p:cNvSpPr txBox="1"/>
          <p:nvPr/>
        </p:nvSpPr>
        <p:spPr>
          <a:xfrm>
            <a:off x="5955952" y="3222730"/>
            <a:ext cx="783230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RO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14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(48)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9293943-027F-A642-CF90-50408269DEE4}"/>
              </a:ext>
            </a:extLst>
          </p:cNvPr>
          <p:cNvSpPr txBox="1"/>
          <p:nvPr/>
        </p:nvSpPr>
        <p:spPr>
          <a:xfrm>
            <a:off x="7668409" y="1882875"/>
            <a:ext cx="1105352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PA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158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(154)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7737E7D-F713-FF55-2C6F-F15364976181}"/>
              </a:ext>
            </a:extLst>
          </p:cNvPr>
          <p:cNvSpPr txBox="1"/>
          <p:nvPr/>
        </p:nvSpPr>
        <p:spPr>
          <a:xfrm>
            <a:off x="7230300" y="3186145"/>
            <a:ext cx="938481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MT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160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(97)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FEBC145-48E9-D14F-219C-EF150B42722D}"/>
              </a:ext>
            </a:extLst>
          </p:cNvPr>
          <p:cNvSpPr txBox="1"/>
          <p:nvPr/>
        </p:nvSpPr>
        <p:spPr>
          <a:xfrm>
            <a:off x="7275899" y="4276189"/>
            <a:ext cx="1024572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MS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243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(248)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C96BC2E-6CED-FF70-4821-9AF20835401D}"/>
              </a:ext>
            </a:extLst>
          </p:cNvPr>
          <p:cNvSpPr txBox="1"/>
          <p:nvPr/>
        </p:nvSpPr>
        <p:spPr>
          <a:xfrm>
            <a:off x="7616386" y="6146103"/>
            <a:ext cx="1030733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RS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228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(287)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270F8EB-4877-1534-3966-43440F406D8D}"/>
              </a:ext>
            </a:extLst>
          </p:cNvPr>
          <p:cNvSpPr txBox="1"/>
          <p:nvPr/>
        </p:nvSpPr>
        <p:spPr>
          <a:xfrm>
            <a:off x="8520360" y="5640735"/>
            <a:ext cx="1198757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SC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367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(271)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36A76DD-D7CF-A1DF-E819-6E162CC9CCE2}"/>
              </a:ext>
            </a:extLst>
          </p:cNvPr>
          <p:cNvSpPr txBox="1"/>
          <p:nvPr/>
        </p:nvSpPr>
        <p:spPr>
          <a:xfrm>
            <a:off x="7402197" y="5104488"/>
            <a:ext cx="1106305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PR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368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(404)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C70AE65-8963-083A-4520-597FCD045012}"/>
              </a:ext>
            </a:extLst>
          </p:cNvPr>
          <p:cNvSpPr txBox="1"/>
          <p:nvPr/>
        </p:nvSpPr>
        <p:spPr>
          <a:xfrm>
            <a:off x="8150259" y="4680294"/>
            <a:ext cx="1030733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SP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623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(725)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81C0488-4C9B-0322-C776-270B5B7500D4}"/>
              </a:ext>
            </a:extLst>
          </p:cNvPr>
          <p:cNvSpPr txBox="1"/>
          <p:nvPr/>
        </p:nvSpPr>
        <p:spPr>
          <a:xfrm>
            <a:off x="9250234" y="5042549"/>
            <a:ext cx="1317663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RJ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171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(200)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B775CE0-8989-243F-8F66-CAB8DE7E0B9D}"/>
              </a:ext>
            </a:extLst>
          </p:cNvPr>
          <p:cNvSpPr txBox="1"/>
          <p:nvPr/>
        </p:nvSpPr>
        <p:spPr>
          <a:xfrm>
            <a:off x="9854064" y="4393137"/>
            <a:ext cx="1052470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ES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218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(208)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8D30364-C192-2843-0194-02E8E8BCCC21}"/>
              </a:ext>
            </a:extLst>
          </p:cNvPr>
          <p:cNvSpPr txBox="1"/>
          <p:nvPr/>
        </p:nvSpPr>
        <p:spPr>
          <a:xfrm>
            <a:off x="8935512" y="4037028"/>
            <a:ext cx="1030733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MG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623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(677)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1C4A8B5-0A23-4EA2-3590-9D8301C586EB}"/>
              </a:ext>
            </a:extLst>
          </p:cNvPr>
          <p:cNvSpPr txBox="1"/>
          <p:nvPr/>
        </p:nvSpPr>
        <p:spPr>
          <a:xfrm>
            <a:off x="7936361" y="3664433"/>
            <a:ext cx="1049211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GO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180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(170)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543BCD6-9306-E473-20C4-5898697BDA25}"/>
              </a:ext>
            </a:extLst>
          </p:cNvPr>
          <p:cNvSpPr txBox="1"/>
          <p:nvPr/>
        </p:nvSpPr>
        <p:spPr>
          <a:xfrm>
            <a:off x="8640138" y="3259366"/>
            <a:ext cx="816791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DF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100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(82)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83D8E55-4432-76BB-3AFC-BBB5444D3459}"/>
              </a:ext>
            </a:extLst>
          </p:cNvPr>
          <p:cNvSpPr txBox="1"/>
          <p:nvPr/>
        </p:nvSpPr>
        <p:spPr>
          <a:xfrm>
            <a:off x="9324968" y="3048751"/>
            <a:ext cx="1135909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BA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284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(355)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C2358A7-EF96-70A4-9BFE-C22D651FC450}"/>
              </a:ext>
            </a:extLst>
          </p:cNvPr>
          <p:cNvSpPr txBox="1"/>
          <p:nvPr/>
        </p:nvSpPr>
        <p:spPr>
          <a:xfrm>
            <a:off x="10055641" y="3464531"/>
            <a:ext cx="967188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SE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61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(69)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2869A27B-60D2-4ED7-7673-B7E3B2D85852}"/>
              </a:ext>
            </a:extLst>
          </p:cNvPr>
          <p:cNvSpPr txBox="1"/>
          <p:nvPr/>
        </p:nvSpPr>
        <p:spPr>
          <a:xfrm>
            <a:off x="10751099" y="3212340"/>
            <a:ext cx="967188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AL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77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(116)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EF7D106-5F59-D58A-282B-4BEE454E6BDD}"/>
              </a:ext>
            </a:extLst>
          </p:cNvPr>
          <p:cNvSpPr txBox="1"/>
          <p:nvPr/>
        </p:nvSpPr>
        <p:spPr>
          <a:xfrm>
            <a:off x="11038112" y="2525072"/>
            <a:ext cx="967188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PE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110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(108)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951FFC1-2C48-7148-6246-2EB7811E8170}"/>
              </a:ext>
            </a:extLst>
          </p:cNvPr>
          <p:cNvSpPr txBox="1"/>
          <p:nvPr/>
        </p:nvSpPr>
        <p:spPr>
          <a:xfrm>
            <a:off x="10965260" y="1813025"/>
            <a:ext cx="967188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PB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110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(101)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6F8CB3AB-509E-07BA-5935-448B67D664EA}"/>
              </a:ext>
            </a:extLst>
          </p:cNvPr>
          <p:cNvSpPr txBox="1"/>
          <p:nvPr/>
        </p:nvSpPr>
        <p:spPr>
          <a:xfrm>
            <a:off x="10281813" y="1320719"/>
            <a:ext cx="1221430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RN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168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(164)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267E0BB-1CF2-C48A-9F5E-A28876BF65B2}"/>
              </a:ext>
            </a:extLst>
          </p:cNvPr>
          <p:cNvSpPr txBox="1"/>
          <p:nvPr/>
        </p:nvSpPr>
        <p:spPr>
          <a:xfrm>
            <a:off x="9719117" y="1873177"/>
            <a:ext cx="1007452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CE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177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(107)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4ED781F-3919-DCDA-B029-1E732DE5B182}"/>
              </a:ext>
            </a:extLst>
          </p:cNvPr>
          <p:cNvSpPr txBox="1"/>
          <p:nvPr/>
        </p:nvSpPr>
        <p:spPr>
          <a:xfrm>
            <a:off x="9078782" y="2387913"/>
            <a:ext cx="967188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PI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  <a:sym typeface="Wingdings 3" panose="05040102010807070707" pitchFamily="18" charset="2"/>
              </a:rPr>
              <a:t>103</a:t>
            </a:r>
            <a:r>
              <a:rPr lang="pt-BR" sz="1333" b="1" dirty="0">
                <a:ln>
                  <a:solidFill>
                    <a:prstClr val="black"/>
                  </a:solidFill>
                </a:ln>
                <a:solidFill>
                  <a:srgbClr val="0CD61D"/>
                </a:solidFill>
                <a:latin typeface="Calibri (Corpo)"/>
                <a:sym typeface="Wingdings 3" panose="05040102010807070707" pitchFamily="18" charset="2"/>
              </a:rPr>
              <a:t>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(132)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98CD054-D22A-12B3-6AB7-ABBD96099893}"/>
              </a:ext>
            </a:extLst>
          </p:cNvPr>
          <p:cNvSpPr txBox="1"/>
          <p:nvPr/>
        </p:nvSpPr>
        <p:spPr>
          <a:xfrm>
            <a:off x="8849303" y="1668733"/>
            <a:ext cx="967188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MA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  <a:sym typeface="Wingdings 3" panose="05040102010807070707" pitchFamily="18" charset="2"/>
              </a:rPr>
              <a:t>140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(119)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48C09C7-1FC4-38F3-4512-7C5F2C545A62}"/>
              </a:ext>
            </a:extLst>
          </p:cNvPr>
          <p:cNvSpPr txBox="1"/>
          <p:nvPr/>
        </p:nvSpPr>
        <p:spPr>
          <a:xfrm>
            <a:off x="8114477" y="2573254"/>
            <a:ext cx="967188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TO</a:t>
            </a:r>
          </a:p>
          <a:p>
            <a:pPr algn="ctr" defTabSz="609630"/>
            <a:r>
              <a:rPr lang="pt-BR" sz="1467" b="1" dirty="0">
                <a:solidFill>
                  <a:srgbClr val="006BBF"/>
                </a:solidFill>
                <a:latin typeface="Calibri (Corpo)"/>
              </a:rPr>
              <a:t>140 </a:t>
            </a:r>
            <a:r>
              <a:rPr lang="pt-BR" sz="1467" b="1" dirty="0">
                <a:solidFill>
                  <a:srgbClr val="612D13"/>
                </a:solidFill>
                <a:latin typeface="Calibri (Corpo)"/>
              </a:rPr>
              <a:t>(141)</a:t>
            </a:r>
          </a:p>
        </p:txBody>
      </p:sp>
      <p:sp>
        <p:nvSpPr>
          <p:cNvPr id="57" name="TextBox 6">
            <a:extLst>
              <a:ext uri="{FF2B5EF4-FFF2-40B4-BE49-F238E27FC236}">
                <a16:creationId xmlns:a16="http://schemas.microsoft.com/office/drawing/2014/main" id="{B5456A17-F4F9-6A15-E8BD-D957E315460C}"/>
              </a:ext>
            </a:extLst>
          </p:cNvPr>
          <p:cNvSpPr txBox="1"/>
          <p:nvPr/>
        </p:nvSpPr>
        <p:spPr>
          <a:xfrm>
            <a:off x="379707" y="5537865"/>
            <a:ext cx="4300321" cy="525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2"/>
              </a:lnSpc>
            </a:pPr>
            <a:r>
              <a:rPr lang="en-US" sz="2300" b="1" dirty="0">
                <a:solidFill>
                  <a:prstClr val="white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Orçamento Previsto</a:t>
            </a:r>
          </a:p>
        </p:txBody>
      </p:sp>
      <p:sp>
        <p:nvSpPr>
          <p:cNvPr id="58" name="TextBox 6">
            <a:extLst>
              <a:ext uri="{FF2B5EF4-FFF2-40B4-BE49-F238E27FC236}">
                <a16:creationId xmlns:a16="http://schemas.microsoft.com/office/drawing/2014/main" id="{17490F8C-6962-B68A-C9E2-4EC99C58CB0E}"/>
              </a:ext>
            </a:extLst>
          </p:cNvPr>
          <p:cNvSpPr txBox="1"/>
          <p:nvPr/>
        </p:nvSpPr>
        <p:spPr>
          <a:xfrm>
            <a:off x="3240567" y="5911752"/>
            <a:ext cx="4067201" cy="474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lnSpc>
                <a:spcPct val="107000"/>
              </a:lnSpc>
            </a:pPr>
            <a:r>
              <a:rPr lang="pt-BR" sz="1500" b="1" dirty="0">
                <a:solidFill>
                  <a:prstClr val="white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Consultores: R$ 219.455.214,00</a:t>
            </a:r>
          </a:p>
          <a:p>
            <a:pPr lvl="1">
              <a:lnSpc>
                <a:spcPct val="107000"/>
              </a:lnSpc>
            </a:pPr>
            <a:r>
              <a:rPr lang="pt-BR" sz="1500" b="1" dirty="0">
                <a:solidFill>
                  <a:prstClr val="white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Bolsistas: R$ 71.956.434,26</a:t>
            </a:r>
          </a:p>
        </p:txBody>
      </p:sp>
      <p:sp>
        <p:nvSpPr>
          <p:cNvPr id="59" name="TextBox 6">
            <a:extLst>
              <a:ext uri="{FF2B5EF4-FFF2-40B4-BE49-F238E27FC236}">
                <a16:creationId xmlns:a16="http://schemas.microsoft.com/office/drawing/2014/main" id="{44772B32-C0D3-1154-0EFC-C6407D17F07D}"/>
              </a:ext>
            </a:extLst>
          </p:cNvPr>
          <p:cNvSpPr txBox="1"/>
          <p:nvPr/>
        </p:nvSpPr>
        <p:spPr>
          <a:xfrm>
            <a:off x="455249" y="5306054"/>
            <a:ext cx="4336625" cy="318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667"/>
              </a:spcBef>
              <a:defRPr/>
            </a:pPr>
            <a:r>
              <a:rPr lang="en-US" sz="2300" b="1" dirty="0">
                <a:solidFill>
                  <a:prstClr val="white"/>
                </a:solidFill>
                <a:latin typeface="Lucida Sans" panose="020B0602030504020204" pitchFamily="34" charset="77"/>
                <a:cs typeface="Arial" panose="020B0604020202020204" pitchFamily="34" charset="0"/>
              </a:rPr>
              <a:t>R$ 291.411.648,00</a:t>
            </a:r>
          </a:p>
        </p:txBody>
      </p:sp>
      <p:sp>
        <p:nvSpPr>
          <p:cNvPr id="61" name="Gráfico 17">
            <a:extLst>
              <a:ext uri="{FF2B5EF4-FFF2-40B4-BE49-F238E27FC236}">
                <a16:creationId xmlns:a16="http://schemas.microsoft.com/office/drawing/2014/main" id="{D77D3370-4E30-6A29-84FB-F34F9D010B6A}"/>
              </a:ext>
            </a:extLst>
          </p:cNvPr>
          <p:cNvSpPr/>
          <p:nvPr/>
        </p:nvSpPr>
        <p:spPr>
          <a:xfrm>
            <a:off x="-367101" y="5575752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2" name="Gráfico 10">
            <a:extLst>
              <a:ext uri="{FF2B5EF4-FFF2-40B4-BE49-F238E27FC236}">
                <a16:creationId xmlns:a16="http://schemas.microsoft.com/office/drawing/2014/main" id="{A99373FA-9BB6-FE7B-A9A8-D84D5BF09C92}"/>
              </a:ext>
            </a:extLst>
          </p:cNvPr>
          <p:cNvSpPr/>
          <p:nvPr/>
        </p:nvSpPr>
        <p:spPr>
          <a:xfrm>
            <a:off x="-2818834" y="4957452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A0F301-28D6-1E80-BF47-F111AF42E2AE}"/>
              </a:ext>
            </a:extLst>
          </p:cNvPr>
          <p:cNvSpPr txBox="1"/>
          <p:nvPr/>
        </p:nvSpPr>
        <p:spPr>
          <a:xfrm>
            <a:off x="313117" y="2813134"/>
            <a:ext cx="535909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200" i="0">
                <a:effectLst/>
              </a:defRPr>
            </a:lvl1pPr>
          </a:lstStyle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= Agente Local de Inovação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AOE = Agente de orientação empresarial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ffectLst/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Agentes de destinos turísticos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latin typeface="Lucida Sans Unicode" panose="020B0602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Agentes de desenvolvimento territorial </a:t>
            </a:r>
            <a:endParaRPr lang="pt-BR" sz="1600" b="1" dirty="0">
              <a:effectLst/>
              <a:latin typeface="Lucida Sans Unicode" panose="020B0602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72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áfico 17">
            <a:extLst>
              <a:ext uri="{FF2B5EF4-FFF2-40B4-BE49-F238E27FC236}">
                <a16:creationId xmlns:a16="http://schemas.microsoft.com/office/drawing/2014/main" id="{0B7A6455-2F6C-BF35-D176-C4ADC6DDA595}"/>
              </a:ext>
            </a:extLst>
          </p:cNvPr>
          <p:cNvSpPr/>
          <p:nvPr/>
        </p:nvSpPr>
        <p:spPr>
          <a:xfrm>
            <a:off x="9062805" y="-457268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Gráfico 10">
            <a:extLst>
              <a:ext uri="{FF2B5EF4-FFF2-40B4-BE49-F238E27FC236}">
                <a16:creationId xmlns:a16="http://schemas.microsoft.com/office/drawing/2014/main" id="{52438F8F-556A-D006-81F4-1A2A24ECA12E}"/>
              </a:ext>
            </a:extLst>
          </p:cNvPr>
          <p:cNvSpPr/>
          <p:nvPr/>
        </p:nvSpPr>
        <p:spPr>
          <a:xfrm>
            <a:off x="5791630" y="181988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21E0A3A-FCEE-4210-844E-AD607B29D73B}"/>
              </a:ext>
            </a:extLst>
          </p:cNvPr>
          <p:cNvSpPr txBox="1"/>
          <p:nvPr/>
        </p:nvSpPr>
        <p:spPr>
          <a:xfrm>
            <a:off x="597011" y="5387365"/>
            <a:ext cx="4762877" cy="12757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i="0">
                <a:effectLst/>
              </a:defRPr>
            </a:lvl1pPr>
          </a:lstStyle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bolsas podem ser interrompidas a qualquer tempo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estão condicionadas a critérios claros de concessão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32EEED5-C378-4BD6-8457-21FADC389280}"/>
              </a:ext>
            </a:extLst>
          </p:cNvPr>
          <p:cNvSpPr txBox="1"/>
          <p:nvPr/>
        </p:nvSpPr>
        <p:spPr>
          <a:xfrm>
            <a:off x="6574261" y="2046070"/>
            <a:ext cx="5192785" cy="122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pt-BR" sz="6000" b="1" spc="-100" dirty="0">
                <a:latin typeface="Lucida Sans" panose="020B0602030504020204" pitchFamily="34" charset="77"/>
              </a:rPr>
              <a:t>o que </a:t>
            </a:r>
            <a:r>
              <a:rPr lang="pt-BR" sz="6000" b="1" spc="-100" dirty="0">
                <a:solidFill>
                  <a:schemeClr val="accent5">
                    <a:lumMod val="50000"/>
                  </a:schemeClr>
                </a:solidFill>
                <a:latin typeface="Lucida Sans" panose="020B0602030504020204" pitchFamily="34" charset="77"/>
              </a:rPr>
              <a:t>não é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7EC1D9-BC50-4F3D-A39B-FE7B922BF748}"/>
              </a:ext>
            </a:extLst>
          </p:cNvPr>
          <p:cNvSpPr txBox="1"/>
          <p:nvPr/>
        </p:nvSpPr>
        <p:spPr>
          <a:xfrm>
            <a:off x="597011" y="3277182"/>
            <a:ext cx="45795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200" i="0">
                <a:effectLst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/>
              <a:t>Agente extensionista que apoia a inovação empresarial ou territorial que visam a formação de novos pequenos negócios, o aumento da efetividade dos ecossistemas locais de inovação e o aumento da competitividade dos pequenos negócios 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338D528-4E7C-4CA6-B181-7952E318E8FA}"/>
              </a:ext>
            </a:extLst>
          </p:cNvPr>
          <p:cNvSpPr txBox="1"/>
          <p:nvPr/>
        </p:nvSpPr>
        <p:spPr>
          <a:xfrm>
            <a:off x="6891791" y="3485461"/>
            <a:ext cx="4407111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200" b="1" i="0">
                <a:solidFill>
                  <a:srgbClr val="FF7C80"/>
                </a:solidFill>
                <a:effectLst/>
              </a:defRPr>
            </a:lvl1pPr>
          </a:lstStyle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não são um serviço tecnológico, como o </a:t>
            </a:r>
            <a:r>
              <a:rPr lang="pt-BR" sz="2000" dirty="0" err="1">
                <a:solidFill>
                  <a:schemeClr val="accent5">
                    <a:lumMod val="75000"/>
                  </a:schemeClr>
                </a:solidFill>
              </a:rPr>
              <a:t>sebraetec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não são uma consultoria de nível básico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não são um serviço para municípios</a:t>
            </a:r>
          </a:p>
        </p:txBody>
      </p:sp>
      <p:sp>
        <p:nvSpPr>
          <p:cNvPr id="8" name="Gráfico 17">
            <a:extLst>
              <a:ext uri="{FF2B5EF4-FFF2-40B4-BE49-F238E27FC236}">
                <a16:creationId xmlns:a16="http://schemas.microsoft.com/office/drawing/2014/main" id="{C9EC5DFE-FFF3-DF72-F2CE-7E14718255B9}"/>
              </a:ext>
            </a:extLst>
          </p:cNvPr>
          <p:cNvSpPr/>
          <p:nvPr/>
        </p:nvSpPr>
        <p:spPr>
          <a:xfrm>
            <a:off x="8838206" y="523338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0">
            <a:extLst>
              <a:ext uri="{FF2B5EF4-FFF2-40B4-BE49-F238E27FC236}">
                <a16:creationId xmlns:a16="http://schemas.microsoft.com/office/drawing/2014/main" id="{195970C9-ED2D-DEFA-45FB-629937C1162D}"/>
              </a:ext>
            </a:extLst>
          </p:cNvPr>
          <p:cNvSpPr/>
          <p:nvPr/>
        </p:nvSpPr>
        <p:spPr>
          <a:xfrm>
            <a:off x="5359888" y="587238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 descr="Uma imagem contendo Logotipo&#10;&#10;Descrição gerada automaticamente">
            <a:extLst>
              <a:ext uri="{FF2B5EF4-FFF2-40B4-BE49-F238E27FC236}">
                <a16:creationId xmlns:a16="http://schemas.microsoft.com/office/drawing/2014/main" id="{E90578DB-833D-C506-79DE-A34868A0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1" y="672370"/>
            <a:ext cx="2650662" cy="96945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8960E0E-5DA7-4C1A-1401-DE0766C8C8C1}"/>
              </a:ext>
            </a:extLst>
          </p:cNvPr>
          <p:cNvSpPr txBox="1"/>
          <p:nvPr/>
        </p:nvSpPr>
        <p:spPr>
          <a:xfrm>
            <a:off x="-527168" y="1941390"/>
            <a:ext cx="5192785" cy="122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pt-BR" sz="6000" b="1" spc="-100" dirty="0">
                <a:latin typeface="Lucida Sans" panose="020B0602030504020204" pitchFamily="34" charset="77"/>
              </a:rPr>
              <a:t>o que </a:t>
            </a:r>
            <a:r>
              <a:rPr lang="pt-BR" sz="6000" b="1" spc="-100" dirty="0">
                <a:solidFill>
                  <a:schemeClr val="accent5">
                    <a:lumMod val="50000"/>
                  </a:schemeClr>
                </a:solidFill>
                <a:latin typeface="Lucida Sans" panose="020B0602030504020204" pitchFamily="34" charset="77"/>
              </a:rPr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val="323431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4B46091-1A0F-0B2C-6A16-27B92F46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17" y="3043813"/>
            <a:ext cx="3315055" cy="3153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253C3B0-8CA4-1C31-150B-967CF313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8" y="4539998"/>
            <a:ext cx="3315054" cy="72615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B545BEE-EAC4-44BE-BEFD-6CBFF1CAD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518" y="4611041"/>
            <a:ext cx="2889657" cy="74947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7CD0AA-ACF9-4C21-1B4A-1788B17C1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638" y="4642479"/>
            <a:ext cx="3204163" cy="34330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19E529B-1B2F-C594-FC6D-50A9AABF9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001" y="2921000"/>
            <a:ext cx="1988415" cy="4381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53774EF-7B56-EB47-9FE4-21693184F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3058" y="2828005"/>
            <a:ext cx="3365456" cy="9267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66BEAC2-CBA3-2347-5F10-04B0980BA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1045798"/>
            <a:ext cx="2432184" cy="894452"/>
          </a:xfrm>
          <a:prstGeom prst="rect">
            <a:avLst/>
          </a:prstGeom>
        </p:spPr>
      </p:pic>
      <p:sp>
        <p:nvSpPr>
          <p:cNvPr id="10" name="Retângulo 6">
            <a:extLst>
              <a:ext uri="{FF2B5EF4-FFF2-40B4-BE49-F238E27FC236}">
                <a16:creationId xmlns:a16="http://schemas.microsoft.com/office/drawing/2014/main" id="{614D0692-7213-101E-F959-D97694E4B2C4}"/>
              </a:ext>
            </a:extLst>
          </p:cNvPr>
          <p:cNvSpPr/>
          <p:nvPr/>
        </p:nvSpPr>
        <p:spPr>
          <a:xfrm>
            <a:off x="-1795093" y="195103"/>
            <a:ext cx="5584296" cy="679561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57067"/>
              <a:gd name="connsiteX1" fmla="*/ 3798493 w 3798493"/>
              <a:gd name="connsiteY1" fmla="*/ 0 h 657067"/>
              <a:gd name="connsiteX2" fmla="*/ 1542137 w 3798493"/>
              <a:gd name="connsiteY2" fmla="*/ 657067 h 657067"/>
              <a:gd name="connsiteX3" fmla="*/ 0 w 3798493"/>
              <a:gd name="connsiteY3" fmla="*/ 634456 h 657067"/>
              <a:gd name="connsiteX4" fmla="*/ 130629 w 3798493"/>
              <a:gd name="connsiteY4" fmla="*/ 0 h 657067"/>
              <a:gd name="connsiteX0" fmla="*/ 130629 w 1694237"/>
              <a:gd name="connsiteY0" fmla="*/ 10736 h 667803"/>
              <a:gd name="connsiteX1" fmla="*/ 1694237 w 1694237"/>
              <a:gd name="connsiteY1" fmla="*/ 0 h 667803"/>
              <a:gd name="connsiteX2" fmla="*/ 1542137 w 1694237"/>
              <a:gd name="connsiteY2" fmla="*/ 667803 h 667803"/>
              <a:gd name="connsiteX3" fmla="*/ 0 w 1694237"/>
              <a:gd name="connsiteY3" fmla="*/ 645192 h 667803"/>
              <a:gd name="connsiteX4" fmla="*/ 130629 w 1694237"/>
              <a:gd name="connsiteY4" fmla="*/ 10736 h 667803"/>
              <a:gd name="connsiteX0" fmla="*/ 130629 w 1694237"/>
              <a:gd name="connsiteY0" fmla="*/ 10736 h 645192"/>
              <a:gd name="connsiteX1" fmla="*/ 1694237 w 1694237"/>
              <a:gd name="connsiteY1" fmla="*/ 0 h 645192"/>
              <a:gd name="connsiteX2" fmla="*/ 1556213 w 1694237"/>
              <a:gd name="connsiteY2" fmla="*/ 642466 h 645192"/>
              <a:gd name="connsiteX3" fmla="*/ 0 w 1694237"/>
              <a:gd name="connsiteY3" fmla="*/ 645192 h 645192"/>
              <a:gd name="connsiteX4" fmla="*/ 130629 w 1694237"/>
              <a:gd name="connsiteY4" fmla="*/ 10736 h 645192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56213 w 1677346"/>
              <a:gd name="connsiteY2" fmla="*/ 631730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677346"/>
              <a:gd name="connsiteY0" fmla="*/ 0 h 642991"/>
              <a:gd name="connsiteX1" fmla="*/ 1677346 w 1677346"/>
              <a:gd name="connsiteY1" fmla="*/ 525 h 642991"/>
              <a:gd name="connsiteX2" fmla="*/ 1547768 w 1677346"/>
              <a:gd name="connsiteY2" fmla="*/ 642991 h 642991"/>
              <a:gd name="connsiteX3" fmla="*/ 0 w 1677346"/>
              <a:gd name="connsiteY3" fmla="*/ 634456 h 642991"/>
              <a:gd name="connsiteX4" fmla="*/ 130629 w 1677346"/>
              <a:gd name="connsiteY4" fmla="*/ 0 h 642991"/>
              <a:gd name="connsiteX0" fmla="*/ 130629 w 1677346"/>
              <a:gd name="connsiteY0" fmla="*/ 0 h 634545"/>
              <a:gd name="connsiteX1" fmla="*/ 1677346 w 1677346"/>
              <a:gd name="connsiteY1" fmla="*/ 525 h 634545"/>
              <a:gd name="connsiteX2" fmla="*/ 1553399 w 1677346"/>
              <a:gd name="connsiteY2" fmla="*/ 634545 h 634545"/>
              <a:gd name="connsiteX3" fmla="*/ 0 w 1677346"/>
              <a:gd name="connsiteY3" fmla="*/ 634456 h 634545"/>
              <a:gd name="connsiteX4" fmla="*/ 130629 w 1677346"/>
              <a:gd name="connsiteY4" fmla="*/ 0 h 634545"/>
              <a:gd name="connsiteX0" fmla="*/ 130629 w 1677346"/>
              <a:gd name="connsiteY0" fmla="*/ 0 h 640175"/>
              <a:gd name="connsiteX1" fmla="*/ 1677346 w 1677346"/>
              <a:gd name="connsiteY1" fmla="*/ 525 h 640175"/>
              <a:gd name="connsiteX2" fmla="*/ 1544953 w 1677346"/>
              <a:gd name="connsiteY2" fmla="*/ 640175 h 640175"/>
              <a:gd name="connsiteX3" fmla="*/ 0 w 1677346"/>
              <a:gd name="connsiteY3" fmla="*/ 634456 h 640175"/>
              <a:gd name="connsiteX4" fmla="*/ 130629 w 1677346"/>
              <a:gd name="connsiteY4" fmla="*/ 0 h 640175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44953 w 1677346"/>
              <a:gd name="connsiteY2" fmla="*/ 631729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841405"/>
              <a:gd name="connsiteY0" fmla="*/ 3041 h 637497"/>
              <a:gd name="connsiteX1" fmla="*/ 1841405 w 1841405"/>
              <a:gd name="connsiteY1" fmla="*/ 0 h 637497"/>
              <a:gd name="connsiteX2" fmla="*/ 1544953 w 1841405"/>
              <a:gd name="connsiteY2" fmla="*/ 634770 h 637497"/>
              <a:gd name="connsiteX3" fmla="*/ 0 w 1841405"/>
              <a:gd name="connsiteY3" fmla="*/ 637497 h 637497"/>
              <a:gd name="connsiteX4" fmla="*/ 130629 w 1841405"/>
              <a:gd name="connsiteY4" fmla="*/ 3041 h 637497"/>
              <a:gd name="connsiteX0" fmla="*/ 130629 w 1841405"/>
              <a:gd name="connsiteY0" fmla="*/ 3041 h 638337"/>
              <a:gd name="connsiteX1" fmla="*/ 1841405 w 1841405"/>
              <a:gd name="connsiteY1" fmla="*/ 0 h 638337"/>
              <a:gd name="connsiteX2" fmla="*/ 1709013 w 1841405"/>
              <a:gd name="connsiteY2" fmla="*/ 638337 h 638337"/>
              <a:gd name="connsiteX3" fmla="*/ 0 w 1841405"/>
              <a:gd name="connsiteY3" fmla="*/ 637497 h 638337"/>
              <a:gd name="connsiteX4" fmla="*/ 130629 w 1841405"/>
              <a:gd name="connsiteY4" fmla="*/ 3041 h 638337"/>
              <a:gd name="connsiteX0" fmla="*/ 130629 w 1841405"/>
              <a:gd name="connsiteY0" fmla="*/ 3041 h 659442"/>
              <a:gd name="connsiteX1" fmla="*/ 1841405 w 1841405"/>
              <a:gd name="connsiteY1" fmla="*/ 0 h 659442"/>
              <a:gd name="connsiteX2" fmla="*/ 1727103 w 1841405"/>
              <a:gd name="connsiteY2" fmla="*/ 659442 h 659442"/>
              <a:gd name="connsiteX3" fmla="*/ 0 w 1841405"/>
              <a:gd name="connsiteY3" fmla="*/ 637497 h 659442"/>
              <a:gd name="connsiteX4" fmla="*/ 130629 w 1841405"/>
              <a:gd name="connsiteY4" fmla="*/ 3041 h 659442"/>
              <a:gd name="connsiteX0" fmla="*/ 130629 w 1865525"/>
              <a:gd name="connsiteY0" fmla="*/ 3041 h 659442"/>
              <a:gd name="connsiteX1" fmla="*/ 1865525 w 1865525"/>
              <a:gd name="connsiteY1" fmla="*/ 0 h 659442"/>
              <a:gd name="connsiteX2" fmla="*/ 1727103 w 1865525"/>
              <a:gd name="connsiteY2" fmla="*/ 659442 h 659442"/>
              <a:gd name="connsiteX3" fmla="*/ 0 w 1865525"/>
              <a:gd name="connsiteY3" fmla="*/ 637497 h 659442"/>
              <a:gd name="connsiteX4" fmla="*/ 130629 w 1865525"/>
              <a:gd name="connsiteY4" fmla="*/ 3041 h 659442"/>
              <a:gd name="connsiteX0" fmla="*/ 142689 w 1877585"/>
              <a:gd name="connsiteY0" fmla="*/ 3041 h 659442"/>
              <a:gd name="connsiteX1" fmla="*/ 1877585 w 1877585"/>
              <a:gd name="connsiteY1" fmla="*/ 0 h 659442"/>
              <a:gd name="connsiteX2" fmla="*/ 1739163 w 1877585"/>
              <a:gd name="connsiteY2" fmla="*/ 659442 h 659442"/>
              <a:gd name="connsiteX3" fmla="*/ 0 w 1877585"/>
              <a:gd name="connsiteY3" fmla="*/ 649557 h 659442"/>
              <a:gd name="connsiteX4" fmla="*/ 142689 w 1877585"/>
              <a:gd name="connsiteY4" fmla="*/ 3041 h 659442"/>
              <a:gd name="connsiteX0" fmla="*/ 61283 w 1796179"/>
              <a:gd name="connsiteY0" fmla="*/ 3041 h 659442"/>
              <a:gd name="connsiteX1" fmla="*/ 1796179 w 1796179"/>
              <a:gd name="connsiteY1" fmla="*/ 0 h 659442"/>
              <a:gd name="connsiteX2" fmla="*/ 1657757 w 1796179"/>
              <a:gd name="connsiteY2" fmla="*/ 659442 h 659442"/>
              <a:gd name="connsiteX3" fmla="*/ 0 w 1796179"/>
              <a:gd name="connsiteY3" fmla="*/ 649557 h 659442"/>
              <a:gd name="connsiteX4" fmla="*/ 61283 w 1796179"/>
              <a:gd name="connsiteY4" fmla="*/ 3041 h 659442"/>
              <a:gd name="connsiteX0" fmla="*/ 136659 w 1871555"/>
              <a:gd name="connsiteY0" fmla="*/ 3041 h 659442"/>
              <a:gd name="connsiteX1" fmla="*/ 1871555 w 1871555"/>
              <a:gd name="connsiteY1" fmla="*/ 0 h 659442"/>
              <a:gd name="connsiteX2" fmla="*/ 1733133 w 1871555"/>
              <a:gd name="connsiteY2" fmla="*/ 659442 h 659442"/>
              <a:gd name="connsiteX3" fmla="*/ 0 w 1871555"/>
              <a:gd name="connsiteY3" fmla="*/ 658602 h 659442"/>
              <a:gd name="connsiteX4" fmla="*/ 136659 w 1871555"/>
              <a:gd name="connsiteY4" fmla="*/ 3041 h 659442"/>
              <a:gd name="connsiteX0" fmla="*/ 136659 w 2358240"/>
              <a:gd name="connsiteY0" fmla="*/ 9445 h 665846"/>
              <a:gd name="connsiteX1" fmla="*/ 2358240 w 2358240"/>
              <a:gd name="connsiteY1" fmla="*/ 0 h 665846"/>
              <a:gd name="connsiteX2" fmla="*/ 1733133 w 2358240"/>
              <a:gd name="connsiteY2" fmla="*/ 665846 h 665846"/>
              <a:gd name="connsiteX3" fmla="*/ 0 w 2358240"/>
              <a:gd name="connsiteY3" fmla="*/ 665006 h 665846"/>
              <a:gd name="connsiteX4" fmla="*/ 136659 w 2358240"/>
              <a:gd name="connsiteY4" fmla="*/ 9445 h 665846"/>
              <a:gd name="connsiteX0" fmla="*/ 136659 w 2358240"/>
              <a:gd name="connsiteY0" fmla="*/ 9445 h 665006"/>
              <a:gd name="connsiteX1" fmla="*/ 2358240 w 2358240"/>
              <a:gd name="connsiteY1" fmla="*/ 0 h 665006"/>
              <a:gd name="connsiteX2" fmla="*/ 2232625 w 2358240"/>
              <a:gd name="connsiteY2" fmla="*/ 633827 h 665006"/>
              <a:gd name="connsiteX3" fmla="*/ 0 w 2358240"/>
              <a:gd name="connsiteY3" fmla="*/ 665006 h 665006"/>
              <a:gd name="connsiteX4" fmla="*/ 136659 w 2358240"/>
              <a:gd name="connsiteY4" fmla="*/ 9445 h 665006"/>
              <a:gd name="connsiteX0" fmla="*/ 136659 w 2358240"/>
              <a:gd name="connsiteY0" fmla="*/ 9445 h 665006"/>
              <a:gd name="connsiteX1" fmla="*/ 2358240 w 2358240"/>
              <a:gd name="connsiteY1" fmla="*/ 0 h 665006"/>
              <a:gd name="connsiteX2" fmla="*/ 2239029 w 2358240"/>
              <a:gd name="connsiteY2" fmla="*/ 659443 h 665006"/>
              <a:gd name="connsiteX3" fmla="*/ 0 w 2358240"/>
              <a:gd name="connsiteY3" fmla="*/ 665006 h 665006"/>
              <a:gd name="connsiteX4" fmla="*/ 136659 w 2358240"/>
              <a:gd name="connsiteY4" fmla="*/ 9445 h 665006"/>
              <a:gd name="connsiteX0" fmla="*/ 136659 w 2358240"/>
              <a:gd name="connsiteY0" fmla="*/ 9445 h 665847"/>
              <a:gd name="connsiteX1" fmla="*/ 2358240 w 2358240"/>
              <a:gd name="connsiteY1" fmla="*/ 0 h 665847"/>
              <a:gd name="connsiteX2" fmla="*/ 2232625 w 2358240"/>
              <a:gd name="connsiteY2" fmla="*/ 665847 h 665847"/>
              <a:gd name="connsiteX3" fmla="*/ 0 w 2358240"/>
              <a:gd name="connsiteY3" fmla="*/ 665006 h 665847"/>
              <a:gd name="connsiteX4" fmla="*/ 136659 w 2358240"/>
              <a:gd name="connsiteY4" fmla="*/ 9445 h 665847"/>
              <a:gd name="connsiteX0" fmla="*/ 117448 w 2339029"/>
              <a:gd name="connsiteY0" fmla="*/ 9445 h 665847"/>
              <a:gd name="connsiteX1" fmla="*/ 2339029 w 2339029"/>
              <a:gd name="connsiteY1" fmla="*/ 0 h 665847"/>
              <a:gd name="connsiteX2" fmla="*/ 2213414 w 2339029"/>
              <a:gd name="connsiteY2" fmla="*/ 665847 h 665847"/>
              <a:gd name="connsiteX3" fmla="*/ 0 w 2339029"/>
              <a:gd name="connsiteY3" fmla="*/ 652198 h 665847"/>
              <a:gd name="connsiteX4" fmla="*/ 117448 w 2339029"/>
              <a:gd name="connsiteY4" fmla="*/ 9445 h 665847"/>
              <a:gd name="connsiteX0" fmla="*/ 130256 w 2351837"/>
              <a:gd name="connsiteY0" fmla="*/ 9445 h 665847"/>
              <a:gd name="connsiteX1" fmla="*/ 2351837 w 2351837"/>
              <a:gd name="connsiteY1" fmla="*/ 0 h 665847"/>
              <a:gd name="connsiteX2" fmla="*/ 2226222 w 2351837"/>
              <a:gd name="connsiteY2" fmla="*/ 665847 h 665847"/>
              <a:gd name="connsiteX3" fmla="*/ 0 w 2351837"/>
              <a:gd name="connsiteY3" fmla="*/ 658602 h 665847"/>
              <a:gd name="connsiteX4" fmla="*/ 130256 w 2351837"/>
              <a:gd name="connsiteY4" fmla="*/ 9445 h 665847"/>
              <a:gd name="connsiteX0" fmla="*/ 130256 w 2351837"/>
              <a:gd name="connsiteY0" fmla="*/ 9445 h 658602"/>
              <a:gd name="connsiteX1" fmla="*/ 2351837 w 2351837"/>
              <a:gd name="connsiteY1" fmla="*/ 0 h 658602"/>
              <a:gd name="connsiteX2" fmla="*/ 2216523 w 2351837"/>
              <a:gd name="connsiteY2" fmla="*/ 634810 h 658602"/>
              <a:gd name="connsiteX3" fmla="*/ 0 w 2351837"/>
              <a:gd name="connsiteY3" fmla="*/ 658602 h 658602"/>
              <a:gd name="connsiteX4" fmla="*/ 130256 w 2351837"/>
              <a:gd name="connsiteY4" fmla="*/ 9445 h 658602"/>
              <a:gd name="connsiteX0" fmla="*/ 126377 w 2347958"/>
              <a:gd name="connsiteY0" fmla="*/ 9445 h 637264"/>
              <a:gd name="connsiteX1" fmla="*/ 2347958 w 2347958"/>
              <a:gd name="connsiteY1" fmla="*/ 0 h 637264"/>
              <a:gd name="connsiteX2" fmla="*/ 2212644 w 2347958"/>
              <a:gd name="connsiteY2" fmla="*/ 634810 h 637264"/>
              <a:gd name="connsiteX3" fmla="*/ 0 w 2347958"/>
              <a:gd name="connsiteY3" fmla="*/ 637264 h 637264"/>
              <a:gd name="connsiteX4" fmla="*/ 126377 w 2347958"/>
              <a:gd name="connsiteY4" fmla="*/ 9445 h 63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7958" h="637264">
                <a:moveTo>
                  <a:pt x="126377" y="9445"/>
                </a:moveTo>
                <a:lnTo>
                  <a:pt x="2347958" y="0"/>
                </a:lnTo>
                <a:lnTo>
                  <a:pt x="2212644" y="634810"/>
                </a:lnTo>
                <a:lnTo>
                  <a:pt x="0" y="637264"/>
                </a:lnTo>
                <a:lnTo>
                  <a:pt x="126377" y="944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defRPr/>
            </a:pPr>
            <a:endParaRPr lang="pt-BR" sz="675" dirty="0">
              <a:solidFill>
                <a:prstClr val="white"/>
              </a:solidFill>
              <a:latin typeface="Alegreya Sans Medium" pitchFamily="2" charset="0"/>
            </a:endParaRP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9B50232C-36F5-2493-3842-D37DCBAC2A0A}"/>
              </a:ext>
            </a:extLst>
          </p:cNvPr>
          <p:cNvSpPr/>
          <p:nvPr/>
        </p:nvSpPr>
        <p:spPr>
          <a:xfrm flipH="1">
            <a:off x="8148514" y="6087805"/>
            <a:ext cx="4178289" cy="1049259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57067"/>
              <a:gd name="connsiteX1" fmla="*/ 3798493 w 3798493"/>
              <a:gd name="connsiteY1" fmla="*/ 0 h 657067"/>
              <a:gd name="connsiteX2" fmla="*/ 1542137 w 3798493"/>
              <a:gd name="connsiteY2" fmla="*/ 657067 h 657067"/>
              <a:gd name="connsiteX3" fmla="*/ 0 w 3798493"/>
              <a:gd name="connsiteY3" fmla="*/ 634456 h 657067"/>
              <a:gd name="connsiteX4" fmla="*/ 130629 w 3798493"/>
              <a:gd name="connsiteY4" fmla="*/ 0 h 657067"/>
              <a:gd name="connsiteX0" fmla="*/ 130629 w 1694237"/>
              <a:gd name="connsiteY0" fmla="*/ 10736 h 667803"/>
              <a:gd name="connsiteX1" fmla="*/ 1694237 w 1694237"/>
              <a:gd name="connsiteY1" fmla="*/ 0 h 667803"/>
              <a:gd name="connsiteX2" fmla="*/ 1542137 w 1694237"/>
              <a:gd name="connsiteY2" fmla="*/ 667803 h 667803"/>
              <a:gd name="connsiteX3" fmla="*/ 0 w 1694237"/>
              <a:gd name="connsiteY3" fmla="*/ 645192 h 667803"/>
              <a:gd name="connsiteX4" fmla="*/ 130629 w 1694237"/>
              <a:gd name="connsiteY4" fmla="*/ 10736 h 667803"/>
              <a:gd name="connsiteX0" fmla="*/ 130629 w 1694237"/>
              <a:gd name="connsiteY0" fmla="*/ 10736 h 645192"/>
              <a:gd name="connsiteX1" fmla="*/ 1694237 w 1694237"/>
              <a:gd name="connsiteY1" fmla="*/ 0 h 645192"/>
              <a:gd name="connsiteX2" fmla="*/ 1556213 w 1694237"/>
              <a:gd name="connsiteY2" fmla="*/ 642466 h 645192"/>
              <a:gd name="connsiteX3" fmla="*/ 0 w 1694237"/>
              <a:gd name="connsiteY3" fmla="*/ 645192 h 645192"/>
              <a:gd name="connsiteX4" fmla="*/ 130629 w 1694237"/>
              <a:gd name="connsiteY4" fmla="*/ 10736 h 645192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56213 w 1677346"/>
              <a:gd name="connsiteY2" fmla="*/ 631730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677346"/>
              <a:gd name="connsiteY0" fmla="*/ 0 h 642991"/>
              <a:gd name="connsiteX1" fmla="*/ 1677346 w 1677346"/>
              <a:gd name="connsiteY1" fmla="*/ 525 h 642991"/>
              <a:gd name="connsiteX2" fmla="*/ 1547768 w 1677346"/>
              <a:gd name="connsiteY2" fmla="*/ 642991 h 642991"/>
              <a:gd name="connsiteX3" fmla="*/ 0 w 1677346"/>
              <a:gd name="connsiteY3" fmla="*/ 634456 h 642991"/>
              <a:gd name="connsiteX4" fmla="*/ 130629 w 1677346"/>
              <a:gd name="connsiteY4" fmla="*/ 0 h 642991"/>
              <a:gd name="connsiteX0" fmla="*/ 130629 w 1677346"/>
              <a:gd name="connsiteY0" fmla="*/ 0 h 634545"/>
              <a:gd name="connsiteX1" fmla="*/ 1677346 w 1677346"/>
              <a:gd name="connsiteY1" fmla="*/ 525 h 634545"/>
              <a:gd name="connsiteX2" fmla="*/ 1553399 w 1677346"/>
              <a:gd name="connsiteY2" fmla="*/ 634545 h 634545"/>
              <a:gd name="connsiteX3" fmla="*/ 0 w 1677346"/>
              <a:gd name="connsiteY3" fmla="*/ 634456 h 634545"/>
              <a:gd name="connsiteX4" fmla="*/ 130629 w 1677346"/>
              <a:gd name="connsiteY4" fmla="*/ 0 h 634545"/>
              <a:gd name="connsiteX0" fmla="*/ 130629 w 1677346"/>
              <a:gd name="connsiteY0" fmla="*/ 0 h 640175"/>
              <a:gd name="connsiteX1" fmla="*/ 1677346 w 1677346"/>
              <a:gd name="connsiteY1" fmla="*/ 525 h 640175"/>
              <a:gd name="connsiteX2" fmla="*/ 1544953 w 1677346"/>
              <a:gd name="connsiteY2" fmla="*/ 640175 h 640175"/>
              <a:gd name="connsiteX3" fmla="*/ 0 w 1677346"/>
              <a:gd name="connsiteY3" fmla="*/ 634456 h 640175"/>
              <a:gd name="connsiteX4" fmla="*/ 130629 w 1677346"/>
              <a:gd name="connsiteY4" fmla="*/ 0 h 640175"/>
              <a:gd name="connsiteX0" fmla="*/ 130629 w 1677346"/>
              <a:gd name="connsiteY0" fmla="*/ 0 h 634456"/>
              <a:gd name="connsiteX1" fmla="*/ 1677346 w 1677346"/>
              <a:gd name="connsiteY1" fmla="*/ 525 h 634456"/>
              <a:gd name="connsiteX2" fmla="*/ 1544953 w 1677346"/>
              <a:gd name="connsiteY2" fmla="*/ 631729 h 634456"/>
              <a:gd name="connsiteX3" fmla="*/ 0 w 1677346"/>
              <a:gd name="connsiteY3" fmla="*/ 634456 h 634456"/>
              <a:gd name="connsiteX4" fmla="*/ 130629 w 1677346"/>
              <a:gd name="connsiteY4" fmla="*/ 0 h 634456"/>
              <a:gd name="connsiteX0" fmla="*/ 130629 w 1544953"/>
              <a:gd name="connsiteY0" fmla="*/ 0 h 634456"/>
              <a:gd name="connsiteX1" fmla="*/ 951375 w 1544953"/>
              <a:gd name="connsiteY1" fmla="*/ 13489 h 634456"/>
              <a:gd name="connsiteX2" fmla="*/ 1544953 w 1544953"/>
              <a:gd name="connsiteY2" fmla="*/ 631729 h 634456"/>
              <a:gd name="connsiteX3" fmla="*/ 0 w 1544953"/>
              <a:gd name="connsiteY3" fmla="*/ 634456 h 634456"/>
              <a:gd name="connsiteX4" fmla="*/ 130629 w 1544953"/>
              <a:gd name="connsiteY4" fmla="*/ 0 h 634456"/>
              <a:gd name="connsiteX0" fmla="*/ 130629 w 951375"/>
              <a:gd name="connsiteY0" fmla="*/ 0 h 638212"/>
              <a:gd name="connsiteX1" fmla="*/ 951375 w 951375"/>
              <a:gd name="connsiteY1" fmla="*/ 13489 h 638212"/>
              <a:gd name="connsiteX2" fmla="*/ 838427 w 951375"/>
              <a:gd name="connsiteY2" fmla="*/ 638212 h 638212"/>
              <a:gd name="connsiteX3" fmla="*/ 0 w 951375"/>
              <a:gd name="connsiteY3" fmla="*/ 634456 h 638212"/>
              <a:gd name="connsiteX4" fmla="*/ 130629 w 951375"/>
              <a:gd name="connsiteY4" fmla="*/ 0 h 638212"/>
              <a:gd name="connsiteX0" fmla="*/ 130629 w 951375"/>
              <a:gd name="connsiteY0" fmla="*/ 0 h 638212"/>
              <a:gd name="connsiteX1" fmla="*/ 951375 w 951375"/>
              <a:gd name="connsiteY1" fmla="*/ 7008 h 638212"/>
              <a:gd name="connsiteX2" fmla="*/ 838427 w 951375"/>
              <a:gd name="connsiteY2" fmla="*/ 638212 h 638212"/>
              <a:gd name="connsiteX3" fmla="*/ 0 w 951375"/>
              <a:gd name="connsiteY3" fmla="*/ 634456 h 638212"/>
              <a:gd name="connsiteX4" fmla="*/ 130629 w 951375"/>
              <a:gd name="connsiteY4" fmla="*/ 0 h 638212"/>
              <a:gd name="connsiteX0" fmla="*/ 130629 w 958802"/>
              <a:gd name="connsiteY0" fmla="*/ 0 h 638212"/>
              <a:gd name="connsiteX1" fmla="*/ 958802 w 958802"/>
              <a:gd name="connsiteY1" fmla="*/ 3295 h 638212"/>
              <a:gd name="connsiteX2" fmla="*/ 838427 w 958802"/>
              <a:gd name="connsiteY2" fmla="*/ 638212 h 638212"/>
              <a:gd name="connsiteX3" fmla="*/ 0 w 958802"/>
              <a:gd name="connsiteY3" fmla="*/ 634456 h 638212"/>
              <a:gd name="connsiteX4" fmla="*/ 130629 w 958802"/>
              <a:gd name="connsiteY4" fmla="*/ 0 h 638212"/>
              <a:gd name="connsiteX0" fmla="*/ 130629 w 958802"/>
              <a:gd name="connsiteY0" fmla="*/ 0 h 638212"/>
              <a:gd name="connsiteX1" fmla="*/ 958802 w 958802"/>
              <a:gd name="connsiteY1" fmla="*/ 3295 h 638212"/>
              <a:gd name="connsiteX2" fmla="*/ 838427 w 958802"/>
              <a:gd name="connsiteY2" fmla="*/ 638212 h 638212"/>
              <a:gd name="connsiteX3" fmla="*/ 0 w 958802"/>
              <a:gd name="connsiteY3" fmla="*/ 634456 h 638212"/>
              <a:gd name="connsiteX4" fmla="*/ 130629 w 958802"/>
              <a:gd name="connsiteY4" fmla="*/ 0 h 638212"/>
              <a:gd name="connsiteX0" fmla="*/ 130629 w 962516"/>
              <a:gd name="connsiteY0" fmla="*/ 419 h 638631"/>
              <a:gd name="connsiteX1" fmla="*/ 962516 w 962516"/>
              <a:gd name="connsiteY1" fmla="*/ 0 h 638631"/>
              <a:gd name="connsiteX2" fmla="*/ 838427 w 962516"/>
              <a:gd name="connsiteY2" fmla="*/ 638631 h 638631"/>
              <a:gd name="connsiteX3" fmla="*/ 0 w 962516"/>
              <a:gd name="connsiteY3" fmla="*/ 634875 h 638631"/>
              <a:gd name="connsiteX4" fmla="*/ 130629 w 962516"/>
              <a:gd name="connsiteY4" fmla="*/ 419 h 63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516" h="638631">
                <a:moveTo>
                  <a:pt x="130629" y="419"/>
                </a:moveTo>
                <a:lnTo>
                  <a:pt x="962516" y="0"/>
                </a:lnTo>
                <a:lnTo>
                  <a:pt x="838427" y="638631"/>
                </a:lnTo>
                <a:lnTo>
                  <a:pt x="0" y="634875"/>
                </a:lnTo>
                <a:lnTo>
                  <a:pt x="130629" y="419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pt-BR" sz="1200" dirty="0">
              <a:solidFill>
                <a:prstClr val="white"/>
              </a:solidFill>
              <a:latin typeface="Alegreya Sans" pitchFamily="2" charset="0"/>
            </a:endParaRPr>
          </a:p>
        </p:txBody>
      </p:sp>
      <p:sp>
        <p:nvSpPr>
          <p:cNvPr id="12" name="Gráfico 17">
            <a:extLst>
              <a:ext uri="{FF2B5EF4-FFF2-40B4-BE49-F238E27FC236}">
                <a16:creationId xmlns:a16="http://schemas.microsoft.com/office/drawing/2014/main" id="{62CA9A49-CACD-E1D6-472C-09DF5584C89E}"/>
              </a:ext>
            </a:extLst>
          </p:cNvPr>
          <p:cNvSpPr/>
          <p:nvPr/>
        </p:nvSpPr>
        <p:spPr>
          <a:xfrm>
            <a:off x="-370198" y="-114183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Gráfico 10">
            <a:extLst>
              <a:ext uri="{FF2B5EF4-FFF2-40B4-BE49-F238E27FC236}">
                <a16:creationId xmlns:a16="http://schemas.microsoft.com/office/drawing/2014/main" id="{6F7E085B-08DD-D53D-58E0-506208DE82DE}"/>
              </a:ext>
            </a:extLst>
          </p:cNvPr>
          <p:cNvSpPr/>
          <p:nvPr/>
        </p:nvSpPr>
        <p:spPr>
          <a:xfrm>
            <a:off x="6966483" y="5684204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661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038EF9-85E8-28CD-65CD-9D9EAB59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76" y="729048"/>
            <a:ext cx="4135950" cy="107272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7215C59-528B-BA62-C1C9-7F2E464D58BB}"/>
              </a:ext>
            </a:extLst>
          </p:cNvPr>
          <p:cNvSpPr txBox="1"/>
          <p:nvPr/>
        </p:nvSpPr>
        <p:spPr>
          <a:xfrm>
            <a:off x="5706546" y="2157818"/>
            <a:ext cx="5764653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200" i="0">
                <a:effectLst/>
              </a:defRPr>
            </a:lvl1pPr>
          </a:lstStyle>
          <a:p>
            <a:pPr indent="11113"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ALI Indicações Geográficas tem como foco o fortalecimento e ativação do processo de inovação da Indicação Geográfica (IG) registrada por meio da estruturação de modelos de negócios inovadores, como forma de auxiliar a captura de valor para pequenos negócios e território da IG.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24325E5-6148-0604-BA5A-06493FFB73D2}"/>
              </a:ext>
            </a:extLst>
          </p:cNvPr>
          <p:cNvGrpSpPr/>
          <p:nvPr/>
        </p:nvGrpSpPr>
        <p:grpSpPr>
          <a:xfrm>
            <a:off x="-774353" y="2854342"/>
            <a:ext cx="5892438" cy="970389"/>
            <a:chOff x="-1832914" y="2288641"/>
            <a:chExt cx="8838657" cy="1455583"/>
          </a:xfrm>
        </p:grpSpPr>
        <p:sp>
          <p:nvSpPr>
            <p:cNvPr id="5" name="Retângulo 6">
              <a:extLst>
                <a:ext uri="{FF2B5EF4-FFF2-40B4-BE49-F238E27FC236}">
                  <a16:creationId xmlns:a16="http://schemas.microsoft.com/office/drawing/2014/main" id="{CB685E4C-A34B-9A3E-0BD6-C389478B20E6}"/>
                </a:ext>
              </a:extLst>
            </p:cNvPr>
            <p:cNvSpPr/>
            <p:nvPr/>
          </p:nvSpPr>
          <p:spPr>
            <a:xfrm>
              <a:off x="-1832914" y="2288641"/>
              <a:ext cx="8435378" cy="1455583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4052916"/>
                <a:gd name="connsiteY0" fmla="*/ 0 h 646331"/>
                <a:gd name="connsiteX1" fmla="*/ 4052916 w 4052916"/>
                <a:gd name="connsiteY1" fmla="*/ 6524 h 646331"/>
                <a:gd name="connsiteX2" fmla="*/ 3667865 w 4052916"/>
                <a:gd name="connsiteY2" fmla="*/ 646331 h 646331"/>
                <a:gd name="connsiteX3" fmla="*/ 0 w 4052916"/>
                <a:gd name="connsiteY3" fmla="*/ 634456 h 646331"/>
                <a:gd name="connsiteX4" fmla="*/ 130629 w 4052916"/>
                <a:gd name="connsiteY4" fmla="*/ 0 h 646331"/>
                <a:gd name="connsiteX0" fmla="*/ 130629 w 4052916"/>
                <a:gd name="connsiteY0" fmla="*/ 0 h 639807"/>
                <a:gd name="connsiteX1" fmla="*/ 4052916 w 4052916"/>
                <a:gd name="connsiteY1" fmla="*/ 6524 h 639807"/>
                <a:gd name="connsiteX2" fmla="*/ 3935336 w 4052916"/>
                <a:gd name="connsiteY2" fmla="*/ 639807 h 639807"/>
                <a:gd name="connsiteX3" fmla="*/ 0 w 4052916"/>
                <a:gd name="connsiteY3" fmla="*/ 634456 h 639807"/>
                <a:gd name="connsiteX4" fmla="*/ 130629 w 4052916"/>
                <a:gd name="connsiteY4" fmla="*/ 0 h 639807"/>
                <a:gd name="connsiteX0" fmla="*/ 130629 w 4079011"/>
                <a:gd name="connsiteY0" fmla="*/ 0 h 639807"/>
                <a:gd name="connsiteX1" fmla="*/ 4079011 w 4079011"/>
                <a:gd name="connsiteY1" fmla="*/ 13047 h 639807"/>
                <a:gd name="connsiteX2" fmla="*/ 3935336 w 4079011"/>
                <a:gd name="connsiteY2" fmla="*/ 639807 h 639807"/>
                <a:gd name="connsiteX3" fmla="*/ 0 w 4079011"/>
                <a:gd name="connsiteY3" fmla="*/ 634456 h 639807"/>
                <a:gd name="connsiteX4" fmla="*/ 130629 w 4079011"/>
                <a:gd name="connsiteY4" fmla="*/ 0 h 639807"/>
                <a:gd name="connsiteX0" fmla="*/ 130629 w 4072487"/>
                <a:gd name="connsiteY0" fmla="*/ 0 h 639807"/>
                <a:gd name="connsiteX1" fmla="*/ 4072487 w 4072487"/>
                <a:gd name="connsiteY1" fmla="*/ 6524 h 639807"/>
                <a:gd name="connsiteX2" fmla="*/ 3935336 w 4072487"/>
                <a:gd name="connsiteY2" fmla="*/ 639807 h 639807"/>
                <a:gd name="connsiteX3" fmla="*/ 0 w 4072487"/>
                <a:gd name="connsiteY3" fmla="*/ 634456 h 639807"/>
                <a:gd name="connsiteX4" fmla="*/ 130629 w 4072487"/>
                <a:gd name="connsiteY4" fmla="*/ 0 h 639807"/>
                <a:gd name="connsiteX0" fmla="*/ 150200 w 4072487"/>
                <a:gd name="connsiteY0" fmla="*/ 6523 h 633283"/>
                <a:gd name="connsiteX1" fmla="*/ 4072487 w 4072487"/>
                <a:gd name="connsiteY1" fmla="*/ 0 h 633283"/>
                <a:gd name="connsiteX2" fmla="*/ 3935336 w 4072487"/>
                <a:gd name="connsiteY2" fmla="*/ 633283 h 633283"/>
                <a:gd name="connsiteX3" fmla="*/ 0 w 4072487"/>
                <a:gd name="connsiteY3" fmla="*/ 627932 h 633283"/>
                <a:gd name="connsiteX4" fmla="*/ 150200 w 4072487"/>
                <a:gd name="connsiteY4" fmla="*/ 6523 h 633283"/>
                <a:gd name="connsiteX0" fmla="*/ 124105 w 4046392"/>
                <a:gd name="connsiteY0" fmla="*/ 6523 h 634456"/>
                <a:gd name="connsiteX1" fmla="*/ 4046392 w 4046392"/>
                <a:gd name="connsiteY1" fmla="*/ 0 h 634456"/>
                <a:gd name="connsiteX2" fmla="*/ 3909241 w 4046392"/>
                <a:gd name="connsiteY2" fmla="*/ 633283 h 634456"/>
                <a:gd name="connsiteX3" fmla="*/ 0 w 4046392"/>
                <a:gd name="connsiteY3" fmla="*/ 634456 h 634456"/>
                <a:gd name="connsiteX4" fmla="*/ 124105 w 4046392"/>
                <a:gd name="connsiteY4" fmla="*/ 6523 h 634456"/>
                <a:gd name="connsiteX0" fmla="*/ 124105 w 4046392"/>
                <a:gd name="connsiteY0" fmla="*/ -1 h 627932"/>
                <a:gd name="connsiteX1" fmla="*/ 4046392 w 4046392"/>
                <a:gd name="connsiteY1" fmla="*/ 0 h 627932"/>
                <a:gd name="connsiteX2" fmla="*/ 3909241 w 4046392"/>
                <a:gd name="connsiteY2" fmla="*/ 626759 h 627932"/>
                <a:gd name="connsiteX3" fmla="*/ 0 w 4046392"/>
                <a:gd name="connsiteY3" fmla="*/ 627932 h 627932"/>
                <a:gd name="connsiteX4" fmla="*/ 124105 w 4046392"/>
                <a:gd name="connsiteY4" fmla="*/ -1 h 627932"/>
                <a:gd name="connsiteX0" fmla="*/ 98010 w 4020297"/>
                <a:gd name="connsiteY0" fmla="*/ -1 h 626759"/>
                <a:gd name="connsiteX1" fmla="*/ 4020297 w 4020297"/>
                <a:gd name="connsiteY1" fmla="*/ 0 h 626759"/>
                <a:gd name="connsiteX2" fmla="*/ 3883146 w 4020297"/>
                <a:gd name="connsiteY2" fmla="*/ 626759 h 626759"/>
                <a:gd name="connsiteX3" fmla="*/ 0 w 4020297"/>
                <a:gd name="connsiteY3" fmla="*/ 608361 h 626759"/>
                <a:gd name="connsiteX4" fmla="*/ 98010 w 4020297"/>
                <a:gd name="connsiteY4" fmla="*/ -1 h 626759"/>
                <a:gd name="connsiteX0" fmla="*/ 117581 w 4039868"/>
                <a:gd name="connsiteY0" fmla="*/ -1 h 626759"/>
                <a:gd name="connsiteX1" fmla="*/ 4039868 w 4039868"/>
                <a:gd name="connsiteY1" fmla="*/ 0 h 626759"/>
                <a:gd name="connsiteX2" fmla="*/ 3902717 w 4039868"/>
                <a:gd name="connsiteY2" fmla="*/ 626759 h 626759"/>
                <a:gd name="connsiteX3" fmla="*/ 0 w 4039868"/>
                <a:gd name="connsiteY3" fmla="*/ 621409 h 626759"/>
                <a:gd name="connsiteX4" fmla="*/ 117581 w 4039868"/>
                <a:gd name="connsiteY4" fmla="*/ -1 h 626759"/>
                <a:gd name="connsiteX0" fmla="*/ 117581 w 4039868"/>
                <a:gd name="connsiteY0" fmla="*/ -1 h 621409"/>
                <a:gd name="connsiteX1" fmla="*/ 4039868 w 4039868"/>
                <a:gd name="connsiteY1" fmla="*/ 0 h 621409"/>
                <a:gd name="connsiteX2" fmla="*/ 3915764 w 4039868"/>
                <a:gd name="connsiteY2" fmla="*/ 620235 h 621409"/>
                <a:gd name="connsiteX3" fmla="*/ 0 w 4039868"/>
                <a:gd name="connsiteY3" fmla="*/ 621409 h 621409"/>
                <a:gd name="connsiteX4" fmla="*/ 117581 w 4039868"/>
                <a:gd name="connsiteY4" fmla="*/ -1 h 6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868" h="621409">
                  <a:moveTo>
                    <a:pt x="117581" y="-1"/>
                  </a:moveTo>
                  <a:lnTo>
                    <a:pt x="4039868" y="0"/>
                  </a:lnTo>
                  <a:lnTo>
                    <a:pt x="3915764" y="620235"/>
                  </a:lnTo>
                  <a:lnTo>
                    <a:pt x="0" y="621409"/>
                  </a:lnTo>
                  <a:lnTo>
                    <a:pt x="117581" y="-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pt-BR" sz="1200">
                <a:solidFill>
                  <a:prstClr val="white"/>
                </a:solidFill>
                <a:latin typeface="Alegreya Sans" pitchFamily="2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BED5A65-7318-1AD1-2DE8-34F291060364}"/>
                </a:ext>
              </a:extLst>
            </p:cNvPr>
            <p:cNvSpPr txBox="1"/>
            <p:nvPr/>
          </p:nvSpPr>
          <p:spPr>
            <a:xfrm>
              <a:off x="833543" y="2715424"/>
              <a:ext cx="6172200" cy="6232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67"/>
                </a:spcBef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Objetivo</a:t>
              </a:r>
              <a:endParaRPr lang="en-US" sz="3000" b="1" dirty="0">
                <a:solidFill>
                  <a:prstClr val="white"/>
                </a:solidFill>
                <a:latin typeface="Lucida Sans" panose="020B0602030504020204" pitchFamily="34" charset="77"/>
                <a:cs typeface="Arial" panose="020B0604020202020204" pitchFamily="34" charset="0"/>
              </a:endParaRP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985D2AF-5E2A-5ED8-D528-60F8F9C17989}"/>
              </a:ext>
            </a:extLst>
          </p:cNvPr>
          <p:cNvGrpSpPr/>
          <p:nvPr/>
        </p:nvGrpSpPr>
        <p:grpSpPr>
          <a:xfrm>
            <a:off x="-908780" y="5050720"/>
            <a:ext cx="5649656" cy="854060"/>
            <a:chOff x="-1832914" y="2463134"/>
            <a:chExt cx="8474484" cy="1281090"/>
          </a:xfrm>
        </p:grpSpPr>
        <p:sp>
          <p:nvSpPr>
            <p:cNvPr id="10" name="Retângulo 6">
              <a:extLst>
                <a:ext uri="{FF2B5EF4-FFF2-40B4-BE49-F238E27FC236}">
                  <a16:creationId xmlns:a16="http://schemas.microsoft.com/office/drawing/2014/main" id="{B28EE663-3FB4-E2EC-300F-C8EEF6F64DFE}"/>
                </a:ext>
              </a:extLst>
            </p:cNvPr>
            <p:cNvSpPr/>
            <p:nvPr/>
          </p:nvSpPr>
          <p:spPr>
            <a:xfrm>
              <a:off x="-1832914" y="2463134"/>
              <a:ext cx="7424159" cy="1281090"/>
            </a:xfrm>
            <a:custGeom>
              <a:avLst/>
              <a:gdLst>
                <a:gd name="connsiteX0" fmla="*/ 0 w 3667864"/>
                <a:gd name="connsiteY0" fmla="*/ 0 h 646331"/>
                <a:gd name="connsiteX1" fmla="*/ 3667864 w 3667864"/>
                <a:gd name="connsiteY1" fmla="*/ 0 h 646331"/>
                <a:gd name="connsiteX2" fmla="*/ 3667864 w 3667864"/>
                <a:gd name="connsiteY2" fmla="*/ 646331 h 646331"/>
                <a:gd name="connsiteX3" fmla="*/ 0 w 3667864"/>
                <a:gd name="connsiteY3" fmla="*/ 646331 h 646331"/>
                <a:gd name="connsiteX4" fmla="*/ 0 w 3667864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798493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3798493"/>
                <a:gd name="connsiteY0" fmla="*/ 0 h 646331"/>
                <a:gd name="connsiteX1" fmla="*/ 3798493 w 3798493"/>
                <a:gd name="connsiteY1" fmla="*/ 0 h 646331"/>
                <a:gd name="connsiteX2" fmla="*/ 3667865 w 3798493"/>
                <a:gd name="connsiteY2" fmla="*/ 646331 h 646331"/>
                <a:gd name="connsiteX3" fmla="*/ 0 w 3798493"/>
                <a:gd name="connsiteY3" fmla="*/ 634456 h 646331"/>
                <a:gd name="connsiteX4" fmla="*/ 130629 w 3798493"/>
                <a:gd name="connsiteY4" fmla="*/ 0 h 646331"/>
                <a:gd name="connsiteX0" fmla="*/ 130629 w 4052916"/>
                <a:gd name="connsiteY0" fmla="*/ 0 h 646331"/>
                <a:gd name="connsiteX1" fmla="*/ 4052916 w 4052916"/>
                <a:gd name="connsiteY1" fmla="*/ 6524 h 646331"/>
                <a:gd name="connsiteX2" fmla="*/ 3667865 w 4052916"/>
                <a:gd name="connsiteY2" fmla="*/ 646331 h 646331"/>
                <a:gd name="connsiteX3" fmla="*/ 0 w 4052916"/>
                <a:gd name="connsiteY3" fmla="*/ 634456 h 646331"/>
                <a:gd name="connsiteX4" fmla="*/ 130629 w 4052916"/>
                <a:gd name="connsiteY4" fmla="*/ 0 h 646331"/>
                <a:gd name="connsiteX0" fmla="*/ 130629 w 4052916"/>
                <a:gd name="connsiteY0" fmla="*/ 0 h 639807"/>
                <a:gd name="connsiteX1" fmla="*/ 4052916 w 4052916"/>
                <a:gd name="connsiteY1" fmla="*/ 6524 h 639807"/>
                <a:gd name="connsiteX2" fmla="*/ 3935336 w 4052916"/>
                <a:gd name="connsiteY2" fmla="*/ 639807 h 639807"/>
                <a:gd name="connsiteX3" fmla="*/ 0 w 4052916"/>
                <a:gd name="connsiteY3" fmla="*/ 634456 h 639807"/>
                <a:gd name="connsiteX4" fmla="*/ 130629 w 4052916"/>
                <a:gd name="connsiteY4" fmla="*/ 0 h 639807"/>
                <a:gd name="connsiteX0" fmla="*/ 130629 w 4079011"/>
                <a:gd name="connsiteY0" fmla="*/ 0 h 639807"/>
                <a:gd name="connsiteX1" fmla="*/ 4079011 w 4079011"/>
                <a:gd name="connsiteY1" fmla="*/ 13047 h 639807"/>
                <a:gd name="connsiteX2" fmla="*/ 3935336 w 4079011"/>
                <a:gd name="connsiteY2" fmla="*/ 639807 h 639807"/>
                <a:gd name="connsiteX3" fmla="*/ 0 w 4079011"/>
                <a:gd name="connsiteY3" fmla="*/ 634456 h 639807"/>
                <a:gd name="connsiteX4" fmla="*/ 130629 w 4079011"/>
                <a:gd name="connsiteY4" fmla="*/ 0 h 639807"/>
                <a:gd name="connsiteX0" fmla="*/ 130629 w 4072487"/>
                <a:gd name="connsiteY0" fmla="*/ 0 h 639807"/>
                <a:gd name="connsiteX1" fmla="*/ 4072487 w 4072487"/>
                <a:gd name="connsiteY1" fmla="*/ 6524 h 639807"/>
                <a:gd name="connsiteX2" fmla="*/ 3935336 w 4072487"/>
                <a:gd name="connsiteY2" fmla="*/ 639807 h 639807"/>
                <a:gd name="connsiteX3" fmla="*/ 0 w 4072487"/>
                <a:gd name="connsiteY3" fmla="*/ 634456 h 639807"/>
                <a:gd name="connsiteX4" fmla="*/ 130629 w 4072487"/>
                <a:gd name="connsiteY4" fmla="*/ 0 h 639807"/>
                <a:gd name="connsiteX0" fmla="*/ 150200 w 4072487"/>
                <a:gd name="connsiteY0" fmla="*/ 6523 h 633283"/>
                <a:gd name="connsiteX1" fmla="*/ 4072487 w 4072487"/>
                <a:gd name="connsiteY1" fmla="*/ 0 h 633283"/>
                <a:gd name="connsiteX2" fmla="*/ 3935336 w 4072487"/>
                <a:gd name="connsiteY2" fmla="*/ 633283 h 633283"/>
                <a:gd name="connsiteX3" fmla="*/ 0 w 4072487"/>
                <a:gd name="connsiteY3" fmla="*/ 627932 h 633283"/>
                <a:gd name="connsiteX4" fmla="*/ 150200 w 4072487"/>
                <a:gd name="connsiteY4" fmla="*/ 6523 h 633283"/>
                <a:gd name="connsiteX0" fmla="*/ 124105 w 4046392"/>
                <a:gd name="connsiteY0" fmla="*/ 6523 h 634456"/>
                <a:gd name="connsiteX1" fmla="*/ 4046392 w 4046392"/>
                <a:gd name="connsiteY1" fmla="*/ 0 h 634456"/>
                <a:gd name="connsiteX2" fmla="*/ 3909241 w 4046392"/>
                <a:gd name="connsiteY2" fmla="*/ 633283 h 634456"/>
                <a:gd name="connsiteX3" fmla="*/ 0 w 4046392"/>
                <a:gd name="connsiteY3" fmla="*/ 634456 h 634456"/>
                <a:gd name="connsiteX4" fmla="*/ 124105 w 4046392"/>
                <a:gd name="connsiteY4" fmla="*/ 6523 h 634456"/>
                <a:gd name="connsiteX0" fmla="*/ 124105 w 4046392"/>
                <a:gd name="connsiteY0" fmla="*/ -1 h 627932"/>
                <a:gd name="connsiteX1" fmla="*/ 4046392 w 4046392"/>
                <a:gd name="connsiteY1" fmla="*/ 0 h 627932"/>
                <a:gd name="connsiteX2" fmla="*/ 3909241 w 4046392"/>
                <a:gd name="connsiteY2" fmla="*/ 626759 h 627932"/>
                <a:gd name="connsiteX3" fmla="*/ 0 w 4046392"/>
                <a:gd name="connsiteY3" fmla="*/ 627932 h 627932"/>
                <a:gd name="connsiteX4" fmla="*/ 124105 w 4046392"/>
                <a:gd name="connsiteY4" fmla="*/ -1 h 627932"/>
                <a:gd name="connsiteX0" fmla="*/ 98010 w 4020297"/>
                <a:gd name="connsiteY0" fmla="*/ -1 h 626759"/>
                <a:gd name="connsiteX1" fmla="*/ 4020297 w 4020297"/>
                <a:gd name="connsiteY1" fmla="*/ 0 h 626759"/>
                <a:gd name="connsiteX2" fmla="*/ 3883146 w 4020297"/>
                <a:gd name="connsiteY2" fmla="*/ 626759 h 626759"/>
                <a:gd name="connsiteX3" fmla="*/ 0 w 4020297"/>
                <a:gd name="connsiteY3" fmla="*/ 608361 h 626759"/>
                <a:gd name="connsiteX4" fmla="*/ 98010 w 4020297"/>
                <a:gd name="connsiteY4" fmla="*/ -1 h 626759"/>
                <a:gd name="connsiteX0" fmla="*/ 117581 w 4039868"/>
                <a:gd name="connsiteY0" fmla="*/ -1 h 626759"/>
                <a:gd name="connsiteX1" fmla="*/ 4039868 w 4039868"/>
                <a:gd name="connsiteY1" fmla="*/ 0 h 626759"/>
                <a:gd name="connsiteX2" fmla="*/ 3902717 w 4039868"/>
                <a:gd name="connsiteY2" fmla="*/ 626759 h 626759"/>
                <a:gd name="connsiteX3" fmla="*/ 0 w 4039868"/>
                <a:gd name="connsiteY3" fmla="*/ 621409 h 626759"/>
                <a:gd name="connsiteX4" fmla="*/ 117581 w 4039868"/>
                <a:gd name="connsiteY4" fmla="*/ -1 h 626759"/>
                <a:gd name="connsiteX0" fmla="*/ 117581 w 4039868"/>
                <a:gd name="connsiteY0" fmla="*/ -1 h 621409"/>
                <a:gd name="connsiteX1" fmla="*/ 4039868 w 4039868"/>
                <a:gd name="connsiteY1" fmla="*/ 0 h 621409"/>
                <a:gd name="connsiteX2" fmla="*/ 3915764 w 4039868"/>
                <a:gd name="connsiteY2" fmla="*/ 620235 h 621409"/>
                <a:gd name="connsiteX3" fmla="*/ 0 w 4039868"/>
                <a:gd name="connsiteY3" fmla="*/ 621409 h 621409"/>
                <a:gd name="connsiteX4" fmla="*/ 117581 w 4039868"/>
                <a:gd name="connsiteY4" fmla="*/ -1 h 62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9868" h="621409">
                  <a:moveTo>
                    <a:pt x="117581" y="-1"/>
                  </a:moveTo>
                  <a:lnTo>
                    <a:pt x="4039868" y="0"/>
                  </a:lnTo>
                  <a:lnTo>
                    <a:pt x="3915764" y="620235"/>
                  </a:lnTo>
                  <a:lnTo>
                    <a:pt x="0" y="621409"/>
                  </a:lnTo>
                  <a:lnTo>
                    <a:pt x="117581" y="-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pt-BR" sz="1200">
                <a:solidFill>
                  <a:prstClr val="white"/>
                </a:solidFill>
                <a:latin typeface="Alegreya Sans" pitchFamily="2" charset="0"/>
              </a:endParaRP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FC38E800-8360-5C90-BB56-69CEC2E3E5C4}"/>
                </a:ext>
              </a:extLst>
            </p:cNvPr>
            <p:cNvSpPr txBox="1"/>
            <p:nvPr/>
          </p:nvSpPr>
          <p:spPr>
            <a:xfrm>
              <a:off x="469370" y="2740504"/>
              <a:ext cx="6172200" cy="6232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667"/>
                </a:spcBef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Público</a:t>
              </a:r>
              <a:r>
                <a:rPr lang="en-US" sz="3000" b="1" dirty="0">
                  <a:solidFill>
                    <a:prstClr val="white"/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Lucida Sans" panose="020B0602030504020204" pitchFamily="34" charset="77"/>
                  <a:cs typeface="Arial" panose="020B0604020202020204" pitchFamily="34" charset="0"/>
                </a:rPr>
                <a:t>alvo</a:t>
              </a:r>
              <a:endParaRPr lang="en-US" sz="3000" b="1" dirty="0">
                <a:solidFill>
                  <a:prstClr val="white"/>
                </a:solidFill>
                <a:latin typeface="Lucida Sans" panose="020B0602030504020204" pitchFamily="34" charset="77"/>
                <a:cs typeface="Arial" panose="020B0604020202020204" pitchFamily="34" charset="0"/>
              </a:endParaRP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570013-FB15-87F2-383C-C555265AAE85}"/>
              </a:ext>
            </a:extLst>
          </p:cNvPr>
          <p:cNvSpPr txBox="1"/>
          <p:nvPr/>
        </p:nvSpPr>
        <p:spPr>
          <a:xfrm>
            <a:off x="5706546" y="4965249"/>
            <a:ext cx="5764653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200" i="0">
                <a:effectLst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associações e governança das Indicações geográficas registradas. </a:t>
            </a:r>
          </a:p>
        </p:txBody>
      </p:sp>
      <p:sp>
        <p:nvSpPr>
          <p:cNvPr id="13" name="Gráfico 17">
            <a:extLst>
              <a:ext uri="{FF2B5EF4-FFF2-40B4-BE49-F238E27FC236}">
                <a16:creationId xmlns:a16="http://schemas.microsoft.com/office/drawing/2014/main" id="{42B79EC0-CE53-8935-91C2-04E1B8FCA954}"/>
              </a:ext>
            </a:extLst>
          </p:cNvPr>
          <p:cNvSpPr/>
          <p:nvPr/>
        </p:nvSpPr>
        <p:spPr>
          <a:xfrm>
            <a:off x="509501" y="613835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A68EF4F5-A063-0802-E40D-617C8D2B69F1}"/>
              </a:ext>
            </a:extLst>
          </p:cNvPr>
          <p:cNvSpPr/>
          <p:nvPr/>
        </p:nvSpPr>
        <p:spPr>
          <a:xfrm>
            <a:off x="-3269234" y="5720555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7">
            <a:extLst>
              <a:ext uri="{FF2B5EF4-FFF2-40B4-BE49-F238E27FC236}">
                <a16:creationId xmlns:a16="http://schemas.microsoft.com/office/drawing/2014/main" id="{4FC0580C-5446-8CF8-A716-1552584FEA66}"/>
              </a:ext>
            </a:extLst>
          </p:cNvPr>
          <p:cNvSpPr/>
          <p:nvPr/>
        </p:nvSpPr>
        <p:spPr>
          <a:xfrm>
            <a:off x="9237490" y="1888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6" name="Gráfico 10">
            <a:extLst>
              <a:ext uri="{FF2B5EF4-FFF2-40B4-BE49-F238E27FC236}">
                <a16:creationId xmlns:a16="http://schemas.microsoft.com/office/drawing/2014/main" id="{976D8383-19A5-0FA0-1B97-205414FB420A}"/>
              </a:ext>
            </a:extLst>
          </p:cNvPr>
          <p:cNvSpPr/>
          <p:nvPr/>
        </p:nvSpPr>
        <p:spPr>
          <a:xfrm>
            <a:off x="5964048" y="-723812"/>
            <a:ext cx="5630562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5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ED8D63F-88E9-D004-F94B-1F4F9DF26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806" y="1101068"/>
            <a:ext cx="6789560" cy="5547402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3" name="Gráfico 17">
            <a:extLst>
              <a:ext uri="{FF2B5EF4-FFF2-40B4-BE49-F238E27FC236}">
                <a16:creationId xmlns:a16="http://schemas.microsoft.com/office/drawing/2014/main" id="{F8C16EAB-FC81-B64F-52F1-0FFFC43EAACE}"/>
              </a:ext>
            </a:extLst>
          </p:cNvPr>
          <p:cNvSpPr/>
          <p:nvPr/>
        </p:nvSpPr>
        <p:spPr>
          <a:xfrm>
            <a:off x="-95982" y="6138350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Gráfico 10">
            <a:extLst>
              <a:ext uri="{FF2B5EF4-FFF2-40B4-BE49-F238E27FC236}">
                <a16:creationId xmlns:a16="http://schemas.microsoft.com/office/drawing/2014/main" id="{D30D51C5-078B-6D33-E233-AF523E357646}"/>
              </a:ext>
            </a:extLst>
          </p:cNvPr>
          <p:cNvSpPr/>
          <p:nvPr/>
        </p:nvSpPr>
        <p:spPr>
          <a:xfrm>
            <a:off x="-3874717" y="5720555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A4E8B6B8-D2BA-EDE6-C107-3632D3881A90}"/>
              </a:ext>
            </a:extLst>
          </p:cNvPr>
          <p:cNvSpPr/>
          <p:nvPr/>
        </p:nvSpPr>
        <p:spPr>
          <a:xfrm>
            <a:off x="-1111953" y="47130"/>
            <a:ext cx="6492186" cy="833856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4052916"/>
              <a:gd name="connsiteY0" fmla="*/ 0 h 646331"/>
              <a:gd name="connsiteX1" fmla="*/ 4052916 w 4052916"/>
              <a:gd name="connsiteY1" fmla="*/ 6524 h 646331"/>
              <a:gd name="connsiteX2" fmla="*/ 3667865 w 4052916"/>
              <a:gd name="connsiteY2" fmla="*/ 646331 h 646331"/>
              <a:gd name="connsiteX3" fmla="*/ 0 w 4052916"/>
              <a:gd name="connsiteY3" fmla="*/ 634456 h 646331"/>
              <a:gd name="connsiteX4" fmla="*/ 130629 w 4052916"/>
              <a:gd name="connsiteY4" fmla="*/ 0 h 646331"/>
              <a:gd name="connsiteX0" fmla="*/ 130629 w 4052916"/>
              <a:gd name="connsiteY0" fmla="*/ 0 h 639807"/>
              <a:gd name="connsiteX1" fmla="*/ 4052916 w 4052916"/>
              <a:gd name="connsiteY1" fmla="*/ 6524 h 639807"/>
              <a:gd name="connsiteX2" fmla="*/ 3935336 w 4052916"/>
              <a:gd name="connsiteY2" fmla="*/ 639807 h 639807"/>
              <a:gd name="connsiteX3" fmla="*/ 0 w 4052916"/>
              <a:gd name="connsiteY3" fmla="*/ 634456 h 639807"/>
              <a:gd name="connsiteX4" fmla="*/ 130629 w 4052916"/>
              <a:gd name="connsiteY4" fmla="*/ 0 h 639807"/>
              <a:gd name="connsiteX0" fmla="*/ 130629 w 4079011"/>
              <a:gd name="connsiteY0" fmla="*/ 0 h 639807"/>
              <a:gd name="connsiteX1" fmla="*/ 4079011 w 4079011"/>
              <a:gd name="connsiteY1" fmla="*/ 13047 h 639807"/>
              <a:gd name="connsiteX2" fmla="*/ 3935336 w 4079011"/>
              <a:gd name="connsiteY2" fmla="*/ 639807 h 639807"/>
              <a:gd name="connsiteX3" fmla="*/ 0 w 4079011"/>
              <a:gd name="connsiteY3" fmla="*/ 634456 h 639807"/>
              <a:gd name="connsiteX4" fmla="*/ 130629 w 4079011"/>
              <a:gd name="connsiteY4" fmla="*/ 0 h 639807"/>
              <a:gd name="connsiteX0" fmla="*/ 130629 w 4072487"/>
              <a:gd name="connsiteY0" fmla="*/ 0 h 639807"/>
              <a:gd name="connsiteX1" fmla="*/ 4072487 w 4072487"/>
              <a:gd name="connsiteY1" fmla="*/ 6524 h 639807"/>
              <a:gd name="connsiteX2" fmla="*/ 3935336 w 4072487"/>
              <a:gd name="connsiteY2" fmla="*/ 639807 h 639807"/>
              <a:gd name="connsiteX3" fmla="*/ 0 w 4072487"/>
              <a:gd name="connsiteY3" fmla="*/ 634456 h 639807"/>
              <a:gd name="connsiteX4" fmla="*/ 130629 w 4072487"/>
              <a:gd name="connsiteY4" fmla="*/ 0 h 639807"/>
              <a:gd name="connsiteX0" fmla="*/ 150200 w 4072487"/>
              <a:gd name="connsiteY0" fmla="*/ 6523 h 633283"/>
              <a:gd name="connsiteX1" fmla="*/ 4072487 w 4072487"/>
              <a:gd name="connsiteY1" fmla="*/ 0 h 633283"/>
              <a:gd name="connsiteX2" fmla="*/ 3935336 w 4072487"/>
              <a:gd name="connsiteY2" fmla="*/ 633283 h 633283"/>
              <a:gd name="connsiteX3" fmla="*/ 0 w 4072487"/>
              <a:gd name="connsiteY3" fmla="*/ 627932 h 633283"/>
              <a:gd name="connsiteX4" fmla="*/ 150200 w 4072487"/>
              <a:gd name="connsiteY4" fmla="*/ 6523 h 633283"/>
              <a:gd name="connsiteX0" fmla="*/ 124105 w 4046392"/>
              <a:gd name="connsiteY0" fmla="*/ 6523 h 634456"/>
              <a:gd name="connsiteX1" fmla="*/ 4046392 w 4046392"/>
              <a:gd name="connsiteY1" fmla="*/ 0 h 634456"/>
              <a:gd name="connsiteX2" fmla="*/ 3909241 w 4046392"/>
              <a:gd name="connsiteY2" fmla="*/ 633283 h 634456"/>
              <a:gd name="connsiteX3" fmla="*/ 0 w 4046392"/>
              <a:gd name="connsiteY3" fmla="*/ 634456 h 634456"/>
              <a:gd name="connsiteX4" fmla="*/ 124105 w 4046392"/>
              <a:gd name="connsiteY4" fmla="*/ 6523 h 634456"/>
              <a:gd name="connsiteX0" fmla="*/ 124105 w 4046392"/>
              <a:gd name="connsiteY0" fmla="*/ -1 h 627932"/>
              <a:gd name="connsiteX1" fmla="*/ 4046392 w 4046392"/>
              <a:gd name="connsiteY1" fmla="*/ 0 h 627932"/>
              <a:gd name="connsiteX2" fmla="*/ 3909241 w 4046392"/>
              <a:gd name="connsiteY2" fmla="*/ 626759 h 627932"/>
              <a:gd name="connsiteX3" fmla="*/ 0 w 4046392"/>
              <a:gd name="connsiteY3" fmla="*/ 627932 h 627932"/>
              <a:gd name="connsiteX4" fmla="*/ 124105 w 4046392"/>
              <a:gd name="connsiteY4" fmla="*/ -1 h 627932"/>
              <a:gd name="connsiteX0" fmla="*/ 98010 w 4020297"/>
              <a:gd name="connsiteY0" fmla="*/ -1 h 626759"/>
              <a:gd name="connsiteX1" fmla="*/ 4020297 w 4020297"/>
              <a:gd name="connsiteY1" fmla="*/ 0 h 626759"/>
              <a:gd name="connsiteX2" fmla="*/ 3883146 w 4020297"/>
              <a:gd name="connsiteY2" fmla="*/ 626759 h 626759"/>
              <a:gd name="connsiteX3" fmla="*/ 0 w 4020297"/>
              <a:gd name="connsiteY3" fmla="*/ 608361 h 626759"/>
              <a:gd name="connsiteX4" fmla="*/ 98010 w 4020297"/>
              <a:gd name="connsiteY4" fmla="*/ -1 h 626759"/>
              <a:gd name="connsiteX0" fmla="*/ 117581 w 4039868"/>
              <a:gd name="connsiteY0" fmla="*/ -1 h 626759"/>
              <a:gd name="connsiteX1" fmla="*/ 4039868 w 4039868"/>
              <a:gd name="connsiteY1" fmla="*/ 0 h 626759"/>
              <a:gd name="connsiteX2" fmla="*/ 3902717 w 4039868"/>
              <a:gd name="connsiteY2" fmla="*/ 626759 h 626759"/>
              <a:gd name="connsiteX3" fmla="*/ 0 w 4039868"/>
              <a:gd name="connsiteY3" fmla="*/ 621409 h 626759"/>
              <a:gd name="connsiteX4" fmla="*/ 117581 w 4039868"/>
              <a:gd name="connsiteY4" fmla="*/ -1 h 626759"/>
              <a:gd name="connsiteX0" fmla="*/ 117581 w 4039868"/>
              <a:gd name="connsiteY0" fmla="*/ -1 h 621409"/>
              <a:gd name="connsiteX1" fmla="*/ 4039868 w 4039868"/>
              <a:gd name="connsiteY1" fmla="*/ 0 h 621409"/>
              <a:gd name="connsiteX2" fmla="*/ 3915764 w 4039868"/>
              <a:gd name="connsiteY2" fmla="*/ 620235 h 621409"/>
              <a:gd name="connsiteX3" fmla="*/ 0 w 4039868"/>
              <a:gd name="connsiteY3" fmla="*/ 621409 h 621409"/>
              <a:gd name="connsiteX4" fmla="*/ 117581 w 4039868"/>
              <a:gd name="connsiteY4" fmla="*/ -1 h 6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68" h="621409">
                <a:moveTo>
                  <a:pt x="117581" y="-1"/>
                </a:moveTo>
                <a:lnTo>
                  <a:pt x="4039868" y="0"/>
                </a:lnTo>
                <a:lnTo>
                  <a:pt x="3915764" y="620235"/>
                </a:lnTo>
                <a:lnTo>
                  <a:pt x="0" y="621409"/>
                </a:lnTo>
                <a:lnTo>
                  <a:pt x="117581" y="-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B7A3EC-B6B9-5F2B-EBEC-53705D9EC265}"/>
              </a:ext>
            </a:extLst>
          </p:cNvPr>
          <p:cNvSpPr txBox="1"/>
          <p:nvPr/>
        </p:nvSpPr>
        <p:spPr>
          <a:xfrm>
            <a:off x="-607373" y="123671"/>
            <a:ext cx="584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Metodologia</a:t>
            </a:r>
          </a:p>
        </p:txBody>
      </p:sp>
      <p:sp>
        <p:nvSpPr>
          <p:cNvPr id="7" name="Gráfico 17">
            <a:extLst>
              <a:ext uri="{FF2B5EF4-FFF2-40B4-BE49-F238E27FC236}">
                <a16:creationId xmlns:a16="http://schemas.microsoft.com/office/drawing/2014/main" id="{960589C3-53DB-E394-884F-A60BD6442DCC}"/>
              </a:ext>
            </a:extLst>
          </p:cNvPr>
          <p:cNvSpPr/>
          <p:nvPr/>
        </p:nvSpPr>
        <p:spPr>
          <a:xfrm>
            <a:off x="9311546" y="4094851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Gráfico 10">
            <a:extLst>
              <a:ext uri="{FF2B5EF4-FFF2-40B4-BE49-F238E27FC236}">
                <a16:creationId xmlns:a16="http://schemas.microsoft.com/office/drawing/2014/main" id="{4B2B0CA3-00BA-B07E-5E3B-C691DC66E1E9}"/>
              </a:ext>
            </a:extLst>
          </p:cNvPr>
          <p:cNvSpPr/>
          <p:nvPr/>
        </p:nvSpPr>
        <p:spPr>
          <a:xfrm>
            <a:off x="10121007" y="3086084"/>
            <a:ext cx="5443394" cy="120881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66CD8A3-885D-2659-AE20-CF3F798F9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6" y="2672403"/>
            <a:ext cx="2041557" cy="5295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0A1F16C-9B1C-5EDD-7D88-5106E3BD5C37}"/>
              </a:ext>
            </a:extLst>
          </p:cNvPr>
          <p:cNvSpPr txBox="1"/>
          <p:nvPr/>
        </p:nvSpPr>
        <p:spPr>
          <a:xfrm>
            <a:off x="339752" y="3614456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Lucida Sans" panose="020B0602030504020204" pitchFamily="34" charset="77"/>
              </a:rPr>
              <a:t>Ciclo de 12 meses</a:t>
            </a:r>
          </a:p>
        </p:txBody>
      </p:sp>
    </p:spTree>
    <p:extLst>
      <p:ext uri="{BB962C8B-B14F-4D97-AF65-F5344CB8AC3E}">
        <p14:creationId xmlns:p14="http://schemas.microsoft.com/office/powerpoint/2010/main" val="75486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>
            <a:extLst>
              <a:ext uri="{FF2B5EF4-FFF2-40B4-BE49-F238E27FC236}">
                <a16:creationId xmlns:a16="http://schemas.microsoft.com/office/drawing/2014/main" id="{AD38D542-1EB4-BD3D-92D3-12F0BC59EDF6}"/>
              </a:ext>
            </a:extLst>
          </p:cNvPr>
          <p:cNvSpPr/>
          <p:nvPr/>
        </p:nvSpPr>
        <p:spPr>
          <a:xfrm>
            <a:off x="-1111953" y="47130"/>
            <a:ext cx="6492186" cy="833856"/>
          </a:xfrm>
          <a:custGeom>
            <a:avLst/>
            <a:gdLst>
              <a:gd name="connsiteX0" fmla="*/ 0 w 3667864"/>
              <a:gd name="connsiteY0" fmla="*/ 0 h 646331"/>
              <a:gd name="connsiteX1" fmla="*/ 3667864 w 3667864"/>
              <a:gd name="connsiteY1" fmla="*/ 0 h 646331"/>
              <a:gd name="connsiteX2" fmla="*/ 3667864 w 3667864"/>
              <a:gd name="connsiteY2" fmla="*/ 646331 h 646331"/>
              <a:gd name="connsiteX3" fmla="*/ 0 w 3667864"/>
              <a:gd name="connsiteY3" fmla="*/ 646331 h 646331"/>
              <a:gd name="connsiteX4" fmla="*/ 0 w 3667864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798493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3798493"/>
              <a:gd name="connsiteY0" fmla="*/ 0 h 646331"/>
              <a:gd name="connsiteX1" fmla="*/ 3798493 w 3798493"/>
              <a:gd name="connsiteY1" fmla="*/ 0 h 646331"/>
              <a:gd name="connsiteX2" fmla="*/ 3667865 w 3798493"/>
              <a:gd name="connsiteY2" fmla="*/ 646331 h 646331"/>
              <a:gd name="connsiteX3" fmla="*/ 0 w 3798493"/>
              <a:gd name="connsiteY3" fmla="*/ 634456 h 646331"/>
              <a:gd name="connsiteX4" fmla="*/ 130629 w 3798493"/>
              <a:gd name="connsiteY4" fmla="*/ 0 h 646331"/>
              <a:gd name="connsiteX0" fmla="*/ 130629 w 4052916"/>
              <a:gd name="connsiteY0" fmla="*/ 0 h 646331"/>
              <a:gd name="connsiteX1" fmla="*/ 4052916 w 4052916"/>
              <a:gd name="connsiteY1" fmla="*/ 6524 h 646331"/>
              <a:gd name="connsiteX2" fmla="*/ 3667865 w 4052916"/>
              <a:gd name="connsiteY2" fmla="*/ 646331 h 646331"/>
              <a:gd name="connsiteX3" fmla="*/ 0 w 4052916"/>
              <a:gd name="connsiteY3" fmla="*/ 634456 h 646331"/>
              <a:gd name="connsiteX4" fmla="*/ 130629 w 4052916"/>
              <a:gd name="connsiteY4" fmla="*/ 0 h 646331"/>
              <a:gd name="connsiteX0" fmla="*/ 130629 w 4052916"/>
              <a:gd name="connsiteY0" fmla="*/ 0 h 639807"/>
              <a:gd name="connsiteX1" fmla="*/ 4052916 w 4052916"/>
              <a:gd name="connsiteY1" fmla="*/ 6524 h 639807"/>
              <a:gd name="connsiteX2" fmla="*/ 3935336 w 4052916"/>
              <a:gd name="connsiteY2" fmla="*/ 639807 h 639807"/>
              <a:gd name="connsiteX3" fmla="*/ 0 w 4052916"/>
              <a:gd name="connsiteY3" fmla="*/ 634456 h 639807"/>
              <a:gd name="connsiteX4" fmla="*/ 130629 w 4052916"/>
              <a:gd name="connsiteY4" fmla="*/ 0 h 639807"/>
              <a:gd name="connsiteX0" fmla="*/ 130629 w 4079011"/>
              <a:gd name="connsiteY0" fmla="*/ 0 h 639807"/>
              <a:gd name="connsiteX1" fmla="*/ 4079011 w 4079011"/>
              <a:gd name="connsiteY1" fmla="*/ 13047 h 639807"/>
              <a:gd name="connsiteX2" fmla="*/ 3935336 w 4079011"/>
              <a:gd name="connsiteY2" fmla="*/ 639807 h 639807"/>
              <a:gd name="connsiteX3" fmla="*/ 0 w 4079011"/>
              <a:gd name="connsiteY3" fmla="*/ 634456 h 639807"/>
              <a:gd name="connsiteX4" fmla="*/ 130629 w 4079011"/>
              <a:gd name="connsiteY4" fmla="*/ 0 h 639807"/>
              <a:gd name="connsiteX0" fmla="*/ 130629 w 4072487"/>
              <a:gd name="connsiteY0" fmla="*/ 0 h 639807"/>
              <a:gd name="connsiteX1" fmla="*/ 4072487 w 4072487"/>
              <a:gd name="connsiteY1" fmla="*/ 6524 h 639807"/>
              <a:gd name="connsiteX2" fmla="*/ 3935336 w 4072487"/>
              <a:gd name="connsiteY2" fmla="*/ 639807 h 639807"/>
              <a:gd name="connsiteX3" fmla="*/ 0 w 4072487"/>
              <a:gd name="connsiteY3" fmla="*/ 634456 h 639807"/>
              <a:gd name="connsiteX4" fmla="*/ 130629 w 4072487"/>
              <a:gd name="connsiteY4" fmla="*/ 0 h 639807"/>
              <a:gd name="connsiteX0" fmla="*/ 150200 w 4072487"/>
              <a:gd name="connsiteY0" fmla="*/ 6523 h 633283"/>
              <a:gd name="connsiteX1" fmla="*/ 4072487 w 4072487"/>
              <a:gd name="connsiteY1" fmla="*/ 0 h 633283"/>
              <a:gd name="connsiteX2" fmla="*/ 3935336 w 4072487"/>
              <a:gd name="connsiteY2" fmla="*/ 633283 h 633283"/>
              <a:gd name="connsiteX3" fmla="*/ 0 w 4072487"/>
              <a:gd name="connsiteY3" fmla="*/ 627932 h 633283"/>
              <a:gd name="connsiteX4" fmla="*/ 150200 w 4072487"/>
              <a:gd name="connsiteY4" fmla="*/ 6523 h 633283"/>
              <a:gd name="connsiteX0" fmla="*/ 124105 w 4046392"/>
              <a:gd name="connsiteY0" fmla="*/ 6523 h 634456"/>
              <a:gd name="connsiteX1" fmla="*/ 4046392 w 4046392"/>
              <a:gd name="connsiteY1" fmla="*/ 0 h 634456"/>
              <a:gd name="connsiteX2" fmla="*/ 3909241 w 4046392"/>
              <a:gd name="connsiteY2" fmla="*/ 633283 h 634456"/>
              <a:gd name="connsiteX3" fmla="*/ 0 w 4046392"/>
              <a:gd name="connsiteY3" fmla="*/ 634456 h 634456"/>
              <a:gd name="connsiteX4" fmla="*/ 124105 w 4046392"/>
              <a:gd name="connsiteY4" fmla="*/ 6523 h 634456"/>
              <a:gd name="connsiteX0" fmla="*/ 124105 w 4046392"/>
              <a:gd name="connsiteY0" fmla="*/ -1 h 627932"/>
              <a:gd name="connsiteX1" fmla="*/ 4046392 w 4046392"/>
              <a:gd name="connsiteY1" fmla="*/ 0 h 627932"/>
              <a:gd name="connsiteX2" fmla="*/ 3909241 w 4046392"/>
              <a:gd name="connsiteY2" fmla="*/ 626759 h 627932"/>
              <a:gd name="connsiteX3" fmla="*/ 0 w 4046392"/>
              <a:gd name="connsiteY3" fmla="*/ 627932 h 627932"/>
              <a:gd name="connsiteX4" fmla="*/ 124105 w 4046392"/>
              <a:gd name="connsiteY4" fmla="*/ -1 h 627932"/>
              <a:gd name="connsiteX0" fmla="*/ 98010 w 4020297"/>
              <a:gd name="connsiteY0" fmla="*/ -1 h 626759"/>
              <a:gd name="connsiteX1" fmla="*/ 4020297 w 4020297"/>
              <a:gd name="connsiteY1" fmla="*/ 0 h 626759"/>
              <a:gd name="connsiteX2" fmla="*/ 3883146 w 4020297"/>
              <a:gd name="connsiteY2" fmla="*/ 626759 h 626759"/>
              <a:gd name="connsiteX3" fmla="*/ 0 w 4020297"/>
              <a:gd name="connsiteY3" fmla="*/ 608361 h 626759"/>
              <a:gd name="connsiteX4" fmla="*/ 98010 w 4020297"/>
              <a:gd name="connsiteY4" fmla="*/ -1 h 626759"/>
              <a:gd name="connsiteX0" fmla="*/ 117581 w 4039868"/>
              <a:gd name="connsiteY0" fmla="*/ -1 h 626759"/>
              <a:gd name="connsiteX1" fmla="*/ 4039868 w 4039868"/>
              <a:gd name="connsiteY1" fmla="*/ 0 h 626759"/>
              <a:gd name="connsiteX2" fmla="*/ 3902717 w 4039868"/>
              <a:gd name="connsiteY2" fmla="*/ 626759 h 626759"/>
              <a:gd name="connsiteX3" fmla="*/ 0 w 4039868"/>
              <a:gd name="connsiteY3" fmla="*/ 621409 h 626759"/>
              <a:gd name="connsiteX4" fmla="*/ 117581 w 4039868"/>
              <a:gd name="connsiteY4" fmla="*/ -1 h 626759"/>
              <a:gd name="connsiteX0" fmla="*/ 117581 w 4039868"/>
              <a:gd name="connsiteY0" fmla="*/ -1 h 621409"/>
              <a:gd name="connsiteX1" fmla="*/ 4039868 w 4039868"/>
              <a:gd name="connsiteY1" fmla="*/ 0 h 621409"/>
              <a:gd name="connsiteX2" fmla="*/ 3915764 w 4039868"/>
              <a:gd name="connsiteY2" fmla="*/ 620235 h 621409"/>
              <a:gd name="connsiteX3" fmla="*/ 0 w 4039868"/>
              <a:gd name="connsiteY3" fmla="*/ 621409 h 621409"/>
              <a:gd name="connsiteX4" fmla="*/ 117581 w 4039868"/>
              <a:gd name="connsiteY4" fmla="*/ -1 h 62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9868" h="621409">
                <a:moveTo>
                  <a:pt x="117581" y="-1"/>
                </a:moveTo>
                <a:lnTo>
                  <a:pt x="4039868" y="0"/>
                </a:lnTo>
                <a:lnTo>
                  <a:pt x="3915764" y="620235"/>
                </a:lnTo>
                <a:lnTo>
                  <a:pt x="0" y="621409"/>
                </a:lnTo>
                <a:lnTo>
                  <a:pt x="117581" y="-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greya Sans" pitchFamily="2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40CC22-ADEC-76CE-EF1F-57F48D777CBD}"/>
              </a:ext>
            </a:extLst>
          </p:cNvPr>
          <p:cNvSpPr txBox="1"/>
          <p:nvPr/>
        </p:nvSpPr>
        <p:spPr>
          <a:xfrm>
            <a:off x="-316914" y="123671"/>
            <a:ext cx="584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Plano de trabalho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C6449D-3D89-07AD-4B38-3AAB8E435B11}"/>
              </a:ext>
            </a:extLst>
          </p:cNvPr>
          <p:cNvSpPr txBox="1"/>
          <p:nvPr/>
        </p:nvSpPr>
        <p:spPr>
          <a:xfrm>
            <a:off x="768786" y="1437056"/>
            <a:ext cx="9052946" cy="35734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2200" i="0">
                <a:effectLst/>
              </a:defRPr>
            </a:lvl1pPr>
          </a:lstStyle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Apoio na concepção dos </a:t>
            </a: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sistemas de registro e controle da IG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Sensibilização e engajamento em relaç</a:t>
            </a: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ão à IG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Estruturação de indicadores de desempenho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Reestruturação e capacitação do Conselho Regulador da IG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Apoio na estruturação de manual do uso do Selo da IG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a typeface="Calibri" panose="020F0502020204030204" pitchFamily="34" charset="0"/>
                <a:cs typeface="Times New Roman" panose="02020603050405020304" pitchFamily="18" charset="0"/>
              </a:rPr>
              <a:t>Identificação de oportunidades para melhoria da produtividade e qualidade do produto IG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Apoio em ações de acesso à mercado e marketing digital pela IG</a:t>
            </a:r>
          </a:p>
        </p:txBody>
      </p:sp>
      <p:sp>
        <p:nvSpPr>
          <p:cNvPr id="5" name="Gráfico 17">
            <a:extLst>
              <a:ext uri="{FF2B5EF4-FFF2-40B4-BE49-F238E27FC236}">
                <a16:creationId xmlns:a16="http://schemas.microsoft.com/office/drawing/2014/main" id="{2ADB2E4D-3ED9-746B-0881-EAC6537F3111}"/>
              </a:ext>
            </a:extLst>
          </p:cNvPr>
          <p:cNvSpPr/>
          <p:nvPr/>
        </p:nvSpPr>
        <p:spPr>
          <a:xfrm>
            <a:off x="-95982" y="5923196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" name="Gráfico 10">
            <a:extLst>
              <a:ext uri="{FF2B5EF4-FFF2-40B4-BE49-F238E27FC236}">
                <a16:creationId xmlns:a16="http://schemas.microsoft.com/office/drawing/2014/main" id="{4ACBC1CC-9D9E-CD6A-DE52-4778EBCCBB91}"/>
              </a:ext>
            </a:extLst>
          </p:cNvPr>
          <p:cNvSpPr/>
          <p:nvPr/>
        </p:nvSpPr>
        <p:spPr>
          <a:xfrm>
            <a:off x="-3874717" y="5505401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Gráfico 17">
            <a:extLst>
              <a:ext uri="{FF2B5EF4-FFF2-40B4-BE49-F238E27FC236}">
                <a16:creationId xmlns:a16="http://schemas.microsoft.com/office/drawing/2014/main" id="{7BA1F1CC-CDF6-02DF-8B30-233198575981}"/>
              </a:ext>
            </a:extLst>
          </p:cNvPr>
          <p:cNvSpPr/>
          <p:nvPr/>
        </p:nvSpPr>
        <p:spPr>
          <a:xfrm>
            <a:off x="9237490" y="1888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solidFill>
              <a:srgbClr val="612D13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Gráfico 10">
            <a:extLst>
              <a:ext uri="{FF2B5EF4-FFF2-40B4-BE49-F238E27FC236}">
                <a16:creationId xmlns:a16="http://schemas.microsoft.com/office/drawing/2014/main" id="{A4078C3C-2269-4448-3CDF-2B999FA5103B}"/>
              </a:ext>
            </a:extLst>
          </p:cNvPr>
          <p:cNvSpPr/>
          <p:nvPr/>
        </p:nvSpPr>
        <p:spPr>
          <a:xfrm>
            <a:off x="5964048" y="-723812"/>
            <a:ext cx="5630562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solidFill>
              <a:schemeClr val="accent5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04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654</Words>
  <Application>Microsoft Macintosh PowerPoint</Application>
  <PresentationFormat>Widescreen</PresentationFormat>
  <Paragraphs>172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7" baseType="lpstr">
      <vt:lpstr>Aharoni</vt:lpstr>
      <vt:lpstr>Alegreya Sans</vt:lpstr>
      <vt:lpstr>Alegreya Sans Medium</vt:lpstr>
      <vt:lpstr>Arial</vt:lpstr>
      <vt:lpstr>Calibri</vt:lpstr>
      <vt:lpstr>Calibri (Corpo)</vt:lpstr>
      <vt:lpstr>Calibri Light</vt:lpstr>
      <vt:lpstr>Campuni Black</vt:lpstr>
      <vt:lpstr>Consolas</vt:lpstr>
      <vt:lpstr>DIN Condensed</vt:lpstr>
      <vt:lpstr>Lucida Sans</vt:lpstr>
      <vt:lpstr>Lucida Sans Unicode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Maíra Fontenele Santana</dc:creator>
  <cp:lastModifiedBy>Maíra Fontenele Santana</cp:lastModifiedBy>
  <cp:revision>5</cp:revision>
  <dcterms:created xsi:type="dcterms:W3CDTF">2023-06-29T01:38:38Z</dcterms:created>
  <dcterms:modified xsi:type="dcterms:W3CDTF">2023-06-30T15:09:44Z</dcterms:modified>
</cp:coreProperties>
</file>