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3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Ex4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Ex5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6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Ex7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Ex8.xml" ContentType="application/vnd.ms-office.chartex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Ex9.xml" ContentType="application/vnd.ms-office.chartex+xml"/>
  <Override PartName="/ppt/charts/style28.xml" ContentType="application/vnd.ms-office.chartstyle+xml"/>
  <Override PartName="/ppt/charts/colors28.xml" ContentType="application/vnd.ms-office.chartcolorstyl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4" r:id="rId5"/>
    <p:sldId id="260" r:id="rId6"/>
    <p:sldId id="299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7" r:id="rId15"/>
    <p:sldId id="300" r:id="rId16"/>
    <p:sldId id="301" r:id="rId17"/>
    <p:sldId id="274" r:id="rId18"/>
    <p:sldId id="276" r:id="rId19"/>
    <p:sldId id="275" r:id="rId20"/>
    <p:sldId id="279" r:id="rId21"/>
    <p:sldId id="302" r:id="rId22"/>
    <p:sldId id="278" r:id="rId23"/>
    <p:sldId id="281" r:id="rId24"/>
    <p:sldId id="303" r:id="rId25"/>
    <p:sldId id="282" r:id="rId26"/>
    <p:sldId id="283" r:id="rId27"/>
    <p:sldId id="284" r:id="rId28"/>
    <p:sldId id="304" r:id="rId29"/>
    <p:sldId id="285" r:id="rId30"/>
    <p:sldId id="280" r:id="rId31"/>
    <p:sldId id="286" r:id="rId32"/>
    <p:sldId id="305" r:id="rId33"/>
    <p:sldId id="287" r:id="rId34"/>
    <p:sldId id="288" r:id="rId35"/>
    <p:sldId id="306" r:id="rId36"/>
    <p:sldId id="289" r:id="rId37"/>
    <p:sldId id="291" r:id="rId38"/>
    <p:sldId id="292" r:id="rId39"/>
    <p:sldId id="293" r:id="rId40"/>
    <p:sldId id="294" r:id="rId41"/>
    <p:sldId id="295" r:id="rId42"/>
    <p:sldId id="307" r:id="rId43"/>
    <p:sldId id="296" r:id="rId44"/>
    <p:sldId id="298" r:id="rId45"/>
    <p:sldId id="265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A42B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BRASIL - </a:t>
            </a:r>
            <a:r>
              <a:rPr lang="en-US" sz="1800" dirty="0" err="1"/>
              <a:t>Mulheres</a:t>
            </a:r>
            <a:r>
              <a:rPr lang="en-US" sz="1800" dirty="0"/>
              <a:t> </a:t>
            </a:r>
            <a:r>
              <a:rPr lang="en-US" sz="1800" dirty="0" err="1"/>
              <a:t>Donas</a:t>
            </a:r>
            <a:r>
              <a:rPr lang="en-US" sz="1800" dirty="0"/>
              <a:t> de </a:t>
            </a:r>
            <a:r>
              <a:rPr lang="en-US" sz="1800" dirty="0" err="1"/>
              <a:t>Negócio</a:t>
            </a:r>
            <a:r>
              <a:rPr lang="en-US" sz="1800" dirty="0"/>
              <a:t> (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milhões</a:t>
            </a:r>
            <a:r>
              <a:rPr lang="en-US" sz="1800" dirty="0"/>
              <a:t> e % no Total de DN)</a:t>
            </a:r>
            <a:endParaRPr lang="pt-B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653677098458641E-2"/>
          <c:y val="0.13231420735721186"/>
          <c:w val="0.8559650883219807"/>
          <c:h val="0.655439944127592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ED0F9"/>
            </a:solidFill>
            <a:ln>
              <a:solidFill>
                <a:srgbClr val="C903C0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984-414E-B243-E99CC0121CA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84-414E-B243-E99CC012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'M-Serie hist'!$G$2:$G$26</c:f>
              <c:numCache>
                <c:formatCode>_-* #,##0.0_-;\-* #,##0.0_-;_-* "-"??_-;_-@_-</c:formatCode>
                <c:ptCount val="25"/>
                <c:pt idx="0">
                  <c:v>8.5125651985317887</c:v>
                </c:pt>
                <c:pt idx="1">
                  <c:v>8.3995244731886576</c:v>
                </c:pt>
                <c:pt idx="2">
                  <c:v>8.5318317872740295</c:v>
                </c:pt>
                <c:pt idx="3">
                  <c:v>8.288100426753946</c:v>
                </c:pt>
                <c:pt idx="4">
                  <c:v>8.5004979260698335</c:v>
                </c:pt>
                <c:pt idx="5">
                  <c:v>8.5123839565379402</c:v>
                </c:pt>
                <c:pt idx="6">
                  <c:v>8.7678104394260625</c:v>
                </c:pt>
                <c:pt idx="7">
                  <c:v>9.0932943801539974</c:v>
                </c:pt>
                <c:pt idx="8">
                  <c:v>9.3499280578499544</c:v>
                </c:pt>
                <c:pt idx="9">
                  <c:v>9.2030668009269956</c:v>
                </c:pt>
                <c:pt idx="10">
                  <c:v>9.3103262541071246</c:v>
                </c:pt>
                <c:pt idx="11">
                  <c:v>9.4889584784750678</c:v>
                </c:pt>
                <c:pt idx="12">
                  <c:v>9.7929584970701509</c:v>
                </c:pt>
                <c:pt idx="13">
                  <c:v>9.6744481408619016</c:v>
                </c:pt>
                <c:pt idx="14">
                  <c:v>9.9094873270744195</c:v>
                </c:pt>
                <c:pt idx="15">
                  <c:v>9.9502083240466117</c:v>
                </c:pt>
                <c:pt idx="16">
                  <c:v>10.092980383250648</c:v>
                </c:pt>
                <c:pt idx="17">
                  <c:v>9.8141920903045055</c:v>
                </c:pt>
                <c:pt idx="18">
                  <c:v>8.5656958149280449</c:v>
                </c:pt>
                <c:pt idx="19">
                  <c:v>8.603758274037828</c:v>
                </c:pt>
                <c:pt idx="20">
                  <c:v>9.326069365284182</c:v>
                </c:pt>
                <c:pt idx="21">
                  <c:v>9.4326186855184808</c:v>
                </c:pt>
                <c:pt idx="22">
                  <c:v>9.8430401566985353</c:v>
                </c:pt>
                <c:pt idx="23">
                  <c:v>9.8888956136752135</c:v>
                </c:pt>
                <c:pt idx="24">
                  <c:v>10.149380252255899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4-414E-B243-E99CC012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745912"/>
        <c:axId val="3547468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984-414E-B243-E99CC0121CA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984-414E-B243-E99CC012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'M-Serie hist'!$F$2:$F$26</c:f>
              <c:numCache>
                <c:formatCode>0.0%</c:formatCode>
                <c:ptCount val="25"/>
                <c:pt idx="0">
                  <c:v>0.31682490793398088</c:v>
                </c:pt>
                <c:pt idx="1">
                  <c:v>0.31211185146967879</c:v>
                </c:pt>
                <c:pt idx="2">
                  <c:v>0.3203818215927805</c:v>
                </c:pt>
                <c:pt idx="3">
                  <c:v>0.31954902698577298</c:v>
                </c:pt>
                <c:pt idx="4">
                  <c:v>0.32352619362157392</c:v>
                </c:pt>
                <c:pt idx="5">
                  <c:v>0.32440228238607843</c:v>
                </c:pt>
                <c:pt idx="6">
                  <c:v>0.3283855208614927</c:v>
                </c:pt>
                <c:pt idx="7">
                  <c:v>0.3348557366854456</c:v>
                </c:pt>
                <c:pt idx="8">
                  <c:v>0.33867446160831377</c:v>
                </c:pt>
                <c:pt idx="9">
                  <c:v>0.33694403236200876</c:v>
                </c:pt>
                <c:pt idx="10">
                  <c:v>0.33941468145468712</c:v>
                </c:pt>
                <c:pt idx="11">
                  <c:v>0.33979853130574617</c:v>
                </c:pt>
                <c:pt idx="12">
                  <c:v>0.34505955058452809</c:v>
                </c:pt>
                <c:pt idx="13">
                  <c:v>0.34324720608853493</c:v>
                </c:pt>
                <c:pt idx="14">
                  <c:v>0.34757406711251809</c:v>
                </c:pt>
                <c:pt idx="15">
                  <c:v>0.34547158955005247</c:v>
                </c:pt>
                <c:pt idx="16">
                  <c:v>0.34803993235395064</c:v>
                </c:pt>
                <c:pt idx="17">
                  <c:v>0.34383390178182788</c:v>
                </c:pt>
                <c:pt idx="18">
                  <c:v>0.33435030397058424</c:v>
                </c:pt>
                <c:pt idx="19">
                  <c:v>0.33552850312598587</c:v>
                </c:pt>
                <c:pt idx="20">
                  <c:v>0.34294628928372067</c:v>
                </c:pt>
                <c:pt idx="21">
                  <c:v>0.34169021352760742</c:v>
                </c:pt>
                <c:pt idx="22">
                  <c:v>0.34383799290201578</c:v>
                </c:pt>
                <c:pt idx="23">
                  <c:v>0.33794174549253941</c:v>
                </c:pt>
                <c:pt idx="24">
                  <c:v>0.34038259692668199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84-414E-B243-E99CC012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997544"/>
        <c:axId val="1399999840"/>
      </c:lineChart>
      <c:catAx>
        <c:axId val="35474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Ano_trimestre</a:t>
                </a:r>
              </a:p>
            </c:rich>
          </c:tx>
          <c:layout>
            <c:manualLayout>
              <c:xMode val="edge"/>
              <c:yMode val="edge"/>
              <c:x val="0.45808831689443208"/>
              <c:y val="0.91889557565299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6896"/>
        <c:crosses val="autoZero"/>
        <c:auto val="1"/>
        <c:lblAlgn val="ctr"/>
        <c:lblOffset val="100"/>
        <c:noMultiLvlLbl val="0"/>
      </c:catAx>
      <c:valAx>
        <c:axId val="354746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Milhões de mulheres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5912"/>
        <c:crosses val="autoZero"/>
        <c:crossBetween val="between"/>
      </c:valAx>
      <c:valAx>
        <c:axId val="1399999840"/>
        <c:scaling>
          <c:orientation val="minMax"/>
          <c:max val="0.4"/>
          <c:min val="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no total de 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997544"/>
        <c:crosses val="max"/>
        <c:crossBetween val="between"/>
      </c:valAx>
      <c:catAx>
        <c:axId val="1399997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9999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nível de escolaridade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'M-Escol'!$I$2</c:f>
              <c:strCache>
                <c:ptCount val="1"/>
                <c:pt idx="0">
                  <c:v>Sem informação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'M-Escol'!$I$3:$I$27</c:f>
              <c:numCache>
                <c:formatCode>0%</c:formatCode>
                <c:ptCount val="25"/>
                <c:pt idx="0">
                  <c:v>7.8006578224467868E-2</c:v>
                </c:pt>
                <c:pt idx="1">
                  <c:v>7.5707311735116564E-2</c:v>
                </c:pt>
                <c:pt idx="2">
                  <c:v>8.0010823085455998E-2</c:v>
                </c:pt>
                <c:pt idx="3">
                  <c:v>7.4705207439107565E-2</c:v>
                </c:pt>
                <c:pt idx="4">
                  <c:v>7.3650902797540066E-2</c:v>
                </c:pt>
                <c:pt idx="5">
                  <c:v>6.9839100895277603E-2</c:v>
                </c:pt>
                <c:pt idx="6">
                  <c:v>7.6662014465723585E-2</c:v>
                </c:pt>
                <c:pt idx="7">
                  <c:v>7.0425059921919636E-2</c:v>
                </c:pt>
                <c:pt idx="8">
                  <c:v>7.3707025387366509E-2</c:v>
                </c:pt>
                <c:pt idx="9">
                  <c:v>7.8051625390749987E-2</c:v>
                </c:pt>
                <c:pt idx="10">
                  <c:v>8.0079994856368561E-2</c:v>
                </c:pt>
                <c:pt idx="11">
                  <c:v>7.626933919952289E-2</c:v>
                </c:pt>
                <c:pt idx="12">
                  <c:v>7.3142129515233328E-2</c:v>
                </c:pt>
                <c:pt idx="13">
                  <c:v>7.5282928708059971E-2</c:v>
                </c:pt>
                <c:pt idx="14">
                  <c:v>7.7344696814738698E-2</c:v>
                </c:pt>
                <c:pt idx="15">
                  <c:v>7.0068753812031814E-2</c:v>
                </c:pt>
                <c:pt idx="16">
                  <c:v>7.1025995231542988E-2</c:v>
                </c:pt>
                <c:pt idx="17">
                  <c:v>6.5946155599799411E-2</c:v>
                </c:pt>
                <c:pt idx="18">
                  <c:v>6.7168839215728124E-2</c:v>
                </c:pt>
                <c:pt idx="19">
                  <c:v>6.8164975425314203E-2</c:v>
                </c:pt>
                <c:pt idx="20">
                  <c:v>7.5315572458620389E-2</c:v>
                </c:pt>
                <c:pt idx="21">
                  <c:v>7.8740587436285633E-2</c:v>
                </c:pt>
                <c:pt idx="22">
                  <c:v>8.1968396732615079E-2</c:v>
                </c:pt>
                <c:pt idx="23">
                  <c:v>8.7233093001567494E-2</c:v>
                </c:pt>
                <c:pt idx="24">
                  <c:v>8.8174862590002193E-2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65E-B140-5CD9DF985F36}"/>
            </c:ext>
          </c:extLst>
        </c:ser>
        <c:ser>
          <c:idx val="1"/>
          <c:order val="1"/>
          <c:tx>
            <c:strRef>
              <c:f>'M-Escol'!$J$2</c:f>
              <c:strCache>
                <c:ptCount val="1"/>
                <c:pt idx="0">
                  <c:v>Sem instrução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'M-Escol'!$J$3:$J$27</c:f>
              <c:numCache>
                <c:formatCode>0%</c:formatCode>
                <c:ptCount val="25"/>
                <c:pt idx="0">
                  <c:v>1.1919515439299172E-2</c:v>
                </c:pt>
                <c:pt idx="1">
                  <c:v>1.0850326578316718E-2</c:v>
                </c:pt>
                <c:pt idx="2">
                  <c:v>1.1731406389261432E-2</c:v>
                </c:pt>
                <c:pt idx="3">
                  <c:v>1.0521842731602206E-2</c:v>
                </c:pt>
                <c:pt idx="4">
                  <c:v>1.0131917383746714E-2</c:v>
                </c:pt>
                <c:pt idx="5">
                  <c:v>9.8676081528824167E-3</c:v>
                </c:pt>
                <c:pt idx="6">
                  <c:v>7.9493963757002496E-3</c:v>
                </c:pt>
                <c:pt idx="7">
                  <c:v>1.0795962703490238E-2</c:v>
                </c:pt>
                <c:pt idx="8">
                  <c:v>1.0453926783739955E-2</c:v>
                </c:pt>
                <c:pt idx="9">
                  <c:v>9.8477662142875573E-3</c:v>
                </c:pt>
                <c:pt idx="10">
                  <c:v>8.4943955100514005E-3</c:v>
                </c:pt>
                <c:pt idx="11">
                  <c:v>7.6787358860600724E-3</c:v>
                </c:pt>
                <c:pt idx="12">
                  <c:v>7.7360594638143793E-3</c:v>
                </c:pt>
                <c:pt idx="13">
                  <c:v>7.8986954314111523E-3</c:v>
                </c:pt>
                <c:pt idx="14">
                  <c:v>7.9378587791395141E-3</c:v>
                </c:pt>
                <c:pt idx="15">
                  <c:v>8.2163438730801109E-3</c:v>
                </c:pt>
                <c:pt idx="16">
                  <c:v>7.3113843407760582E-3</c:v>
                </c:pt>
                <c:pt idx="17">
                  <c:v>7.0363479975433692E-3</c:v>
                </c:pt>
                <c:pt idx="18">
                  <c:v>5.0687394363378453E-3</c:v>
                </c:pt>
                <c:pt idx="19">
                  <c:v>6.5939483625700518E-3</c:v>
                </c:pt>
                <c:pt idx="20">
                  <c:v>6.7182306046970766E-3</c:v>
                </c:pt>
                <c:pt idx="21">
                  <c:v>5.9200237442494112E-3</c:v>
                </c:pt>
                <c:pt idx="22">
                  <c:v>6.0901035975104703E-3</c:v>
                </c:pt>
                <c:pt idx="23">
                  <c:v>6.7773766611448714E-3</c:v>
                </c:pt>
                <c:pt idx="24">
                  <c:v>6.1847730698126246E-3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B-465E-B140-5CD9DF985F36}"/>
            </c:ext>
          </c:extLst>
        </c:ser>
        <c:ser>
          <c:idx val="2"/>
          <c:order val="2"/>
          <c:tx>
            <c:strRef>
              <c:f>'M-Escol'!$K$2</c:f>
              <c:strCache>
                <c:ptCount val="1"/>
                <c:pt idx="0">
                  <c:v>Fundamental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'M-Escol'!$K$3:$K$27</c:f>
              <c:numCache>
                <c:formatCode>0%</c:formatCode>
                <c:ptCount val="25"/>
                <c:pt idx="0">
                  <c:v>0.33657414802710639</c:v>
                </c:pt>
                <c:pt idx="1">
                  <c:v>0.33246479611165192</c:v>
                </c:pt>
                <c:pt idx="2">
                  <c:v>0.32360170462623483</c:v>
                </c:pt>
                <c:pt idx="3">
                  <c:v>0.31823498444585535</c:v>
                </c:pt>
                <c:pt idx="4">
                  <c:v>0.31039087805326038</c:v>
                </c:pt>
                <c:pt idx="5">
                  <c:v>0.30769948262522234</c:v>
                </c:pt>
                <c:pt idx="6">
                  <c:v>0.30745006580029072</c:v>
                </c:pt>
                <c:pt idx="7">
                  <c:v>0.30510360026824757</c:v>
                </c:pt>
                <c:pt idx="8">
                  <c:v>0.30395115955507074</c:v>
                </c:pt>
                <c:pt idx="9">
                  <c:v>0.29657982209441913</c:v>
                </c:pt>
                <c:pt idx="10">
                  <c:v>0.2934974179883979</c:v>
                </c:pt>
                <c:pt idx="11">
                  <c:v>0.29637449314373671</c:v>
                </c:pt>
                <c:pt idx="12">
                  <c:v>0.28330901788873186</c:v>
                </c:pt>
                <c:pt idx="13">
                  <c:v>0.27963750808058024</c:v>
                </c:pt>
                <c:pt idx="14">
                  <c:v>0.28031752783756098</c:v>
                </c:pt>
                <c:pt idx="15">
                  <c:v>0.27584171645864086</c:v>
                </c:pt>
                <c:pt idx="16">
                  <c:v>0.26252523058235511</c:v>
                </c:pt>
                <c:pt idx="17">
                  <c:v>0.26611898467868572</c:v>
                </c:pt>
                <c:pt idx="18">
                  <c:v>0.247254272070807</c:v>
                </c:pt>
                <c:pt idx="19">
                  <c:v>0.24154673565100027</c:v>
                </c:pt>
                <c:pt idx="20">
                  <c:v>0.23400399307334729</c:v>
                </c:pt>
                <c:pt idx="21">
                  <c:v>0.22896518677797265</c:v>
                </c:pt>
                <c:pt idx="22">
                  <c:v>0.22806962203376682</c:v>
                </c:pt>
                <c:pt idx="23">
                  <c:v>0.22238913541604577</c:v>
                </c:pt>
                <c:pt idx="24">
                  <c:v>0.23123179571595337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B-465E-B140-5CD9DF985F36}"/>
            </c:ext>
          </c:extLst>
        </c:ser>
        <c:ser>
          <c:idx val="3"/>
          <c:order val="3"/>
          <c:tx>
            <c:strRef>
              <c:f>'M-Escol'!$L$2</c:f>
              <c:strCache>
                <c:ptCount val="1"/>
                <c:pt idx="0">
                  <c:v>Ensino Médio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01B-465E-B140-5CD9DF985F3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01B-465E-B140-5CD9DF985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'M-Escol'!$L$3:$L$27</c:f>
              <c:numCache>
                <c:formatCode>0%</c:formatCode>
                <c:ptCount val="25"/>
                <c:pt idx="0">
                  <c:v>0.36619509353639734</c:v>
                </c:pt>
                <c:pt idx="1">
                  <c:v>0.36366389067040583</c:v>
                </c:pt>
                <c:pt idx="2">
                  <c:v>0.37741529073303848</c:v>
                </c:pt>
                <c:pt idx="3">
                  <c:v>0.37396487955233021</c:v>
                </c:pt>
                <c:pt idx="4">
                  <c:v>0.38298670413861763</c:v>
                </c:pt>
                <c:pt idx="5">
                  <c:v>0.38111441864394263</c:v>
                </c:pt>
                <c:pt idx="6">
                  <c:v>0.38321532375875228</c:v>
                </c:pt>
                <c:pt idx="7">
                  <c:v>0.38087076279733689</c:v>
                </c:pt>
                <c:pt idx="8">
                  <c:v>0.38318441981508122</c:v>
                </c:pt>
                <c:pt idx="9">
                  <c:v>0.38210389917400017</c:v>
                </c:pt>
                <c:pt idx="10">
                  <c:v>0.38376518630095013</c:v>
                </c:pt>
                <c:pt idx="11">
                  <c:v>0.37446395257080467</c:v>
                </c:pt>
                <c:pt idx="12">
                  <c:v>0.37896811025395133</c:v>
                </c:pt>
                <c:pt idx="13">
                  <c:v>0.37715005073804181</c:v>
                </c:pt>
                <c:pt idx="14">
                  <c:v>0.37933757829586756</c:v>
                </c:pt>
                <c:pt idx="15">
                  <c:v>0.38756446039794851</c:v>
                </c:pt>
                <c:pt idx="16">
                  <c:v>0.39425283805468997</c:v>
                </c:pt>
                <c:pt idx="17">
                  <c:v>0.38487453870221883</c:v>
                </c:pt>
                <c:pt idx="18">
                  <c:v>0.39149085827328906</c:v>
                </c:pt>
                <c:pt idx="19">
                  <c:v>0.39453973818492827</c:v>
                </c:pt>
                <c:pt idx="20">
                  <c:v>0.3899244413378169</c:v>
                </c:pt>
                <c:pt idx="21">
                  <c:v>0.39883955975666224</c:v>
                </c:pt>
                <c:pt idx="22">
                  <c:v>0.39874222504304835</c:v>
                </c:pt>
                <c:pt idx="23">
                  <c:v>0.41479006737580537</c:v>
                </c:pt>
                <c:pt idx="24">
                  <c:v>0.40687478627188889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B-465E-B140-5CD9DF985F36}"/>
            </c:ext>
          </c:extLst>
        </c:ser>
        <c:ser>
          <c:idx val="4"/>
          <c:order val="4"/>
          <c:tx>
            <c:strRef>
              <c:f>'M-Escol'!$M$2</c:f>
              <c:strCache>
                <c:ptCount val="1"/>
                <c:pt idx="0">
                  <c:v>Ensino Superior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01B-465E-B140-5CD9DF985F3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01B-465E-B140-5CD9DF985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'M-Escol'!$M$3:$M$27</c:f>
              <c:numCache>
                <c:formatCode>0%</c:formatCode>
                <c:ptCount val="25"/>
                <c:pt idx="0">
                  <c:v>0.20730466477272932</c:v>
                </c:pt>
                <c:pt idx="1">
                  <c:v>0.2173136749045089</c:v>
                </c:pt>
                <c:pt idx="2">
                  <c:v>0.20724077516600936</c:v>
                </c:pt>
                <c:pt idx="3">
                  <c:v>0.2225730858311048</c:v>
                </c:pt>
                <c:pt idx="4">
                  <c:v>0.22283959762683517</c:v>
                </c:pt>
                <c:pt idx="5">
                  <c:v>0.23147938968267492</c:v>
                </c:pt>
                <c:pt idx="6">
                  <c:v>0.22472319959953313</c:v>
                </c:pt>
                <c:pt idx="7">
                  <c:v>0.23280461430900551</c:v>
                </c:pt>
                <c:pt idx="8">
                  <c:v>0.22870346845874159</c:v>
                </c:pt>
                <c:pt idx="9">
                  <c:v>0.23341688712654307</c:v>
                </c:pt>
                <c:pt idx="10">
                  <c:v>0.23416300534423212</c:v>
                </c:pt>
                <c:pt idx="11">
                  <c:v>0.24521347919987557</c:v>
                </c:pt>
                <c:pt idx="12">
                  <c:v>0.25684468287826911</c:v>
                </c:pt>
                <c:pt idx="13">
                  <c:v>0.26003081704190667</c:v>
                </c:pt>
                <c:pt idx="14">
                  <c:v>0.25506233827269326</c:v>
                </c:pt>
                <c:pt idx="15">
                  <c:v>0.25830872545829875</c:v>
                </c:pt>
                <c:pt idx="16">
                  <c:v>0.26488455179063591</c:v>
                </c:pt>
                <c:pt idx="17">
                  <c:v>0.27602397302175269</c:v>
                </c:pt>
                <c:pt idx="18">
                  <c:v>0.28901729100383811</c:v>
                </c:pt>
                <c:pt idx="19">
                  <c:v>0.28915460237618718</c:v>
                </c:pt>
                <c:pt idx="20">
                  <c:v>0.29403776252551828</c:v>
                </c:pt>
                <c:pt idx="21">
                  <c:v>0.28753464228483011</c:v>
                </c:pt>
                <c:pt idx="22">
                  <c:v>0.28512965259305934</c:v>
                </c:pt>
                <c:pt idx="23">
                  <c:v>0.26881032754543666</c:v>
                </c:pt>
                <c:pt idx="24">
                  <c:v>0.26753378235234287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B-465E-B140-5CD9DF985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151296"/>
        <c:axId val="1490151624"/>
      </c:areaChart>
      <c:catAx>
        <c:axId val="14901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0151624"/>
        <c:crosses val="autoZero"/>
        <c:auto val="1"/>
        <c:lblAlgn val="ctr"/>
        <c:lblOffset val="100"/>
        <c:noMultiLvlLbl val="0"/>
      </c:catAx>
      <c:valAx>
        <c:axId val="1490151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015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Homens Donos de Negócio por nível de escolaridade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'H-Escol'!$I$2</c:f>
              <c:strCache>
                <c:ptCount val="1"/>
                <c:pt idx="0">
                  <c:v>Sem informação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'H-Escol'!$I$3:$I$27</c:f>
              <c:numCache>
                <c:formatCode>0%</c:formatCode>
                <c:ptCount val="25"/>
                <c:pt idx="0">
                  <c:v>7.6854044286131115E-2</c:v>
                </c:pt>
                <c:pt idx="1">
                  <c:v>7.7166729170710768E-2</c:v>
                </c:pt>
                <c:pt idx="2">
                  <c:v>7.8929676112493477E-2</c:v>
                </c:pt>
                <c:pt idx="3">
                  <c:v>7.1963030771781927E-2</c:v>
                </c:pt>
                <c:pt idx="4">
                  <c:v>7.023460890499969E-2</c:v>
                </c:pt>
                <c:pt idx="5">
                  <c:v>7.0218043476951389E-2</c:v>
                </c:pt>
                <c:pt idx="6">
                  <c:v>6.9704106655298512E-2</c:v>
                </c:pt>
                <c:pt idx="7">
                  <c:v>6.6343699932031153E-2</c:v>
                </c:pt>
                <c:pt idx="8">
                  <c:v>6.3043754935638019E-2</c:v>
                </c:pt>
                <c:pt idx="9">
                  <c:v>6.561018577490442E-2</c:v>
                </c:pt>
                <c:pt idx="10">
                  <c:v>6.8284836636040083E-2</c:v>
                </c:pt>
                <c:pt idx="11">
                  <c:v>6.7309615616259325E-2</c:v>
                </c:pt>
                <c:pt idx="12">
                  <c:v>6.0269959724863001E-2</c:v>
                </c:pt>
                <c:pt idx="13">
                  <c:v>6.393898415462862E-2</c:v>
                </c:pt>
                <c:pt idx="14">
                  <c:v>6.5898297034280837E-2</c:v>
                </c:pt>
                <c:pt idx="15">
                  <c:v>6.4922414864431746E-2</c:v>
                </c:pt>
                <c:pt idx="16">
                  <c:v>5.940936834836693E-2</c:v>
                </c:pt>
                <c:pt idx="17">
                  <c:v>5.9975780829263532E-2</c:v>
                </c:pt>
                <c:pt idx="18">
                  <c:v>5.5987758105119981E-2</c:v>
                </c:pt>
                <c:pt idx="19">
                  <c:v>6.1780356095494343E-2</c:v>
                </c:pt>
                <c:pt idx="20">
                  <c:v>6.2227098249086982E-2</c:v>
                </c:pt>
                <c:pt idx="21">
                  <c:v>6.241479196130971E-2</c:v>
                </c:pt>
                <c:pt idx="22">
                  <c:v>6.8066140534842764E-2</c:v>
                </c:pt>
                <c:pt idx="23">
                  <c:v>7.0301149276715352E-2</c:v>
                </c:pt>
                <c:pt idx="24">
                  <c:v>6.7795459766213068E-2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8-42BB-BEC6-778C78E9CC9F}"/>
            </c:ext>
          </c:extLst>
        </c:ser>
        <c:ser>
          <c:idx val="1"/>
          <c:order val="1"/>
          <c:tx>
            <c:strRef>
              <c:f>'H-Escol'!$J$2</c:f>
              <c:strCache>
                <c:ptCount val="1"/>
                <c:pt idx="0">
                  <c:v>Sem instrução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'H-Escol'!$J$3:$J$27</c:f>
              <c:numCache>
                <c:formatCode>0%</c:formatCode>
                <c:ptCount val="25"/>
                <c:pt idx="0">
                  <c:v>2.126083698035821E-2</c:v>
                </c:pt>
                <c:pt idx="1">
                  <c:v>1.9180529015098164E-2</c:v>
                </c:pt>
                <c:pt idx="2">
                  <c:v>1.9132470660628884E-2</c:v>
                </c:pt>
                <c:pt idx="3">
                  <c:v>1.9873423889999211E-2</c:v>
                </c:pt>
                <c:pt idx="4">
                  <c:v>2.1916180778717327E-2</c:v>
                </c:pt>
                <c:pt idx="5">
                  <c:v>1.9697994676935685E-2</c:v>
                </c:pt>
                <c:pt idx="6">
                  <c:v>1.8177337951802947E-2</c:v>
                </c:pt>
                <c:pt idx="7">
                  <c:v>1.8748244466004677E-2</c:v>
                </c:pt>
                <c:pt idx="8">
                  <c:v>1.8625669062582687E-2</c:v>
                </c:pt>
                <c:pt idx="9">
                  <c:v>1.9148504000317215E-2</c:v>
                </c:pt>
                <c:pt idx="10">
                  <c:v>1.5666980407925912E-2</c:v>
                </c:pt>
                <c:pt idx="11">
                  <c:v>1.5400794634903238E-2</c:v>
                </c:pt>
                <c:pt idx="12">
                  <c:v>1.531899334626162E-2</c:v>
                </c:pt>
                <c:pt idx="13">
                  <c:v>1.6068773916792348E-2</c:v>
                </c:pt>
                <c:pt idx="14">
                  <c:v>1.4901125298237691E-2</c:v>
                </c:pt>
                <c:pt idx="15">
                  <c:v>1.4938875527140747E-2</c:v>
                </c:pt>
                <c:pt idx="16">
                  <c:v>1.5499073525461501E-2</c:v>
                </c:pt>
                <c:pt idx="17">
                  <c:v>1.3872609275800536E-2</c:v>
                </c:pt>
                <c:pt idx="18">
                  <c:v>1.2110678623438663E-2</c:v>
                </c:pt>
                <c:pt idx="19">
                  <c:v>1.2944064384021538E-2</c:v>
                </c:pt>
                <c:pt idx="20">
                  <c:v>1.3391644875501828E-2</c:v>
                </c:pt>
                <c:pt idx="21">
                  <c:v>1.309127422640797E-2</c:v>
                </c:pt>
                <c:pt idx="22">
                  <c:v>1.2430346619434358E-2</c:v>
                </c:pt>
                <c:pt idx="23">
                  <c:v>1.1801336289318091E-2</c:v>
                </c:pt>
                <c:pt idx="24">
                  <c:v>1.2625833025731521E-2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8-42BB-BEC6-778C78E9CC9F}"/>
            </c:ext>
          </c:extLst>
        </c:ser>
        <c:ser>
          <c:idx val="2"/>
          <c:order val="2"/>
          <c:tx>
            <c:strRef>
              <c:f>'H-Escol'!$K$2</c:f>
              <c:strCache>
                <c:ptCount val="1"/>
                <c:pt idx="0">
                  <c:v>Fundamental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'H-Escol'!$K$3:$K$27</c:f>
              <c:numCache>
                <c:formatCode>0%</c:formatCode>
                <c:ptCount val="25"/>
                <c:pt idx="0">
                  <c:v>0.48603457355321528</c:v>
                </c:pt>
                <c:pt idx="1">
                  <c:v>0.47978178084059014</c:v>
                </c:pt>
                <c:pt idx="2">
                  <c:v>0.47418466998846481</c:v>
                </c:pt>
                <c:pt idx="3">
                  <c:v>0.471521721680981</c:v>
                </c:pt>
                <c:pt idx="4">
                  <c:v>0.46537913635972022</c:v>
                </c:pt>
                <c:pt idx="5">
                  <c:v>0.46712657895583981</c:v>
                </c:pt>
                <c:pt idx="6">
                  <c:v>0.46301759706501194</c:v>
                </c:pt>
                <c:pt idx="7">
                  <c:v>0.45846074534323922</c:v>
                </c:pt>
                <c:pt idx="8">
                  <c:v>0.4598673398488986</c:v>
                </c:pt>
                <c:pt idx="9">
                  <c:v>0.44924588124637754</c:v>
                </c:pt>
                <c:pt idx="10">
                  <c:v>0.44604286468106097</c:v>
                </c:pt>
                <c:pt idx="11">
                  <c:v>0.44289847432642127</c:v>
                </c:pt>
                <c:pt idx="12">
                  <c:v>0.44036789071000576</c:v>
                </c:pt>
                <c:pt idx="13">
                  <c:v>0.42919334447497798</c:v>
                </c:pt>
                <c:pt idx="14">
                  <c:v>0.43363809268139419</c:v>
                </c:pt>
                <c:pt idx="15">
                  <c:v>0.4250503573742736</c:v>
                </c:pt>
                <c:pt idx="16">
                  <c:v>0.42417950404011484</c:v>
                </c:pt>
                <c:pt idx="17">
                  <c:v>0.41357027930671786</c:v>
                </c:pt>
                <c:pt idx="18">
                  <c:v>0.40353449968966976</c:v>
                </c:pt>
                <c:pt idx="19">
                  <c:v>0.39885151764994559</c:v>
                </c:pt>
                <c:pt idx="20">
                  <c:v>0.39965375699986971</c:v>
                </c:pt>
                <c:pt idx="21">
                  <c:v>0.40567541778316496</c:v>
                </c:pt>
                <c:pt idx="22">
                  <c:v>0.39760928968806875</c:v>
                </c:pt>
                <c:pt idx="23">
                  <c:v>0.37786967654128767</c:v>
                </c:pt>
                <c:pt idx="24">
                  <c:v>0.38268621394187324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B8-42BB-BEC6-778C78E9CC9F}"/>
            </c:ext>
          </c:extLst>
        </c:ser>
        <c:ser>
          <c:idx val="3"/>
          <c:order val="3"/>
          <c:tx>
            <c:strRef>
              <c:f>'H-Escol'!$L$2</c:f>
              <c:strCache>
                <c:ptCount val="1"/>
                <c:pt idx="0">
                  <c:v>Ensino Médio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7B8-42BB-BEC6-778C78E9CC9F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7B8-42BB-BEC6-778C78E9C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'H-Escol'!$L$3:$L$27</c:f>
              <c:numCache>
                <c:formatCode>0%</c:formatCode>
                <c:ptCount val="25"/>
                <c:pt idx="0">
                  <c:v>0.28576067702834806</c:v>
                </c:pt>
                <c:pt idx="1">
                  <c:v>0.28542375840326362</c:v>
                </c:pt>
                <c:pt idx="2">
                  <c:v>0.28895654022349632</c:v>
                </c:pt>
                <c:pt idx="3">
                  <c:v>0.29714707021196735</c:v>
                </c:pt>
                <c:pt idx="4">
                  <c:v>0.3014789902226187</c:v>
                </c:pt>
                <c:pt idx="5">
                  <c:v>0.29859246599260392</c:v>
                </c:pt>
                <c:pt idx="6">
                  <c:v>0.3060584293698615</c:v>
                </c:pt>
                <c:pt idx="7">
                  <c:v>0.3071960415839356</c:v>
                </c:pt>
                <c:pt idx="8">
                  <c:v>0.30831248569255587</c:v>
                </c:pt>
                <c:pt idx="9">
                  <c:v>0.31000506634945801</c:v>
                </c:pt>
                <c:pt idx="10">
                  <c:v>0.31413079236207808</c:v>
                </c:pt>
                <c:pt idx="11">
                  <c:v>0.31809938959483869</c:v>
                </c:pt>
                <c:pt idx="12">
                  <c:v>0.32348920690431932</c:v>
                </c:pt>
                <c:pt idx="13">
                  <c:v>0.32667802715278088</c:v>
                </c:pt>
                <c:pt idx="14">
                  <c:v>0.3210198759623582</c:v>
                </c:pt>
                <c:pt idx="15">
                  <c:v>0.32953389566010394</c:v>
                </c:pt>
                <c:pt idx="16">
                  <c:v>0.33165887086358231</c:v>
                </c:pt>
                <c:pt idx="17">
                  <c:v>0.33720554742220316</c:v>
                </c:pt>
                <c:pt idx="18">
                  <c:v>0.33804646855499237</c:v>
                </c:pt>
                <c:pt idx="19">
                  <c:v>0.34217318999976781</c:v>
                </c:pt>
                <c:pt idx="20">
                  <c:v>0.33431512239286715</c:v>
                </c:pt>
                <c:pt idx="21">
                  <c:v>0.33467626589722549</c:v>
                </c:pt>
                <c:pt idx="22">
                  <c:v>0.33817522914902842</c:v>
                </c:pt>
                <c:pt idx="23">
                  <c:v>0.36090009794948091</c:v>
                </c:pt>
                <c:pt idx="24">
                  <c:v>0.36536920981215282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B8-42BB-BEC6-778C78E9CC9F}"/>
            </c:ext>
          </c:extLst>
        </c:ser>
        <c:ser>
          <c:idx val="4"/>
          <c:order val="4"/>
          <c:tx>
            <c:strRef>
              <c:f>'H-Escol'!$M$2</c:f>
              <c:strCache>
                <c:ptCount val="1"/>
                <c:pt idx="0">
                  <c:v>Ensino Superior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7B8-42BB-BEC6-778C78E9CC9F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7B8-42BB-BEC6-778C78E9C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'H-Escol'!$M$3:$M$27</c:f>
              <c:numCache>
                <c:formatCode>0%</c:formatCode>
                <c:ptCount val="25"/>
                <c:pt idx="0">
                  <c:v>0.13008986815194729</c:v>
                </c:pt>
                <c:pt idx="1">
                  <c:v>0.13844720257033719</c:v>
                </c:pt>
                <c:pt idx="2">
                  <c:v>0.13879664301491665</c:v>
                </c:pt>
                <c:pt idx="3">
                  <c:v>0.13949475344527057</c:v>
                </c:pt>
                <c:pt idx="4">
                  <c:v>0.14099108373394392</c:v>
                </c:pt>
                <c:pt idx="5">
                  <c:v>0.1443649168976692</c:v>
                </c:pt>
                <c:pt idx="6">
                  <c:v>0.14304252895802527</c:v>
                </c:pt>
                <c:pt idx="7">
                  <c:v>0.14925126867478936</c:v>
                </c:pt>
                <c:pt idx="8">
                  <c:v>0.15015075046032492</c:v>
                </c:pt>
                <c:pt idx="9">
                  <c:v>0.15599036262894275</c:v>
                </c:pt>
                <c:pt idx="10">
                  <c:v>0.15587452591289494</c:v>
                </c:pt>
                <c:pt idx="11">
                  <c:v>0.15629172582757755</c:v>
                </c:pt>
                <c:pt idx="12">
                  <c:v>0.1605539493145503</c:v>
                </c:pt>
                <c:pt idx="13">
                  <c:v>0.16412087030082007</c:v>
                </c:pt>
                <c:pt idx="14">
                  <c:v>0.16454260902372914</c:v>
                </c:pt>
                <c:pt idx="15">
                  <c:v>0.16555445657405019</c:v>
                </c:pt>
                <c:pt idx="16">
                  <c:v>0.16925318322247448</c:v>
                </c:pt>
                <c:pt idx="17">
                  <c:v>0.17537578316601493</c:v>
                </c:pt>
                <c:pt idx="18">
                  <c:v>0.19032059502677912</c:v>
                </c:pt>
                <c:pt idx="19">
                  <c:v>0.18425087187077066</c:v>
                </c:pt>
                <c:pt idx="20">
                  <c:v>0.19041237748267448</c:v>
                </c:pt>
                <c:pt idx="21">
                  <c:v>0.18414225013189181</c:v>
                </c:pt>
                <c:pt idx="22">
                  <c:v>0.18371899400862585</c:v>
                </c:pt>
                <c:pt idx="23">
                  <c:v>0.179127739943198</c:v>
                </c:pt>
                <c:pt idx="24">
                  <c:v>0.17152328345402937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B8-42BB-BEC6-778C78E9C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151296"/>
        <c:axId val="1490151624"/>
      </c:areaChart>
      <c:catAx>
        <c:axId val="14901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90151624"/>
        <c:crosses val="autoZero"/>
        <c:auto val="1"/>
        <c:lblAlgn val="ctr"/>
        <c:lblOffset val="100"/>
        <c:noMultiLvlLbl val="0"/>
      </c:catAx>
      <c:valAx>
        <c:axId val="1490151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0151296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BRASIL- Mulheres Donas de Negócio por raça-cor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'M-cor'!$G$2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1748334341706923E-2"/>
                  <c:y val="5.2545457844106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F-4A01-9072-C2E8390F7AF6}"/>
                </c:ext>
              </c:extLst>
            </c:dLbl>
            <c:dLbl>
              <c:idx val="11"/>
              <c:layout>
                <c:manualLayout>
                  <c:x val="-2.8521877599663476E-2"/>
                  <c:y val="-2.87760052592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AF-4A01-9072-C2E8390F7AF6}"/>
                </c:ext>
              </c:extLst>
            </c:dLbl>
            <c:dLbl>
              <c:idx val="17"/>
              <c:layout>
                <c:manualLayout>
                  <c:x val="-2.3682192486598454E-2"/>
                  <c:y val="4.915706354813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AF-4A01-9072-C2E8390F7AF6}"/>
                </c:ext>
              </c:extLst>
            </c:dLbl>
            <c:dLbl>
              <c:idx val="20"/>
              <c:layout>
                <c:manualLayout>
                  <c:x val="-2.7102236633165626E-3"/>
                  <c:y val="-3.555279385115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AF-4A01-9072-C2E8390F7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'M-cor'!$G$3:$G$27</c:f>
              <c:numCache>
                <c:formatCode>0.0%</c:formatCode>
                <c:ptCount val="25"/>
                <c:pt idx="0">
                  <c:v>0.5061935349644503</c:v>
                </c:pt>
                <c:pt idx="1">
                  <c:v>0.50380498410278329</c:v>
                </c:pt>
                <c:pt idx="2">
                  <c:v>0.50150700129505477</c:v>
                </c:pt>
                <c:pt idx="3">
                  <c:v>0.49945279246299851</c:v>
                </c:pt>
                <c:pt idx="4">
                  <c:v>0.49593196906751535</c:v>
                </c:pt>
                <c:pt idx="5">
                  <c:v>0.50315381321637653</c:v>
                </c:pt>
                <c:pt idx="6">
                  <c:v>0.49305886542125155</c:v>
                </c:pt>
                <c:pt idx="7">
                  <c:v>0.49396417711772511</c:v>
                </c:pt>
                <c:pt idx="8">
                  <c:v>0.48773939064560284</c:v>
                </c:pt>
                <c:pt idx="9">
                  <c:v>0.487714313676055</c:v>
                </c:pt>
                <c:pt idx="10">
                  <c:v>0.48730085776947402</c:v>
                </c:pt>
                <c:pt idx="11">
                  <c:v>0.48985305834713833</c:v>
                </c:pt>
                <c:pt idx="12">
                  <c:v>0.4838323876883201</c:v>
                </c:pt>
                <c:pt idx="13">
                  <c:v>0.49656180226876995</c:v>
                </c:pt>
                <c:pt idx="14">
                  <c:v>0.48827826664686685</c:v>
                </c:pt>
                <c:pt idx="15">
                  <c:v>0.48575376926553565</c:v>
                </c:pt>
                <c:pt idx="16">
                  <c:v>0.48395349927138248</c:v>
                </c:pt>
                <c:pt idx="17">
                  <c:v>0.4915904266111108</c:v>
                </c:pt>
                <c:pt idx="18">
                  <c:v>0.50857693964345962</c:v>
                </c:pt>
                <c:pt idx="19">
                  <c:v>0.5091654586901373</c:v>
                </c:pt>
                <c:pt idx="20">
                  <c:v>0.49257294913565519</c:v>
                </c:pt>
                <c:pt idx="21">
                  <c:v>0.5098432901011416</c:v>
                </c:pt>
                <c:pt idx="22">
                  <c:v>0.50652515221628347</c:v>
                </c:pt>
                <c:pt idx="23">
                  <c:v>0.48898369423768689</c:v>
                </c:pt>
                <c:pt idx="24">
                  <c:v>0.49911238681739217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AF-4A01-9072-C2E8390F7AF6}"/>
            </c:ext>
          </c:extLst>
        </c:ser>
        <c:ser>
          <c:idx val="1"/>
          <c:order val="1"/>
          <c:tx>
            <c:strRef>
              <c:f>'M-cor'!$H$2</c:f>
              <c:strCache>
                <c:ptCount val="1"/>
                <c:pt idx="0">
                  <c:v>Negra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0135105970685225E-2"/>
                  <c:y val="-2.882669777230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AF-4A01-9072-C2E8390F7AF6}"/>
                </c:ext>
              </c:extLst>
            </c:dLbl>
            <c:dLbl>
              <c:idx val="8"/>
              <c:layout>
                <c:manualLayout>
                  <c:x val="-3.1748334341706923E-2"/>
                  <c:y val="-2.543830347633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AF-4A01-9072-C2E8390F7AF6}"/>
                </c:ext>
              </c:extLst>
            </c:dLbl>
            <c:dLbl>
              <c:idx val="9"/>
              <c:layout>
                <c:manualLayout>
                  <c:x val="-3.1748334341706923E-2"/>
                  <c:y val="-2.882669777230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AF-4A01-9072-C2E8390F7AF6}"/>
                </c:ext>
              </c:extLst>
            </c:dLbl>
            <c:dLbl>
              <c:idx val="10"/>
              <c:layout>
                <c:manualLayout>
                  <c:x val="-2.5295420857620207E-2"/>
                  <c:y val="-2.543830347633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AF-4A01-9072-C2E8390F7AF6}"/>
                </c:ext>
              </c:extLst>
            </c:dLbl>
            <c:dLbl>
              <c:idx val="11"/>
              <c:layout>
                <c:manualLayout>
                  <c:x val="-3.0135105970685225E-2"/>
                  <c:y val="-3.560348636424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AF-4A01-9072-C2E8390F7AF6}"/>
                </c:ext>
              </c:extLst>
            </c:dLbl>
            <c:dLbl>
              <c:idx val="12"/>
              <c:layout>
                <c:manualLayout>
                  <c:x val="-3.3361562712728735E-2"/>
                  <c:y val="-3.2215092068275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AF-4A01-9072-C2E8390F7AF6}"/>
                </c:ext>
              </c:extLst>
            </c:dLbl>
            <c:dLbl>
              <c:idx val="14"/>
              <c:layout>
                <c:manualLayout>
                  <c:x val="-3.4974791083750303E-2"/>
                  <c:y val="1.66885089144118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AF-4A01-9072-C2E8390F7AF6}"/>
                </c:ext>
              </c:extLst>
            </c:dLbl>
            <c:dLbl>
              <c:idx val="15"/>
              <c:layout>
                <c:manualLayout>
                  <c:x val="-3.6588019454771997E-2"/>
                  <c:y val="-2.8826697772304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AF-4A01-9072-C2E8390F7AF6}"/>
                </c:ext>
              </c:extLst>
            </c:dLbl>
            <c:dLbl>
              <c:idx val="16"/>
              <c:layout>
                <c:manualLayout>
                  <c:x val="-2.6908649228641841E-2"/>
                  <c:y val="-3.5603486364247615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AF-4A01-9072-C2E8390F7AF6}"/>
                </c:ext>
              </c:extLst>
            </c:dLbl>
            <c:dLbl>
              <c:idx val="17"/>
              <c:layout>
                <c:manualLayout>
                  <c:x val="-2.5295420857620265E-2"/>
                  <c:y val="-4.915706354813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AF-4A01-9072-C2E8390F7AF6}"/>
                </c:ext>
              </c:extLst>
            </c:dLbl>
            <c:dLbl>
              <c:idx val="20"/>
              <c:layout>
                <c:manualLayout>
                  <c:x val="-2.7102236633165626E-3"/>
                  <c:y val="3.8941188147129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AF-4A01-9072-C2E8390F7AF6}"/>
                </c:ext>
              </c:extLst>
            </c:dLbl>
            <c:dLbl>
              <c:idx val="22"/>
              <c:layout>
                <c:manualLayout>
                  <c:x val="-2.0124706363854475E-3"/>
                  <c:y val="-3.2215092068275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AF-4A01-9072-C2E8390F7AF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DAF-4A01-9072-C2E8390F7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'M-cor'!$H$3:$H$27</c:f>
              <c:numCache>
                <c:formatCode>0.0%</c:formatCode>
                <c:ptCount val="25"/>
                <c:pt idx="0">
                  <c:v>0.48422455974076983</c:v>
                </c:pt>
                <c:pt idx="1">
                  <c:v>0.48568572531182491</c:v>
                </c:pt>
                <c:pt idx="2">
                  <c:v>0.48700109009744602</c:v>
                </c:pt>
                <c:pt idx="3">
                  <c:v>0.48853422382958461</c:v>
                </c:pt>
                <c:pt idx="4">
                  <c:v>0.49363505781921513</c:v>
                </c:pt>
                <c:pt idx="5">
                  <c:v>0.48494174444791693</c:v>
                </c:pt>
                <c:pt idx="6">
                  <c:v>0.49626485688197292</c:v>
                </c:pt>
                <c:pt idx="7">
                  <c:v>0.49384713605675012</c:v>
                </c:pt>
                <c:pt idx="8">
                  <c:v>0.49908955260037147</c:v>
                </c:pt>
                <c:pt idx="9">
                  <c:v>0.50085138964488585</c:v>
                </c:pt>
                <c:pt idx="10">
                  <c:v>0.4982760804717864</c:v>
                </c:pt>
                <c:pt idx="11">
                  <c:v>0.49766893791108224</c:v>
                </c:pt>
                <c:pt idx="12">
                  <c:v>0.50152919647004313</c:v>
                </c:pt>
                <c:pt idx="13">
                  <c:v>0.48868220969100962</c:v>
                </c:pt>
                <c:pt idx="14">
                  <c:v>0.49859032960979971</c:v>
                </c:pt>
                <c:pt idx="15">
                  <c:v>0.49935912631600038</c:v>
                </c:pt>
                <c:pt idx="16">
                  <c:v>0.50290623634162734</c:v>
                </c:pt>
                <c:pt idx="17">
                  <c:v>0.49509975546609086</c:v>
                </c:pt>
                <c:pt idx="18">
                  <c:v>0.4779845856024334</c:v>
                </c:pt>
                <c:pt idx="19">
                  <c:v>0.47473179772384472</c:v>
                </c:pt>
                <c:pt idx="20">
                  <c:v>0.49121085412727478</c:v>
                </c:pt>
                <c:pt idx="21">
                  <c:v>0.47228128066245845</c:v>
                </c:pt>
                <c:pt idx="22">
                  <c:v>0.47741342103431106</c:v>
                </c:pt>
                <c:pt idx="23">
                  <c:v>0.49464642007188081</c:v>
                </c:pt>
                <c:pt idx="24">
                  <c:v>0.48487066595705997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DAF-4A01-9072-C2E8390F7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7862608"/>
        <c:axId val="1407866216"/>
      </c:lineChart>
      <c:catAx>
        <c:axId val="14078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7866216"/>
        <c:crosses val="autoZero"/>
        <c:auto val="1"/>
        <c:lblAlgn val="ctr"/>
        <c:lblOffset val="100"/>
        <c:noMultiLvlLbl val="0"/>
      </c:catAx>
      <c:valAx>
        <c:axId val="1407866216"/>
        <c:scaling>
          <c:orientation val="minMax"/>
          <c:min val="0.45"/>
        </c:scaling>
        <c:delete val="1"/>
        <c:axPos val="l"/>
        <c:numFmt formatCode="0.0%" sourceLinked="1"/>
        <c:majorTickMark val="none"/>
        <c:minorTickMark val="none"/>
        <c:tickLblPos val="nextTo"/>
        <c:crossAx val="14078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pt-BR" sz="1800" b="0"/>
              <a:t>BRASIL- Homens Donos de Negócio por raça-cor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'H-cor'!$G$2</c:f>
              <c:strCache>
                <c:ptCount val="1"/>
                <c:pt idx="0">
                  <c:v>Branco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'H-cor'!$G$3:$G$27</c:f>
              <c:numCache>
                <c:formatCode>0.0%</c:formatCode>
                <c:ptCount val="25"/>
                <c:pt idx="0">
                  <c:v>0.46151200188350838</c:v>
                </c:pt>
                <c:pt idx="1">
                  <c:v>0.46234662461659876</c:v>
                </c:pt>
                <c:pt idx="2">
                  <c:v>0.46580204215778304</c:v>
                </c:pt>
                <c:pt idx="3">
                  <c:v>0.46348666460793736</c:v>
                </c:pt>
                <c:pt idx="4">
                  <c:v>0.46230001884810662</c:v>
                </c:pt>
                <c:pt idx="5">
                  <c:v>0.46013909320472718</c:v>
                </c:pt>
                <c:pt idx="6">
                  <c:v>0.45748247551225196</c:v>
                </c:pt>
                <c:pt idx="7">
                  <c:v>0.46089326679144205</c:v>
                </c:pt>
                <c:pt idx="8">
                  <c:v>0.46005399692462151</c:v>
                </c:pt>
                <c:pt idx="9">
                  <c:v>0.45894166042796553</c:v>
                </c:pt>
                <c:pt idx="10">
                  <c:v>0.45527924382481066</c:v>
                </c:pt>
                <c:pt idx="11">
                  <c:v>0.45703433835734153</c:v>
                </c:pt>
                <c:pt idx="12">
                  <c:v>0.45497890718624584</c:v>
                </c:pt>
                <c:pt idx="13">
                  <c:v>0.45372808399980447</c:v>
                </c:pt>
                <c:pt idx="14">
                  <c:v>0.45754004053622144</c:v>
                </c:pt>
                <c:pt idx="15">
                  <c:v>0.45573860153739754</c:v>
                </c:pt>
                <c:pt idx="16">
                  <c:v>0.4430302896639049</c:v>
                </c:pt>
                <c:pt idx="17">
                  <c:v>0.44545913679957533</c:v>
                </c:pt>
                <c:pt idx="18">
                  <c:v>0.47117821933689058</c:v>
                </c:pt>
                <c:pt idx="19">
                  <c:v>0.46912494864961429</c:v>
                </c:pt>
                <c:pt idx="20">
                  <c:v>0.46969307320346249</c:v>
                </c:pt>
                <c:pt idx="21">
                  <c:v>0.46756453694593342</c:v>
                </c:pt>
                <c:pt idx="22">
                  <c:v>0.46289065791282558</c:v>
                </c:pt>
                <c:pt idx="23">
                  <c:v>0.45308834420576943</c:v>
                </c:pt>
                <c:pt idx="24">
                  <c:v>0.4471310188371227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5-4102-848B-68AFED9BB2F4}"/>
            </c:ext>
          </c:extLst>
        </c:ser>
        <c:ser>
          <c:idx val="1"/>
          <c:order val="1"/>
          <c:tx>
            <c:strRef>
              <c:f>'H-cor'!$H$2</c:f>
              <c:strCache>
                <c:ptCount val="1"/>
                <c:pt idx="0">
                  <c:v>Negro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'H-cor'!$H$3:$H$27</c:f>
              <c:numCache>
                <c:formatCode>0.0%</c:formatCode>
                <c:ptCount val="25"/>
                <c:pt idx="0">
                  <c:v>0.52889903277946182</c:v>
                </c:pt>
                <c:pt idx="1">
                  <c:v>0.52818623834523204</c:v>
                </c:pt>
                <c:pt idx="2">
                  <c:v>0.52534751648500388</c:v>
                </c:pt>
                <c:pt idx="3">
                  <c:v>0.5263090239049445</c:v>
                </c:pt>
                <c:pt idx="4">
                  <c:v>0.52764472564672249</c:v>
                </c:pt>
                <c:pt idx="5">
                  <c:v>0.52872661809104737</c:v>
                </c:pt>
                <c:pt idx="6">
                  <c:v>0.531564933468611</c:v>
                </c:pt>
                <c:pt idx="7">
                  <c:v>0.52836603310795505</c:v>
                </c:pt>
                <c:pt idx="8">
                  <c:v>0.52834146050642705</c:v>
                </c:pt>
                <c:pt idx="9">
                  <c:v>0.53134681339578194</c:v>
                </c:pt>
                <c:pt idx="10">
                  <c:v>0.53137075156518532</c:v>
                </c:pt>
                <c:pt idx="11">
                  <c:v>0.5309652821790376</c:v>
                </c:pt>
                <c:pt idx="12">
                  <c:v>0.53188542961519436</c:v>
                </c:pt>
                <c:pt idx="13">
                  <c:v>0.53306807984019366</c:v>
                </c:pt>
                <c:pt idx="14">
                  <c:v>0.52870107845812886</c:v>
                </c:pt>
                <c:pt idx="15">
                  <c:v>0.53176478198821153</c:v>
                </c:pt>
                <c:pt idx="16">
                  <c:v>0.5449778264760774</c:v>
                </c:pt>
                <c:pt idx="17">
                  <c:v>0.54277665045685686</c:v>
                </c:pt>
                <c:pt idx="18">
                  <c:v>0.5173993883889042</c:v>
                </c:pt>
                <c:pt idx="19">
                  <c:v>0.51925455354392391</c:v>
                </c:pt>
                <c:pt idx="20">
                  <c:v>0.51862559388227758</c:v>
                </c:pt>
                <c:pt idx="21">
                  <c:v>0.52167806636875647</c:v>
                </c:pt>
                <c:pt idx="22">
                  <c:v>0.52403680416419229</c:v>
                </c:pt>
                <c:pt idx="23">
                  <c:v>0.53528425722131234</c:v>
                </c:pt>
                <c:pt idx="24">
                  <c:v>0.5406106829637195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5-4102-848B-68AFED9BB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7862608"/>
        <c:axId val="1407866216"/>
      </c:lineChart>
      <c:catAx>
        <c:axId val="14078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07866216"/>
        <c:crosses val="autoZero"/>
        <c:auto val="1"/>
        <c:lblAlgn val="ctr"/>
        <c:lblOffset val="100"/>
        <c:noMultiLvlLbl val="0"/>
      </c:catAx>
      <c:valAx>
        <c:axId val="1407866216"/>
        <c:scaling>
          <c:orientation val="minMax"/>
          <c:max val="0.60000000000000009"/>
          <c:min val="0.4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40786260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BRASIL-Proporção de mulheres e homens Donos de Negócio que são "Chefes de Domicílio"                                                            (% em relação ao próprio sexo)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'Chef Dom'!$M$2</c:f>
              <c:strCache>
                <c:ptCount val="1"/>
                <c:pt idx="0">
                  <c:v>Mulher Chefe de Domicílio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19-4922-8221-BEC0B6ACB85A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19-4922-8221-BEC0B6ACB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'Chef Dom'!$M$3:$M$31</c:f>
              <c:numCache>
                <c:formatCode>0%</c:formatCode>
                <c:ptCount val="29"/>
                <c:pt idx="0">
                  <c:v>0.37585607184131847</c:v>
                </c:pt>
                <c:pt idx="1">
                  <c:v>0.38234627130446663</c:v>
                </c:pt>
                <c:pt idx="2">
                  <c:v>0.39434726685267785</c:v>
                </c:pt>
                <c:pt idx="3">
                  <c:v>0.41085955221168369</c:v>
                </c:pt>
                <c:pt idx="4">
                  <c:v>0.41592933412415944</c:v>
                </c:pt>
                <c:pt idx="5">
                  <c:v>0.42298045207753648</c:v>
                </c:pt>
                <c:pt idx="6">
                  <c:v>0.43073022532763949</c:v>
                </c:pt>
                <c:pt idx="7">
                  <c:v>0.43516036568201188</c:v>
                </c:pt>
                <c:pt idx="8">
                  <c:v>0.43613053340141705</c:v>
                </c:pt>
                <c:pt idx="9">
                  <c:v>0.44101554457022846</c:v>
                </c:pt>
                <c:pt idx="10">
                  <c:v>0.44674859548259171</c:v>
                </c:pt>
                <c:pt idx="11">
                  <c:v>0.44908799980805336</c:v>
                </c:pt>
                <c:pt idx="12">
                  <c:v>0.45337472698759923</c:v>
                </c:pt>
                <c:pt idx="13">
                  <c:v>0.4613441689267021</c:v>
                </c:pt>
                <c:pt idx="14">
                  <c:v>0.4698130752674724</c:v>
                </c:pt>
                <c:pt idx="15">
                  <c:v>0.47499172481482277</c:v>
                </c:pt>
                <c:pt idx="16">
                  <c:v>0.47259348026140013</c:v>
                </c:pt>
                <c:pt idx="17">
                  <c:v>0.47917778093520919</c:v>
                </c:pt>
                <c:pt idx="18">
                  <c:v>0.48272675085450018</c:v>
                </c:pt>
                <c:pt idx="19">
                  <c:v>0.48807865332917444</c:v>
                </c:pt>
                <c:pt idx="20">
                  <c:v>0.48468477544314009</c:v>
                </c:pt>
                <c:pt idx="21">
                  <c:v>0.47917778093520919</c:v>
                </c:pt>
                <c:pt idx="22">
                  <c:v>0.48272675085450018</c:v>
                </c:pt>
                <c:pt idx="23">
                  <c:v>0.48807865332917444</c:v>
                </c:pt>
                <c:pt idx="24">
                  <c:v>0.48468477544314009</c:v>
                </c:pt>
                <c:pt idx="25">
                  <c:v>0.48742086239563748</c:v>
                </c:pt>
                <c:pt idx="26">
                  <c:v>0.49297126426021426</c:v>
                </c:pt>
                <c:pt idx="27">
                  <c:v>0.48133670713617993</c:v>
                </c:pt>
                <c:pt idx="28">
                  <c:v>0.49251757097194337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E0-478E-80D3-EA6F1CD8AF3A}"/>
            </c:ext>
          </c:extLst>
        </c:ser>
        <c:ser>
          <c:idx val="1"/>
          <c:order val="1"/>
          <c:tx>
            <c:strRef>
              <c:f>'Chef Dom'!$N$2</c:f>
              <c:strCache>
                <c:ptCount val="1"/>
                <c:pt idx="0">
                  <c:v>Homem Chefe de Domicílio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B19-4922-8221-BEC0B6ACB85A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19-4922-8221-BEC0B6ACB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'Chef Dom'!$N$3:$N$31</c:f>
              <c:numCache>
                <c:formatCode>0%</c:formatCode>
                <c:ptCount val="29"/>
                <c:pt idx="0">
                  <c:v>0.70052432485830873</c:v>
                </c:pt>
                <c:pt idx="1">
                  <c:v>0.68916230991070604</c:v>
                </c:pt>
                <c:pt idx="2">
                  <c:v>0.67525997582497066</c:v>
                </c:pt>
                <c:pt idx="3">
                  <c:v>0.67088034289709753</c:v>
                </c:pt>
                <c:pt idx="4">
                  <c:v>0.65828174176802057</c:v>
                </c:pt>
                <c:pt idx="5">
                  <c:v>0.65242007994292506</c:v>
                </c:pt>
                <c:pt idx="6">
                  <c:v>0.64668938901329776</c:v>
                </c:pt>
                <c:pt idx="7">
                  <c:v>0.64172634081230373</c:v>
                </c:pt>
                <c:pt idx="8">
                  <c:v>0.63510101956096598</c:v>
                </c:pt>
                <c:pt idx="9">
                  <c:v>0.63667147038932115</c:v>
                </c:pt>
                <c:pt idx="10">
                  <c:v>0.63441157940545811</c:v>
                </c:pt>
                <c:pt idx="11">
                  <c:v>0.62841960717627521</c:v>
                </c:pt>
                <c:pt idx="12">
                  <c:v>0.62294583940556236</c:v>
                </c:pt>
                <c:pt idx="13">
                  <c:v>0.61934553630433253</c:v>
                </c:pt>
                <c:pt idx="14">
                  <c:v>0.60597174990053093</c:v>
                </c:pt>
                <c:pt idx="15">
                  <c:v>0.596868161638339</c:v>
                </c:pt>
                <c:pt idx="16">
                  <c:v>0.58591414519579155</c:v>
                </c:pt>
                <c:pt idx="17">
                  <c:v>0.59088305689952947</c:v>
                </c:pt>
                <c:pt idx="18">
                  <c:v>0.59950478439268584</c:v>
                </c:pt>
                <c:pt idx="19">
                  <c:v>0.58502274013727473</c:v>
                </c:pt>
                <c:pt idx="20">
                  <c:v>0.58230135100562908</c:v>
                </c:pt>
                <c:pt idx="21">
                  <c:v>0.59088305689952947</c:v>
                </c:pt>
                <c:pt idx="22">
                  <c:v>0.59950478439268584</c:v>
                </c:pt>
                <c:pt idx="23">
                  <c:v>0.58502274013727473</c:v>
                </c:pt>
                <c:pt idx="24">
                  <c:v>0.58230135100562908</c:v>
                </c:pt>
                <c:pt idx="25">
                  <c:v>0.5836014573617736</c:v>
                </c:pt>
                <c:pt idx="26">
                  <c:v>0.5733598144370966</c:v>
                </c:pt>
                <c:pt idx="27">
                  <c:v>0.57000326813928481</c:v>
                </c:pt>
                <c:pt idx="28">
                  <c:v>0.55905061469025041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0-478E-80D3-EA6F1CD8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2920712"/>
        <c:axId val="1402922352"/>
      </c:lineChart>
      <c:catAx>
        <c:axId val="140292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2922352"/>
        <c:crosses val="autoZero"/>
        <c:auto val="1"/>
        <c:lblAlgn val="ctr"/>
        <c:lblOffset val="100"/>
        <c:noMultiLvlLbl val="0"/>
      </c:catAx>
      <c:valAx>
        <c:axId val="140292235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40292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BRASIL-Mulheres Donas de Negócio por posição no domicílio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'M-Chef Dom'!$N$2</c:f>
              <c:strCache>
                <c:ptCount val="1"/>
                <c:pt idx="0">
                  <c:v>Chefe de Domicílio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Dom'!$N$3:$N$31</c:f>
              <c:numCache>
                <c:formatCode>0%</c:formatCode>
                <c:ptCount val="29"/>
                <c:pt idx="0">
                  <c:v>0.37585607184131847</c:v>
                </c:pt>
                <c:pt idx="1">
                  <c:v>0.38234627130446663</c:v>
                </c:pt>
                <c:pt idx="2">
                  <c:v>0.39434726685267785</c:v>
                </c:pt>
                <c:pt idx="3">
                  <c:v>0.41085955221168369</c:v>
                </c:pt>
                <c:pt idx="4">
                  <c:v>0.41592933412415944</c:v>
                </c:pt>
                <c:pt idx="5">
                  <c:v>0.42298045207753648</c:v>
                </c:pt>
                <c:pt idx="6">
                  <c:v>0.43073022532763949</c:v>
                </c:pt>
                <c:pt idx="7">
                  <c:v>0.43516036568201188</c:v>
                </c:pt>
                <c:pt idx="8">
                  <c:v>0.43613053340141705</c:v>
                </c:pt>
                <c:pt idx="9">
                  <c:v>0.44101554457022846</c:v>
                </c:pt>
                <c:pt idx="10">
                  <c:v>0.44674859548259171</c:v>
                </c:pt>
                <c:pt idx="11">
                  <c:v>0.44908799980805336</c:v>
                </c:pt>
                <c:pt idx="12">
                  <c:v>0.45337472698759923</c:v>
                </c:pt>
                <c:pt idx="13">
                  <c:v>0.4613441689267021</c:v>
                </c:pt>
                <c:pt idx="14">
                  <c:v>0.4698130752674724</c:v>
                </c:pt>
                <c:pt idx="15">
                  <c:v>0.47499172481482277</c:v>
                </c:pt>
                <c:pt idx="16">
                  <c:v>0.47259348026140013</c:v>
                </c:pt>
                <c:pt idx="17">
                  <c:v>0.47917778093520919</c:v>
                </c:pt>
                <c:pt idx="18">
                  <c:v>0.48272675085450018</c:v>
                </c:pt>
                <c:pt idx="19">
                  <c:v>0.48807865332917444</c:v>
                </c:pt>
                <c:pt idx="20">
                  <c:v>0.48468477544314009</c:v>
                </c:pt>
                <c:pt idx="21">
                  <c:v>0.47917778093520919</c:v>
                </c:pt>
                <c:pt idx="22">
                  <c:v>0.48272675085450018</c:v>
                </c:pt>
                <c:pt idx="23">
                  <c:v>0.48807865332917444</c:v>
                </c:pt>
                <c:pt idx="24">
                  <c:v>0.48468477544314009</c:v>
                </c:pt>
                <c:pt idx="25">
                  <c:v>0.48742086239563748</c:v>
                </c:pt>
                <c:pt idx="26">
                  <c:v>0.49297126426021426</c:v>
                </c:pt>
                <c:pt idx="27">
                  <c:v>0.48133670713617993</c:v>
                </c:pt>
                <c:pt idx="28">
                  <c:v>0.49251757097194337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9-4D30-AAD5-33592029853E}"/>
            </c:ext>
          </c:extLst>
        </c:ser>
        <c:ser>
          <c:idx val="1"/>
          <c:order val="1"/>
          <c:tx>
            <c:strRef>
              <c:f>'M-Chef Dom'!$O$2</c:f>
              <c:strCache>
                <c:ptCount val="1"/>
                <c:pt idx="0">
                  <c:v>Cônjuge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Dom'!$O$3:$O$31</c:f>
              <c:numCache>
                <c:formatCode>0%</c:formatCode>
                <c:ptCount val="29"/>
                <c:pt idx="0">
                  <c:v>0.48773413248731723</c:v>
                </c:pt>
                <c:pt idx="1">
                  <c:v>0.47826359294943355</c:v>
                </c:pt>
                <c:pt idx="2">
                  <c:v>0.45998931114408564</c:v>
                </c:pt>
                <c:pt idx="3">
                  <c:v>0.44637762591275931</c:v>
                </c:pt>
                <c:pt idx="4">
                  <c:v>0.43717564175492135</c:v>
                </c:pt>
                <c:pt idx="5">
                  <c:v>0.42851016887794274</c:v>
                </c:pt>
                <c:pt idx="6">
                  <c:v>0.42026046226122998</c:v>
                </c:pt>
                <c:pt idx="7">
                  <c:v>0.41173809008354068</c:v>
                </c:pt>
                <c:pt idx="8">
                  <c:v>0.41658847101660706</c:v>
                </c:pt>
                <c:pt idx="9">
                  <c:v>0.4145893750457898</c:v>
                </c:pt>
                <c:pt idx="10">
                  <c:v>0.41160867596874162</c:v>
                </c:pt>
                <c:pt idx="11">
                  <c:v>0.40320064952480172</c:v>
                </c:pt>
                <c:pt idx="12">
                  <c:v>0.40049399975946515</c:v>
                </c:pt>
                <c:pt idx="13">
                  <c:v>0.39090365633131319</c:v>
                </c:pt>
                <c:pt idx="14">
                  <c:v>0.38407908658092299</c:v>
                </c:pt>
                <c:pt idx="15">
                  <c:v>0.37546240795486319</c:v>
                </c:pt>
                <c:pt idx="16">
                  <c:v>0.37141515845894824</c:v>
                </c:pt>
                <c:pt idx="17">
                  <c:v>0.37155554197134194</c:v>
                </c:pt>
                <c:pt idx="18">
                  <c:v>0.36594971372868451</c:v>
                </c:pt>
                <c:pt idx="19">
                  <c:v>0.35622340468966673</c:v>
                </c:pt>
                <c:pt idx="20">
                  <c:v>0.35427010166916767</c:v>
                </c:pt>
                <c:pt idx="21">
                  <c:v>0.37155554197134194</c:v>
                </c:pt>
                <c:pt idx="22">
                  <c:v>0.36594971372868451</c:v>
                </c:pt>
                <c:pt idx="23">
                  <c:v>0.35622340468966673</c:v>
                </c:pt>
                <c:pt idx="24">
                  <c:v>0.35427010166916767</c:v>
                </c:pt>
                <c:pt idx="25">
                  <c:v>0.34523333483327268</c:v>
                </c:pt>
                <c:pt idx="26">
                  <c:v>0.33898748932282724</c:v>
                </c:pt>
                <c:pt idx="27">
                  <c:v>0.35149084842367584</c:v>
                </c:pt>
                <c:pt idx="28">
                  <c:v>0.3468423962621654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9-4D30-AAD5-33592029853E}"/>
            </c:ext>
          </c:extLst>
        </c:ser>
        <c:ser>
          <c:idx val="2"/>
          <c:order val="2"/>
          <c:tx>
            <c:strRef>
              <c:f>'M-Chef Dom'!$P$2</c:f>
              <c:strCache>
                <c:ptCount val="1"/>
                <c:pt idx="0">
                  <c:v>Filho(a)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Dom'!$P$3:$P$31</c:f>
              <c:numCache>
                <c:formatCode>0%</c:formatCode>
                <c:ptCount val="29"/>
                <c:pt idx="0">
                  <c:v>0.10274332251565418</c:v>
                </c:pt>
                <c:pt idx="1">
                  <c:v>0.10576642025145026</c:v>
                </c:pt>
                <c:pt idx="2">
                  <c:v>0.10750566767885485</c:v>
                </c:pt>
                <c:pt idx="3">
                  <c:v>0.10268776220663768</c:v>
                </c:pt>
                <c:pt idx="4">
                  <c:v>0.10682210845297274</c:v>
                </c:pt>
                <c:pt idx="5">
                  <c:v>0.10562214634120713</c:v>
                </c:pt>
                <c:pt idx="6">
                  <c:v>0.10766894957206705</c:v>
                </c:pt>
                <c:pt idx="7">
                  <c:v>0.10786875282634246</c:v>
                </c:pt>
                <c:pt idx="8">
                  <c:v>0.10489042671260033</c:v>
                </c:pt>
                <c:pt idx="9">
                  <c:v>0.10150538836194356</c:v>
                </c:pt>
                <c:pt idx="10">
                  <c:v>0.10029710622633471</c:v>
                </c:pt>
                <c:pt idx="11">
                  <c:v>0.10458068660971567</c:v>
                </c:pt>
                <c:pt idx="12">
                  <c:v>0.10398349269167924</c:v>
                </c:pt>
                <c:pt idx="13">
                  <c:v>0.10172739503556887</c:v>
                </c:pt>
                <c:pt idx="14">
                  <c:v>0.10021415624504774</c:v>
                </c:pt>
                <c:pt idx="15">
                  <c:v>0.10291706984029955</c:v>
                </c:pt>
                <c:pt idx="16">
                  <c:v>0.10596414834800121</c:v>
                </c:pt>
                <c:pt idx="17">
                  <c:v>0.10023307012895548</c:v>
                </c:pt>
                <c:pt idx="18">
                  <c:v>0.10386476169706424</c:v>
                </c:pt>
                <c:pt idx="19">
                  <c:v>0.10645414714456652</c:v>
                </c:pt>
                <c:pt idx="20">
                  <c:v>0.11082805287465781</c:v>
                </c:pt>
                <c:pt idx="21">
                  <c:v>0.10023307012895548</c:v>
                </c:pt>
                <c:pt idx="22">
                  <c:v>0.10386476169706424</c:v>
                </c:pt>
                <c:pt idx="23">
                  <c:v>0.10645414714456652</c:v>
                </c:pt>
                <c:pt idx="24">
                  <c:v>0.11082805287465781</c:v>
                </c:pt>
                <c:pt idx="25">
                  <c:v>0.11468972122788046</c:v>
                </c:pt>
                <c:pt idx="26">
                  <c:v>0.111812173263097</c:v>
                </c:pt>
                <c:pt idx="27">
                  <c:v>0.10869174516428411</c:v>
                </c:pt>
                <c:pt idx="28">
                  <c:v>0.10345366932997731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B9-4D30-AAD5-33592029853E}"/>
            </c:ext>
          </c:extLst>
        </c:ser>
        <c:ser>
          <c:idx val="3"/>
          <c:order val="3"/>
          <c:tx>
            <c:strRef>
              <c:f>'M-Chef Dom'!$Q$2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Dom'!$Q$3:$Q$31</c:f>
              <c:numCache>
                <c:formatCode>0%</c:formatCode>
                <c:ptCount val="29"/>
                <c:pt idx="0">
                  <c:v>3.3666473155710031E-2</c:v>
                </c:pt>
                <c:pt idx="1">
                  <c:v>3.3623715494649487E-2</c:v>
                </c:pt>
                <c:pt idx="2">
                  <c:v>3.8157754324381517E-2</c:v>
                </c:pt>
                <c:pt idx="3">
                  <c:v>4.0075059668919312E-2</c:v>
                </c:pt>
                <c:pt idx="4">
                  <c:v>4.0072915667946421E-2</c:v>
                </c:pt>
                <c:pt idx="5">
                  <c:v>4.2887232703313759E-2</c:v>
                </c:pt>
                <c:pt idx="6">
                  <c:v>4.1340362839063526E-2</c:v>
                </c:pt>
                <c:pt idx="7">
                  <c:v>4.5232791408104968E-2</c:v>
                </c:pt>
                <c:pt idx="8">
                  <c:v>4.2390568869375721E-2</c:v>
                </c:pt>
                <c:pt idx="9">
                  <c:v>4.2889692022038073E-2</c:v>
                </c:pt>
                <c:pt idx="10">
                  <c:v>4.1345622322332014E-2</c:v>
                </c:pt>
                <c:pt idx="11">
                  <c:v>4.3130664057429276E-2</c:v>
                </c:pt>
                <c:pt idx="12">
                  <c:v>4.2147780561256475E-2</c:v>
                </c:pt>
                <c:pt idx="13">
                  <c:v>4.6024779706415692E-2</c:v>
                </c:pt>
                <c:pt idx="14">
                  <c:v>4.5893681906556648E-2</c:v>
                </c:pt>
                <c:pt idx="15">
                  <c:v>4.6628797390014638E-2</c:v>
                </c:pt>
                <c:pt idx="16">
                  <c:v>5.0027212931650321E-2</c:v>
                </c:pt>
                <c:pt idx="17">
                  <c:v>4.9033606964493423E-2</c:v>
                </c:pt>
                <c:pt idx="18">
                  <c:v>4.7458773719750935E-2</c:v>
                </c:pt>
                <c:pt idx="19">
                  <c:v>4.9243794836592233E-2</c:v>
                </c:pt>
                <c:pt idx="20">
                  <c:v>5.0217070013034409E-2</c:v>
                </c:pt>
                <c:pt idx="21">
                  <c:v>4.9033606964493423E-2</c:v>
                </c:pt>
                <c:pt idx="22">
                  <c:v>4.7458773719750935E-2</c:v>
                </c:pt>
                <c:pt idx="23">
                  <c:v>4.9243794836592233E-2</c:v>
                </c:pt>
                <c:pt idx="24">
                  <c:v>5.0217070013034409E-2</c:v>
                </c:pt>
                <c:pt idx="25">
                  <c:v>5.2656081543209325E-2</c:v>
                </c:pt>
                <c:pt idx="26">
                  <c:v>5.6229073153861671E-2</c:v>
                </c:pt>
                <c:pt idx="27">
                  <c:v>5.8480699275860089E-2</c:v>
                </c:pt>
                <c:pt idx="28">
                  <c:v>5.7186363435913767E-2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B9-4D30-AAD5-335920298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251568"/>
        <c:axId val="1409250912"/>
      </c:areaChart>
      <c:catAx>
        <c:axId val="140925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09250912"/>
        <c:crosses val="autoZero"/>
        <c:auto val="1"/>
        <c:lblAlgn val="ctr"/>
        <c:lblOffset val="100"/>
        <c:noMultiLvlLbl val="0"/>
      </c:catAx>
      <c:valAx>
        <c:axId val="140925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9251568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BRASIL-Homens Donos de Negócio por posição no domicílio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'H-Chef Dom'!$N$2</c:f>
              <c:strCache>
                <c:ptCount val="1"/>
                <c:pt idx="0">
                  <c:v>Chefe de Domicílio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Dom'!$N$3:$N$31</c:f>
              <c:numCache>
                <c:formatCode>0%</c:formatCode>
                <c:ptCount val="29"/>
                <c:pt idx="0">
                  <c:v>0.70052432485830873</c:v>
                </c:pt>
                <c:pt idx="1">
                  <c:v>0.68916230991070604</c:v>
                </c:pt>
                <c:pt idx="2">
                  <c:v>0.67525997582497066</c:v>
                </c:pt>
                <c:pt idx="3">
                  <c:v>0.67088034289709753</c:v>
                </c:pt>
                <c:pt idx="4">
                  <c:v>0.65828174176802057</c:v>
                </c:pt>
                <c:pt idx="5">
                  <c:v>0.65242007994292506</c:v>
                </c:pt>
                <c:pt idx="6">
                  <c:v>0.64668938901329776</c:v>
                </c:pt>
                <c:pt idx="7">
                  <c:v>0.64172634081230373</c:v>
                </c:pt>
                <c:pt idx="8">
                  <c:v>0.63510101956096598</c:v>
                </c:pt>
                <c:pt idx="9">
                  <c:v>0.63667147038932115</c:v>
                </c:pt>
                <c:pt idx="10">
                  <c:v>0.63441157940545811</c:v>
                </c:pt>
                <c:pt idx="11">
                  <c:v>0.62841960717627521</c:v>
                </c:pt>
                <c:pt idx="12">
                  <c:v>0.62294583940556236</c:v>
                </c:pt>
                <c:pt idx="13">
                  <c:v>0.61934553630433253</c:v>
                </c:pt>
                <c:pt idx="14">
                  <c:v>0.60597174990053093</c:v>
                </c:pt>
                <c:pt idx="15">
                  <c:v>0.596868161638339</c:v>
                </c:pt>
                <c:pt idx="16">
                  <c:v>0.58591414519579155</c:v>
                </c:pt>
                <c:pt idx="17">
                  <c:v>0.59088305689952947</c:v>
                </c:pt>
                <c:pt idx="18">
                  <c:v>0.59950478439268584</c:v>
                </c:pt>
                <c:pt idx="19">
                  <c:v>0.58502274013727473</c:v>
                </c:pt>
                <c:pt idx="20">
                  <c:v>0.58230135100562908</c:v>
                </c:pt>
                <c:pt idx="21">
                  <c:v>0.59088305689952947</c:v>
                </c:pt>
                <c:pt idx="22">
                  <c:v>0.59950478439268584</c:v>
                </c:pt>
                <c:pt idx="23">
                  <c:v>0.58502274013727473</c:v>
                </c:pt>
                <c:pt idx="24">
                  <c:v>0.58230135100562908</c:v>
                </c:pt>
                <c:pt idx="25">
                  <c:v>0.5836014573617736</c:v>
                </c:pt>
                <c:pt idx="26">
                  <c:v>0.5733598144370966</c:v>
                </c:pt>
                <c:pt idx="27">
                  <c:v>0.57000326813928481</c:v>
                </c:pt>
                <c:pt idx="28">
                  <c:v>0.55905061469025041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E-466B-A403-4064ABE34AEC}"/>
            </c:ext>
          </c:extLst>
        </c:ser>
        <c:ser>
          <c:idx val="1"/>
          <c:order val="1"/>
          <c:tx>
            <c:strRef>
              <c:f>'H-Chef Dom'!$O$2</c:f>
              <c:strCache>
                <c:ptCount val="1"/>
                <c:pt idx="0">
                  <c:v>Cônjuge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Dom'!$O$3:$O$31</c:f>
              <c:numCache>
                <c:formatCode>0%</c:formatCode>
                <c:ptCount val="29"/>
                <c:pt idx="0">
                  <c:v>0.12169761217782031</c:v>
                </c:pt>
                <c:pt idx="1">
                  <c:v>0.13556019135998651</c:v>
                </c:pt>
                <c:pt idx="2">
                  <c:v>0.14731579492592195</c:v>
                </c:pt>
                <c:pt idx="3">
                  <c:v>0.15670599705199301</c:v>
                </c:pt>
                <c:pt idx="4">
                  <c:v>0.16575109461241228</c:v>
                </c:pt>
                <c:pt idx="5">
                  <c:v>0.17473537477201531</c:v>
                </c:pt>
                <c:pt idx="6">
                  <c:v>0.17846163459142331</c:v>
                </c:pt>
                <c:pt idx="7">
                  <c:v>0.18301696009454391</c:v>
                </c:pt>
                <c:pt idx="8">
                  <c:v>0.18569418968738044</c:v>
                </c:pt>
                <c:pt idx="9">
                  <c:v>0.18811083643824786</c:v>
                </c:pt>
                <c:pt idx="10">
                  <c:v>0.18889152517720101</c:v>
                </c:pt>
                <c:pt idx="11">
                  <c:v>0.19428605406618524</c:v>
                </c:pt>
                <c:pt idx="12">
                  <c:v>0.19903819762874814</c:v>
                </c:pt>
                <c:pt idx="13">
                  <c:v>0.20441162208075764</c:v>
                </c:pt>
                <c:pt idx="14">
                  <c:v>0.21279819230382035</c:v>
                </c:pt>
                <c:pt idx="15">
                  <c:v>0.21751148237223511</c:v>
                </c:pt>
                <c:pt idx="16">
                  <c:v>0.22675630896336871</c:v>
                </c:pt>
                <c:pt idx="17">
                  <c:v>0.22545364184987157</c:v>
                </c:pt>
                <c:pt idx="18">
                  <c:v>0.23381603483513103</c:v>
                </c:pt>
                <c:pt idx="19">
                  <c:v>0.23270138333318396</c:v>
                </c:pt>
                <c:pt idx="20">
                  <c:v>0.23272594580595152</c:v>
                </c:pt>
                <c:pt idx="21">
                  <c:v>0.22545364184987157</c:v>
                </c:pt>
                <c:pt idx="22">
                  <c:v>0.23381603483513103</c:v>
                </c:pt>
                <c:pt idx="23">
                  <c:v>0.23270138333318396</c:v>
                </c:pt>
                <c:pt idx="24">
                  <c:v>0.23272594580595152</c:v>
                </c:pt>
                <c:pt idx="25">
                  <c:v>0.23508080882893348</c:v>
                </c:pt>
                <c:pt idx="26">
                  <c:v>0.23772784716737114</c:v>
                </c:pt>
                <c:pt idx="27">
                  <c:v>0.23924289382808203</c:v>
                </c:pt>
                <c:pt idx="28">
                  <c:v>0.25110904154160002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E-466B-A403-4064ABE34AEC}"/>
            </c:ext>
          </c:extLst>
        </c:ser>
        <c:ser>
          <c:idx val="2"/>
          <c:order val="2"/>
          <c:tx>
            <c:strRef>
              <c:f>'H-Chef Dom'!$P$2</c:f>
              <c:strCache>
                <c:ptCount val="1"/>
                <c:pt idx="0">
                  <c:v>Filho(a)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Dom'!$P$3:$P$31</c:f>
              <c:numCache>
                <c:formatCode>0%</c:formatCode>
                <c:ptCount val="29"/>
                <c:pt idx="0">
                  <c:v>0.13469391417722676</c:v>
                </c:pt>
                <c:pt idx="1">
                  <c:v>0.1324931568362232</c:v>
                </c:pt>
                <c:pt idx="2">
                  <c:v>0.13333260679345973</c:v>
                </c:pt>
                <c:pt idx="3">
                  <c:v>0.12940186174138862</c:v>
                </c:pt>
                <c:pt idx="4">
                  <c:v>0.13075948548056088</c:v>
                </c:pt>
                <c:pt idx="5">
                  <c:v>0.12900331193532744</c:v>
                </c:pt>
                <c:pt idx="6">
                  <c:v>0.12968688276743429</c:v>
                </c:pt>
                <c:pt idx="7">
                  <c:v>0.12750880933178338</c:v>
                </c:pt>
                <c:pt idx="8">
                  <c:v>0.13119243866863925</c:v>
                </c:pt>
                <c:pt idx="9">
                  <c:v>0.12792222398652522</c:v>
                </c:pt>
                <c:pt idx="10">
                  <c:v>0.1312699689225815</c:v>
                </c:pt>
                <c:pt idx="11">
                  <c:v>0.12925244606338065</c:v>
                </c:pt>
                <c:pt idx="12">
                  <c:v>0.13066731135677134</c:v>
                </c:pt>
                <c:pt idx="13">
                  <c:v>0.12967557550016151</c:v>
                </c:pt>
                <c:pt idx="14">
                  <c:v>0.13310994831770337</c:v>
                </c:pt>
                <c:pt idx="15">
                  <c:v>0.13378508261152439</c:v>
                </c:pt>
                <c:pt idx="16">
                  <c:v>0.13381206127332831</c:v>
                </c:pt>
                <c:pt idx="17">
                  <c:v>0.1301049618303485</c:v>
                </c:pt>
                <c:pt idx="18">
                  <c:v>0.11580223084848229</c:v>
                </c:pt>
                <c:pt idx="19">
                  <c:v>0.12888427264405977</c:v>
                </c:pt>
                <c:pt idx="20">
                  <c:v>0.13253790537446236</c:v>
                </c:pt>
                <c:pt idx="21">
                  <c:v>0.1301049618303485</c:v>
                </c:pt>
                <c:pt idx="22">
                  <c:v>0.11580223084848229</c:v>
                </c:pt>
                <c:pt idx="23">
                  <c:v>0.12888427264405977</c:v>
                </c:pt>
                <c:pt idx="24">
                  <c:v>0.13253790537446236</c:v>
                </c:pt>
                <c:pt idx="25">
                  <c:v>0.12537141286860568</c:v>
                </c:pt>
                <c:pt idx="26">
                  <c:v>0.12853692541508038</c:v>
                </c:pt>
                <c:pt idx="27">
                  <c:v>0.12951933119866069</c:v>
                </c:pt>
                <c:pt idx="28">
                  <c:v>0.1255036192918505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E-466B-A403-4064ABE34AEC}"/>
            </c:ext>
          </c:extLst>
        </c:ser>
        <c:ser>
          <c:idx val="3"/>
          <c:order val="3"/>
          <c:tx>
            <c:strRef>
              <c:f>'H-Chef Dom'!$Q$2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Dom'!$Q$3:$Q$31</c:f>
              <c:numCache>
                <c:formatCode>0%</c:formatCode>
                <c:ptCount val="29"/>
                <c:pt idx="0">
                  <c:v>4.3084148786644072E-2</c:v>
                </c:pt>
                <c:pt idx="1">
                  <c:v>4.2784341893084166E-2</c:v>
                </c:pt>
                <c:pt idx="2">
                  <c:v>4.4091622455647538E-2</c:v>
                </c:pt>
                <c:pt idx="3">
                  <c:v>4.3011798309520753E-2</c:v>
                </c:pt>
                <c:pt idx="4">
                  <c:v>4.5207678139006328E-2</c:v>
                </c:pt>
                <c:pt idx="5">
                  <c:v>4.3841233349732195E-2</c:v>
                </c:pt>
                <c:pt idx="6">
                  <c:v>4.5162093627844707E-2</c:v>
                </c:pt>
                <c:pt idx="7">
                  <c:v>4.7747889761368977E-2</c:v>
                </c:pt>
                <c:pt idx="8">
                  <c:v>4.8012352083014402E-2</c:v>
                </c:pt>
                <c:pt idx="9">
                  <c:v>4.7295469185905714E-2</c:v>
                </c:pt>
                <c:pt idx="10">
                  <c:v>4.5426926494759372E-2</c:v>
                </c:pt>
                <c:pt idx="11">
                  <c:v>4.8041892694158872E-2</c:v>
                </c:pt>
                <c:pt idx="12">
                  <c:v>4.7348651608917963E-2</c:v>
                </c:pt>
                <c:pt idx="13">
                  <c:v>4.6567266114748034E-2</c:v>
                </c:pt>
                <c:pt idx="14">
                  <c:v>4.8120109477945427E-2</c:v>
                </c:pt>
                <c:pt idx="15">
                  <c:v>5.1835273377901572E-2</c:v>
                </c:pt>
                <c:pt idx="16">
                  <c:v>5.351748456751159E-2</c:v>
                </c:pt>
                <c:pt idx="17">
                  <c:v>5.3558339420250373E-2</c:v>
                </c:pt>
                <c:pt idx="18">
                  <c:v>5.0876949923700975E-2</c:v>
                </c:pt>
                <c:pt idx="19">
                  <c:v>5.3391603885481698E-2</c:v>
                </c:pt>
                <c:pt idx="20">
                  <c:v>5.2434797813957254E-2</c:v>
                </c:pt>
                <c:pt idx="21">
                  <c:v>5.3558339420250373E-2</c:v>
                </c:pt>
                <c:pt idx="22">
                  <c:v>5.0876949923700975E-2</c:v>
                </c:pt>
                <c:pt idx="23">
                  <c:v>5.3391603885481698E-2</c:v>
                </c:pt>
                <c:pt idx="24">
                  <c:v>5.2434797813957254E-2</c:v>
                </c:pt>
                <c:pt idx="25">
                  <c:v>5.5946320940687293E-2</c:v>
                </c:pt>
                <c:pt idx="26">
                  <c:v>6.0375412980451952E-2</c:v>
                </c:pt>
                <c:pt idx="27">
                  <c:v>6.123450683397242E-2</c:v>
                </c:pt>
                <c:pt idx="28">
                  <c:v>6.4336724476299151E-2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E-466B-A403-4064ABE34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251568"/>
        <c:axId val="1409250912"/>
      </c:areaChart>
      <c:catAx>
        <c:axId val="140925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9250912"/>
        <c:crosses val="autoZero"/>
        <c:auto val="1"/>
        <c:lblAlgn val="ctr"/>
        <c:lblOffset val="100"/>
        <c:noMultiLvlLbl val="0"/>
      </c:catAx>
      <c:valAx>
        <c:axId val="140925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9251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BRASIL- Proporção de Donos(as) de Negócio(a) que ganha até 1 S.M. mensal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711860236220473E-2"/>
          <c:y val="0.15655300059860955"/>
          <c:w val="0.97082980643044614"/>
          <c:h val="0.61089583102107514"/>
        </c:manualLayout>
      </c:layout>
      <c:lineChart>
        <c:grouping val="standard"/>
        <c:varyColors val="0"/>
        <c:ser>
          <c:idx val="0"/>
          <c:order val="0"/>
          <c:tx>
            <c:strRef>
              <c:f>'Rend 1SM'!$R$2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7F-48AF-B2E5-96F369EAAA13}"/>
                </c:ext>
              </c:extLst>
            </c:dLbl>
            <c:dLbl>
              <c:idx val="23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7F-48AF-B2E5-96F369EAA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 1SM'!$A$3:$A$26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'Rend 1SM'!$R$3:$R$26</c:f>
              <c:numCache>
                <c:formatCode>0%</c:formatCode>
                <c:ptCount val="24"/>
                <c:pt idx="0">
                  <c:v>0.31344122810260849</c:v>
                </c:pt>
                <c:pt idx="1">
                  <c:v>0.3423189994835682</c:v>
                </c:pt>
                <c:pt idx="2">
                  <c:v>0.36354053089983868</c:v>
                </c:pt>
                <c:pt idx="3">
                  <c:v>0.35150966330385053</c:v>
                </c:pt>
                <c:pt idx="4">
                  <c:v>0.35955657729842105</c:v>
                </c:pt>
                <c:pt idx="5">
                  <c:v>0.35981865078344233</c:v>
                </c:pt>
                <c:pt idx="6">
                  <c:v>0.36659253470410058</c:v>
                </c:pt>
                <c:pt idx="7">
                  <c:v>0.36490063985783289</c:v>
                </c:pt>
                <c:pt idx="8">
                  <c:v>0.35177346666180836</c:v>
                </c:pt>
                <c:pt idx="9">
                  <c:v>0.34954276698050762</c:v>
                </c:pt>
                <c:pt idx="10">
                  <c:v>0.34657995476116621</c:v>
                </c:pt>
                <c:pt idx="11">
                  <c:v>0.353191107792447</c:v>
                </c:pt>
                <c:pt idx="12">
                  <c:v>0.34715450394037967</c:v>
                </c:pt>
                <c:pt idx="13">
                  <c:v>0.34183888559528586</c:v>
                </c:pt>
                <c:pt idx="14">
                  <c:v>0.33955227104105556</c:v>
                </c:pt>
                <c:pt idx="15">
                  <c:v>0.3330249721363992</c:v>
                </c:pt>
                <c:pt idx="16">
                  <c:v>0.37127243052209269</c:v>
                </c:pt>
                <c:pt idx="17">
                  <c:v>0.50253605017800729</c:v>
                </c:pt>
                <c:pt idx="18">
                  <c:v>0.46005268341832467</c:v>
                </c:pt>
                <c:pt idx="19">
                  <c:v>0.42202754885033111</c:v>
                </c:pt>
                <c:pt idx="20">
                  <c:v>0.42841559166335946</c:v>
                </c:pt>
                <c:pt idx="21">
                  <c:v>0.43307571955517693</c:v>
                </c:pt>
                <c:pt idx="22">
                  <c:v>0.41202563063777214</c:v>
                </c:pt>
                <c:pt idx="23">
                  <c:v>0.40028169904926086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F-48AF-B2E5-96F369EAAA13}"/>
            </c:ext>
          </c:extLst>
        </c:ser>
        <c:ser>
          <c:idx val="1"/>
          <c:order val="1"/>
          <c:tx>
            <c:strRef>
              <c:f>'Rend 1SM'!$Y$2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7F-48AF-B2E5-96F369EAAA13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7F-48AF-B2E5-96F369EAA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 1SM'!$A$3:$A$26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'Rend 1SM'!$Y$3:$Y$26</c:f>
              <c:numCache>
                <c:formatCode>0%</c:formatCode>
                <c:ptCount val="24"/>
                <c:pt idx="0">
                  <c:v>0.45903592714197489</c:v>
                </c:pt>
                <c:pt idx="1">
                  <c:v>0.47867559168421786</c:v>
                </c:pt>
                <c:pt idx="2">
                  <c:v>0.50602506098808542</c:v>
                </c:pt>
                <c:pt idx="3">
                  <c:v>0.49501774493413003</c:v>
                </c:pt>
                <c:pt idx="4">
                  <c:v>0.49577024082587595</c:v>
                </c:pt>
                <c:pt idx="5">
                  <c:v>0.48674800065234863</c:v>
                </c:pt>
                <c:pt idx="6">
                  <c:v>0.50827604368300561</c:v>
                </c:pt>
                <c:pt idx="7">
                  <c:v>0.50343640184059102</c:v>
                </c:pt>
                <c:pt idx="8">
                  <c:v>0.50088750303506779</c:v>
                </c:pt>
                <c:pt idx="9">
                  <c:v>0.49114034526639466</c:v>
                </c:pt>
                <c:pt idx="10">
                  <c:v>0.49274521315687408</c:v>
                </c:pt>
                <c:pt idx="11">
                  <c:v>0.4950364866545327</c:v>
                </c:pt>
                <c:pt idx="12">
                  <c:v>0.46507726908136821</c:v>
                </c:pt>
                <c:pt idx="13">
                  <c:v>0.48086693827314014</c:v>
                </c:pt>
                <c:pt idx="14">
                  <c:v>0.47795984388887092</c:v>
                </c:pt>
                <c:pt idx="15">
                  <c:v>0.4664300556801852</c:v>
                </c:pt>
                <c:pt idx="16">
                  <c:v>0.50776212970240897</c:v>
                </c:pt>
                <c:pt idx="17">
                  <c:v>0.65583472747958615</c:v>
                </c:pt>
                <c:pt idx="18">
                  <c:v>0.60759536179195317</c:v>
                </c:pt>
                <c:pt idx="19">
                  <c:v>0.56646714360679717</c:v>
                </c:pt>
                <c:pt idx="20">
                  <c:v>0.56117340154253748</c:v>
                </c:pt>
                <c:pt idx="21">
                  <c:v>0.58232932872408638</c:v>
                </c:pt>
                <c:pt idx="22">
                  <c:v>0.56541580700601768</c:v>
                </c:pt>
                <c:pt idx="23">
                  <c:v>0.54337854535523777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F-48AF-B2E5-96F369EAA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713664"/>
        <c:axId val="2022709400"/>
      </c:lineChart>
      <c:catAx>
        <c:axId val="20227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9400"/>
        <c:crosses val="autoZero"/>
        <c:auto val="1"/>
        <c:lblAlgn val="ctr"/>
        <c:lblOffset val="100"/>
        <c:noMultiLvlLbl val="0"/>
      </c:catAx>
      <c:valAx>
        <c:axId val="2022709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27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BRASIL-Mulheres Donas de Negócio por faixa de rendimento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'M-rend'!$Y$2</c:f>
              <c:strCache>
                <c:ptCount val="1"/>
                <c:pt idx="0">
                  <c:v>Até 1 SM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35C-4028-B058-18E7EC3375E2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35C-4028-B058-18E7EC337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'M-rend'!$Y$3:$Y$26</c:f>
              <c:numCache>
                <c:formatCode>0%</c:formatCode>
                <c:ptCount val="24"/>
                <c:pt idx="0">
                  <c:v>0.45903592714197489</c:v>
                </c:pt>
                <c:pt idx="1">
                  <c:v>0.47867559168421786</c:v>
                </c:pt>
                <c:pt idx="2">
                  <c:v>0.50602506098808542</c:v>
                </c:pt>
                <c:pt idx="3">
                  <c:v>0.49501774493413003</c:v>
                </c:pt>
                <c:pt idx="4">
                  <c:v>0.49577024082587595</c:v>
                </c:pt>
                <c:pt idx="5">
                  <c:v>0.48674800065234863</c:v>
                </c:pt>
                <c:pt idx="6">
                  <c:v>0.50827604368300561</c:v>
                </c:pt>
                <c:pt idx="7">
                  <c:v>0.50343640184059102</c:v>
                </c:pt>
                <c:pt idx="8">
                  <c:v>0.50088750303506779</c:v>
                </c:pt>
                <c:pt idx="9">
                  <c:v>0.49114034526639466</c:v>
                </c:pt>
                <c:pt idx="10">
                  <c:v>0.49274521315687408</c:v>
                </c:pt>
                <c:pt idx="11">
                  <c:v>0.4950364866545327</c:v>
                </c:pt>
                <c:pt idx="12">
                  <c:v>0.46507726908136821</c:v>
                </c:pt>
                <c:pt idx="13">
                  <c:v>0.48086693827314014</c:v>
                </c:pt>
                <c:pt idx="14">
                  <c:v>0.47795984388887092</c:v>
                </c:pt>
                <c:pt idx="15">
                  <c:v>0.4664300556801852</c:v>
                </c:pt>
                <c:pt idx="16">
                  <c:v>0.50776212970240897</c:v>
                </c:pt>
                <c:pt idx="17">
                  <c:v>0.65583472747958615</c:v>
                </c:pt>
                <c:pt idx="18">
                  <c:v>0.60759536179195317</c:v>
                </c:pt>
                <c:pt idx="19">
                  <c:v>0.56646714360679717</c:v>
                </c:pt>
                <c:pt idx="20">
                  <c:v>0.56117340154253748</c:v>
                </c:pt>
                <c:pt idx="21">
                  <c:v>0.58232932872408638</c:v>
                </c:pt>
                <c:pt idx="22">
                  <c:v>0.56541580700601768</c:v>
                </c:pt>
                <c:pt idx="23">
                  <c:v>0.54337854535523777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C-4028-B058-18E7EC3375E2}"/>
            </c:ext>
          </c:extLst>
        </c:ser>
        <c:ser>
          <c:idx val="1"/>
          <c:order val="1"/>
          <c:tx>
            <c:strRef>
              <c:f>'M-rend'!$Z$2</c:f>
              <c:strCache>
                <c:ptCount val="1"/>
                <c:pt idx="0">
                  <c:v>De 1 SM à 2 SM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'M-rend'!$Z$3:$Z$26</c:f>
              <c:numCache>
                <c:formatCode>0%</c:formatCode>
                <c:ptCount val="24"/>
                <c:pt idx="0">
                  <c:v>0.26935994835718774</c:v>
                </c:pt>
                <c:pt idx="1">
                  <c:v>0.24163817368756824</c:v>
                </c:pt>
                <c:pt idx="2">
                  <c:v>0.23386642626495008</c:v>
                </c:pt>
                <c:pt idx="3">
                  <c:v>0.23732353744801585</c:v>
                </c:pt>
                <c:pt idx="4">
                  <c:v>0.23446545696722665</c:v>
                </c:pt>
                <c:pt idx="5">
                  <c:v>0.23487112906748203</c:v>
                </c:pt>
                <c:pt idx="6">
                  <c:v>0.22874935814799652</c:v>
                </c:pt>
                <c:pt idx="7">
                  <c:v>0.23113452476795385</c:v>
                </c:pt>
                <c:pt idx="8">
                  <c:v>0.23396743506848156</c:v>
                </c:pt>
                <c:pt idx="9">
                  <c:v>0.2370910085820771</c:v>
                </c:pt>
                <c:pt idx="10">
                  <c:v>0.23860993828514082</c:v>
                </c:pt>
                <c:pt idx="11">
                  <c:v>0.22794026551453619</c:v>
                </c:pt>
                <c:pt idx="12">
                  <c:v>0.24060584161007945</c:v>
                </c:pt>
                <c:pt idx="13">
                  <c:v>0.22586059044461115</c:v>
                </c:pt>
                <c:pt idx="14">
                  <c:v>0.2284928003329468</c:v>
                </c:pt>
                <c:pt idx="15">
                  <c:v>0.23005283775103222</c:v>
                </c:pt>
                <c:pt idx="16">
                  <c:v>0.23381203608252357</c:v>
                </c:pt>
                <c:pt idx="17">
                  <c:v>0.17224693303481031</c:v>
                </c:pt>
                <c:pt idx="18">
                  <c:v>0.19921573117229596</c:v>
                </c:pt>
                <c:pt idx="19">
                  <c:v>0.22114140563497445</c:v>
                </c:pt>
                <c:pt idx="20">
                  <c:v>0.21517552071345639</c:v>
                </c:pt>
                <c:pt idx="21">
                  <c:v>0.20402895629312534</c:v>
                </c:pt>
                <c:pt idx="22">
                  <c:v>0.21705101475777314</c:v>
                </c:pt>
                <c:pt idx="23">
                  <c:v>0.22459614310620193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C-4028-B058-18E7EC3375E2}"/>
            </c:ext>
          </c:extLst>
        </c:ser>
        <c:ser>
          <c:idx val="2"/>
          <c:order val="2"/>
          <c:tx>
            <c:strRef>
              <c:f>'M-rend'!$AA$2</c:f>
              <c:strCache>
                <c:ptCount val="1"/>
                <c:pt idx="0">
                  <c:v>De 2 SM à 3 SM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'M-rend'!$AA$3:$AA$26</c:f>
              <c:numCache>
                <c:formatCode>0%</c:formatCode>
                <c:ptCount val="24"/>
                <c:pt idx="0">
                  <c:v>9.4381398965944649E-2</c:v>
                </c:pt>
                <c:pt idx="1">
                  <c:v>0.10831252831994016</c:v>
                </c:pt>
                <c:pt idx="2">
                  <c:v>0.10572533957847864</c:v>
                </c:pt>
                <c:pt idx="3">
                  <c:v>0.10820822504744791</c:v>
                </c:pt>
                <c:pt idx="4">
                  <c:v>0.10457648336076612</c:v>
                </c:pt>
                <c:pt idx="5">
                  <c:v>0.10863626104174208</c:v>
                </c:pt>
                <c:pt idx="6">
                  <c:v>0.10547870237606816</c:v>
                </c:pt>
                <c:pt idx="7">
                  <c:v>0.1069187098926335</c:v>
                </c:pt>
                <c:pt idx="8">
                  <c:v>0.10729761594023307</c:v>
                </c:pt>
                <c:pt idx="9">
                  <c:v>0.10897616679137674</c:v>
                </c:pt>
                <c:pt idx="10">
                  <c:v>0.1062310438534538</c:v>
                </c:pt>
                <c:pt idx="11">
                  <c:v>0.11583771884484541</c:v>
                </c:pt>
                <c:pt idx="12">
                  <c:v>0.11639235044665215</c:v>
                </c:pt>
                <c:pt idx="13">
                  <c:v>0.11986797414832093</c:v>
                </c:pt>
                <c:pt idx="14">
                  <c:v>0.11774253398678261</c:v>
                </c:pt>
                <c:pt idx="15">
                  <c:v>0.11809404812927697</c:v>
                </c:pt>
                <c:pt idx="16">
                  <c:v>0.10894488345344383</c:v>
                </c:pt>
                <c:pt idx="17">
                  <c:v>7.1386550435402527E-2</c:v>
                </c:pt>
                <c:pt idx="18">
                  <c:v>7.6774393954736314E-2</c:v>
                </c:pt>
                <c:pt idx="19">
                  <c:v>9.2384971285946263E-2</c:v>
                </c:pt>
                <c:pt idx="20">
                  <c:v>9.7239004598708947E-2</c:v>
                </c:pt>
                <c:pt idx="21">
                  <c:v>8.7193878316738999E-2</c:v>
                </c:pt>
                <c:pt idx="22">
                  <c:v>8.9385740177638576E-2</c:v>
                </c:pt>
                <c:pt idx="23">
                  <c:v>8.9444488350342813E-2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C-4028-B058-18E7EC3375E2}"/>
            </c:ext>
          </c:extLst>
        </c:ser>
        <c:ser>
          <c:idx val="3"/>
          <c:order val="3"/>
          <c:tx>
            <c:strRef>
              <c:f>'M-rend'!$AB$2</c:f>
              <c:strCache>
                <c:ptCount val="1"/>
                <c:pt idx="0">
                  <c:v>De 3 SM à 5 SM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'M-rend'!$AB$3:$AB$26</c:f>
              <c:numCache>
                <c:formatCode>0%</c:formatCode>
                <c:ptCount val="24"/>
                <c:pt idx="0">
                  <c:v>8.0026426534870895E-2</c:v>
                </c:pt>
                <c:pt idx="1">
                  <c:v>8.1490324700001657E-2</c:v>
                </c:pt>
                <c:pt idx="2">
                  <c:v>8.108354051016807E-2</c:v>
                </c:pt>
                <c:pt idx="3">
                  <c:v>7.9299719414311159E-2</c:v>
                </c:pt>
                <c:pt idx="4">
                  <c:v>8.4076472476556752E-2</c:v>
                </c:pt>
                <c:pt idx="5">
                  <c:v>8.6513049715570819E-2</c:v>
                </c:pt>
                <c:pt idx="6">
                  <c:v>8.2210872020995446E-2</c:v>
                </c:pt>
                <c:pt idx="7">
                  <c:v>8.393238303223996E-2</c:v>
                </c:pt>
                <c:pt idx="8">
                  <c:v>8.0678978914994912E-2</c:v>
                </c:pt>
                <c:pt idx="9">
                  <c:v>8.169392157560687E-2</c:v>
                </c:pt>
                <c:pt idx="10">
                  <c:v>8.3904134585553125E-2</c:v>
                </c:pt>
                <c:pt idx="11">
                  <c:v>7.9840068884119902E-2</c:v>
                </c:pt>
                <c:pt idx="12">
                  <c:v>9.007563559786734E-2</c:v>
                </c:pt>
                <c:pt idx="13">
                  <c:v>8.8649297401249744E-2</c:v>
                </c:pt>
                <c:pt idx="14">
                  <c:v>9.0888187225538764E-2</c:v>
                </c:pt>
                <c:pt idx="15">
                  <c:v>9.6089205354232626E-2</c:v>
                </c:pt>
                <c:pt idx="16">
                  <c:v>7.6389585288331271E-2</c:v>
                </c:pt>
                <c:pt idx="17">
                  <c:v>5.3208477179119501E-2</c:v>
                </c:pt>
                <c:pt idx="18">
                  <c:v>6.1760669933115478E-2</c:v>
                </c:pt>
                <c:pt idx="19">
                  <c:v>6.1701523376116119E-2</c:v>
                </c:pt>
                <c:pt idx="20">
                  <c:v>6.856254379165333E-2</c:v>
                </c:pt>
                <c:pt idx="21">
                  <c:v>6.6972195513522653E-2</c:v>
                </c:pt>
                <c:pt idx="22">
                  <c:v>7.0727556699511362E-2</c:v>
                </c:pt>
                <c:pt idx="23">
                  <c:v>7.9438251746052096E-2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C-4028-B058-18E7EC3375E2}"/>
            </c:ext>
          </c:extLst>
        </c:ser>
        <c:ser>
          <c:idx val="4"/>
          <c:order val="4"/>
          <c:tx>
            <c:strRef>
              <c:f>'M-rend'!$AC$2</c:f>
              <c:strCache>
                <c:ptCount val="1"/>
                <c:pt idx="0">
                  <c:v>Mais de 5 SM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'M-rend'!$AC$3:$AC$26</c:f>
              <c:numCache>
                <c:formatCode>0%</c:formatCode>
                <c:ptCount val="24"/>
                <c:pt idx="0">
                  <c:v>8.6874954364336149E-2</c:v>
                </c:pt>
                <c:pt idx="1">
                  <c:v>7.9437528155201165E-2</c:v>
                </c:pt>
                <c:pt idx="2">
                  <c:v>6.7019916032192151E-2</c:v>
                </c:pt>
                <c:pt idx="3">
                  <c:v>7.490289915655364E-2</c:v>
                </c:pt>
                <c:pt idx="4">
                  <c:v>7.7477489374993436E-2</c:v>
                </c:pt>
                <c:pt idx="5">
                  <c:v>7.9573084893539425E-2</c:v>
                </c:pt>
                <c:pt idx="6">
                  <c:v>7.2197755917889198E-2</c:v>
                </c:pt>
                <c:pt idx="7">
                  <c:v>7.2248131420207473E-2</c:v>
                </c:pt>
                <c:pt idx="8">
                  <c:v>7.4855571114516087E-2</c:v>
                </c:pt>
                <c:pt idx="9">
                  <c:v>7.8691789836519907E-2</c:v>
                </c:pt>
                <c:pt idx="10">
                  <c:v>7.4934073645619867E-2</c:v>
                </c:pt>
                <c:pt idx="11">
                  <c:v>7.8915702577754862E-2</c:v>
                </c:pt>
                <c:pt idx="12">
                  <c:v>8.5635512954235563E-2</c:v>
                </c:pt>
                <c:pt idx="13">
                  <c:v>8.2074929231886098E-2</c:v>
                </c:pt>
                <c:pt idx="14">
                  <c:v>8.2801251496788686E-2</c:v>
                </c:pt>
                <c:pt idx="15">
                  <c:v>8.7672565159667287E-2</c:v>
                </c:pt>
                <c:pt idx="16">
                  <c:v>7.1305691805086488E-2</c:v>
                </c:pt>
                <c:pt idx="17">
                  <c:v>4.5134738103529866E-2</c:v>
                </c:pt>
                <c:pt idx="18">
                  <c:v>5.2111079831282346E-2</c:v>
                </c:pt>
                <c:pt idx="19">
                  <c:v>5.5064921093734953E-2</c:v>
                </c:pt>
                <c:pt idx="20">
                  <c:v>5.4488550619688061E-2</c:v>
                </c:pt>
                <c:pt idx="21">
                  <c:v>5.5430540032394927E-2</c:v>
                </c:pt>
                <c:pt idx="22">
                  <c:v>5.3953249330056581E-2</c:v>
                </c:pt>
                <c:pt idx="23">
                  <c:v>6.0274790126422492E-2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C-4028-B058-18E7EC337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BRASIL-Homens Donos de Negócio por faixa de rendimento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'H-rend'!$R$2</c:f>
              <c:strCache>
                <c:ptCount val="1"/>
                <c:pt idx="0">
                  <c:v>Até 1 SM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43B-428B-ABD4-72CEF5B28152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3B-428B-ABD4-72CEF5B2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'H-rend'!$R$3:$R$26</c:f>
              <c:numCache>
                <c:formatCode>0%</c:formatCode>
                <c:ptCount val="24"/>
                <c:pt idx="0">
                  <c:v>0.31344122810260849</c:v>
                </c:pt>
                <c:pt idx="1">
                  <c:v>0.3423189994835682</c:v>
                </c:pt>
                <c:pt idx="2">
                  <c:v>0.36354053089983868</c:v>
                </c:pt>
                <c:pt idx="3">
                  <c:v>0.35150966330385053</c:v>
                </c:pt>
                <c:pt idx="4">
                  <c:v>0.35955657729842105</c:v>
                </c:pt>
                <c:pt idx="5">
                  <c:v>0.35981865078344233</c:v>
                </c:pt>
                <c:pt idx="6">
                  <c:v>0.36659253470410058</c:v>
                </c:pt>
                <c:pt idx="7">
                  <c:v>0.36490063985783289</c:v>
                </c:pt>
                <c:pt idx="8">
                  <c:v>0.35177346666180836</c:v>
                </c:pt>
                <c:pt idx="9">
                  <c:v>0.34954276698050762</c:v>
                </c:pt>
                <c:pt idx="10">
                  <c:v>0.34657995476116621</c:v>
                </c:pt>
                <c:pt idx="11">
                  <c:v>0.353191107792447</c:v>
                </c:pt>
                <c:pt idx="12">
                  <c:v>0.34715450394037967</c:v>
                </c:pt>
                <c:pt idx="13">
                  <c:v>0.34183888559528586</c:v>
                </c:pt>
                <c:pt idx="14">
                  <c:v>0.33955227104105556</c:v>
                </c:pt>
                <c:pt idx="15">
                  <c:v>0.3330249721363992</c:v>
                </c:pt>
                <c:pt idx="16">
                  <c:v>0.37127243052209269</c:v>
                </c:pt>
                <c:pt idx="17">
                  <c:v>0.50253605017800729</c:v>
                </c:pt>
                <c:pt idx="18">
                  <c:v>0.46005268341832467</c:v>
                </c:pt>
                <c:pt idx="19">
                  <c:v>0.42202754885033111</c:v>
                </c:pt>
                <c:pt idx="20">
                  <c:v>0.42841559166335946</c:v>
                </c:pt>
                <c:pt idx="21">
                  <c:v>0.43307571955517693</c:v>
                </c:pt>
                <c:pt idx="22">
                  <c:v>0.41202563063777214</c:v>
                </c:pt>
                <c:pt idx="23">
                  <c:v>0.40028169904926086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B-428B-ABD4-72CEF5B28152}"/>
            </c:ext>
          </c:extLst>
        </c:ser>
        <c:ser>
          <c:idx val="1"/>
          <c:order val="1"/>
          <c:tx>
            <c:strRef>
              <c:f>'H-rend'!$S$2</c:f>
              <c:strCache>
                <c:ptCount val="1"/>
                <c:pt idx="0">
                  <c:v>De 1 SM à 2 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'H-rend'!$S$3:$S$26</c:f>
              <c:numCache>
                <c:formatCode>0%</c:formatCode>
                <c:ptCount val="24"/>
                <c:pt idx="0">
                  <c:v>0.30395734603172769</c:v>
                </c:pt>
                <c:pt idx="1">
                  <c:v>0.28506461420754364</c:v>
                </c:pt>
                <c:pt idx="2">
                  <c:v>0.26902240489753054</c:v>
                </c:pt>
                <c:pt idx="3">
                  <c:v>0.27845176769893099</c:v>
                </c:pt>
                <c:pt idx="4">
                  <c:v>0.27051796833594183</c:v>
                </c:pt>
                <c:pt idx="5">
                  <c:v>0.27099256453458143</c:v>
                </c:pt>
                <c:pt idx="6">
                  <c:v>0.27083809459375568</c:v>
                </c:pt>
                <c:pt idx="7">
                  <c:v>0.27317366628724327</c:v>
                </c:pt>
                <c:pt idx="8">
                  <c:v>0.2800997214552709</c:v>
                </c:pt>
                <c:pt idx="9">
                  <c:v>0.27912940223261473</c:v>
                </c:pt>
                <c:pt idx="10">
                  <c:v>0.27740947619431167</c:v>
                </c:pt>
                <c:pt idx="11">
                  <c:v>0.27078099459837823</c:v>
                </c:pt>
                <c:pt idx="12">
                  <c:v>0.26300513294617356</c:v>
                </c:pt>
                <c:pt idx="13">
                  <c:v>0.26918006862060467</c:v>
                </c:pt>
                <c:pt idx="14">
                  <c:v>0.27113579502207708</c:v>
                </c:pt>
                <c:pt idx="15">
                  <c:v>0.26321130418079408</c:v>
                </c:pt>
                <c:pt idx="16">
                  <c:v>0.28433175600172578</c:v>
                </c:pt>
                <c:pt idx="17">
                  <c:v>0.24937049588442922</c:v>
                </c:pt>
                <c:pt idx="18">
                  <c:v>0.27224388420813678</c:v>
                </c:pt>
                <c:pt idx="19">
                  <c:v>0.28826247563383861</c:v>
                </c:pt>
                <c:pt idx="20">
                  <c:v>0.28420916601754276</c:v>
                </c:pt>
                <c:pt idx="21">
                  <c:v>0.28411665852095996</c:v>
                </c:pt>
                <c:pt idx="22">
                  <c:v>0.2892807489895341</c:v>
                </c:pt>
                <c:pt idx="23">
                  <c:v>0.29035538005109063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B-428B-ABD4-72CEF5B28152}"/>
            </c:ext>
          </c:extLst>
        </c:ser>
        <c:ser>
          <c:idx val="2"/>
          <c:order val="2"/>
          <c:tx>
            <c:strRef>
              <c:f>'H-rend'!$T$2</c:f>
              <c:strCache>
                <c:ptCount val="1"/>
                <c:pt idx="0">
                  <c:v>De 2 SM à 3 SM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'H-rend'!$T$3:$T$26</c:f>
              <c:numCache>
                <c:formatCode>0%</c:formatCode>
                <c:ptCount val="24"/>
                <c:pt idx="0">
                  <c:v>0.12689992880022838</c:v>
                </c:pt>
                <c:pt idx="1">
                  <c:v>0.14114823981803476</c:v>
                </c:pt>
                <c:pt idx="2">
                  <c:v>0.15118329359473029</c:v>
                </c:pt>
                <c:pt idx="3">
                  <c:v>0.14961946044989352</c:v>
                </c:pt>
                <c:pt idx="4">
                  <c:v>0.14553815595981431</c:v>
                </c:pt>
                <c:pt idx="5">
                  <c:v>0.14713168191286563</c:v>
                </c:pt>
                <c:pt idx="6">
                  <c:v>0.14286890483007728</c:v>
                </c:pt>
                <c:pt idx="7">
                  <c:v>0.14235690281894436</c:v>
                </c:pt>
                <c:pt idx="8">
                  <c:v>0.14477947252867668</c:v>
                </c:pt>
                <c:pt idx="9">
                  <c:v>0.14564613754496178</c:v>
                </c:pt>
                <c:pt idx="10">
                  <c:v>0.1452829356897804</c:v>
                </c:pt>
                <c:pt idx="11">
                  <c:v>0.14694474468613472</c:v>
                </c:pt>
                <c:pt idx="12">
                  <c:v>0.152945070902508</c:v>
                </c:pt>
                <c:pt idx="13">
                  <c:v>0.15543033504718087</c:v>
                </c:pt>
                <c:pt idx="14">
                  <c:v>0.15433892285968992</c:v>
                </c:pt>
                <c:pt idx="15">
                  <c:v>0.15707812645173702</c:v>
                </c:pt>
                <c:pt idx="16">
                  <c:v>0.14107839706915146</c:v>
                </c:pt>
                <c:pt idx="17">
                  <c:v>9.8317312929128764E-2</c:v>
                </c:pt>
                <c:pt idx="18">
                  <c:v>0.10675489496069182</c:v>
                </c:pt>
                <c:pt idx="19">
                  <c:v>0.12224159876495494</c:v>
                </c:pt>
                <c:pt idx="20">
                  <c:v>0.11814635456466765</c:v>
                </c:pt>
                <c:pt idx="21">
                  <c:v>0.11167367533592941</c:v>
                </c:pt>
                <c:pt idx="22">
                  <c:v>0.12179667088009388</c:v>
                </c:pt>
                <c:pt idx="23">
                  <c:v>0.12392575351542748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B-428B-ABD4-72CEF5B28152}"/>
            </c:ext>
          </c:extLst>
        </c:ser>
        <c:ser>
          <c:idx val="3"/>
          <c:order val="3"/>
          <c:tx>
            <c:strRef>
              <c:f>'H-rend'!$U$2</c:f>
              <c:strCache>
                <c:ptCount val="1"/>
                <c:pt idx="0">
                  <c:v>De 3 SM à 5 SM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'H-rend'!$U$3:$U$26</c:f>
              <c:numCache>
                <c:formatCode>0%</c:formatCode>
                <c:ptCount val="24"/>
                <c:pt idx="0">
                  <c:v>0.11826465044251373</c:v>
                </c:pt>
                <c:pt idx="1">
                  <c:v>0.10957790183487219</c:v>
                </c:pt>
                <c:pt idx="2">
                  <c:v>0.10501957279143616</c:v>
                </c:pt>
                <c:pt idx="3">
                  <c:v>0.10924771121933526</c:v>
                </c:pt>
                <c:pt idx="4">
                  <c:v>0.11130798015352868</c:v>
                </c:pt>
                <c:pt idx="5">
                  <c:v>0.10787911128418394</c:v>
                </c:pt>
                <c:pt idx="6">
                  <c:v>0.11081792960228902</c:v>
                </c:pt>
                <c:pt idx="7">
                  <c:v>0.10933632678344081</c:v>
                </c:pt>
                <c:pt idx="8">
                  <c:v>0.11210412005785857</c:v>
                </c:pt>
                <c:pt idx="9">
                  <c:v>0.11222700190922821</c:v>
                </c:pt>
                <c:pt idx="10">
                  <c:v>0.11352822968193003</c:v>
                </c:pt>
                <c:pt idx="11">
                  <c:v>0.11137802415181501</c:v>
                </c:pt>
                <c:pt idx="12">
                  <c:v>0.11859940612239607</c:v>
                </c:pt>
                <c:pt idx="13">
                  <c:v>0.11707678084348869</c:v>
                </c:pt>
                <c:pt idx="14">
                  <c:v>0.11530118816910652</c:v>
                </c:pt>
                <c:pt idx="15">
                  <c:v>0.12486486365632854</c:v>
                </c:pt>
                <c:pt idx="16">
                  <c:v>0.1048823131849128</c:v>
                </c:pt>
                <c:pt idx="17">
                  <c:v>7.7996172953561607E-2</c:v>
                </c:pt>
                <c:pt idx="18">
                  <c:v>7.9020634461445194E-2</c:v>
                </c:pt>
                <c:pt idx="19">
                  <c:v>8.4168441309550354E-2</c:v>
                </c:pt>
                <c:pt idx="20">
                  <c:v>8.6758794553467633E-2</c:v>
                </c:pt>
                <c:pt idx="21">
                  <c:v>8.6278654788625911E-2</c:v>
                </c:pt>
                <c:pt idx="22">
                  <c:v>8.9648129083881659E-2</c:v>
                </c:pt>
                <c:pt idx="23">
                  <c:v>9.8233771650432233E-2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3B-428B-ABD4-72CEF5B28152}"/>
            </c:ext>
          </c:extLst>
        </c:ser>
        <c:ser>
          <c:idx val="4"/>
          <c:order val="4"/>
          <c:tx>
            <c:strRef>
              <c:f>'H-rend'!$V$2</c:f>
              <c:strCache>
                <c:ptCount val="1"/>
                <c:pt idx="0">
                  <c:v>Mais de 5 SM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'H-rend'!$V$3:$V$26</c:f>
              <c:numCache>
                <c:formatCode>0%</c:formatCode>
                <c:ptCount val="24"/>
                <c:pt idx="0">
                  <c:v>0.12122898638569396</c:v>
                </c:pt>
                <c:pt idx="1">
                  <c:v>0.10834392260649515</c:v>
                </c:pt>
                <c:pt idx="2">
                  <c:v>0.10019682411767722</c:v>
                </c:pt>
                <c:pt idx="3">
                  <c:v>0.10164939226397354</c:v>
                </c:pt>
                <c:pt idx="4">
                  <c:v>0.10359346643093026</c:v>
                </c:pt>
                <c:pt idx="5">
                  <c:v>0.10583240019454425</c:v>
                </c:pt>
                <c:pt idx="6">
                  <c:v>0.10041380739389304</c:v>
                </c:pt>
                <c:pt idx="7">
                  <c:v>0.1040912423361357</c:v>
                </c:pt>
                <c:pt idx="8">
                  <c:v>0.1046287201427528</c:v>
                </c:pt>
                <c:pt idx="9">
                  <c:v>0.10647742985065502</c:v>
                </c:pt>
                <c:pt idx="10">
                  <c:v>0.10858077027879393</c:v>
                </c:pt>
                <c:pt idx="11">
                  <c:v>0.11064145995387734</c:v>
                </c:pt>
                <c:pt idx="12">
                  <c:v>0.11148344510789067</c:v>
                </c:pt>
                <c:pt idx="13">
                  <c:v>0.11003864801356163</c:v>
                </c:pt>
                <c:pt idx="14">
                  <c:v>0.11482239956080437</c:v>
                </c:pt>
                <c:pt idx="15">
                  <c:v>0.11842518524847009</c:v>
                </c:pt>
                <c:pt idx="16">
                  <c:v>9.436328325621858E-2</c:v>
                </c:pt>
                <c:pt idx="17">
                  <c:v>6.7364934856643535E-2</c:v>
                </c:pt>
                <c:pt idx="18">
                  <c:v>7.6761588284823601E-2</c:v>
                </c:pt>
                <c:pt idx="19">
                  <c:v>7.7833965871452429E-2</c:v>
                </c:pt>
                <c:pt idx="20">
                  <c:v>7.7249490057087533E-2</c:v>
                </c:pt>
                <c:pt idx="21">
                  <c:v>7.7950739141003228E-2</c:v>
                </c:pt>
                <c:pt idx="22">
                  <c:v>8.1431383559420492E-2</c:v>
                </c:pt>
                <c:pt idx="23">
                  <c:v>8.254625215677866E-2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3B-428B-ABD4-72CEF5B2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BRASIL - Homens Donos de Negócio (em milhões e % no Total de DN)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653677098458641E-2"/>
          <c:y val="9.6200123555878467E-2"/>
          <c:w val="0.8559650883219807"/>
          <c:h val="0.68174195305018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7D-46E5-9618-5581ED2D8CA1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7D-46E5-9618-5581ED2D8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'H-Serie hist'!$H$2:$H$26</c:f>
              <c:numCache>
                <c:formatCode>0.0</c:formatCode>
                <c:ptCount val="25"/>
                <c:pt idx="0">
                  <c:v>18.355793271268865</c:v>
                </c:pt>
                <c:pt idx="1">
                  <c:v>18.512380453320223</c:v>
                </c:pt>
                <c:pt idx="2">
                  <c:v>18.098367594382417</c:v>
                </c:pt>
                <c:pt idx="3">
                  <c:v>17.648765990689256</c:v>
                </c:pt>
                <c:pt idx="4">
                  <c:v>17.774029743281108</c:v>
                </c:pt>
                <c:pt idx="5">
                  <c:v>17.727825865436003</c:v>
                </c:pt>
                <c:pt idx="6">
                  <c:v>17.931936907608069</c:v>
                </c:pt>
                <c:pt idx="7">
                  <c:v>18.062562258778225</c:v>
                </c:pt>
                <c:pt idx="8">
                  <c:v>18.257491803241908</c:v>
                </c:pt>
                <c:pt idx="9">
                  <c:v>18.110272854957834</c:v>
                </c:pt>
                <c:pt idx="10">
                  <c:v>18.120208613165794</c:v>
                </c:pt>
                <c:pt idx="11">
                  <c:v>18.436290174047887</c:v>
                </c:pt>
                <c:pt idx="12">
                  <c:v>18.587529683827782</c:v>
                </c:pt>
                <c:pt idx="13">
                  <c:v>18.51062654949563</c:v>
                </c:pt>
                <c:pt idx="14">
                  <c:v>18.600946173899288</c:v>
                </c:pt>
                <c:pt idx="15">
                  <c:v>18.851605269383505</c:v>
                </c:pt>
                <c:pt idx="16">
                  <c:v>18.906509172408327</c:v>
                </c:pt>
                <c:pt idx="17">
                  <c:v>18.729218083750641</c:v>
                </c:pt>
                <c:pt idx="18">
                  <c:v>17.053230542266611</c:v>
                </c:pt>
                <c:pt idx="19">
                  <c:v>17.038648239507303</c:v>
                </c:pt>
                <c:pt idx="20">
                  <c:v>17.867895569465972</c:v>
                </c:pt>
                <c:pt idx="21">
                  <c:v>18.173143235890358</c:v>
                </c:pt>
                <c:pt idx="22">
                  <c:v>18.783930567573716</c:v>
                </c:pt>
                <c:pt idx="23">
                  <c:v>19.37323534698033</c:v>
                </c:pt>
                <c:pt idx="24">
                  <c:v>19.668184875617143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D-46E5-9618-5581ED2D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745912"/>
        <c:axId val="3547468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87D-46E5-9618-5581ED2D8CA1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87D-46E5-9618-5581ED2D8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'H-Serie hist'!$I$2:$I$26</c:f>
              <c:numCache>
                <c:formatCode>0.0%</c:formatCode>
                <c:ptCount val="25"/>
                <c:pt idx="0">
                  <c:v>0.68317509206601912</c:v>
                </c:pt>
                <c:pt idx="1">
                  <c:v>0.68788814853032121</c:v>
                </c:pt>
                <c:pt idx="2">
                  <c:v>0.6796181784072195</c:v>
                </c:pt>
                <c:pt idx="3">
                  <c:v>0.68045097301422697</c:v>
                </c:pt>
                <c:pt idx="4">
                  <c:v>0.67647380637842613</c:v>
                </c:pt>
                <c:pt idx="5">
                  <c:v>0.67559771761392162</c:v>
                </c:pt>
                <c:pt idx="6">
                  <c:v>0.67161447913850725</c:v>
                </c:pt>
                <c:pt idx="7">
                  <c:v>0.66514426331455434</c:v>
                </c:pt>
                <c:pt idx="8">
                  <c:v>0.66132553839168629</c:v>
                </c:pt>
                <c:pt idx="9">
                  <c:v>0.66305596763799124</c:v>
                </c:pt>
                <c:pt idx="10">
                  <c:v>0.66058531854531288</c:v>
                </c:pt>
                <c:pt idx="11">
                  <c:v>0.66020146869425389</c:v>
                </c:pt>
                <c:pt idx="12">
                  <c:v>0.65494044941547191</c:v>
                </c:pt>
                <c:pt idx="13">
                  <c:v>0.65675279391146502</c:v>
                </c:pt>
                <c:pt idx="14">
                  <c:v>0.65242593288748196</c:v>
                </c:pt>
                <c:pt idx="15">
                  <c:v>0.65452841044994758</c:v>
                </c:pt>
                <c:pt idx="16">
                  <c:v>0.6519600676460493</c:v>
                </c:pt>
                <c:pt idx="17">
                  <c:v>0.65616609821817207</c:v>
                </c:pt>
                <c:pt idx="18">
                  <c:v>0.66564969602941582</c:v>
                </c:pt>
                <c:pt idx="19">
                  <c:v>0.66447149687401419</c:v>
                </c:pt>
                <c:pt idx="20">
                  <c:v>0.65705371071627927</c:v>
                </c:pt>
                <c:pt idx="21">
                  <c:v>0.65830978647239258</c:v>
                </c:pt>
                <c:pt idx="22">
                  <c:v>0.65616200709798422</c:v>
                </c:pt>
                <c:pt idx="23">
                  <c:v>0.66205825450746059</c:v>
                </c:pt>
                <c:pt idx="24">
                  <c:v>0.65961740307331795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D-46E5-9618-5581ED2D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997544"/>
        <c:axId val="1399999840"/>
      </c:lineChart>
      <c:catAx>
        <c:axId val="35474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Ano_trimestre</a:t>
                </a:r>
              </a:p>
            </c:rich>
          </c:tx>
          <c:layout>
            <c:manualLayout>
              <c:xMode val="edge"/>
              <c:yMode val="edge"/>
              <c:x val="0.4781816048999597"/>
              <c:y val="0.91210152135994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6896"/>
        <c:crosses val="autoZero"/>
        <c:auto val="1"/>
        <c:lblAlgn val="ctr"/>
        <c:lblOffset val="100"/>
        <c:noMultiLvlLbl val="0"/>
      </c:catAx>
      <c:valAx>
        <c:axId val="35474689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Milhões de homens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5912"/>
        <c:crosses val="autoZero"/>
        <c:crossBetween val="between"/>
      </c:valAx>
      <c:valAx>
        <c:axId val="1399999840"/>
        <c:scaling>
          <c:orientation val="minMax"/>
          <c:max val="0.85000000000000009"/>
          <c:min val="0.55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no total de 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997544"/>
        <c:crosses val="max"/>
        <c:crossBetween val="between"/>
      </c:valAx>
      <c:catAx>
        <c:axId val="1399997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9999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Mulheres Donas de Negócio por faixa de hs trabalhadas por semana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'M-hs'!$U$2</c:f>
              <c:strCache>
                <c:ptCount val="1"/>
                <c:pt idx="0">
                  <c:v>Até 14 horas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'M-hs'!$U$3:$U$27</c:f>
              <c:numCache>
                <c:formatCode>0%</c:formatCode>
                <c:ptCount val="25"/>
                <c:pt idx="0">
                  <c:v>0.13253120559277004</c:v>
                </c:pt>
                <c:pt idx="1">
                  <c:v>0.13485102562105319</c:v>
                </c:pt>
                <c:pt idx="2">
                  <c:v>0.12620066048216863</c:v>
                </c:pt>
                <c:pt idx="3">
                  <c:v>0.12577150395049946</c:v>
                </c:pt>
                <c:pt idx="4">
                  <c:v>0.13527369385311599</c:v>
                </c:pt>
                <c:pt idx="5">
                  <c:v>0.14384344516315556</c:v>
                </c:pt>
                <c:pt idx="6">
                  <c:v>0.14421707295861408</c:v>
                </c:pt>
                <c:pt idx="7">
                  <c:v>0.14697244491950215</c:v>
                </c:pt>
                <c:pt idx="8">
                  <c:v>0.15344342900322844</c:v>
                </c:pt>
                <c:pt idx="9">
                  <c:v>0.16627927557212385</c:v>
                </c:pt>
                <c:pt idx="10">
                  <c:v>0.15251839640029935</c:v>
                </c:pt>
                <c:pt idx="11">
                  <c:v>0.15504915602565178</c:v>
                </c:pt>
                <c:pt idx="12">
                  <c:v>0.16232705316331295</c:v>
                </c:pt>
                <c:pt idx="13">
                  <c:v>0.17243514496095366</c:v>
                </c:pt>
                <c:pt idx="14">
                  <c:v>0.16171673001509315</c:v>
                </c:pt>
                <c:pt idx="15">
                  <c:v>0.15608574674870546</c:v>
                </c:pt>
                <c:pt idx="16">
                  <c:v>0.1509008612033825</c:v>
                </c:pt>
                <c:pt idx="17">
                  <c:v>0.2112530820044079</c:v>
                </c:pt>
                <c:pt idx="18">
                  <c:v>0.37845396094468226</c:v>
                </c:pt>
                <c:pt idx="19">
                  <c:v>0.18932815218905882</c:v>
                </c:pt>
                <c:pt idx="20">
                  <c:v>0.15066152001159153</c:v>
                </c:pt>
                <c:pt idx="21">
                  <c:v>0.17146633747295698</c:v>
                </c:pt>
                <c:pt idx="22">
                  <c:v>0.15265079661720227</c:v>
                </c:pt>
                <c:pt idx="23">
                  <c:v>0.1372658448866339</c:v>
                </c:pt>
                <c:pt idx="24">
                  <c:v>0.13231126528382878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D-4BA9-A6CD-8676BBB192E4}"/>
            </c:ext>
          </c:extLst>
        </c:ser>
        <c:ser>
          <c:idx val="1"/>
          <c:order val="1"/>
          <c:tx>
            <c:strRef>
              <c:f>'M-hs'!$V$2</c:f>
              <c:strCache>
                <c:ptCount val="1"/>
                <c:pt idx="0">
                  <c:v>14 a 40 hs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'M-hs'!$V$3:$V$27</c:f>
              <c:numCache>
                <c:formatCode>0%</c:formatCode>
                <c:ptCount val="25"/>
                <c:pt idx="0">
                  <c:v>0.37987125225644308</c:v>
                </c:pt>
                <c:pt idx="1">
                  <c:v>0.38602775424870966</c:v>
                </c:pt>
                <c:pt idx="2">
                  <c:v>0.3851065658608121</c:v>
                </c:pt>
                <c:pt idx="3">
                  <c:v>0.38091890813352397</c:v>
                </c:pt>
                <c:pt idx="4">
                  <c:v>0.37718376659372832</c:v>
                </c:pt>
                <c:pt idx="5">
                  <c:v>0.36801095603705092</c:v>
                </c:pt>
                <c:pt idx="6">
                  <c:v>0.37796484039052164</c:v>
                </c:pt>
                <c:pt idx="7">
                  <c:v>0.37224207398778592</c:v>
                </c:pt>
                <c:pt idx="8">
                  <c:v>0.37955241898032804</c:v>
                </c:pt>
                <c:pt idx="9">
                  <c:v>0.37732573730598185</c:v>
                </c:pt>
                <c:pt idx="10">
                  <c:v>0.3843807292691111</c:v>
                </c:pt>
                <c:pt idx="11">
                  <c:v>0.38362077857622007</c:v>
                </c:pt>
                <c:pt idx="12">
                  <c:v>0.3820906417125659</c:v>
                </c:pt>
                <c:pt idx="13">
                  <c:v>0.36987776004764328</c:v>
                </c:pt>
                <c:pt idx="14">
                  <c:v>0.38640003730055744</c:v>
                </c:pt>
                <c:pt idx="15">
                  <c:v>0.3752028984449749</c:v>
                </c:pt>
                <c:pt idx="16">
                  <c:v>0.37912033724641647</c:v>
                </c:pt>
                <c:pt idx="17">
                  <c:v>0.36262996292421312</c:v>
                </c:pt>
                <c:pt idx="18">
                  <c:v>0.32727302389150853</c:v>
                </c:pt>
                <c:pt idx="19">
                  <c:v>0.3954609055214493</c:v>
                </c:pt>
                <c:pt idx="20">
                  <c:v>0.39108582426058086</c:v>
                </c:pt>
                <c:pt idx="21">
                  <c:v>0.38095942784191961</c:v>
                </c:pt>
                <c:pt idx="22">
                  <c:v>0.38666692854825641</c:v>
                </c:pt>
                <c:pt idx="23">
                  <c:v>0.38249043945171934</c:v>
                </c:pt>
                <c:pt idx="24">
                  <c:v>0.36577545117490595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D-4BA9-A6CD-8676BBB192E4}"/>
            </c:ext>
          </c:extLst>
        </c:ser>
        <c:ser>
          <c:idx val="2"/>
          <c:order val="2"/>
          <c:tx>
            <c:strRef>
              <c:f>'M-hs'!$W$2</c:f>
              <c:strCache>
                <c:ptCount val="1"/>
                <c:pt idx="0">
                  <c:v>40 até 45 hs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31D-4BA9-A6CD-8676BBB192E4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31D-4BA9-A6CD-8676BBB192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'M-hs'!$W$3:$W$27</c:f>
              <c:numCache>
                <c:formatCode>0%</c:formatCode>
                <c:ptCount val="25"/>
                <c:pt idx="0">
                  <c:v>0.26582519043761704</c:v>
                </c:pt>
                <c:pt idx="1">
                  <c:v>0.27620274793942923</c:v>
                </c:pt>
                <c:pt idx="2">
                  <c:v>0.28231879025350981</c:v>
                </c:pt>
                <c:pt idx="3">
                  <c:v>0.29147065989463999</c:v>
                </c:pt>
                <c:pt idx="4">
                  <c:v>0.28211265763874327</c:v>
                </c:pt>
                <c:pt idx="5">
                  <c:v>0.28837307140200341</c:v>
                </c:pt>
                <c:pt idx="6">
                  <c:v>0.27463529295344163</c:v>
                </c:pt>
                <c:pt idx="7">
                  <c:v>0.28006734090982605</c:v>
                </c:pt>
                <c:pt idx="8">
                  <c:v>0.26733333491977262</c:v>
                </c:pt>
                <c:pt idx="9">
                  <c:v>0.26743684592760902</c:v>
                </c:pt>
                <c:pt idx="10">
                  <c:v>0.2638653415648351</c:v>
                </c:pt>
                <c:pt idx="11">
                  <c:v>0.26733897872663959</c:v>
                </c:pt>
                <c:pt idx="12">
                  <c:v>0.25614487308105166</c:v>
                </c:pt>
                <c:pt idx="13">
                  <c:v>0.26694779743210834</c:v>
                </c:pt>
                <c:pt idx="14">
                  <c:v>0.25391820237589863</c:v>
                </c:pt>
                <c:pt idx="15">
                  <c:v>0.26473294576725365</c:v>
                </c:pt>
                <c:pt idx="16">
                  <c:v>0.26209320441557926</c:v>
                </c:pt>
                <c:pt idx="17">
                  <c:v>0.24336891298769478</c:v>
                </c:pt>
                <c:pt idx="18">
                  <c:v>0.17007367977749402</c:v>
                </c:pt>
                <c:pt idx="19">
                  <c:v>0.24608279590031454</c:v>
                </c:pt>
                <c:pt idx="20">
                  <c:v>0.2733708228144216</c:v>
                </c:pt>
                <c:pt idx="21">
                  <c:v>0.26843929892062413</c:v>
                </c:pt>
                <c:pt idx="22">
                  <c:v>0.28644101359150309</c:v>
                </c:pt>
                <c:pt idx="23">
                  <c:v>0.29309441822986976</c:v>
                </c:pt>
                <c:pt idx="24">
                  <c:v>0.29806827365653682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D-4BA9-A6CD-8676BBB192E4}"/>
            </c:ext>
          </c:extLst>
        </c:ser>
        <c:ser>
          <c:idx val="3"/>
          <c:order val="3"/>
          <c:tx>
            <c:strRef>
              <c:f>'M-hs'!$X$2</c:f>
              <c:strCache>
                <c:ptCount val="1"/>
                <c:pt idx="0">
                  <c:v>45 a 49 hs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'M-hs'!$X$3:$X$27</c:f>
              <c:numCache>
                <c:formatCode>0%</c:formatCode>
                <c:ptCount val="25"/>
                <c:pt idx="0">
                  <c:v>7.91082566694703E-2</c:v>
                </c:pt>
                <c:pt idx="1">
                  <c:v>7.7194639628048775E-2</c:v>
                </c:pt>
                <c:pt idx="2">
                  <c:v>7.4735574089916254E-2</c:v>
                </c:pt>
                <c:pt idx="3">
                  <c:v>7.4850953476700219E-2</c:v>
                </c:pt>
                <c:pt idx="4">
                  <c:v>6.8711037429697502E-2</c:v>
                </c:pt>
                <c:pt idx="5">
                  <c:v>6.7349720023809082E-2</c:v>
                </c:pt>
                <c:pt idx="6">
                  <c:v>6.9028021746512735E-2</c:v>
                </c:pt>
                <c:pt idx="7">
                  <c:v>6.4843806842643417E-2</c:v>
                </c:pt>
                <c:pt idx="8">
                  <c:v>6.197160478037287E-2</c:v>
                </c:pt>
                <c:pt idx="9">
                  <c:v>6.1084243531012425E-2</c:v>
                </c:pt>
                <c:pt idx="10">
                  <c:v>6.3127479778781817E-2</c:v>
                </c:pt>
                <c:pt idx="11">
                  <c:v>5.794191374397923E-2</c:v>
                </c:pt>
                <c:pt idx="12">
                  <c:v>6.1505682712758483E-2</c:v>
                </c:pt>
                <c:pt idx="13">
                  <c:v>5.747678819973305E-2</c:v>
                </c:pt>
                <c:pt idx="14">
                  <c:v>5.5546167035966217E-2</c:v>
                </c:pt>
                <c:pt idx="15">
                  <c:v>5.9946353360644786E-2</c:v>
                </c:pt>
                <c:pt idx="16">
                  <c:v>6.1222309101291061E-2</c:v>
                </c:pt>
                <c:pt idx="17">
                  <c:v>5.4578313143089321E-2</c:v>
                </c:pt>
                <c:pt idx="18">
                  <c:v>3.7065870331677811E-2</c:v>
                </c:pt>
                <c:pt idx="19">
                  <c:v>5.1896311670430434E-2</c:v>
                </c:pt>
                <c:pt idx="20">
                  <c:v>5.8093591201837699E-2</c:v>
                </c:pt>
                <c:pt idx="21">
                  <c:v>5.7111976372138204E-2</c:v>
                </c:pt>
                <c:pt idx="22">
                  <c:v>5.7642163433112757E-2</c:v>
                </c:pt>
                <c:pt idx="23">
                  <c:v>5.7755094016729167E-2</c:v>
                </c:pt>
                <c:pt idx="24">
                  <c:v>6.2042973068240415E-2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D-4BA9-A6CD-8676BBB192E4}"/>
            </c:ext>
          </c:extLst>
        </c:ser>
        <c:ser>
          <c:idx val="4"/>
          <c:order val="4"/>
          <c:tx>
            <c:strRef>
              <c:f>'M-hs'!$Y$2</c:f>
              <c:strCache>
                <c:ptCount val="1"/>
                <c:pt idx="0">
                  <c:v>49 hs ou +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'M-hs'!$Y$3:$Y$27</c:f>
              <c:numCache>
                <c:formatCode>0%</c:formatCode>
                <c:ptCount val="25"/>
                <c:pt idx="0">
                  <c:v>0.14266409504369945</c:v>
                </c:pt>
                <c:pt idx="1">
                  <c:v>0.12572383256275907</c:v>
                </c:pt>
                <c:pt idx="2">
                  <c:v>0.1316384093135933</c:v>
                </c:pt>
                <c:pt idx="3">
                  <c:v>0.12698797454463645</c:v>
                </c:pt>
                <c:pt idx="4">
                  <c:v>0.1367188444847148</c:v>
                </c:pt>
                <c:pt idx="5">
                  <c:v>0.13242280737398093</c:v>
                </c:pt>
                <c:pt idx="6">
                  <c:v>0.1341547719509098</c:v>
                </c:pt>
                <c:pt idx="7">
                  <c:v>0.1358743333402424</c:v>
                </c:pt>
                <c:pt idx="8">
                  <c:v>0.13769921231629806</c:v>
                </c:pt>
                <c:pt idx="9">
                  <c:v>0.12787389766327292</c:v>
                </c:pt>
                <c:pt idx="10">
                  <c:v>0.13610805298697268</c:v>
                </c:pt>
                <c:pt idx="11">
                  <c:v>0.13604917292750932</c:v>
                </c:pt>
                <c:pt idx="12">
                  <c:v>0.13793174933031116</c:v>
                </c:pt>
                <c:pt idx="13">
                  <c:v>0.13326250935956169</c:v>
                </c:pt>
                <c:pt idx="14">
                  <c:v>0.1424188632724846</c:v>
                </c:pt>
                <c:pt idx="15">
                  <c:v>0.1440320556784212</c:v>
                </c:pt>
                <c:pt idx="16">
                  <c:v>0.14666328803333062</c:v>
                </c:pt>
                <c:pt idx="17">
                  <c:v>0.12816972894059483</c:v>
                </c:pt>
                <c:pt idx="18">
                  <c:v>8.7133465054637149E-2</c:v>
                </c:pt>
                <c:pt idx="19">
                  <c:v>0.117231834718747</c:v>
                </c:pt>
                <c:pt idx="20">
                  <c:v>0.12678824171156822</c:v>
                </c:pt>
                <c:pt idx="21">
                  <c:v>0.12202295939236119</c:v>
                </c:pt>
                <c:pt idx="22">
                  <c:v>0.11659909780992551</c:v>
                </c:pt>
                <c:pt idx="23">
                  <c:v>0.12939420341504784</c:v>
                </c:pt>
                <c:pt idx="24">
                  <c:v>0.14180203681648804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1D-4BA9-A6CD-8676BBB19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Homens Donos de Negócio por faixa de hs trabalhadas por semana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'H-hs'!$O$2</c:f>
              <c:strCache>
                <c:ptCount val="1"/>
                <c:pt idx="0">
                  <c:v>Até 14 horas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'H-hs'!$O$3:$O$27</c:f>
              <c:numCache>
                <c:formatCode>0%</c:formatCode>
                <c:ptCount val="25"/>
                <c:pt idx="0">
                  <c:v>5.4605243274284627E-2</c:v>
                </c:pt>
                <c:pt idx="1">
                  <c:v>5.8237211793656977E-2</c:v>
                </c:pt>
                <c:pt idx="2">
                  <c:v>4.8304561677125574E-2</c:v>
                </c:pt>
                <c:pt idx="3">
                  <c:v>4.6525193812406107E-2</c:v>
                </c:pt>
                <c:pt idx="4">
                  <c:v>5.1181253738887302E-2</c:v>
                </c:pt>
                <c:pt idx="5">
                  <c:v>5.8294909523841212E-2</c:v>
                </c:pt>
                <c:pt idx="6">
                  <c:v>5.7570858272538335E-2</c:v>
                </c:pt>
                <c:pt idx="7">
                  <c:v>5.8234213970436155E-2</c:v>
                </c:pt>
                <c:pt idx="8">
                  <c:v>6.4406378477858572E-2</c:v>
                </c:pt>
                <c:pt idx="9">
                  <c:v>7.2232573701498465E-2</c:v>
                </c:pt>
                <c:pt idx="10">
                  <c:v>6.2069732295620239E-2</c:v>
                </c:pt>
                <c:pt idx="11">
                  <c:v>6.3326708149421818E-2</c:v>
                </c:pt>
                <c:pt idx="12">
                  <c:v>6.7060466656551021E-2</c:v>
                </c:pt>
                <c:pt idx="13">
                  <c:v>7.6692330578563173E-2</c:v>
                </c:pt>
                <c:pt idx="14">
                  <c:v>6.4571652368198243E-2</c:v>
                </c:pt>
                <c:pt idx="15">
                  <c:v>6.1678475535876964E-2</c:v>
                </c:pt>
                <c:pt idx="16">
                  <c:v>6.4977155741799117E-2</c:v>
                </c:pt>
                <c:pt idx="17">
                  <c:v>0.10556100481287904</c:v>
                </c:pt>
                <c:pt idx="18">
                  <c:v>0.21769072092752975</c:v>
                </c:pt>
                <c:pt idx="19">
                  <c:v>8.4229022364878323E-2</c:v>
                </c:pt>
                <c:pt idx="20">
                  <c:v>6.7697905138057762E-2</c:v>
                </c:pt>
                <c:pt idx="21">
                  <c:v>7.0371674308485482E-2</c:v>
                </c:pt>
                <c:pt idx="22">
                  <c:v>6.3655400582135646E-2</c:v>
                </c:pt>
                <c:pt idx="23">
                  <c:v>5.4790111173272503E-2</c:v>
                </c:pt>
                <c:pt idx="24">
                  <c:v>5.0461487561159576E-2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D-4A84-9F99-04600AA6F583}"/>
            </c:ext>
          </c:extLst>
        </c:ser>
        <c:ser>
          <c:idx val="1"/>
          <c:order val="1"/>
          <c:tx>
            <c:strRef>
              <c:f>'H-hs'!$P$2</c:f>
              <c:strCache>
                <c:ptCount val="1"/>
                <c:pt idx="0">
                  <c:v>14 a 40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'H-hs'!$P$3:$P$27</c:f>
              <c:numCache>
                <c:formatCode>0%</c:formatCode>
                <c:ptCount val="25"/>
                <c:pt idx="0">
                  <c:v>0.23096160521696005</c:v>
                </c:pt>
                <c:pt idx="1">
                  <c:v>0.23547380470220497</c:v>
                </c:pt>
                <c:pt idx="2">
                  <c:v>0.23900070428531886</c:v>
                </c:pt>
                <c:pt idx="3">
                  <c:v>0.23119489375936519</c:v>
                </c:pt>
                <c:pt idx="4">
                  <c:v>0.24656249224245325</c:v>
                </c:pt>
                <c:pt idx="5">
                  <c:v>0.24054318266844626</c:v>
                </c:pt>
                <c:pt idx="6">
                  <c:v>0.25949142780308315</c:v>
                </c:pt>
                <c:pt idx="7">
                  <c:v>0.23866146901860666</c:v>
                </c:pt>
                <c:pt idx="8">
                  <c:v>0.26504379802973327</c:v>
                </c:pt>
                <c:pt idx="9">
                  <c:v>0.26352788708478347</c:v>
                </c:pt>
                <c:pt idx="10">
                  <c:v>0.25004045209882148</c:v>
                </c:pt>
                <c:pt idx="11">
                  <c:v>0.25351429629721411</c:v>
                </c:pt>
                <c:pt idx="12">
                  <c:v>0.26697408706104087</c:v>
                </c:pt>
                <c:pt idx="13">
                  <c:v>0.26113649034249087</c:v>
                </c:pt>
                <c:pt idx="14">
                  <c:v>0.26361990539713048</c:v>
                </c:pt>
                <c:pt idx="15">
                  <c:v>0.24253027738254104</c:v>
                </c:pt>
                <c:pt idx="16">
                  <c:v>0.25255069843405381</c:v>
                </c:pt>
                <c:pt idx="17">
                  <c:v>0.25528737439166177</c:v>
                </c:pt>
                <c:pt idx="18">
                  <c:v>0.28453436548643229</c:v>
                </c:pt>
                <c:pt idx="19">
                  <c:v>0.28906217018638203</c:v>
                </c:pt>
                <c:pt idx="20">
                  <c:v>0.27192623200718441</c:v>
                </c:pt>
                <c:pt idx="21">
                  <c:v>0.26586244123447073</c:v>
                </c:pt>
                <c:pt idx="22">
                  <c:v>0.26343119606645438</c:v>
                </c:pt>
                <c:pt idx="23">
                  <c:v>0.24421536508710789</c:v>
                </c:pt>
                <c:pt idx="24">
                  <c:v>0.24296127259097183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D-4A84-9F99-04600AA6F583}"/>
            </c:ext>
          </c:extLst>
        </c:ser>
        <c:ser>
          <c:idx val="2"/>
          <c:order val="2"/>
          <c:tx>
            <c:strRef>
              <c:f>'H-hs'!$Q$2</c:f>
              <c:strCache>
                <c:ptCount val="1"/>
                <c:pt idx="0">
                  <c:v>40 até 45 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6ED-4A84-9F99-04600AA6F583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6ED-4A84-9F99-04600AA6F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'H-hs'!$Q$3:$Q$27</c:f>
              <c:numCache>
                <c:formatCode>0%</c:formatCode>
                <c:ptCount val="25"/>
                <c:pt idx="0">
                  <c:v>0.4017781569696367</c:v>
                </c:pt>
                <c:pt idx="1">
                  <c:v>0.41178135016922718</c:v>
                </c:pt>
                <c:pt idx="2">
                  <c:v>0.40886193545897964</c:v>
                </c:pt>
                <c:pt idx="3">
                  <c:v>0.42904381827111415</c:v>
                </c:pt>
                <c:pt idx="4">
                  <c:v>0.40439310913179799</c:v>
                </c:pt>
                <c:pt idx="5">
                  <c:v>0.40932492743398879</c:v>
                </c:pt>
                <c:pt idx="6">
                  <c:v>0.39229962694277604</c:v>
                </c:pt>
                <c:pt idx="7">
                  <c:v>0.40923281539504458</c:v>
                </c:pt>
                <c:pt idx="8">
                  <c:v>0.38132980282514595</c:v>
                </c:pt>
                <c:pt idx="9">
                  <c:v>0.3788225141767998</c:v>
                </c:pt>
                <c:pt idx="10">
                  <c:v>0.39393292367001104</c:v>
                </c:pt>
                <c:pt idx="11">
                  <c:v>0.38929164014655937</c:v>
                </c:pt>
                <c:pt idx="12">
                  <c:v>0.37387384728801798</c:v>
                </c:pt>
                <c:pt idx="13">
                  <c:v>0.3783307221079657</c:v>
                </c:pt>
                <c:pt idx="14">
                  <c:v>0.37243449006098595</c:v>
                </c:pt>
                <c:pt idx="15">
                  <c:v>0.388125975850104</c:v>
                </c:pt>
                <c:pt idx="16">
                  <c:v>0.38010137033044872</c:v>
                </c:pt>
                <c:pt idx="17">
                  <c:v>0.36059993778272686</c:v>
                </c:pt>
                <c:pt idx="18">
                  <c:v>0.28323060881432727</c:v>
                </c:pt>
                <c:pt idx="19">
                  <c:v>0.36275132058631232</c:v>
                </c:pt>
                <c:pt idx="20">
                  <c:v>0.37252551475554541</c:v>
                </c:pt>
                <c:pt idx="21">
                  <c:v>0.38106664508370564</c:v>
                </c:pt>
                <c:pt idx="22">
                  <c:v>0.39508766834437847</c:v>
                </c:pt>
                <c:pt idx="23">
                  <c:v>0.40334358127054837</c:v>
                </c:pt>
                <c:pt idx="24">
                  <c:v>0.40170486597372773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D-4A84-9F99-04600AA6F583}"/>
            </c:ext>
          </c:extLst>
        </c:ser>
        <c:ser>
          <c:idx val="3"/>
          <c:order val="3"/>
          <c:tx>
            <c:strRef>
              <c:f>'H-hs'!$R$2</c:f>
              <c:strCache>
                <c:ptCount val="1"/>
                <c:pt idx="0">
                  <c:v>45 a 49 hs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'H-hs'!$R$3:$R$27</c:f>
              <c:numCache>
                <c:formatCode>0%</c:formatCode>
                <c:ptCount val="25"/>
                <c:pt idx="0">
                  <c:v>0.11838160059263923</c:v>
                </c:pt>
                <c:pt idx="1">
                  <c:v>0.11373040819380525</c:v>
                </c:pt>
                <c:pt idx="2">
                  <c:v>0.1176599195660179</c:v>
                </c:pt>
                <c:pt idx="3">
                  <c:v>0.10703357875634516</c:v>
                </c:pt>
                <c:pt idx="4">
                  <c:v>0.10544059553379409</c:v>
                </c:pt>
                <c:pt idx="5">
                  <c:v>0.10251875042485979</c:v>
                </c:pt>
                <c:pt idx="6">
                  <c:v>9.905626398665146E-2</c:v>
                </c:pt>
                <c:pt idx="7">
                  <c:v>9.9307602494561872E-2</c:v>
                </c:pt>
                <c:pt idx="8">
                  <c:v>9.3741255136595342E-2</c:v>
                </c:pt>
                <c:pt idx="9">
                  <c:v>9.4549002692205744E-2</c:v>
                </c:pt>
                <c:pt idx="10">
                  <c:v>9.7207324242402998E-2</c:v>
                </c:pt>
                <c:pt idx="11">
                  <c:v>9.3534232534883133E-2</c:v>
                </c:pt>
                <c:pt idx="12">
                  <c:v>9.2712083802310455E-2</c:v>
                </c:pt>
                <c:pt idx="13">
                  <c:v>8.7202062879737044E-2</c:v>
                </c:pt>
                <c:pt idx="14">
                  <c:v>9.2264681767566303E-2</c:v>
                </c:pt>
                <c:pt idx="15">
                  <c:v>9.3648022914221626E-2</c:v>
                </c:pt>
                <c:pt idx="16">
                  <c:v>8.9744484899698343E-2</c:v>
                </c:pt>
                <c:pt idx="17">
                  <c:v>8.2537080217711098E-2</c:v>
                </c:pt>
                <c:pt idx="18">
                  <c:v>6.6392102849462023E-2</c:v>
                </c:pt>
                <c:pt idx="19">
                  <c:v>8.2922799376780668E-2</c:v>
                </c:pt>
                <c:pt idx="20">
                  <c:v>8.8475550093128838E-2</c:v>
                </c:pt>
                <c:pt idx="21">
                  <c:v>9.1050344503382605E-2</c:v>
                </c:pt>
                <c:pt idx="22">
                  <c:v>9.0285924143826565E-2</c:v>
                </c:pt>
                <c:pt idx="23">
                  <c:v>9.2954160586705289E-2</c:v>
                </c:pt>
                <c:pt idx="24">
                  <c:v>9.5104074245132744E-2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ED-4A84-9F99-04600AA6F583}"/>
            </c:ext>
          </c:extLst>
        </c:ser>
        <c:ser>
          <c:idx val="4"/>
          <c:order val="4"/>
          <c:tx>
            <c:strRef>
              <c:f>'H-hs'!$S$2</c:f>
              <c:strCache>
                <c:ptCount val="1"/>
                <c:pt idx="0">
                  <c:v>49 hs ou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'H-hs'!$S$3:$S$27</c:f>
              <c:numCache>
                <c:formatCode>0%</c:formatCode>
                <c:ptCount val="25"/>
                <c:pt idx="0">
                  <c:v>0.19427339394647927</c:v>
                </c:pt>
                <c:pt idx="1">
                  <c:v>0.18077722514110567</c:v>
                </c:pt>
                <c:pt idx="2">
                  <c:v>0.18617287901255808</c:v>
                </c:pt>
                <c:pt idx="3">
                  <c:v>0.1862025154007694</c:v>
                </c:pt>
                <c:pt idx="4">
                  <c:v>0.1924225493530673</c:v>
                </c:pt>
                <c:pt idx="5">
                  <c:v>0.18931822994886394</c:v>
                </c:pt>
                <c:pt idx="6">
                  <c:v>0.19158182299495094</c:v>
                </c:pt>
                <c:pt idx="7">
                  <c:v>0.19456389912135083</c:v>
                </c:pt>
                <c:pt idx="8">
                  <c:v>0.19547876553066687</c:v>
                </c:pt>
                <c:pt idx="9">
                  <c:v>0.19086802234471267</c:v>
                </c:pt>
                <c:pt idx="10">
                  <c:v>0.1967495676931442</c:v>
                </c:pt>
                <c:pt idx="11">
                  <c:v>0.20033312287192165</c:v>
                </c:pt>
                <c:pt idx="12">
                  <c:v>0.19937951519207958</c:v>
                </c:pt>
                <c:pt idx="13">
                  <c:v>0.19663839409124331</c:v>
                </c:pt>
                <c:pt idx="14">
                  <c:v>0.20710927040611915</c:v>
                </c:pt>
                <c:pt idx="15">
                  <c:v>0.21401724831725619</c:v>
                </c:pt>
                <c:pt idx="16">
                  <c:v>0.21262629059400012</c:v>
                </c:pt>
                <c:pt idx="17">
                  <c:v>0.19601460279502123</c:v>
                </c:pt>
                <c:pt idx="18">
                  <c:v>0.14815220192224865</c:v>
                </c:pt>
                <c:pt idx="19">
                  <c:v>0.18103468748564652</c:v>
                </c:pt>
                <c:pt idx="20">
                  <c:v>0.19937479800608374</c:v>
                </c:pt>
                <c:pt idx="21">
                  <c:v>0.19164889486995565</c:v>
                </c:pt>
                <c:pt idx="22">
                  <c:v>0.18753981086320498</c:v>
                </c:pt>
                <c:pt idx="23">
                  <c:v>0.20469678188236592</c:v>
                </c:pt>
                <c:pt idx="24">
                  <c:v>0.20976829962900798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ED-4A84-9F99-04600AA6F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faixa de tempo na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'M-t'!$S$2</c:f>
              <c:strCache>
                <c:ptCount val="1"/>
                <c:pt idx="0">
                  <c:v>Menos de 1 mês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'M-t'!$S$3:$S$31</c:f>
              <c:numCache>
                <c:formatCode>0%</c:formatCode>
                <c:ptCount val="29"/>
                <c:pt idx="0">
                  <c:v>1.4328577471940863E-2</c:v>
                </c:pt>
                <c:pt idx="1">
                  <c:v>1.4961020628438555E-2</c:v>
                </c:pt>
                <c:pt idx="2">
                  <c:v>1.537578507807575E-2</c:v>
                </c:pt>
                <c:pt idx="3">
                  <c:v>1.7086495480474383E-2</c:v>
                </c:pt>
                <c:pt idx="4">
                  <c:v>1.6790622432883744E-2</c:v>
                </c:pt>
                <c:pt idx="5">
                  <c:v>1.6967995427305003E-2</c:v>
                </c:pt>
                <c:pt idx="6">
                  <c:v>1.8776002092807168E-2</c:v>
                </c:pt>
                <c:pt idx="7">
                  <c:v>2.3496924888555315E-2</c:v>
                </c:pt>
                <c:pt idx="8">
                  <c:v>2.0994161129956151E-2</c:v>
                </c:pt>
                <c:pt idx="9">
                  <c:v>2.0868215204159501E-2</c:v>
                </c:pt>
                <c:pt idx="10">
                  <c:v>2.0346642640631032E-2</c:v>
                </c:pt>
                <c:pt idx="11">
                  <c:v>2.0830564399494083E-2</c:v>
                </c:pt>
                <c:pt idx="12">
                  <c:v>2.0309125997981774E-2</c:v>
                </c:pt>
                <c:pt idx="13">
                  <c:v>2.0664239549953292E-2</c:v>
                </c:pt>
                <c:pt idx="14">
                  <c:v>1.9393960715359031E-2</c:v>
                </c:pt>
                <c:pt idx="15">
                  <c:v>2.2227976231185602E-2</c:v>
                </c:pt>
                <c:pt idx="16">
                  <c:v>2.1446245626784058E-2</c:v>
                </c:pt>
                <c:pt idx="17">
                  <c:v>1.817283715317998E-2</c:v>
                </c:pt>
                <c:pt idx="18">
                  <c:v>1.2513737859965103E-2</c:v>
                </c:pt>
                <c:pt idx="19">
                  <c:v>1.7632800380285748E-2</c:v>
                </c:pt>
                <c:pt idx="20">
                  <c:v>1.9161229833792346E-2</c:v>
                </c:pt>
                <c:pt idx="21">
                  <c:v>1.817283715317998E-2</c:v>
                </c:pt>
                <c:pt idx="22">
                  <c:v>1.2513737859965103E-2</c:v>
                </c:pt>
                <c:pt idx="23">
                  <c:v>1.7632800380285748E-2</c:v>
                </c:pt>
                <c:pt idx="24">
                  <c:v>1.9161229833792346E-2</c:v>
                </c:pt>
                <c:pt idx="25">
                  <c:v>1.6060872074134154E-2</c:v>
                </c:pt>
                <c:pt idx="26">
                  <c:v>1.2432498089456713E-2</c:v>
                </c:pt>
                <c:pt idx="27">
                  <c:v>1.6696294995281864E-2</c:v>
                </c:pt>
                <c:pt idx="28">
                  <c:v>1.5558962762253428E-2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BE3-9B24-0D01391D217D}"/>
            </c:ext>
          </c:extLst>
        </c:ser>
        <c:ser>
          <c:idx val="1"/>
          <c:order val="1"/>
          <c:tx>
            <c:strRef>
              <c:f>'M-t'!$T$2</c:f>
              <c:strCache>
                <c:ptCount val="1"/>
                <c:pt idx="0">
                  <c:v>1 mês a 1 ano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'M-t'!$T$3:$T$31</c:f>
              <c:numCache>
                <c:formatCode>0%</c:formatCode>
                <c:ptCount val="29"/>
                <c:pt idx="0">
                  <c:v>0.12280438201333475</c:v>
                </c:pt>
                <c:pt idx="1">
                  <c:v>0.11157700024911625</c:v>
                </c:pt>
                <c:pt idx="2">
                  <c:v>0.11831500325522774</c:v>
                </c:pt>
                <c:pt idx="3">
                  <c:v>0.12205734728597856</c:v>
                </c:pt>
                <c:pt idx="4">
                  <c:v>0.12985786968935048</c:v>
                </c:pt>
                <c:pt idx="5">
                  <c:v>0.12156959123362676</c:v>
                </c:pt>
                <c:pt idx="6">
                  <c:v>0.13763388048784025</c:v>
                </c:pt>
                <c:pt idx="7">
                  <c:v>0.15226882335646488</c:v>
                </c:pt>
                <c:pt idx="8">
                  <c:v>0.15388563079177989</c:v>
                </c:pt>
                <c:pt idx="9">
                  <c:v>0.1415000481079674</c:v>
                </c:pt>
                <c:pt idx="10">
                  <c:v>0.14022516154620263</c:v>
                </c:pt>
                <c:pt idx="11">
                  <c:v>0.1483357935070454</c:v>
                </c:pt>
                <c:pt idx="12">
                  <c:v>0.14099228216714213</c:v>
                </c:pt>
                <c:pt idx="13">
                  <c:v>0.13429692727465109</c:v>
                </c:pt>
                <c:pt idx="14">
                  <c:v>0.14122498433002681</c:v>
                </c:pt>
                <c:pt idx="15">
                  <c:v>0.14787805028757789</c:v>
                </c:pt>
                <c:pt idx="16">
                  <c:v>0.15126722192618974</c:v>
                </c:pt>
                <c:pt idx="17">
                  <c:v>0.14126911582769666</c:v>
                </c:pt>
                <c:pt idx="18">
                  <c:v>0.12581514026827373</c:v>
                </c:pt>
                <c:pt idx="19">
                  <c:v>0.14911545795658412</c:v>
                </c:pt>
                <c:pt idx="20">
                  <c:v>0.16094566320118561</c:v>
                </c:pt>
                <c:pt idx="21">
                  <c:v>0.14126911582769666</c:v>
                </c:pt>
                <c:pt idx="22">
                  <c:v>0.12581514026827373</c:v>
                </c:pt>
                <c:pt idx="23">
                  <c:v>0.14911545795658412</c:v>
                </c:pt>
                <c:pt idx="24">
                  <c:v>0.16094566320118561</c:v>
                </c:pt>
                <c:pt idx="25">
                  <c:v>0.13410871906266456</c:v>
                </c:pt>
                <c:pt idx="26">
                  <c:v>0.12875163131746689</c:v>
                </c:pt>
                <c:pt idx="27">
                  <c:v>0.14709597467121746</c:v>
                </c:pt>
                <c:pt idx="28">
                  <c:v>0.14286343371090091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A-4BE3-9B24-0D01391D217D}"/>
            </c:ext>
          </c:extLst>
        </c:ser>
        <c:ser>
          <c:idx val="2"/>
          <c:order val="2"/>
          <c:tx>
            <c:strRef>
              <c:f>'M-t'!$U$2</c:f>
              <c:strCache>
                <c:ptCount val="1"/>
                <c:pt idx="0">
                  <c:v>1 ano a 2 anos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'M-t'!$U$3:$U$31</c:f>
              <c:numCache>
                <c:formatCode>0%</c:formatCode>
                <c:ptCount val="29"/>
                <c:pt idx="0">
                  <c:v>7.6273189891394561E-2</c:v>
                </c:pt>
                <c:pt idx="1">
                  <c:v>8.0827301848790209E-2</c:v>
                </c:pt>
                <c:pt idx="2">
                  <c:v>7.7333972685864547E-2</c:v>
                </c:pt>
                <c:pt idx="3">
                  <c:v>7.6981435610229659E-2</c:v>
                </c:pt>
                <c:pt idx="4">
                  <c:v>8.1757498476833348E-2</c:v>
                </c:pt>
                <c:pt idx="5">
                  <c:v>8.5123330485283172E-2</c:v>
                </c:pt>
                <c:pt idx="6">
                  <c:v>7.9427860038861264E-2</c:v>
                </c:pt>
                <c:pt idx="7">
                  <c:v>8.3316654172497076E-2</c:v>
                </c:pt>
                <c:pt idx="8">
                  <c:v>8.3026320175613372E-2</c:v>
                </c:pt>
                <c:pt idx="9">
                  <c:v>8.8198558978974551E-2</c:v>
                </c:pt>
                <c:pt idx="10">
                  <c:v>8.5175752223203033E-2</c:v>
                </c:pt>
                <c:pt idx="11">
                  <c:v>8.1481127314854962E-2</c:v>
                </c:pt>
                <c:pt idx="12">
                  <c:v>8.4503443971257419E-2</c:v>
                </c:pt>
                <c:pt idx="13">
                  <c:v>8.4670708100519618E-2</c:v>
                </c:pt>
                <c:pt idx="14">
                  <c:v>8.5681106937589235E-2</c:v>
                </c:pt>
                <c:pt idx="15">
                  <c:v>8.1756766405729278E-2</c:v>
                </c:pt>
                <c:pt idx="16">
                  <c:v>8.4241235957447341E-2</c:v>
                </c:pt>
                <c:pt idx="17">
                  <c:v>8.1001722269734761E-2</c:v>
                </c:pt>
                <c:pt idx="18">
                  <c:v>8.5654657823500263E-2</c:v>
                </c:pt>
                <c:pt idx="19">
                  <c:v>7.2616772808012708E-2</c:v>
                </c:pt>
                <c:pt idx="20">
                  <c:v>7.9672411413549485E-2</c:v>
                </c:pt>
                <c:pt idx="21">
                  <c:v>8.1001722269734761E-2</c:v>
                </c:pt>
                <c:pt idx="22">
                  <c:v>8.5654657823500263E-2</c:v>
                </c:pt>
                <c:pt idx="23">
                  <c:v>7.2616772808012708E-2</c:v>
                </c:pt>
                <c:pt idx="24">
                  <c:v>7.9672411413549485E-2</c:v>
                </c:pt>
                <c:pt idx="25">
                  <c:v>8.7544538935882987E-2</c:v>
                </c:pt>
                <c:pt idx="26">
                  <c:v>9.4038205181648363E-2</c:v>
                </c:pt>
                <c:pt idx="27">
                  <c:v>9.8810538497901196E-2</c:v>
                </c:pt>
                <c:pt idx="28">
                  <c:v>9.6438501732741322E-2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A-4BE3-9B24-0D01391D217D}"/>
            </c:ext>
          </c:extLst>
        </c:ser>
        <c:ser>
          <c:idx val="3"/>
          <c:order val="3"/>
          <c:tx>
            <c:strRef>
              <c:f>'M-t'!$V$2</c:f>
              <c:strCache>
                <c:ptCount val="1"/>
                <c:pt idx="0">
                  <c:v>2 anos ou +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CA-4BE3-9B24-0D01391D217D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0CA-4BE3-9B24-0D01391D2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'M-t'!$V$3:$V$31</c:f>
              <c:numCache>
                <c:formatCode>0%</c:formatCode>
                <c:ptCount val="29"/>
                <c:pt idx="0">
                  <c:v>0.78659385062332998</c:v>
                </c:pt>
                <c:pt idx="1">
                  <c:v>0.79263467727365489</c:v>
                </c:pt>
                <c:pt idx="2">
                  <c:v>0.78897523898083188</c:v>
                </c:pt>
                <c:pt idx="3">
                  <c:v>0.78387472162331739</c:v>
                </c:pt>
                <c:pt idx="4">
                  <c:v>0.77159400940093248</c:v>
                </c:pt>
                <c:pt idx="5">
                  <c:v>0.77633908285378506</c:v>
                </c:pt>
                <c:pt idx="6">
                  <c:v>0.76416225738049115</c:v>
                </c:pt>
                <c:pt idx="7">
                  <c:v>0.74091759758248277</c:v>
                </c:pt>
                <c:pt idx="8">
                  <c:v>0.74209388790265063</c:v>
                </c:pt>
                <c:pt idx="9">
                  <c:v>0.74943317770889861</c:v>
                </c:pt>
                <c:pt idx="10">
                  <c:v>0.75425244358996324</c:v>
                </c:pt>
                <c:pt idx="11">
                  <c:v>0.74935251477860554</c:v>
                </c:pt>
                <c:pt idx="12">
                  <c:v>0.75419514786361863</c:v>
                </c:pt>
                <c:pt idx="13">
                  <c:v>0.76036812507487594</c:v>
                </c:pt>
                <c:pt idx="14">
                  <c:v>0.753699948017025</c:v>
                </c:pt>
                <c:pt idx="15">
                  <c:v>0.74813720707550735</c:v>
                </c:pt>
                <c:pt idx="16">
                  <c:v>0.74304529648957884</c:v>
                </c:pt>
                <c:pt idx="17">
                  <c:v>0.75955632474938872</c:v>
                </c:pt>
                <c:pt idx="18">
                  <c:v>0.77601646404826086</c:v>
                </c:pt>
                <c:pt idx="19">
                  <c:v>0.76063496885511761</c:v>
                </c:pt>
                <c:pt idx="20">
                  <c:v>0.74022069555147241</c:v>
                </c:pt>
                <c:pt idx="21">
                  <c:v>0.75955632474938872</c:v>
                </c:pt>
                <c:pt idx="22">
                  <c:v>0.77601646404826086</c:v>
                </c:pt>
                <c:pt idx="23">
                  <c:v>0.76063496885511761</c:v>
                </c:pt>
                <c:pt idx="24">
                  <c:v>0.74022069555147241</c:v>
                </c:pt>
                <c:pt idx="25">
                  <c:v>0.76228586992731839</c:v>
                </c:pt>
                <c:pt idx="26">
                  <c:v>0.764777665411428</c:v>
                </c:pt>
                <c:pt idx="27">
                  <c:v>0.73739719183559949</c:v>
                </c:pt>
                <c:pt idx="28">
                  <c:v>0.74513910179410447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CA-4BE3-9B24-0D01391D2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743952"/>
        <c:axId val="1515749200"/>
      </c:areaChart>
      <c:catAx>
        <c:axId val="151574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749200"/>
        <c:crosses val="autoZero"/>
        <c:auto val="1"/>
        <c:lblAlgn val="ctr"/>
        <c:lblOffset val="100"/>
        <c:noMultiLvlLbl val="0"/>
      </c:catAx>
      <c:valAx>
        <c:axId val="151574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1574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faixa de tempo na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'H-t'!$N$2</c:f>
              <c:strCache>
                <c:ptCount val="1"/>
                <c:pt idx="0">
                  <c:v>Menos de 1 mês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'H-t'!$N$3:$N$31</c:f>
              <c:numCache>
                <c:formatCode>0%</c:formatCode>
                <c:ptCount val="29"/>
                <c:pt idx="0">
                  <c:v>2.1834258321851801E-2</c:v>
                </c:pt>
                <c:pt idx="1">
                  <c:v>2.2313529527599605E-2</c:v>
                </c:pt>
                <c:pt idx="2">
                  <c:v>2.0902052217550739E-2</c:v>
                </c:pt>
                <c:pt idx="3">
                  <c:v>2.1444036956792957E-2</c:v>
                </c:pt>
                <c:pt idx="4">
                  <c:v>2.2472736455764163E-2</c:v>
                </c:pt>
                <c:pt idx="5">
                  <c:v>2.3045313190746999E-2</c:v>
                </c:pt>
                <c:pt idx="6">
                  <c:v>2.5739560187955628E-2</c:v>
                </c:pt>
                <c:pt idx="7">
                  <c:v>2.7477291212590828E-2</c:v>
                </c:pt>
                <c:pt idx="8">
                  <c:v>2.8995402834358756E-2</c:v>
                </c:pt>
                <c:pt idx="9">
                  <c:v>2.6315239514435859E-2</c:v>
                </c:pt>
                <c:pt idx="10">
                  <c:v>2.8745294900276955E-2</c:v>
                </c:pt>
                <c:pt idx="11">
                  <c:v>2.8924740448631619E-2</c:v>
                </c:pt>
                <c:pt idx="12">
                  <c:v>2.7311677797705255E-2</c:v>
                </c:pt>
                <c:pt idx="13">
                  <c:v>2.8159941455929444E-2</c:v>
                </c:pt>
                <c:pt idx="14">
                  <c:v>2.7726987149382074E-2</c:v>
                </c:pt>
                <c:pt idx="15">
                  <c:v>3.023045732780727E-2</c:v>
                </c:pt>
                <c:pt idx="16">
                  <c:v>2.8245096623659219E-2</c:v>
                </c:pt>
                <c:pt idx="17">
                  <c:v>2.5954334768592314E-2</c:v>
                </c:pt>
                <c:pt idx="18">
                  <c:v>1.661007915372489E-2</c:v>
                </c:pt>
                <c:pt idx="19">
                  <c:v>2.365839639617117E-2</c:v>
                </c:pt>
                <c:pt idx="20">
                  <c:v>1.9756883671784929E-2</c:v>
                </c:pt>
                <c:pt idx="21">
                  <c:v>2.5954334768592314E-2</c:v>
                </c:pt>
                <c:pt idx="22">
                  <c:v>1.661007915372489E-2</c:v>
                </c:pt>
                <c:pt idx="23">
                  <c:v>2.365839639617117E-2</c:v>
                </c:pt>
                <c:pt idx="24">
                  <c:v>1.9756883671784929E-2</c:v>
                </c:pt>
                <c:pt idx="25">
                  <c:v>1.9599256594439125E-2</c:v>
                </c:pt>
                <c:pt idx="26">
                  <c:v>1.8260024092749919E-2</c:v>
                </c:pt>
                <c:pt idx="27">
                  <c:v>2.0644345606651543E-2</c:v>
                </c:pt>
                <c:pt idx="28">
                  <c:v>1.8405212088341651E-2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C52-B7A6-09DE2AFFB059}"/>
            </c:ext>
          </c:extLst>
        </c:ser>
        <c:ser>
          <c:idx val="1"/>
          <c:order val="1"/>
          <c:tx>
            <c:strRef>
              <c:f>'H-t'!$O$2</c:f>
              <c:strCache>
                <c:ptCount val="1"/>
                <c:pt idx="0">
                  <c:v>1 mês a 1 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'H-t'!$O$3:$O$31</c:f>
              <c:numCache>
                <c:formatCode>0%</c:formatCode>
                <c:ptCount val="29"/>
                <c:pt idx="0">
                  <c:v>9.885426807510253E-2</c:v>
                </c:pt>
                <c:pt idx="1">
                  <c:v>9.5289304326067414E-2</c:v>
                </c:pt>
                <c:pt idx="2">
                  <c:v>9.4299560312929132E-2</c:v>
                </c:pt>
                <c:pt idx="3">
                  <c:v>0.10031127950443565</c:v>
                </c:pt>
                <c:pt idx="4">
                  <c:v>9.7305984591537331E-2</c:v>
                </c:pt>
                <c:pt idx="5">
                  <c:v>0.1001065225273944</c:v>
                </c:pt>
                <c:pt idx="6">
                  <c:v>0.10872566991091819</c:v>
                </c:pt>
                <c:pt idx="7">
                  <c:v>0.11699073688524082</c:v>
                </c:pt>
                <c:pt idx="8">
                  <c:v>0.11984084160133648</c:v>
                </c:pt>
                <c:pt idx="9">
                  <c:v>0.10957862414092462</c:v>
                </c:pt>
                <c:pt idx="10">
                  <c:v>0.11213103558717748</c:v>
                </c:pt>
                <c:pt idx="11">
                  <c:v>0.11522584581323869</c:v>
                </c:pt>
                <c:pt idx="12">
                  <c:v>0.10933335354407588</c:v>
                </c:pt>
                <c:pt idx="13">
                  <c:v>0.10799808011946246</c:v>
                </c:pt>
                <c:pt idx="14">
                  <c:v>0.10888973081511352</c:v>
                </c:pt>
                <c:pt idx="15">
                  <c:v>0.11731802205034106</c:v>
                </c:pt>
                <c:pt idx="16">
                  <c:v>0.12042743076776807</c:v>
                </c:pt>
                <c:pt idx="17">
                  <c:v>0.11251884287382613</c:v>
                </c:pt>
                <c:pt idx="18">
                  <c:v>0.10311175808585739</c:v>
                </c:pt>
                <c:pt idx="19">
                  <c:v>0.11479795009782318</c:v>
                </c:pt>
                <c:pt idx="20">
                  <c:v>0.12383921420384431</c:v>
                </c:pt>
                <c:pt idx="21">
                  <c:v>0.11251884287382613</c:v>
                </c:pt>
                <c:pt idx="22">
                  <c:v>0.10311175808585739</c:v>
                </c:pt>
                <c:pt idx="23">
                  <c:v>0.11479795009782318</c:v>
                </c:pt>
                <c:pt idx="24">
                  <c:v>0.12383921420384431</c:v>
                </c:pt>
                <c:pt idx="25">
                  <c:v>0.10745199432757889</c:v>
                </c:pt>
                <c:pt idx="26">
                  <c:v>0.10737724460578672</c:v>
                </c:pt>
                <c:pt idx="27">
                  <c:v>0.10754866987797559</c:v>
                </c:pt>
                <c:pt idx="28">
                  <c:v>0.11103090040301378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C52-B7A6-09DE2AFFB059}"/>
            </c:ext>
          </c:extLst>
        </c:ser>
        <c:ser>
          <c:idx val="2"/>
          <c:order val="2"/>
          <c:tx>
            <c:strRef>
              <c:f>'H-t'!$P$2</c:f>
              <c:strCache>
                <c:ptCount val="1"/>
                <c:pt idx="0">
                  <c:v>1 ano a 2 anos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'H-t'!$P$3:$P$31</c:f>
              <c:numCache>
                <c:formatCode>0%</c:formatCode>
                <c:ptCount val="29"/>
                <c:pt idx="0">
                  <c:v>5.714776600705565E-2</c:v>
                </c:pt>
                <c:pt idx="1">
                  <c:v>5.7711607853839914E-2</c:v>
                </c:pt>
                <c:pt idx="2">
                  <c:v>5.6760541705061618E-2</c:v>
                </c:pt>
                <c:pt idx="3">
                  <c:v>5.4608526529881955E-2</c:v>
                </c:pt>
                <c:pt idx="4">
                  <c:v>5.8351023992715086E-2</c:v>
                </c:pt>
                <c:pt idx="5">
                  <c:v>5.5133733862178763E-2</c:v>
                </c:pt>
                <c:pt idx="6">
                  <c:v>5.7165560957170271E-2</c:v>
                </c:pt>
                <c:pt idx="7">
                  <c:v>6.0111992631185475E-2</c:v>
                </c:pt>
                <c:pt idx="8">
                  <c:v>6.3725991403343327E-2</c:v>
                </c:pt>
                <c:pt idx="9">
                  <c:v>6.3806120841225278E-2</c:v>
                </c:pt>
                <c:pt idx="10">
                  <c:v>6.1293800834224171E-2</c:v>
                </c:pt>
                <c:pt idx="11">
                  <c:v>6.0213245808402621E-2</c:v>
                </c:pt>
                <c:pt idx="12">
                  <c:v>6.4646825584114997E-2</c:v>
                </c:pt>
                <c:pt idx="13">
                  <c:v>6.2466692888457E-2</c:v>
                </c:pt>
                <c:pt idx="14">
                  <c:v>6.1420074931773941E-2</c:v>
                </c:pt>
                <c:pt idx="15">
                  <c:v>6.2382960199710659E-2</c:v>
                </c:pt>
                <c:pt idx="16">
                  <c:v>6.5076527599984973E-2</c:v>
                </c:pt>
                <c:pt idx="17">
                  <c:v>6.0870289530770547E-2</c:v>
                </c:pt>
                <c:pt idx="18">
                  <c:v>6.3397376408550726E-2</c:v>
                </c:pt>
                <c:pt idx="19">
                  <c:v>6.3300807482522647E-2</c:v>
                </c:pt>
                <c:pt idx="20">
                  <c:v>6.5070543022911445E-2</c:v>
                </c:pt>
                <c:pt idx="21">
                  <c:v>6.0870289530770547E-2</c:v>
                </c:pt>
                <c:pt idx="22">
                  <c:v>6.3397376408550726E-2</c:v>
                </c:pt>
                <c:pt idx="23">
                  <c:v>6.3300807482522647E-2</c:v>
                </c:pt>
                <c:pt idx="24">
                  <c:v>6.5070543022911445E-2</c:v>
                </c:pt>
                <c:pt idx="25">
                  <c:v>6.8330719736074075E-2</c:v>
                </c:pt>
                <c:pt idx="26">
                  <c:v>6.7517724704539359E-2</c:v>
                </c:pt>
                <c:pt idx="27">
                  <c:v>7.1298771265220162E-2</c:v>
                </c:pt>
                <c:pt idx="28">
                  <c:v>7.1148428060982344E-2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C52-B7A6-09DE2AFFB059}"/>
            </c:ext>
          </c:extLst>
        </c:ser>
        <c:ser>
          <c:idx val="3"/>
          <c:order val="3"/>
          <c:tx>
            <c:strRef>
              <c:f>'H-t'!$Q$2</c:f>
              <c:strCache>
                <c:ptCount val="1"/>
                <c:pt idx="0">
                  <c:v>2 anos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EA-4C52-B7A6-09DE2AFFB059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1EA-4C52-B7A6-09DE2AFFB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'H-t'!$Q$3:$Q$31</c:f>
              <c:numCache>
                <c:formatCode>0%</c:formatCode>
                <c:ptCount val="29"/>
                <c:pt idx="0">
                  <c:v>0.82216370759599011</c:v>
                </c:pt>
                <c:pt idx="1">
                  <c:v>0.8246855582924929</c:v>
                </c:pt>
                <c:pt idx="2">
                  <c:v>0.8280378457644586</c:v>
                </c:pt>
                <c:pt idx="3">
                  <c:v>0.82363615700888948</c:v>
                </c:pt>
                <c:pt idx="4">
                  <c:v>0.82187025495998345</c:v>
                </c:pt>
                <c:pt idx="5">
                  <c:v>0.82171443041967995</c:v>
                </c:pt>
                <c:pt idx="6">
                  <c:v>0.80836920894395603</c:v>
                </c:pt>
                <c:pt idx="7">
                  <c:v>0.79541997927098285</c:v>
                </c:pt>
                <c:pt idx="8">
                  <c:v>0.78743776416096145</c:v>
                </c:pt>
                <c:pt idx="9">
                  <c:v>0.80030001550341434</c:v>
                </c:pt>
                <c:pt idx="10">
                  <c:v>0.7978298686783214</c:v>
                </c:pt>
                <c:pt idx="11">
                  <c:v>0.79563616792972702</c:v>
                </c:pt>
                <c:pt idx="12">
                  <c:v>0.79870814307410376</c:v>
                </c:pt>
                <c:pt idx="13">
                  <c:v>0.80137528553615112</c:v>
                </c:pt>
                <c:pt idx="14">
                  <c:v>0.80196320710373059</c:v>
                </c:pt>
                <c:pt idx="15">
                  <c:v>0.79006856042214102</c:v>
                </c:pt>
                <c:pt idx="16">
                  <c:v>0.78625094500858761</c:v>
                </c:pt>
                <c:pt idx="17">
                  <c:v>0.80065653282681104</c:v>
                </c:pt>
                <c:pt idx="18">
                  <c:v>0.81688078635186712</c:v>
                </c:pt>
                <c:pt idx="19">
                  <c:v>0.79824284602348294</c:v>
                </c:pt>
                <c:pt idx="20">
                  <c:v>0.7913333591014593</c:v>
                </c:pt>
                <c:pt idx="21">
                  <c:v>0.80065653282681104</c:v>
                </c:pt>
                <c:pt idx="22">
                  <c:v>0.81688078635186712</c:v>
                </c:pt>
                <c:pt idx="23">
                  <c:v>0.79824284602348294</c:v>
                </c:pt>
                <c:pt idx="24">
                  <c:v>0.7913333591014593</c:v>
                </c:pt>
                <c:pt idx="25">
                  <c:v>0.80461802934190785</c:v>
                </c:pt>
                <c:pt idx="26">
                  <c:v>0.80684500659692393</c:v>
                </c:pt>
                <c:pt idx="27">
                  <c:v>0.80050821325015264</c:v>
                </c:pt>
                <c:pt idx="28">
                  <c:v>0.79941545944766224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C52-B7A6-09DE2AFFB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743952"/>
        <c:axId val="1515749200"/>
      </c:areaChart>
      <c:catAx>
        <c:axId val="151574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749200"/>
        <c:crosses val="autoZero"/>
        <c:auto val="1"/>
        <c:lblAlgn val="ctr"/>
        <c:lblOffset val="100"/>
        <c:noMultiLvlLbl val="0"/>
      </c:catAx>
      <c:valAx>
        <c:axId val="151574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1574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faixa etária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'M-idad '!$O$2</c:f>
              <c:strCache>
                <c:ptCount val="1"/>
                <c:pt idx="0">
                  <c:v>Até 34 anos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76E-4C4F-B515-67AC20A5315B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6E-4C4F-B515-67AC20A53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'!$O$3:$O$27</c:f>
              <c:numCache>
                <c:formatCode>0%</c:formatCode>
                <c:ptCount val="25"/>
                <c:pt idx="0">
                  <c:v>0.28506704420182533</c:v>
                </c:pt>
                <c:pt idx="1">
                  <c:v>0.28822611365010115</c:v>
                </c:pt>
                <c:pt idx="2">
                  <c:v>0.28578470360970898</c:v>
                </c:pt>
                <c:pt idx="3">
                  <c:v>0.28327767319832892</c:v>
                </c:pt>
                <c:pt idx="4">
                  <c:v>0.29145557515598663</c:v>
                </c:pt>
                <c:pt idx="5">
                  <c:v>0.28447913023167526</c:v>
                </c:pt>
                <c:pt idx="6">
                  <c:v>0.28942046510943137</c:v>
                </c:pt>
                <c:pt idx="7">
                  <c:v>0.28576725100215999</c:v>
                </c:pt>
                <c:pt idx="8">
                  <c:v>0.29178930182670837</c:v>
                </c:pt>
                <c:pt idx="9">
                  <c:v>0.28673722992939732</c:v>
                </c:pt>
                <c:pt idx="10">
                  <c:v>0.28200268938146067</c:v>
                </c:pt>
                <c:pt idx="11">
                  <c:v>0.27992889827850526</c:v>
                </c:pt>
                <c:pt idx="12">
                  <c:v>0.2800182814090818</c:v>
                </c:pt>
                <c:pt idx="13">
                  <c:v>0.28066357769934236</c:v>
                </c:pt>
                <c:pt idx="14">
                  <c:v>0.27728503555600187</c:v>
                </c:pt>
                <c:pt idx="15">
                  <c:v>0.2815262203778201</c:v>
                </c:pt>
                <c:pt idx="16">
                  <c:v>0.28837347455511586</c:v>
                </c:pt>
                <c:pt idx="17">
                  <c:v>0.27456903660391813</c:v>
                </c:pt>
                <c:pt idx="18">
                  <c:v>0.26396261552798267</c:v>
                </c:pt>
                <c:pt idx="19">
                  <c:v>0.26495808428910789</c:v>
                </c:pt>
                <c:pt idx="20">
                  <c:v>0.26902924130496425</c:v>
                </c:pt>
                <c:pt idx="21">
                  <c:v>0.27174860883492602</c:v>
                </c:pt>
                <c:pt idx="22">
                  <c:v>0.27345588569518653</c:v>
                </c:pt>
                <c:pt idx="23">
                  <c:v>0.33654748487736297</c:v>
                </c:pt>
                <c:pt idx="24">
                  <c:v>0.3307365607144091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E-4C4F-B515-67AC20A5315B}"/>
            </c:ext>
          </c:extLst>
        </c:ser>
        <c:ser>
          <c:idx val="1"/>
          <c:order val="1"/>
          <c:tx>
            <c:strRef>
              <c:f>'M-idad '!$P$2</c:f>
              <c:strCache>
                <c:ptCount val="1"/>
                <c:pt idx="0">
                  <c:v>35 a 54 anos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'!$P$3:$P$27</c:f>
              <c:numCache>
                <c:formatCode>0%</c:formatCode>
                <c:ptCount val="25"/>
                <c:pt idx="0">
                  <c:v>0.50945476788947253</c:v>
                </c:pt>
                <c:pt idx="1">
                  <c:v>0.51110992736365601</c:v>
                </c:pt>
                <c:pt idx="2">
                  <c:v>0.50916696498095426</c:v>
                </c:pt>
                <c:pt idx="3">
                  <c:v>0.5152621100180349</c:v>
                </c:pt>
                <c:pt idx="4">
                  <c:v>0.50710398962598457</c:v>
                </c:pt>
                <c:pt idx="5">
                  <c:v>0.51787963518775559</c:v>
                </c:pt>
                <c:pt idx="6">
                  <c:v>0.50773348366475868</c:v>
                </c:pt>
                <c:pt idx="7">
                  <c:v>0.50686924975081937</c:v>
                </c:pt>
                <c:pt idx="8">
                  <c:v>0.5036441175674492</c:v>
                </c:pt>
                <c:pt idx="9">
                  <c:v>0.50353189615642036</c:v>
                </c:pt>
                <c:pt idx="10">
                  <c:v>0.50532917051909021</c:v>
                </c:pt>
                <c:pt idx="11">
                  <c:v>0.49908911840724218</c:v>
                </c:pt>
                <c:pt idx="12">
                  <c:v>0.50132213892858501</c:v>
                </c:pt>
                <c:pt idx="13">
                  <c:v>0.49587261108539848</c:v>
                </c:pt>
                <c:pt idx="14">
                  <c:v>0.50340009962438381</c:v>
                </c:pt>
                <c:pt idx="15">
                  <c:v>0.49270320738935863</c:v>
                </c:pt>
                <c:pt idx="16">
                  <c:v>0.49110842769970342</c:v>
                </c:pt>
                <c:pt idx="17">
                  <c:v>0.50125208992698889</c:v>
                </c:pt>
                <c:pt idx="18">
                  <c:v>0.51437469329679519</c:v>
                </c:pt>
                <c:pt idx="19">
                  <c:v>0.51484683442697088</c:v>
                </c:pt>
                <c:pt idx="20">
                  <c:v>0.51410416098849709</c:v>
                </c:pt>
                <c:pt idx="21">
                  <c:v>0.5088629689621228</c:v>
                </c:pt>
                <c:pt idx="22">
                  <c:v>0.50728377945456982</c:v>
                </c:pt>
                <c:pt idx="23">
                  <c:v>0.48305649296821584</c:v>
                </c:pt>
                <c:pt idx="24">
                  <c:v>0.48105588847834729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E-4C4F-B515-67AC20A5315B}"/>
            </c:ext>
          </c:extLst>
        </c:ser>
        <c:ser>
          <c:idx val="2"/>
          <c:order val="2"/>
          <c:tx>
            <c:strRef>
              <c:f>'M-idad '!$Q$2</c:f>
              <c:strCache>
                <c:ptCount val="1"/>
                <c:pt idx="0">
                  <c:v>55 a mais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'!$Q$3:$Q$27</c:f>
              <c:numCache>
                <c:formatCode>0%</c:formatCode>
                <c:ptCount val="25"/>
                <c:pt idx="0">
                  <c:v>0.20547818790870218</c:v>
                </c:pt>
                <c:pt idx="1">
                  <c:v>0.20066395898624284</c:v>
                </c:pt>
                <c:pt idx="2">
                  <c:v>0.20504833140933687</c:v>
                </c:pt>
                <c:pt idx="3">
                  <c:v>0.20146021678363618</c:v>
                </c:pt>
                <c:pt idx="4">
                  <c:v>0.20144043521802879</c:v>
                </c:pt>
                <c:pt idx="5">
                  <c:v>0.19764123458056906</c:v>
                </c:pt>
                <c:pt idx="6">
                  <c:v>0.20284605122580987</c:v>
                </c:pt>
                <c:pt idx="7">
                  <c:v>0.20736349924702072</c:v>
                </c:pt>
                <c:pt idx="8">
                  <c:v>0.20456658060584243</c:v>
                </c:pt>
                <c:pt idx="9">
                  <c:v>0.20973087391418219</c:v>
                </c:pt>
                <c:pt idx="10">
                  <c:v>0.21266814009944904</c:v>
                </c:pt>
                <c:pt idx="11">
                  <c:v>0.22098198331425251</c:v>
                </c:pt>
                <c:pt idx="12">
                  <c:v>0.21865957966233304</c:v>
                </c:pt>
                <c:pt idx="13">
                  <c:v>0.22346381121525916</c:v>
                </c:pt>
                <c:pt idx="14">
                  <c:v>0.21931486481961435</c:v>
                </c:pt>
                <c:pt idx="15">
                  <c:v>0.22577057223282118</c:v>
                </c:pt>
                <c:pt idx="16">
                  <c:v>0.22051809774518072</c:v>
                </c:pt>
                <c:pt idx="17">
                  <c:v>0.22417887346909313</c:v>
                </c:pt>
                <c:pt idx="18">
                  <c:v>0.22166269117522208</c:v>
                </c:pt>
                <c:pt idx="19">
                  <c:v>0.22019508128392123</c:v>
                </c:pt>
                <c:pt idx="20">
                  <c:v>0.21686659770653863</c:v>
                </c:pt>
                <c:pt idx="21">
                  <c:v>0.21938842220295102</c:v>
                </c:pt>
                <c:pt idx="22">
                  <c:v>0.21926033485024363</c:v>
                </c:pt>
                <c:pt idx="23">
                  <c:v>0.18039602215442127</c:v>
                </c:pt>
                <c:pt idx="24">
                  <c:v>0.18820755080724366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E-4C4F-B515-67AC20A5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747632"/>
        <c:axId val="1383749600"/>
      </c:areaChart>
      <c:catAx>
        <c:axId val="1383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749600"/>
        <c:crosses val="autoZero"/>
        <c:auto val="1"/>
        <c:lblAlgn val="ctr"/>
        <c:lblOffset val="100"/>
        <c:noMultiLvlLbl val="0"/>
      </c:catAx>
      <c:valAx>
        <c:axId val="138374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374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72612607326003"/>
          <c:y val="0.90073115439043139"/>
          <c:w val="0.34354081063802794"/>
          <c:h val="7.7778524473100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faixa etária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'H-idad'!$K$2</c:f>
              <c:strCache>
                <c:ptCount val="1"/>
                <c:pt idx="0">
                  <c:v>Até 34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CCA-4A98-A1DF-DBA8B78250B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CA-4A98-A1DF-DBA8B7825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'H-idad'!$K$3:$K$27</c:f>
              <c:numCache>
                <c:formatCode>0%</c:formatCode>
                <c:ptCount val="25"/>
                <c:pt idx="0">
                  <c:v>0.26306703610760734</c:v>
                </c:pt>
                <c:pt idx="1">
                  <c:v>0.25939398463199348</c:v>
                </c:pt>
                <c:pt idx="2">
                  <c:v>0.25925698871607533</c:v>
                </c:pt>
                <c:pt idx="3">
                  <c:v>0.25472284232803577</c:v>
                </c:pt>
                <c:pt idx="4">
                  <c:v>0.25283073308546877</c:v>
                </c:pt>
                <c:pt idx="5">
                  <c:v>0.25446481327105708</c:v>
                </c:pt>
                <c:pt idx="6">
                  <c:v>0.25362869311359176</c:v>
                </c:pt>
                <c:pt idx="7">
                  <c:v>0.24998166432327049</c:v>
                </c:pt>
                <c:pt idx="8">
                  <c:v>0.24970991921433841</c:v>
                </c:pt>
                <c:pt idx="9">
                  <c:v>0.24413048162488549</c:v>
                </c:pt>
                <c:pt idx="10">
                  <c:v>0.24318695910869326</c:v>
                </c:pt>
                <c:pt idx="11">
                  <c:v>0.24202685873842783</c:v>
                </c:pt>
                <c:pt idx="12">
                  <c:v>0.24210843134547314</c:v>
                </c:pt>
                <c:pt idx="13">
                  <c:v>0.24355443019693712</c:v>
                </c:pt>
                <c:pt idx="14">
                  <c:v>0.24435653893457179</c:v>
                </c:pt>
                <c:pt idx="15">
                  <c:v>0.2479170840892562</c:v>
                </c:pt>
                <c:pt idx="16">
                  <c:v>0.25010518207607896</c:v>
                </c:pt>
                <c:pt idx="17">
                  <c:v>0.2438900660573588</c:v>
                </c:pt>
                <c:pt idx="18">
                  <c:v>0.22175491046255055</c:v>
                </c:pt>
                <c:pt idx="19">
                  <c:v>0.2321852524803335</c:v>
                </c:pt>
                <c:pt idx="20">
                  <c:v>0.22647170625191415</c:v>
                </c:pt>
                <c:pt idx="21">
                  <c:v>0.22401791855808439</c:v>
                </c:pt>
                <c:pt idx="22">
                  <c:v>0.23305508334887898</c:v>
                </c:pt>
                <c:pt idx="23">
                  <c:v>0.28629191000058701</c:v>
                </c:pt>
                <c:pt idx="24">
                  <c:v>0.28465098531932825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A98-A1DF-DBA8B78250B0}"/>
            </c:ext>
          </c:extLst>
        </c:ser>
        <c:ser>
          <c:idx val="1"/>
          <c:order val="1"/>
          <c:tx>
            <c:strRef>
              <c:f>'H-idad'!$L$2</c:f>
              <c:strCache>
                <c:ptCount val="1"/>
                <c:pt idx="0">
                  <c:v>35 a 54 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'H-idad'!$L$3:$L$27</c:f>
              <c:numCache>
                <c:formatCode>0%</c:formatCode>
                <c:ptCount val="25"/>
                <c:pt idx="0">
                  <c:v>0.49828009727835615</c:v>
                </c:pt>
                <c:pt idx="1">
                  <c:v>0.49900473096026576</c:v>
                </c:pt>
                <c:pt idx="2">
                  <c:v>0.50028430436334115</c:v>
                </c:pt>
                <c:pt idx="3">
                  <c:v>0.50373428917219298</c:v>
                </c:pt>
                <c:pt idx="4">
                  <c:v>0.50064337660088376</c:v>
                </c:pt>
                <c:pt idx="5">
                  <c:v>0.50247170246078754</c:v>
                </c:pt>
                <c:pt idx="6">
                  <c:v>0.50123728927613009</c:v>
                </c:pt>
                <c:pt idx="7">
                  <c:v>0.49544127759426898</c:v>
                </c:pt>
                <c:pt idx="8">
                  <c:v>0.49430708444582006</c:v>
                </c:pt>
                <c:pt idx="9">
                  <c:v>0.49806527644433735</c:v>
                </c:pt>
                <c:pt idx="10">
                  <c:v>0.49575204032275466</c:v>
                </c:pt>
                <c:pt idx="11">
                  <c:v>0.49572868203024739</c:v>
                </c:pt>
                <c:pt idx="12">
                  <c:v>0.49702947687922111</c:v>
                </c:pt>
                <c:pt idx="13">
                  <c:v>0.49233845255535924</c:v>
                </c:pt>
                <c:pt idx="14">
                  <c:v>0.48970761414603109</c:v>
                </c:pt>
                <c:pt idx="15">
                  <c:v>0.48770247359456004</c:v>
                </c:pt>
                <c:pt idx="16">
                  <c:v>0.48948024511477511</c:v>
                </c:pt>
                <c:pt idx="17">
                  <c:v>0.48954613433130423</c:v>
                </c:pt>
                <c:pt idx="18">
                  <c:v>0.50086391738419311</c:v>
                </c:pt>
                <c:pt idx="19">
                  <c:v>0.49330906934187774</c:v>
                </c:pt>
                <c:pt idx="20">
                  <c:v>0.49952795959886764</c:v>
                </c:pt>
                <c:pt idx="21">
                  <c:v>0.49228290116147316</c:v>
                </c:pt>
                <c:pt idx="22">
                  <c:v>0.48545662148965762</c:v>
                </c:pt>
                <c:pt idx="23">
                  <c:v>0.48614872376430424</c:v>
                </c:pt>
                <c:pt idx="24">
                  <c:v>0.48320388811719606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A-4A98-A1DF-DBA8B78250B0}"/>
            </c:ext>
          </c:extLst>
        </c:ser>
        <c:ser>
          <c:idx val="2"/>
          <c:order val="2"/>
          <c:tx>
            <c:strRef>
              <c:f>'H-idad'!$M$2</c:f>
              <c:strCache>
                <c:ptCount val="1"/>
                <c:pt idx="0">
                  <c:v>55 a mais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3"/>
              <c:layout>
                <c:manualLayout>
                  <c:x val="3.1250000000000002E-3"/>
                  <c:y val="-2.74185428649065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CA-4A98-A1DF-DBA8B7825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'H-idad'!$M$3:$M$27</c:f>
              <c:numCache>
                <c:formatCode>0%</c:formatCode>
                <c:ptCount val="25"/>
                <c:pt idx="0">
                  <c:v>0.23865286661403648</c:v>
                </c:pt>
                <c:pt idx="1">
                  <c:v>0.24160128440774067</c:v>
                </c:pt>
                <c:pt idx="2">
                  <c:v>0.24045870692058358</c:v>
                </c:pt>
                <c:pt idx="3">
                  <c:v>0.24154286849977127</c:v>
                </c:pt>
                <c:pt idx="4">
                  <c:v>0.24652589031364752</c:v>
                </c:pt>
                <c:pt idx="5">
                  <c:v>0.24306348426815536</c:v>
                </c:pt>
                <c:pt idx="6">
                  <c:v>0.24513401761027814</c:v>
                </c:pt>
                <c:pt idx="7">
                  <c:v>0.25457705808246051</c:v>
                </c:pt>
                <c:pt idx="8">
                  <c:v>0.25598299633984156</c:v>
                </c:pt>
                <c:pt idx="9">
                  <c:v>0.25780424193077706</c:v>
                </c:pt>
                <c:pt idx="10">
                  <c:v>0.26106100056855219</c:v>
                </c:pt>
                <c:pt idx="11">
                  <c:v>0.26224445923132483</c:v>
                </c:pt>
                <c:pt idx="12">
                  <c:v>0.26086209177530573</c:v>
                </c:pt>
                <c:pt idx="13">
                  <c:v>0.26410711724770369</c:v>
                </c:pt>
                <c:pt idx="14">
                  <c:v>0.26593584691939709</c:v>
                </c:pt>
                <c:pt idx="15">
                  <c:v>0.26438044231618357</c:v>
                </c:pt>
                <c:pt idx="16">
                  <c:v>0.26041457280914598</c:v>
                </c:pt>
                <c:pt idx="17">
                  <c:v>0.26656379961133697</c:v>
                </c:pt>
                <c:pt idx="18">
                  <c:v>0.27738117215325631</c:v>
                </c:pt>
                <c:pt idx="19">
                  <c:v>0.27450567817778881</c:v>
                </c:pt>
                <c:pt idx="20">
                  <c:v>0.27400033414921809</c:v>
                </c:pt>
                <c:pt idx="21">
                  <c:v>0.28369918028044233</c:v>
                </c:pt>
                <c:pt idx="22">
                  <c:v>0.28148829516146329</c:v>
                </c:pt>
                <c:pt idx="23">
                  <c:v>0.22755936623510878</c:v>
                </c:pt>
                <c:pt idx="24">
                  <c:v>0.23214512656347566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A-4A98-A1DF-DBA8B7825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747632"/>
        <c:axId val="1383749600"/>
      </c:areaChart>
      <c:catAx>
        <c:axId val="1383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749600"/>
        <c:crosses val="autoZero"/>
        <c:auto val="1"/>
        <c:lblAlgn val="ctr"/>
        <c:lblOffset val="100"/>
        <c:noMultiLvlLbl val="0"/>
      </c:catAx>
      <c:valAx>
        <c:axId val="138374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374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setor de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'M-setor'!$X$2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BF8-43F9-A08D-263349D4E04A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BF8-43F9-A08D-263349D4E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'M-setor'!$X$3:$X$27</c:f>
              <c:numCache>
                <c:formatCode>0%</c:formatCode>
                <c:ptCount val="25"/>
                <c:pt idx="0">
                  <c:v>0.43255939505048402</c:v>
                </c:pt>
                <c:pt idx="1">
                  <c:v>0.43943864228213253</c:v>
                </c:pt>
                <c:pt idx="2">
                  <c:v>0.44465525228343783</c:v>
                </c:pt>
                <c:pt idx="3">
                  <c:v>0.46086388679174367</c:v>
                </c:pt>
                <c:pt idx="4">
                  <c:v>0.45963103269674138</c:v>
                </c:pt>
                <c:pt idx="5">
                  <c:v>0.47526405360518503</c:v>
                </c:pt>
                <c:pt idx="6">
                  <c:v>0.47202012319405695</c:v>
                </c:pt>
                <c:pt idx="7">
                  <c:v>0.47713817508880796</c:v>
                </c:pt>
                <c:pt idx="8">
                  <c:v>0.47046446478086595</c:v>
                </c:pt>
                <c:pt idx="9">
                  <c:v>0.48069334705724315</c:v>
                </c:pt>
                <c:pt idx="10">
                  <c:v>0.4811339790483708</c:v>
                </c:pt>
                <c:pt idx="11">
                  <c:v>0.48392748860125773</c:v>
                </c:pt>
                <c:pt idx="12">
                  <c:v>0.48930239516624774</c:v>
                </c:pt>
                <c:pt idx="13">
                  <c:v>0.49071140692377258</c:v>
                </c:pt>
                <c:pt idx="14">
                  <c:v>0.48982966858393467</c:v>
                </c:pt>
                <c:pt idx="15">
                  <c:v>0.4928848127042984</c:v>
                </c:pt>
                <c:pt idx="16">
                  <c:v>0.50321054284744682</c:v>
                </c:pt>
                <c:pt idx="17">
                  <c:v>0.50119384685589163</c:v>
                </c:pt>
                <c:pt idx="18">
                  <c:v>0.49126865916171408</c:v>
                </c:pt>
                <c:pt idx="19">
                  <c:v>0.49540978711657407</c:v>
                </c:pt>
                <c:pt idx="20">
                  <c:v>0.4846059412547753</c:v>
                </c:pt>
                <c:pt idx="21">
                  <c:v>0.48866906536996713</c:v>
                </c:pt>
                <c:pt idx="22">
                  <c:v>0.49516671607971691</c:v>
                </c:pt>
                <c:pt idx="23">
                  <c:v>0.4962208736542677</c:v>
                </c:pt>
                <c:pt idx="24">
                  <c:v>0.50410735146111718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8-43F9-A08D-263349D4E04A}"/>
            </c:ext>
          </c:extLst>
        </c:ser>
        <c:ser>
          <c:idx val="1"/>
          <c:order val="1"/>
          <c:tx>
            <c:strRef>
              <c:f>'M-setor'!$Y$2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BF8-43F9-A08D-263349D4E04A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BF8-43F9-A08D-263349D4E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'M-setor'!$Y$3:$Y$27</c:f>
              <c:numCache>
                <c:formatCode>0%</c:formatCode>
                <c:ptCount val="25"/>
                <c:pt idx="0">
                  <c:v>0.31814904886188944</c:v>
                </c:pt>
                <c:pt idx="1">
                  <c:v>0.30941146409628595</c:v>
                </c:pt>
                <c:pt idx="2">
                  <c:v>0.30554245330937796</c:v>
                </c:pt>
                <c:pt idx="3">
                  <c:v>0.3043171102310876</c:v>
                </c:pt>
                <c:pt idx="4">
                  <c:v>0.3095605991832695</c:v>
                </c:pt>
                <c:pt idx="5">
                  <c:v>0.29726381287306636</c:v>
                </c:pt>
                <c:pt idx="6">
                  <c:v>0.30490694552322201</c:v>
                </c:pt>
                <c:pt idx="7">
                  <c:v>0.30110746050691856</c:v>
                </c:pt>
                <c:pt idx="8">
                  <c:v>0.30283182416390597</c:v>
                </c:pt>
                <c:pt idx="9">
                  <c:v>0.29712460446082628</c:v>
                </c:pt>
                <c:pt idx="10">
                  <c:v>0.28978259460455041</c:v>
                </c:pt>
                <c:pt idx="11">
                  <c:v>0.28970819805787512</c:v>
                </c:pt>
                <c:pt idx="12">
                  <c:v>0.28425721926452235</c:v>
                </c:pt>
                <c:pt idx="13">
                  <c:v>0.28600585358325353</c:v>
                </c:pt>
                <c:pt idx="14">
                  <c:v>0.28378228794738747</c:v>
                </c:pt>
                <c:pt idx="15">
                  <c:v>0.28972474525307229</c:v>
                </c:pt>
                <c:pt idx="16">
                  <c:v>0.28732818790447529</c:v>
                </c:pt>
                <c:pt idx="17">
                  <c:v>0.28751927498534774</c:v>
                </c:pt>
                <c:pt idx="18">
                  <c:v>0.28589989627678264</c:v>
                </c:pt>
                <c:pt idx="19">
                  <c:v>0.27192682349039071</c:v>
                </c:pt>
                <c:pt idx="20">
                  <c:v>0.27871578627773519</c:v>
                </c:pt>
                <c:pt idx="21">
                  <c:v>0.27223081983282199</c:v>
                </c:pt>
                <c:pt idx="22">
                  <c:v>0.27141015262632956</c:v>
                </c:pt>
                <c:pt idx="23">
                  <c:v>0.28382064136409668</c:v>
                </c:pt>
                <c:pt idx="24">
                  <c:v>0.27931121271231013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8-43F9-A08D-263349D4E04A}"/>
            </c:ext>
          </c:extLst>
        </c:ser>
        <c:ser>
          <c:idx val="2"/>
          <c:order val="2"/>
          <c:tx>
            <c:strRef>
              <c:f>'M-setor'!$Z$2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'M-setor'!$Z$3:$Z$27</c:f>
              <c:numCache>
                <c:formatCode>0%</c:formatCode>
                <c:ptCount val="25"/>
                <c:pt idx="0">
                  <c:v>0.15527705465822914</c:v>
                </c:pt>
                <c:pt idx="1">
                  <c:v>0.15049053292576747</c:v>
                </c:pt>
                <c:pt idx="2">
                  <c:v>0.1549472626227924</c:v>
                </c:pt>
                <c:pt idx="3">
                  <c:v>0.14696292777793235</c:v>
                </c:pt>
                <c:pt idx="4">
                  <c:v>0.14615984688634728</c:v>
                </c:pt>
                <c:pt idx="5">
                  <c:v>0.14531869611566417</c:v>
                </c:pt>
                <c:pt idx="6">
                  <c:v>0.14486149950490387</c:v>
                </c:pt>
                <c:pt idx="7">
                  <c:v>0.14623420339191548</c:v>
                </c:pt>
                <c:pt idx="8">
                  <c:v>0.154916893023995</c:v>
                </c:pt>
                <c:pt idx="9">
                  <c:v>0.1473873472453093</c:v>
                </c:pt>
                <c:pt idx="10">
                  <c:v>0.15808297092711965</c:v>
                </c:pt>
                <c:pt idx="11">
                  <c:v>0.15154863057542953</c:v>
                </c:pt>
                <c:pt idx="12">
                  <c:v>0.15660178113170209</c:v>
                </c:pt>
                <c:pt idx="13">
                  <c:v>0.1512468830703215</c:v>
                </c:pt>
                <c:pt idx="14">
                  <c:v>0.15357335627476024</c:v>
                </c:pt>
                <c:pt idx="15">
                  <c:v>0.14521579319022349</c:v>
                </c:pt>
                <c:pt idx="16">
                  <c:v>0.14642705410847762</c:v>
                </c:pt>
                <c:pt idx="17">
                  <c:v>0.14164070444569471</c:v>
                </c:pt>
                <c:pt idx="18">
                  <c:v>0.14128388778838977</c:v>
                </c:pt>
                <c:pt idx="19">
                  <c:v>0.14741592482847449</c:v>
                </c:pt>
                <c:pt idx="20">
                  <c:v>0.14735514785892753</c:v>
                </c:pt>
                <c:pt idx="21">
                  <c:v>0.14722104736208283</c:v>
                </c:pt>
                <c:pt idx="22">
                  <c:v>0.14151364254663798</c:v>
                </c:pt>
                <c:pt idx="23">
                  <c:v>0.13801195874076738</c:v>
                </c:pt>
                <c:pt idx="24">
                  <c:v>0.13747172508577057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8-43F9-A08D-263349D4E04A}"/>
            </c:ext>
          </c:extLst>
        </c:ser>
        <c:ser>
          <c:idx val="3"/>
          <c:order val="3"/>
          <c:tx>
            <c:strRef>
              <c:f>'M-setor'!$AA$2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'M-setor'!$AA$3:$AA$27</c:f>
              <c:numCache>
                <c:formatCode>0%</c:formatCode>
                <c:ptCount val="25"/>
                <c:pt idx="0">
                  <c:v>8.8064082834818272E-2</c:v>
                </c:pt>
                <c:pt idx="1">
                  <c:v>9.3259904538514959E-2</c:v>
                </c:pt>
                <c:pt idx="2">
                  <c:v>8.8868902505871608E-2</c:v>
                </c:pt>
                <c:pt idx="3">
                  <c:v>8.1818211518597028E-2</c:v>
                </c:pt>
                <c:pt idx="4">
                  <c:v>7.8924123561623705E-2</c:v>
                </c:pt>
                <c:pt idx="5">
                  <c:v>7.66205697487429E-2</c:v>
                </c:pt>
                <c:pt idx="6">
                  <c:v>7.2757482961249176E-2</c:v>
                </c:pt>
                <c:pt idx="7">
                  <c:v>6.9497823827330912E-2</c:v>
                </c:pt>
                <c:pt idx="8">
                  <c:v>6.6294997064023697E-2</c:v>
                </c:pt>
                <c:pt idx="9">
                  <c:v>6.7879132854178459E-2</c:v>
                </c:pt>
                <c:pt idx="10">
                  <c:v>6.564178411260374E-2</c:v>
                </c:pt>
                <c:pt idx="11">
                  <c:v>6.7184929714483629E-2</c:v>
                </c:pt>
                <c:pt idx="12">
                  <c:v>6.3807750061123658E-2</c:v>
                </c:pt>
                <c:pt idx="13">
                  <c:v>6.5924540074077484E-2</c:v>
                </c:pt>
                <c:pt idx="14">
                  <c:v>6.5168610844445307E-2</c:v>
                </c:pt>
                <c:pt idx="15">
                  <c:v>6.519182498055312E-2</c:v>
                </c:pt>
                <c:pt idx="16">
                  <c:v>5.7114936301426604E-2</c:v>
                </c:pt>
                <c:pt idx="17">
                  <c:v>6.3443189503616729E-2</c:v>
                </c:pt>
                <c:pt idx="18">
                  <c:v>7.4282004692008824E-2</c:v>
                </c:pt>
                <c:pt idx="19">
                  <c:v>7.9015853135652181E-2</c:v>
                </c:pt>
                <c:pt idx="20">
                  <c:v>8.2258666336051389E-2</c:v>
                </c:pt>
                <c:pt idx="21">
                  <c:v>8.563721361097075E-2</c:v>
                </c:pt>
                <c:pt idx="22">
                  <c:v>8.4200910537001697E-2</c:v>
                </c:pt>
                <c:pt idx="23">
                  <c:v>7.347693016010183E-2</c:v>
                </c:pt>
                <c:pt idx="24">
                  <c:v>6.9655184792809036E-2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8-43F9-A08D-263349D4E04A}"/>
            </c:ext>
          </c:extLst>
        </c:ser>
        <c:ser>
          <c:idx val="4"/>
          <c:order val="4"/>
          <c:tx>
            <c:strRef>
              <c:f>'M-setor'!$AB$2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'M-setor'!$AB$3:$AB$27</c:f>
              <c:numCache>
                <c:formatCode>0%</c:formatCode>
                <c:ptCount val="25"/>
                <c:pt idx="0">
                  <c:v>5.9504185945790803E-3</c:v>
                </c:pt>
                <c:pt idx="1">
                  <c:v>7.3994561572991021E-3</c:v>
                </c:pt>
                <c:pt idx="2">
                  <c:v>5.986129278520172E-3</c:v>
                </c:pt>
                <c:pt idx="3">
                  <c:v>6.0378636806394416E-3</c:v>
                </c:pt>
                <c:pt idx="4">
                  <c:v>5.7243976720182371E-3</c:v>
                </c:pt>
                <c:pt idx="5">
                  <c:v>5.5328676573412859E-3</c:v>
                </c:pt>
                <c:pt idx="6">
                  <c:v>5.4539488165679939E-3</c:v>
                </c:pt>
                <c:pt idx="7">
                  <c:v>6.022337185027175E-3</c:v>
                </c:pt>
                <c:pt idx="8">
                  <c:v>5.4918209672093852E-3</c:v>
                </c:pt>
                <c:pt idx="9">
                  <c:v>6.9155683824428452E-3</c:v>
                </c:pt>
                <c:pt idx="10">
                  <c:v>5.3586713073553076E-3</c:v>
                </c:pt>
                <c:pt idx="11">
                  <c:v>7.6307530509540922E-3</c:v>
                </c:pt>
                <c:pt idx="12">
                  <c:v>6.0308543764042476E-3</c:v>
                </c:pt>
                <c:pt idx="13">
                  <c:v>6.1113163485749643E-3</c:v>
                </c:pt>
                <c:pt idx="14">
                  <c:v>7.6460763494723425E-3</c:v>
                </c:pt>
                <c:pt idx="15">
                  <c:v>6.9828238718527696E-3</c:v>
                </c:pt>
                <c:pt idx="16">
                  <c:v>5.9192788381737995E-3</c:v>
                </c:pt>
                <c:pt idx="17">
                  <c:v>6.2029842094492244E-3</c:v>
                </c:pt>
                <c:pt idx="18">
                  <c:v>7.2655520811046228E-3</c:v>
                </c:pt>
                <c:pt idx="19">
                  <c:v>6.2316114289085048E-3</c:v>
                </c:pt>
                <c:pt idx="20">
                  <c:v>7.0644582725106686E-3</c:v>
                </c:pt>
                <c:pt idx="21">
                  <c:v>6.241853824157189E-3</c:v>
                </c:pt>
                <c:pt idx="22">
                  <c:v>7.7085782103137766E-3</c:v>
                </c:pt>
                <c:pt idx="23">
                  <c:v>8.469596080766249E-3</c:v>
                </c:pt>
                <c:pt idx="24">
                  <c:v>9.4545259479929221E-3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F8-43F9-A08D-263349D4E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274808"/>
        <c:axId val="1476277432"/>
      </c:areaChart>
      <c:catAx>
        <c:axId val="147627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277432"/>
        <c:crosses val="autoZero"/>
        <c:auto val="1"/>
        <c:lblAlgn val="ctr"/>
        <c:lblOffset val="100"/>
        <c:noMultiLvlLbl val="0"/>
      </c:catAx>
      <c:valAx>
        <c:axId val="1476277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7627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setor de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'H-setor'!$Q$2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707-4FCB-A72E-E3984BAD1574}"/>
                </c:ext>
              </c:extLst>
            </c:dLbl>
            <c:dLbl>
              <c:idx val="22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707-4FCB-A72E-E3984BAD1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'H-setor'!$Q$5:$Q$27</c:f>
              <c:numCache>
                <c:formatCode>0%</c:formatCode>
                <c:ptCount val="23"/>
                <c:pt idx="0">
                  <c:v>0.28709850943755544</c:v>
                </c:pt>
                <c:pt idx="1">
                  <c:v>0.29668646761891726</c:v>
                </c:pt>
                <c:pt idx="2">
                  <c:v>0.30319902967890505</c:v>
                </c:pt>
                <c:pt idx="3">
                  <c:v>0.30820802259948299</c:v>
                </c:pt>
                <c:pt idx="4">
                  <c:v>0.31373089980721208</c:v>
                </c:pt>
                <c:pt idx="5">
                  <c:v>0.3196125134752375</c:v>
                </c:pt>
                <c:pt idx="6">
                  <c:v>0.32012881726355957</c:v>
                </c:pt>
                <c:pt idx="7">
                  <c:v>0.3326002248166014</c:v>
                </c:pt>
                <c:pt idx="8">
                  <c:v>0.33680402958195743</c:v>
                </c:pt>
                <c:pt idx="9">
                  <c:v>0.33384070928265464</c:v>
                </c:pt>
                <c:pt idx="10">
                  <c:v>0.33822469610949718</c:v>
                </c:pt>
                <c:pt idx="11">
                  <c:v>0.34630003578427793</c:v>
                </c:pt>
                <c:pt idx="12">
                  <c:v>0.34227619769684625</c:v>
                </c:pt>
                <c:pt idx="13">
                  <c:v>0.34671288632483649</c:v>
                </c:pt>
                <c:pt idx="14">
                  <c:v>0.34970258439414398</c:v>
                </c:pt>
                <c:pt idx="15">
                  <c:v>0.35971814457852253</c:v>
                </c:pt>
                <c:pt idx="16">
                  <c:v>0.35798240428638428</c:v>
                </c:pt>
                <c:pt idx="17">
                  <c:v>0.34414963048004055</c:v>
                </c:pt>
                <c:pt idx="18">
                  <c:v>0.34782243200338525</c:v>
                </c:pt>
                <c:pt idx="19">
                  <c:v>0.34619907269524786</c:v>
                </c:pt>
                <c:pt idx="20">
                  <c:v>0.35196272182495625</c:v>
                </c:pt>
                <c:pt idx="21">
                  <c:v>0.35111669626109632</c:v>
                </c:pt>
                <c:pt idx="22">
                  <c:v>0.35229562089288824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7-4FCB-A72E-E3984BAD1574}"/>
            </c:ext>
          </c:extLst>
        </c:ser>
        <c:ser>
          <c:idx val="1"/>
          <c:order val="1"/>
          <c:tx>
            <c:strRef>
              <c:f>'H-setor'!$R$2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'H-setor'!$R$5:$R$27</c:f>
              <c:numCache>
                <c:formatCode>0%</c:formatCode>
                <c:ptCount val="23"/>
                <c:pt idx="0">
                  <c:v>0.20514105056643461</c:v>
                </c:pt>
                <c:pt idx="1">
                  <c:v>0.20778394871457218</c:v>
                </c:pt>
                <c:pt idx="2">
                  <c:v>0.20870631387222968</c:v>
                </c:pt>
                <c:pt idx="3">
                  <c:v>0.20439498879638124</c:v>
                </c:pt>
                <c:pt idx="4">
                  <c:v>0.20752899636408578</c:v>
                </c:pt>
                <c:pt idx="5">
                  <c:v>0.20607984404045657</c:v>
                </c:pt>
                <c:pt idx="6">
                  <c:v>0.20534417826791923</c:v>
                </c:pt>
                <c:pt idx="7">
                  <c:v>0.20185879791033626</c:v>
                </c:pt>
                <c:pt idx="8">
                  <c:v>0.20248403565476047</c:v>
                </c:pt>
                <c:pt idx="9">
                  <c:v>0.20226152640562603</c:v>
                </c:pt>
                <c:pt idx="10">
                  <c:v>0.20275976270687773</c:v>
                </c:pt>
                <c:pt idx="11">
                  <c:v>0.20242093271650161</c:v>
                </c:pt>
                <c:pt idx="12">
                  <c:v>0.19788895402596474</c:v>
                </c:pt>
                <c:pt idx="13">
                  <c:v>0.19662964982411607</c:v>
                </c:pt>
                <c:pt idx="14">
                  <c:v>0.19917297345876467</c:v>
                </c:pt>
                <c:pt idx="15">
                  <c:v>0.19813772720151179</c:v>
                </c:pt>
                <c:pt idx="16">
                  <c:v>0.19824051077402455</c:v>
                </c:pt>
                <c:pt idx="17">
                  <c:v>0.20154664805671585</c:v>
                </c:pt>
                <c:pt idx="18">
                  <c:v>0.19514213878401998</c:v>
                </c:pt>
                <c:pt idx="19">
                  <c:v>0.19317701701065354</c:v>
                </c:pt>
                <c:pt idx="20">
                  <c:v>0.18586232395101612</c:v>
                </c:pt>
                <c:pt idx="21">
                  <c:v>0.19055533945654976</c:v>
                </c:pt>
                <c:pt idx="22">
                  <c:v>0.19577063239294912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7-4FCB-A72E-E3984BAD1574}"/>
            </c:ext>
          </c:extLst>
        </c:ser>
        <c:ser>
          <c:idx val="2"/>
          <c:order val="2"/>
          <c:tx>
            <c:strRef>
              <c:f>'H-setor'!$S$2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'H-setor'!$S$5:$S$27</c:f>
              <c:numCache>
                <c:formatCode>0%</c:formatCode>
                <c:ptCount val="23"/>
                <c:pt idx="0">
                  <c:v>7.0463131573908586E-2</c:v>
                </c:pt>
                <c:pt idx="1">
                  <c:v>7.2082368707363578E-2</c:v>
                </c:pt>
                <c:pt idx="2">
                  <c:v>7.1803168265147502E-2</c:v>
                </c:pt>
                <c:pt idx="3">
                  <c:v>7.1448810945258748E-2</c:v>
                </c:pt>
                <c:pt idx="4">
                  <c:v>7.5845608231254011E-2</c:v>
                </c:pt>
                <c:pt idx="5">
                  <c:v>7.4910547515618223E-2</c:v>
                </c:pt>
                <c:pt idx="6">
                  <c:v>7.7642314510051463E-2</c:v>
                </c:pt>
                <c:pt idx="7">
                  <c:v>7.3365748670443737E-2</c:v>
                </c:pt>
                <c:pt idx="8">
                  <c:v>7.6856795342196665E-2</c:v>
                </c:pt>
                <c:pt idx="9">
                  <c:v>7.5995565525554601E-2</c:v>
                </c:pt>
                <c:pt idx="10">
                  <c:v>7.5207597514491853E-2</c:v>
                </c:pt>
                <c:pt idx="11">
                  <c:v>7.2718246320211996E-2</c:v>
                </c:pt>
                <c:pt idx="12">
                  <c:v>7.5889553800877793E-2</c:v>
                </c:pt>
                <c:pt idx="13">
                  <c:v>7.6541053378331406E-2</c:v>
                </c:pt>
                <c:pt idx="14">
                  <c:v>7.3219668604162375E-2</c:v>
                </c:pt>
                <c:pt idx="15">
                  <c:v>7.1363876692866396E-2</c:v>
                </c:pt>
                <c:pt idx="16">
                  <c:v>7.4253202491647935E-2</c:v>
                </c:pt>
                <c:pt idx="17">
                  <c:v>6.8173683398218415E-2</c:v>
                </c:pt>
                <c:pt idx="18">
                  <c:v>6.6436434070392375E-2</c:v>
                </c:pt>
                <c:pt idx="19">
                  <c:v>6.7909376250573819E-2</c:v>
                </c:pt>
                <c:pt idx="20">
                  <c:v>6.8183099701584232E-2</c:v>
                </c:pt>
                <c:pt idx="21">
                  <c:v>7.1060451801825256E-2</c:v>
                </c:pt>
                <c:pt idx="22">
                  <c:v>6.6967539411246849E-2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7-4FCB-A72E-E3984BAD1574}"/>
            </c:ext>
          </c:extLst>
        </c:ser>
        <c:ser>
          <c:idx val="3"/>
          <c:order val="3"/>
          <c:tx>
            <c:strRef>
              <c:f>'H-setor'!$T$2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'H-setor'!$T$5:$T$27</c:f>
              <c:numCache>
                <c:formatCode>0%</c:formatCode>
                <c:ptCount val="23"/>
                <c:pt idx="0">
                  <c:v>0.22076812079748326</c:v>
                </c:pt>
                <c:pt idx="1">
                  <c:v>0.21143033770607647</c:v>
                </c:pt>
                <c:pt idx="2">
                  <c:v>0.20712191303033492</c:v>
                </c:pt>
                <c:pt idx="3">
                  <c:v>0.2013831757611412</c:v>
                </c:pt>
                <c:pt idx="4">
                  <c:v>0.19826497949798089</c:v>
                </c:pt>
                <c:pt idx="5">
                  <c:v>0.19304597865413334</c:v>
                </c:pt>
                <c:pt idx="6">
                  <c:v>0.18737931568461735</c:v>
                </c:pt>
                <c:pt idx="7">
                  <c:v>0.18976732919537873</c:v>
                </c:pt>
                <c:pt idx="8">
                  <c:v>0.18411292650692404</c:v>
                </c:pt>
                <c:pt idx="9">
                  <c:v>0.18652292364846937</c:v>
                </c:pt>
                <c:pt idx="10">
                  <c:v>0.18040078491244746</c:v>
                </c:pt>
                <c:pt idx="11">
                  <c:v>0.18215969295750964</c:v>
                </c:pt>
                <c:pt idx="12">
                  <c:v>0.18536543003434949</c:v>
                </c:pt>
                <c:pt idx="13">
                  <c:v>0.17720242223104346</c:v>
                </c:pt>
                <c:pt idx="14">
                  <c:v>0.17248267665696251</c:v>
                </c:pt>
                <c:pt idx="15">
                  <c:v>0.17609268740423326</c:v>
                </c:pt>
                <c:pt idx="16">
                  <c:v>0.19370558072390379</c:v>
                </c:pt>
                <c:pt idx="17">
                  <c:v>0.19824646551106451</c:v>
                </c:pt>
                <c:pt idx="18">
                  <c:v>0.19795162136393687</c:v>
                </c:pt>
                <c:pt idx="19">
                  <c:v>0.20213466300720279</c:v>
                </c:pt>
                <c:pt idx="20">
                  <c:v>0.19500556045927517</c:v>
                </c:pt>
                <c:pt idx="21">
                  <c:v>0.18444526587730198</c:v>
                </c:pt>
                <c:pt idx="22">
                  <c:v>0.17850011668671534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07-4FCB-A72E-E3984BAD1574}"/>
            </c:ext>
          </c:extLst>
        </c:ser>
        <c:ser>
          <c:idx val="4"/>
          <c:order val="4"/>
          <c:tx>
            <c:strRef>
              <c:f>'H-setor'!$U$2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707-4FCB-A72E-E3984BAD1574}"/>
                </c:ext>
              </c:extLst>
            </c:dLbl>
            <c:dLbl>
              <c:idx val="22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707-4FCB-A72E-E3984BAD1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'H-setor'!$U$5:$U$27</c:f>
              <c:numCache>
                <c:formatCode>0%</c:formatCode>
                <c:ptCount val="23"/>
                <c:pt idx="0">
                  <c:v>0.21652918762461815</c:v>
                </c:pt>
                <c:pt idx="1">
                  <c:v>0.21201687725307042</c:v>
                </c:pt>
                <c:pt idx="2">
                  <c:v>0.20916957515338272</c:v>
                </c:pt>
                <c:pt idx="3">
                  <c:v>0.21456500189773581</c:v>
                </c:pt>
                <c:pt idx="4">
                  <c:v>0.20462951609946714</c:v>
                </c:pt>
                <c:pt idx="5">
                  <c:v>0.20635111631455436</c:v>
                </c:pt>
                <c:pt idx="6">
                  <c:v>0.20950537427385238</c:v>
                </c:pt>
                <c:pt idx="7">
                  <c:v>0.20240789940723988</c:v>
                </c:pt>
                <c:pt idx="8">
                  <c:v>0.19974221291416133</c:v>
                </c:pt>
                <c:pt idx="9">
                  <c:v>0.20137927513769524</c:v>
                </c:pt>
                <c:pt idx="10">
                  <c:v>0.20340715875668569</c:v>
                </c:pt>
                <c:pt idx="11">
                  <c:v>0.1964010922214989</c:v>
                </c:pt>
                <c:pt idx="12">
                  <c:v>0.19857986444196157</c:v>
                </c:pt>
                <c:pt idx="13">
                  <c:v>0.2029139882416727</c:v>
                </c:pt>
                <c:pt idx="14">
                  <c:v>0.20542209688596635</c:v>
                </c:pt>
                <c:pt idx="15">
                  <c:v>0.19468756412286597</c:v>
                </c:pt>
                <c:pt idx="16">
                  <c:v>0.17581830172403942</c:v>
                </c:pt>
                <c:pt idx="17">
                  <c:v>0.18788357255396076</c:v>
                </c:pt>
                <c:pt idx="18">
                  <c:v>0.19264737377826557</c:v>
                </c:pt>
                <c:pt idx="19">
                  <c:v>0.19057987103632204</c:v>
                </c:pt>
                <c:pt idx="20">
                  <c:v>0.19898629406316831</c:v>
                </c:pt>
                <c:pt idx="21">
                  <c:v>0.2028222466032267</c:v>
                </c:pt>
                <c:pt idx="22">
                  <c:v>0.20646609061620044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FCB-A72E-E3984BAD1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274808"/>
        <c:axId val="1476277432"/>
      </c:areaChart>
      <c:catAx>
        <c:axId val="147627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277432"/>
        <c:crosses val="autoZero"/>
        <c:auto val="1"/>
        <c:lblAlgn val="ctr"/>
        <c:lblOffset val="100"/>
        <c:noMultiLvlLbl val="0"/>
      </c:catAx>
      <c:valAx>
        <c:axId val="1476277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7627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segmento de serviços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'M-serv '!$V$2</c:f>
              <c:strCache>
                <c:ptCount val="1"/>
                <c:pt idx="0">
                  <c:v>Alojamento e alimentação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'!$V$3:$V$29</c:f>
              <c:numCache>
                <c:formatCode>0%</c:formatCode>
                <c:ptCount val="27"/>
                <c:pt idx="0">
                  <c:v>0.24650319354706246</c:v>
                </c:pt>
                <c:pt idx="1">
                  <c:v>0.23589760032132495</c:v>
                </c:pt>
                <c:pt idx="2">
                  <c:v>0.23638575314941662</c:v>
                </c:pt>
                <c:pt idx="3">
                  <c:v>0.24504333060174741</c:v>
                </c:pt>
                <c:pt idx="4">
                  <c:v>0.24887464700890002</c:v>
                </c:pt>
                <c:pt idx="5">
                  <c:v>0.25858159051037222</c:v>
                </c:pt>
                <c:pt idx="6">
                  <c:v>0.26647677633435601</c:v>
                </c:pt>
                <c:pt idx="7">
                  <c:v>0.27590372765105731</c:v>
                </c:pt>
                <c:pt idx="8">
                  <c:v>0.26913363454707961</c:v>
                </c:pt>
                <c:pt idx="9">
                  <c:v>0.27316333957862948</c:v>
                </c:pt>
                <c:pt idx="10">
                  <c:v>0.2652179995226594</c:v>
                </c:pt>
                <c:pt idx="11">
                  <c:v>0.27330281843938814</c:v>
                </c:pt>
                <c:pt idx="12">
                  <c:v>0.25835198486087035</c:v>
                </c:pt>
                <c:pt idx="13">
                  <c:v>0.26797738143533423</c:v>
                </c:pt>
                <c:pt idx="14">
                  <c:v>0.25900566774663419</c:v>
                </c:pt>
                <c:pt idx="15">
                  <c:v>0.26443111214011006</c:v>
                </c:pt>
                <c:pt idx="16">
                  <c:v>0.26521795205168985</c:v>
                </c:pt>
                <c:pt idx="17">
                  <c:v>0.26673735243077829</c:v>
                </c:pt>
                <c:pt idx="18">
                  <c:v>0.24988005772178187</c:v>
                </c:pt>
                <c:pt idx="19">
                  <c:v>0.25178361101335894</c:v>
                </c:pt>
                <c:pt idx="20">
                  <c:v>0.24577234137708684</c:v>
                </c:pt>
                <c:pt idx="21">
                  <c:v>0.26673735243077829</c:v>
                </c:pt>
                <c:pt idx="22">
                  <c:v>0.24988005772178187</c:v>
                </c:pt>
                <c:pt idx="23">
                  <c:v>0.25178361101335894</c:v>
                </c:pt>
                <c:pt idx="24">
                  <c:v>0.24577234137708684</c:v>
                </c:pt>
                <c:pt idx="25">
                  <c:v>0.23410882683228085</c:v>
                </c:pt>
                <c:pt idx="26">
                  <c:v>0.23885757484530043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5-4839-8886-67BA1772DB79}"/>
            </c:ext>
          </c:extLst>
        </c:ser>
        <c:ser>
          <c:idx val="1"/>
          <c:order val="1"/>
          <c:tx>
            <c:strRef>
              <c:f>'M-serv '!$W$2</c:f>
              <c:strCache>
                <c:ptCount val="1"/>
                <c:pt idx="0">
                  <c:v>Informação, comunicação, financeira, etc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35-4839-8886-67BA1772DB79}"/>
                </c:ext>
              </c:extLst>
            </c:dLbl>
            <c:dLbl>
              <c:idx val="2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035-4839-8886-67BA1772D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'!$W$3:$W$29</c:f>
              <c:numCache>
                <c:formatCode>0%</c:formatCode>
                <c:ptCount val="27"/>
                <c:pt idx="0">
                  <c:v>0.18145501786257878</c:v>
                </c:pt>
                <c:pt idx="1">
                  <c:v>0.18633389172239848</c:v>
                </c:pt>
                <c:pt idx="2">
                  <c:v>0.17949479298536969</c:v>
                </c:pt>
                <c:pt idx="3">
                  <c:v>0.18175282110511506</c:v>
                </c:pt>
                <c:pt idx="4">
                  <c:v>0.18074453294725831</c:v>
                </c:pt>
                <c:pt idx="5">
                  <c:v>0.19358004491728564</c:v>
                </c:pt>
                <c:pt idx="6">
                  <c:v>0.18597147903085437</c:v>
                </c:pt>
                <c:pt idx="7">
                  <c:v>0.19307355850028146</c:v>
                </c:pt>
                <c:pt idx="8">
                  <c:v>0.19043472166726899</c:v>
                </c:pt>
                <c:pt idx="9">
                  <c:v>0.17802608674955178</c:v>
                </c:pt>
                <c:pt idx="10">
                  <c:v>0.1727652856145647</c:v>
                </c:pt>
                <c:pt idx="11">
                  <c:v>0.18060731902924593</c:v>
                </c:pt>
                <c:pt idx="12">
                  <c:v>0.18557258441031826</c:v>
                </c:pt>
                <c:pt idx="13">
                  <c:v>0.18607028751183291</c:v>
                </c:pt>
                <c:pt idx="14">
                  <c:v>0.18780937154519514</c:v>
                </c:pt>
                <c:pt idx="15">
                  <c:v>0.18362222465431682</c:v>
                </c:pt>
                <c:pt idx="16">
                  <c:v>0.18710219806247938</c:v>
                </c:pt>
                <c:pt idx="17">
                  <c:v>0.18747649492203239</c:v>
                </c:pt>
                <c:pt idx="18">
                  <c:v>0.2051086558386245</c:v>
                </c:pt>
                <c:pt idx="19">
                  <c:v>0.2279779511917028</c:v>
                </c:pt>
                <c:pt idx="20">
                  <c:v>0.22797056597830703</c:v>
                </c:pt>
                <c:pt idx="21">
                  <c:v>0.18747649492203239</c:v>
                </c:pt>
                <c:pt idx="22">
                  <c:v>0.2051086558386245</c:v>
                </c:pt>
                <c:pt idx="23">
                  <c:v>0.2279779511917028</c:v>
                </c:pt>
                <c:pt idx="24">
                  <c:v>0.22797056597830703</c:v>
                </c:pt>
                <c:pt idx="25">
                  <c:v>0.22767016547254998</c:v>
                </c:pt>
                <c:pt idx="26">
                  <c:v>0.22281948667518223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5-4839-8886-67BA1772DB79}"/>
            </c:ext>
          </c:extLst>
        </c:ser>
        <c:ser>
          <c:idx val="2"/>
          <c:order val="2"/>
          <c:tx>
            <c:strRef>
              <c:f>'M-serv '!$X$2</c:f>
              <c:strCache>
                <c:ptCount val="1"/>
                <c:pt idx="0">
                  <c:v>Educação e saúde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035-4839-8886-67BA1772DB79}"/>
                </c:ext>
              </c:extLst>
            </c:dLbl>
            <c:dLbl>
              <c:idx val="2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35-4839-8886-67BA1772D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'!$X$3:$X$29</c:f>
              <c:numCache>
                <c:formatCode>0%</c:formatCode>
                <c:ptCount val="27"/>
                <c:pt idx="0">
                  <c:v>0.15056619066113086</c:v>
                </c:pt>
                <c:pt idx="1">
                  <c:v>0.16103182021217069</c:v>
                </c:pt>
                <c:pt idx="2">
                  <c:v>0.16443372042873744</c:v>
                </c:pt>
                <c:pt idx="3">
                  <c:v>0.14960051395556004</c:v>
                </c:pt>
                <c:pt idx="4">
                  <c:v>0.1486506804114682</c:v>
                </c:pt>
                <c:pt idx="5">
                  <c:v>0.14381802435992599</c:v>
                </c:pt>
                <c:pt idx="6">
                  <c:v>0.13734636666959937</c:v>
                </c:pt>
                <c:pt idx="7">
                  <c:v>0.1368255143268951</c:v>
                </c:pt>
                <c:pt idx="8">
                  <c:v>0.13480477641244884</c:v>
                </c:pt>
                <c:pt idx="9">
                  <c:v>0.13640210517073942</c:v>
                </c:pt>
                <c:pt idx="10">
                  <c:v>0.14629733855517491</c:v>
                </c:pt>
                <c:pt idx="11">
                  <c:v>0.14567785510696912</c:v>
                </c:pt>
                <c:pt idx="12">
                  <c:v>0.1499846657789741</c:v>
                </c:pt>
                <c:pt idx="13">
                  <c:v>0.143135670946199</c:v>
                </c:pt>
                <c:pt idx="14">
                  <c:v>0.14824031105041022</c:v>
                </c:pt>
                <c:pt idx="15">
                  <c:v>0.14799954063321244</c:v>
                </c:pt>
                <c:pt idx="16">
                  <c:v>0.14205340219091503</c:v>
                </c:pt>
                <c:pt idx="17">
                  <c:v>0.14079230866068021</c:v>
                </c:pt>
                <c:pt idx="18">
                  <c:v>0.15421210827785492</c:v>
                </c:pt>
                <c:pt idx="19">
                  <c:v>0.15994386334546198</c:v>
                </c:pt>
                <c:pt idx="20">
                  <c:v>0.16068410963162677</c:v>
                </c:pt>
                <c:pt idx="21">
                  <c:v>0.14079230866068021</c:v>
                </c:pt>
                <c:pt idx="22">
                  <c:v>0.15421210827785492</c:v>
                </c:pt>
                <c:pt idx="23">
                  <c:v>0.15994386334546198</c:v>
                </c:pt>
                <c:pt idx="24">
                  <c:v>0.16068410963162677</c:v>
                </c:pt>
                <c:pt idx="25">
                  <c:v>0.18365654533132228</c:v>
                </c:pt>
                <c:pt idx="26">
                  <c:v>0.18257886640730669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5-4839-8886-67BA1772DB79}"/>
            </c:ext>
          </c:extLst>
        </c:ser>
        <c:ser>
          <c:idx val="3"/>
          <c:order val="3"/>
          <c:tx>
            <c:strRef>
              <c:f>'M-serv '!$Y$2</c:f>
              <c:strCache>
                <c:ptCount val="1"/>
                <c:pt idx="0">
                  <c:v>Transporte, armazenagem e correio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'!$Y$3:$Y$29</c:f>
              <c:numCache>
                <c:formatCode>0%</c:formatCode>
                <c:ptCount val="27"/>
                <c:pt idx="0">
                  <c:v>2.4616594712915666E-2</c:v>
                </c:pt>
                <c:pt idx="1">
                  <c:v>2.6290559326428455E-2</c:v>
                </c:pt>
                <c:pt idx="2">
                  <c:v>2.3241198926028713E-2</c:v>
                </c:pt>
                <c:pt idx="3">
                  <c:v>2.2319933303757939E-2</c:v>
                </c:pt>
                <c:pt idx="4">
                  <c:v>2.1020444581519384E-2</c:v>
                </c:pt>
                <c:pt idx="5">
                  <c:v>2.010534578889276E-2</c:v>
                </c:pt>
                <c:pt idx="6">
                  <c:v>2.2609929270242374E-2</c:v>
                </c:pt>
                <c:pt idx="7">
                  <c:v>2.1951845408899263E-2</c:v>
                </c:pt>
                <c:pt idx="8">
                  <c:v>2.106909074942119E-2</c:v>
                </c:pt>
                <c:pt idx="9">
                  <c:v>2.2513419892463606E-2</c:v>
                </c:pt>
                <c:pt idx="10">
                  <c:v>2.2697840118314126E-2</c:v>
                </c:pt>
                <c:pt idx="11">
                  <c:v>1.9592372215999961E-2</c:v>
                </c:pt>
                <c:pt idx="12">
                  <c:v>2.2374755223981406E-2</c:v>
                </c:pt>
                <c:pt idx="13">
                  <c:v>2.6700606814871568E-2</c:v>
                </c:pt>
                <c:pt idx="14">
                  <c:v>2.4520129781573034E-2</c:v>
                </c:pt>
                <c:pt idx="15">
                  <c:v>2.3633310220876592E-2</c:v>
                </c:pt>
                <c:pt idx="16">
                  <c:v>2.4180301648292307E-2</c:v>
                </c:pt>
                <c:pt idx="17">
                  <c:v>2.8087997938376252E-2</c:v>
                </c:pt>
                <c:pt idx="18">
                  <c:v>1.9157381057277274E-2</c:v>
                </c:pt>
                <c:pt idx="19">
                  <c:v>1.8726045802689675E-2</c:v>
                </c:pt>
                <c:pt idx="20">
                  <c:v>2.2552746384156244E-2</c:v>
                </c:pt>
                <c:pt idx="21">
                  <c:v>2.8087997938376252E-2</c:v>
                </c:pt>
                <c:pt idx="22">
                  <c:v>1.9157381057277274E-2</c:v>
                </c:pt>
                <c:pt idx="23">
                  <c:v>1.8726045802689675E-2</c:v>
                </c:pt>
                <c:pt idx="24">
                  <c:v>2.2552746384156244E-2</c:v>
                </c:pt>
                <c:pt idx="25">
                  <c:v>1.9323650537596715E-2</c:v>
                </c:pt>
                <c:pt idx="26">
                  <c:v>1.6652799464150228E-2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5-4839-8886-67BA1772DB79}"/>
            </c:ext>
          </c:extLst>
        </c:ser>
        <c:ser>
          <c:idx val="4"/>
          <c:order val="4"/>
          <c:tx>
            <c:strRef>
              <c:f>'M-serv '!$Z$2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'!$Z$3:$Z$29</c:f>
              <c:numCache>
                <c:formatCode>0%</c:formatCode>
                <c:ptCount val="27"/>
                <c:pt idx="0">
                  <c:v>0.39685900321631223</c:v>
                </c:pt>
                <c:pt idx="1">
                  <c:v>0.39044612841767734</c:v>
                </c:pt>
                <c:pt idx="2">
                  <c:v>0.39644453451044759</c:v>
                </c:pt>
                <c:pt idx="3">
                  <c:v>0.4012834010338196</c:v>
                </c:pt>
                <c:pt idx="4">
                  <c:v>0.40070969505085413</c:v>
                </c:pt>
                <c:pt idx="5">
                  <c:v>0.38391499442352334</c:v>
                </c:pt>
                <c:pt idx="6">
                  <c:v>0.38759544869494794</c:v>
                </c:pt>
                <c:pt idx="7">
                  <c:v>0.37224535411286686</c:v>
                </c:pt>
                <c:pt idx="8">
                  <c:v>0.38455777662378132</c:v>
                </c:pt>
                <c:pt idx="9">
                  <c:v>0.38989504860861579</c:v>
                </c:pt>
                <c:pt idx="10">
                  <c:v>0.39302153618928709</c:v>
                </c:pt>
                <c:pt idx="11">
                  <c:v>0.3808196352083969</c:v>
                </c:pt>
                <c:pt idx="12">
                  <c:v>0.38371600972585584</c:v>
                </c:pt>
                <c:pt idx="13">
                  <c:v>0.37611605329176234</c:v>
                </c:pt>
                <c:pt idx="14">
                  <c:v>0.38042451987618736</c:v>
                </c:pt>
                <c:pt idx="15">
                  <c:v>0.38031381235148398</c:v>
                </c:pt>
                <c:pt idx="16">
                  <c:v>0.38144614604662358</c:v>
                </c:pt>
                <c:pt idx="17">
                  <c:v>0.37690584604813282</c:v>
                </c:pt>
                <c:pt idx="18">
                  <c:v>0.37164179710446132</c:v>
                </c:pt>
                <c:pt idx="19">
                  <c:v>0.34156852864678655</c:v>
                </c:pt>
                <c:pt idx="20">
                  <c:v>0.34302023662882308</c:v>
                </c:pt>
                <c:pt idx="21">
                  <c:v>0.37690584604813282</c:v>
                </c:pt>
                <c:pt idx="22">
                  <c:v>0.37164179710446132</c:v>
                </c:pt>
                <c:pt idx="23">
                  <c:v>0.34156852864678655</c:v>
                </c:pt>
                <c:pt idx="24">
                  <c:v>0.34302023662882308</c:v>
                </c:pt>
                <c:pt idx="25">
                  <c:v>0.33524081182625015</c:v>
                </c:pt>
                <c:pt idx="26">
                  <c:v>0.33909127260806055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5-4839-8886-67BA1772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455048"/>
        <c:axId val="1469455376"/>
      </c:areaChart>
      <c:catAx>
        <c:axId val="146945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455376"/>
        <c:crosses val="autoZero"/>
        <c:auto val="1"/>
        <c:lblAlgn val="ctr"/>
        <c:lblOffset val="100"/>
        <c:noMultiLvlLbl val="0"/>
      </c:catAx>
      <c:valAx>
        <c:axId val="146945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69455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segmento de serviços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'H-serv'!$P$2</c:f>
              <c:strCache>
                <c:ptCount val="1"/>
                <c:pt idx="0">
                  <c:v>Alojamento e alimentação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480-4B68-A977-313B93C50296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80-4B68-A977-313B93C50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'H-serv'!$P$3:$P$31</c:f>
              <c:numCache>
                <c:formatCode>0%</c:formatCode>
                <c:ptCount val="29"/>
                <c:pt idx="0">
                  <c:v>0.16332243915555245</c:v>
                </c:pt>
                <c:pt idx="1">
                  <c:v>0.15630742091823735</c:v>
                </c:pt>
                <c:pt idx="2">
                  <c:v>0.1537828845545961</c:v>
                </c:pt>
                <c:pt idx="3">
                  <c:v>0.16952568747424088</c:v>
                </c:pt>
                <c:pt idx="4">
                  <c:v>0.18055932496509269</c:v>
                </c:pt>
                <c:pt idx="5">
                  <c:v>0.18326825448479539</c:v>
                </c:pt>
                <c:pt idx="6">
                  <c:v>0.17923351641344493</c:v>
                </c:pt>
                <c:pt idx="7">
                  <c:v>0.17888374794695236</c:v>
                </c:pt>
                <c:pt idx="8">
                  <c:v>0.18171522991922506</c:v>
                </c:pt>
                <c:pt idx="9">
                  <c:v>0.18653594680339591</c:v>
                </c:pt>
                <c:pt idx="10">
                  <c:v>0.1802689229724706</c:v>
                </c:pt>
                <c:pt idx="11">
                  <c:v>0.18195228666569838</c:v>
                </c:pt>
                <c:pt idx="12">
                  <c:v>0.17041172145853187</c:v>
                </c:pt>
                <c:pt idx="13">
                  <c:v>0.17198013641754697</c:v>
                </c:pt>
                <c:pt idx="14">
                  <c:v>0.17141922034824364</c:v>
                </c:pt>
                <c:pt idx="15">
                  <c:v>0.17164721774398356</c:v>
                </c:pt>
                <c:pt idx="16">
                  <c:v>0.17592114552236149</c:v>
                </c:pt>
                <c:pt idx="17">
                  <c:v>0.16852000637033832</c:v>
                </c:pt>
                <c:pt idx="18">
                  <c:v>0.14235863735318935</c:v>
                </c:pt>
                <c:pt idx="19">
                  <c:v>0.13975630300458489</c:v>
                </c:pt>
                <c:pt idx="20">
                  <c:v>0.13301615368024292</c:v>
                </c:pt>
                <c:pt idx="21">
                  <c:v>0.16852000637033832</c:v>
                </c:pt>
                <c:pt idx="22">
                  <c:v>0.14235863735318935</c:v>
                </c:pt>
                <c:pt idx="23">
                  <c:v>0.13975630300458489</c:v>
                </c:pt>
                <c:pt idx="24">
                  <c:v>0.13301615368024292</c:v>
                </c:pt>
                <c:pt idx="25">
                  <c:v>0.12542369067458692</c:v>
                </c:pt>
                <c:pt idx="26">
                  <c:v>0.13797060302521394</c:v>
                </c:pt>
                <c:pt idx="27">
                  <c:v>0.14900941282980323</c:v>
                </c:pt>
                <c:pt idx="28">
                  <c:v>0.1516395388855025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0-4B68-A977-313B93C50296}"/>
            </c:ext>
          </c:extLst>
        </c:ser>
        <c:ser>
          <c:idx val="1"/>
          <c:order val="1"/>
          <c:tx>
            <c:strRef>
              <c:f>'H-serv'!$Q$2</c:f>
              <c:strCache>
                <c:ptCount val="1"/>
                <c:pt idx="0">
                  <c:v>Informação, comunicação, financeira, etc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'H-serv'!$Q$3:$Q$31</c:f>
              <c:numCache>
                <c:formatCode>0%</c:formatCode>
                <c:ptCount val="29"/>
                <c:pt idx="0">
                  <c:v>0.29692306941511304</c:v>
                </c:pt>
                <c:pt idx="1">
                  <c:v>0.29643077718086586</c:v>
                </c:pt>
                <c:pt idx="2">
                  <c:v>0.30516942314432205</c:v>
                </c:pt>
                <c:pt idx="3">
                  <c:v>0.28361496158996713</c:v>
                </c:pt>
                <c:pt idx="4">
                  <c:v>0.28570203454474574</c:v>
                </c:pt>
                <c:pt idx="5">
                  <c:v>0.29661032404299648</c:v>
                </c:pt>
                <c:pt idx="6">
                  <c:v>0.27993559612544744</c:v>
                </c:pt>
                <c:pt idx="7">
                  <c:v>0.29026993374897886</c:v>
                </c:pt>
                <c:pt idx="8">
                  <c:v>0.28700170702516814</c:v>
                </c:pt>
                <c:pt idx="9">
                  <c:v>0.27480484682652284</c:v>
                </c:pt>
                <c:pt idx="10">
                  <c:v>0.26689929943153734</c:v>
                </c:pt>
                <c:pt idx="11">
                  <c:v>0.27248202230995949</c:v>
                </c:pt>
                <c:pt idx="12">
                  <c:v>0.27727773681466444</c:v>
                </c:pt>
                <c:pt idx="13">
                  <c:v>0.28038103504028838</c:v>
                </c:pt>
                <c:pt idx="14">
                  <c:v>0.2732147579360944</c:v>
                </c:pt>
                <c:pt idx="15">
                  <c:v>0.27136663838164798</c:v>
                </c:pt>
                <c:pt idx="16">
                  <c:v>0.26862010472054931</c:v>
                </c:pt>
                <c:pt idx="17">
                  <c:v>0.27745960416944132</c:v>
                </c:pt>
                <c:pt idx="18">
                  <c:v>0.30929740261616057</c:v>
                </c:pt>
                <c:pt idx="19">
                  <c:v>0.30759880905418013</c:v>
                </c:pt>
                <c:pt idx="20">
                  <c:v>0.31078150115809083</c:v>
                </c:pt>
                <c:pt idx="21">
                  <c:v>0.27745960416944132</c:v>
                </c:pt>
                <c:pt idx="22">
                  <c:v>0.30929740261616057</c:v>
                </c:pt>
                <c:pt idx="23">
                  <c:v>0.30759880905418013</c:v>
                </c:pt>
                <c:pt idx="24">
                  <c:v>0.31078150115809083</c:v>
                </c:pt>
                <c:pt idx="25">
                  <c:v>0.31811210729482714</c:v>
                </c:pt>
                <c:pt idx="26">
                  <c:v>0.31497762609019081</c:v>
                </c:pt>
                <c:pt idx="27">
                  <c:v>0.299217330490339</c:v>
                </c:pt>
                <c:pt idx="28">
                  <c:v>0.28843057550221773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0-4B68-A977-313B93C50296}"/>
            </c:ext>
          </c:extLst>
        </c:ser>
        <c:ser>
          <c:idx val="2"/>
          <c:order val="2"/>
          <c:tx>
            <c:strRef>
              <c:f>'H-serv'!$R$2</c:f>
              <c:strCache>
                <c:ptCount val="1"/>
                <c:pt idx="0">
                  <c:v>Educação e saúde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'H-serv'!$R$3:$R$31</c:f>
              <c:numCache>
                <c:formatCode>0%</c:formatCode>
                <c:ptCount val="29"/>
                <c:pt idx="0">
                  <c:v>5.610648912313447E-2</c:v>
                </c:pt>
                <c:pt idx="1">
                  <c:v>5.6169698684272393E-2</c:v>
                </c:pt>
                <c:pt idx="2">
                  <c:v>6.0284765710395642E-2</c:v>
                </c:pt>
                <c:pt idx="3">
                  <c:v>5.9508570162400541E-2</c:v>
                </c:pt>
                <c:pt idx="4">
                  <c:v>5.1925234521610714E-2</c:v>
                </c:pt>
                <c:pt idx="5">
                  <c:v>5.1302564322466319E-2</c:v>
                </c:pt>
                <c:pt idx="6">
                  <c:v>5.5433772639428155E-2</c:v>
                </c:pt>
                <c:pt idx="7">
                  <c:v>5.30800543896678E-2</c:v>
                </c:pt>
                <c:pt idx="8">
                  <c:v>5.4130456215354825E-2</c:v>
                </c:pt>
                <c:pt idx="9">
                  <c:v>6.0528432771959496E-2</c:v>
                </c:pt>
                <c:pt idx="10">
                  <c:v>6.3688245904724786E-2</c:v>
                </c:pt>
                <c:pt idx="11">
                  <c:v>5.6733581340362223E-2</c:v>
                </c:pt>
                <c:pt idx="12">
                  <c:v>5.8637865219168535E-2</c:v>
                </c:pt>
                <c:pt idx="13">
                  <c:v>5.4727263655721503E-2</c:v>
                </c:pt>
                <c:pt idx="14">
                  <c:v>5.5226021169661389E-2</c:v>
                </c:pt>
                <c:pt idx="15">
                  <c:v>5.4759780398128267E-2</c:v>
                </c:pt>
                <c:pt idx="16">
                  <c:v>5.1283402069506261E-2</c:v>
                </c:pt>
                <c:pt idx="17">
                  <c:v>5.1165304622686911E-2</c:v>
                </c:pt>
                <c:pt idx="18">
                  <c:v>5.7776650893292744E-2</c:v>
                </c:pt>
                <c:pt idx="19">
                  <c:v>5.8694660793791285E-2</c:v>
                </c:pt>
                <c:pt idx="20">
                  <c:v>6.1201396703425989E-2</c:v>
                </c:pt>
                <c:pt idx="21">
                  <c:v>5.1165304622686911E-2</c:v>
                </c:pt>
                <c:pt idx="22">
                  <c:v>5.7776650893292744E-2</c:v>
                </c:pt>
                <c:pt idx="23">
                  <c:v>5.8694660793791285E-2</c:v>
                </c:pt>
                <c:pt idx="24">
                  <c:v>6.1201396703425989E-2</c:v>
                </c:pt>
                <c:pt idx="25">
                  <c:v>6.5772063047802587E-2</c:v>
                </c:pt>
                <c:pt idx="26">
                  <c:v>5.9052833661646979E-2</c:v>
                </c:pt>
                <c:pt idx="27">
                  <c:v>5.593951477137328E-2</c:v>
                </c:pt>
                <c:pt idx="28">
                  <c:v>5.2342802755953897E-2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0-4B68-A977-313B93C50296}"/>
            </c:ext>
          </c:extLst>
        </c:ser>
        <c:ser>
          <c:idx val="3"/>
          <c:order val="3"/>
          <c:tx>
            <c:strRef>
              <c:f>'H-serv'!$S$2</c:f>
              <c:strCache>
                <c:ptCount val="1"/>
                <c:pt idx="0">
                  <c:v>Transporte, armazenagem e correio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'H-serv'!$S$3:$S$31</c:f>
              <c:numCache>
                <c:formatCode>0%</c:formatCode>
                <c:ptCount val="29"/>
                <c:pt idx="0">
                  <c:v>0.30261922073819286</c:v>
                </c:pt>
                <c:pt idx="1">
                  <c:v>0.30936987240764913</c:v>
                </c:pt>
                <c:pt idx="2">
                  <c:v>0.30087167580764484</c:v>
                </c:pt>
                <c:pt idx="3">
                  <c:v>0.30316305414612454</c:v>
                </c:pt>
                <c:pt idx="4">
                  <c:v>0.30191872025042499</c:v>
                </c:pt>
                <c:pt idx="5">
                  <c:v>0.29405172888635472</c:v>
                </c:pt>
                <c:pt idx="6">
                  <c:v>0.30580715446863971</c:v>
                </c:pt>
                <c:pt idx="7">
                  <c:v>0.29444175280570628</c:v>
                </c:pt>
                <c:pt idx="8">
                  <c:v>0.2921636045539715</c:v>
                </c:pt>
                <c:pt idx="9">
                  <c:v>0.29643099541938928</c:v>
                </c:pt>
                <c:pt idx="10">
                  <c:v>0.29863735959587534</c:v>
                </c:pt>
                <c:pt idx="11">
                  <c:v>0.29546977820551584</c:v>
                </c:pt>
                <c:pt idx="12">
                  <c:v>0.30330489565982671</c:v>
                </c:pt>
                <c:pt idx="13">
                  <c:v>0.31157139269937356</c:v>
                </c:pt>
                <c:pt idx="14">
                  <c:v>0.31974243310376504</c:v>
                </c:pt>
                <c:pt idx="15">
                  <c:v>0.3203049181201626</c:v>
                </c:pt>
                <c:pt idx="16">
                  <c:v>0.31932716902920827</c:v>
                </c:pt>
                <c:pt idx="17">
                  <c:v>0.3175220687313503</c:v>
                </c:pt>
                <c:pt idx="18">
                  <c:v>0.31627936950326607</c:v>
                </c:pt>
                <c:pt idx="19">
                  <c:v>0.30946150845351572</c:v>
                </c:pt>
                <c:pt idx="20">
                  <c:v>0.31173350531878014</c:v>
                </c:pt>
                <c:pt idx="21">
                  <c:v>0.3175220687313503</c:v>
                </c:pt>
                <c:pt idx="22">
                  <c:v>0.31627936950326607</c:v>
                </c:pt>
                <c:pt idx="23">
                  <c:v>0.30946150845351572</c:v>
                </c:pt>
                <c:pt idx="24">
                  <c:v>0.31173350531878014</c:v>
                </c:pt>
                <c:pt idx="25">
                  <c:v>0.31991638630192853</c:v>
                </c:pt>
                <c:pt idx="26">
                  <c:v>0.3156748521228116</c:v>
                </c:pt>
                <c:pt idx="27">
                  <c:v>0.3101807347051343</c:v>
                </c:pt>
                <c:pt idx="28">
                  <c:v>0.30617830636901144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0-4B68-A977-313B93C50296}"/>
            </c:ext>
          </c:extLst>
        </c:ser>
        <c:ser>
          <c:idx val="4"/>
          <c:order val="4"/>
          <c:tx>
            <c:strRef>
              <c:f>'H-serv'!$T$2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'H-serv'!$T$3:$T$31</c:f>
              <c:numCache>
                <c:formatCode>0%</c:formatCode>
                <c:ptCount val="29"/>
                <c:pt idx="0">
                  <c:v>0.1810287815680072</c:v>
                </c:pt>
                <c:pt idx="1">
                  <c:v>0.18172223080897543</c:v>
                </c:pt>
                <c:pt idx="2">
                  <c:v>0.17989125078304138</c:v>
                </c:pt>
                <c:pt idx="3">
                  <c:v>0.18418772662726687</c:v>
                </c:pt>
                <c:pt idx="4">
                  <c:v>0.17989468571812595</c:v>
                </c:pt>
                <c:pt idx="5">
                  <c:v>0.17476712826338717</c:v>
                </c:pt>
                <c:pt idx="6">
                  <c:v>0.17958996035303981</c:v>
                </c:pt>
                <c:pt idx="7">
                  <c:v>0.18332451110869469</c:v>
                </c:pt>
                <c:pt idx="8">
                  <c:v>0.1849890022862806</c:v>
                </c:pt>
                <c:pt idx="9">
                  <c:v>0.18169977817873251</c:v>
                </c:pt>
                <c:pt idx="10">
                  <c:v>0.19050617209539183</c:v>
                </c:pt>
                <c:pt idx="11">
                  <c:v>0.19336233147846407</c:v>
                </c:pt>
                <c:pt idx="12">
                  <c:v>0.19036778084780853</c:v>
                </c:pt>
                <c:pt idx="13">
                  <c:v>0.18134017218706952</c:v>
                </c:pt>
                <c:pt idx="14">
                  <c:v>0.1803975674422354</c:v>
                </c:pt>
                <c:pt idx="15">
                  <c:v>0.1819214453560776</c:v>
                </c:pt>
                <c:pt idx="16">
                  <c:v>0.18484817865837472</c:v>
                </c:pt>
                <c:pt idx="17">
                  <c:v>0.18533301610618308</c:v>
                </c:pt>
                <c:pt idx="18">
                  <c:v>0.17428793963409131</c:v>
                </c:pt>
                <c:pt idx="19">
                  <c:v>0.18448871869392797</c:v>
                </c:pt>
                <c:pt idx="20">
                  <c:v>0.18326744313946025</c:v>
                </c:pt>
                <c:pt idx="21">
                  <c:v>0.18533301610618308</c:v>
                </c:pt>
                <c:pt idx="22">
                  <c:v>0.17428793963409131</c:v>
                </c:pt>
                <c:pt idx="23">
                  <c:v>0.18448871869392797</c:v>
                </c:pt>
                <c:pt idx="24">
                  <c:v>0.18326744313946025</c:v>
                </c:pt>
                <c:pt idx="25">
                  <c:v>0.17077575268085485</c:v>
                </c:pt>
                <c:pt idx="26">
                  <c:v>0.17232408510013672</c:v>
                </c:pt>
                <c:pt idx="27">
                  <c:v>0.18565300720335012</c:v>
                </c:pt>
                <c:pt idx="28">
                  <c:v>0.20140877648731442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0-4B68-A977-313B93C50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455048"/>
        <c:axId val="1469455376"/>
      </c:areaChart>
      <c:catAx>
        <c:axId val="146945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455376"/>
        <c:crosses val="autoZero"/>
        <c:auto val="1"/>
        <c:lblAlgn val="ctr"/>
        <c:lblOffset val="100"/>
        <c:noMultiLvlLbl val="0"/>
      </c:catAx>
      <c:valAx>
        <c:axId val="146945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69455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BRASIL - Mulheres Donas de Negócio por região (em %)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'M-Reg'!$I$3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D3B-4F02-8A5B-EF3E47EA255E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D3B-4F02-8A5B-EF3E47EA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'M-Reg'!$I$4:$I$28</c:f>
              <c:numCache>
                <c:formatCode>0%</c:formatCode>
                <c:ptCount val="25"/>
                <c:pt idx="0">
                  <c:v>0.3993506000317309</c:v>
                </c:pt>
                <c:pt idx="1">
                  <c:v>0.40425976765638499</c:v>
                </c:pt>
                <c:pt idx="2">
                  <c:v>0.4088169987325414</c:v>
                </c:pt>
                <c:pt idx="3">
                  <c:v>0.41404742282098767</c:v>
                </c:pt>
                <c:pt idx="4">
                  <c:v>0.41548870837911256</c:v>
                </c:pt>
                <c:pt idx="5">
                  <c:v>0.42155539896128269</c:v>
                </c:pt>
                <c:pt idx="6">
                  <c:v>0.41603916054540224</c:v>
                </c:pt>
                <c:pt idx="7">
                  <c:v>0.42047708155305885</c:v>
                </c:pt>
                <c:pt idx="8">
                  <c:v>0.42051384978507467</c:v>
                </c:pt>
                <c:pt idx="9">
                  <c:v>0.42882214493352117</c:v>
                </c:pt>
                <c:pt idx="10">
                  <c:v>0.43477207615161617</c:v>
                </c:pt>
                <c:pt idx="11">
                  <c:v>0.43257753694688628</c:v>
                </c:pt>
                <c:pt idx="12">
                  <c:v>0.43318589501622512</c:v>
                </c:pt>
                <c:pt idx="13">
                  <c:v>0.43269727202087649</c:v>
                </c:pt>
                <c:pt idx="14">
                  <c:v>0.4323773740686882</c:v>
                </c:pt>
                <c:pt idx="15">
                  <c:v>0.43370030496623646</c:v>
                </c:pt>
                <c:pt idx="16">
                  <c:v>0.43322210871761435</c:v>
                </c:pt>
                <c:pt idx="17">
                  <c:v>0.43678996982427332</c:v>
                </c:pt>
                <c:pt idx="18">
                  <c:v>0.43514916426100864</c:v>
                </c:pt>
                <c:pt idx="19">
                  <c:v>0.42714356808097614</c:v>
                </c:pt>
                <c:pt idx="20">
                  <c:v>0.417377430459066</c:v>
                </c:pt>
                <c:pt idx="21">
                  <c:v>0.42726539175957423</c:v>
                </c:pt>
                <c:pt idx="22">
                  <c:v>0.44323527278112629</c:v>
                </c:pt>
                <c:pt idx="23">
                  <c:v>0.43301887932438726</c:v>
                </c:pt>
                <c:pt idx="24">
                  <c:v>0.43658122223579399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B-4F02-8A5B-EF3E47EA255E}"/>
            </c:ext>
          </c:extLst>
        </c:ser>
        <c:ser>
          <c:idx val="1"/>
          <c:order val="1"/>
          <c:tx>
            <c:strRef>
              <c:f>'M-Reg'!$J$3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D3B-4F02-8A5B-EF3E47EA255E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D3B-4F02-8A5B-EF3E47EA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'M-Reg'!$J$4:$J$28</c:f>
              <c:numCache>
                <c:formatCode>0%</c:formatCode>
                <c:ptCount val="25"/>
                <c:pt idx="0">
                  <c:v>0.2897019985574476</c:v>
                </c:pt>
                <c:pt idx="1">
                  <c:v>0.28562999530437799</c:v>
                </c:pt>
                <c:pt idx="2">
                  <c:v>0.28421781962818432</c:v>
                </c:pt>
                <c:pt idx="3">
                  <c:v>0.27446748626269601</c:v>
                </c:pt>
                <c:pt idx="4">
                  <c:v>0.27605599497389544</c:v>
                </c:pt>
                <c:pt idx="5">
                  <c:v>0.26896365149994372</c:v>
                </c:pt>
                <c:pt idx="6">
                  <c:v>0.26122980329054035</c:v>
                </c:pt>
                <c:pt idx="7">
                  <c:v>0.25847567659634163</c:v>
                </c:pt>
                <c:pt idx="8">
                  <c:v>0.26142613079870874</c:v>
                </c:pt>
                <c:pt idx="9">
                  <c:v>0.25930787342536882</c:v>
                </c:pt>
                <c:pt idx="10">
                  <c:v>0.2546580401695499</c:v>
                </c:pt>
                <c:pt idx="11">
                  <c:v>0.25717654791047123</c:v>
                </c:pt>
                <c:pt idx="12">
                  <c:v>0.25587206293069659</c:v>
                </c:pt>
                <c:pt idx="13">
                  <c:v>0.25026472999407545</c:v>
                </c:pt>
                <c:pt idx="14">
                  <c:v>0.25457467559639729</c:v>
                </c:pt>
                <c:pt idx="15">
                  <c:v>0.2544617429040647</c:v>
                </c:pt>
                <c:pt idx="16">
                  <c:v>0.25610312396829304</c:v>
                </c:pt>
                <c:pt idx="17">
                  <c:v>0.25015199092438462</c:v>
                </c:pt>
                <c:pt idx="18">
                  <c:v>0.23770245022840486</c:v>
                </c:pt>
                <c:pt idx="19">
                  <c:v>0.24226333142740442</c:v>
                </c:pt>
                <c:pt idx="20">
                  <c:v>0.25528571232668251</c:v>
                </c:pt>
                <c:pt idx="21">
                  <c:v>0.24417423902880275</c:v>
                </c:pt>
                <c:pt idx="22">
                  <c:v>0.23986833622875819</c:v>
                </c:pt>
                <c:pt idx="23">
                  <c:v>0.24891445857042507</c:v>
                </c:pt>
                <c:pt idx="24">
                  <c:v>0.24556553793603572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B-4F02-8A5B-EF3E47EA255E}"/>
            </c:ext>
          </c:extLst>
        </c:ser>
        <c:ser>
          <c:idx val="2"/>
          <c:order val="2"/>
          <c:tx>
            <c:strRef>
              <c:f>'M-Reg'!$K$3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'M-Reg'!$K$4:$K$28</c:f>
              <c:numCache>
                <c:formatCode>0%</c:formatCode>
                <c:ptCount val="25"/>
                <c:pt idx="0">
                  <c:v>0.15040972224788729</c:v>
                </c:pt>
                <c:pt idx="1">
                  <c:v>0.15159541465560294</c:v>
                </c:pt>
                <c:pt idx="2">
                  <c:v>0.14872785820729617</c:v>
                </c:pt>
                <c:pt idx="3">
                  <c:v>0.15237426871651774</c:v>
                </c:pt>
                <c:pt idx="4">
                  <c:v>0.15095719446831274</c:v>
                </c:pt>
                <c:pt idx="5">
                  <c:v>0.15387782759305063</c:v>
                </c:pt>
                <c:pt idx="6">
                  <c:v>0.15946447520271992</c:v>
                </c:pt>
                <c:pt idx="7">
                  <c:v>0.15944340816176708</c:v>
                </c:pt>
                <c:pt idx="8">
                  <c:v>0.15415803436582154</c:v>
                </c:pt>
                <c:pt idx="9">
                  <c:v>0.15244315881622178</c:v>
                </c:pt>
                <c:pt idx="10">
                  <c:v>0.15012992656765564</c:v>
                </c:pt>
                <c:pt idx="11">
                  <c:v>0.14862893510275604</c:v>
                </c:pt>
                <c:pt idx="12">
                  <c:v>0.14705022613144469</c:v>
                </c:pt>
                <c:pt idx="13">
                  <c:v>0.15447845824574352</c:v>
                </c:pt>
                <c:pt idx="14">
                  <c:v>0.15020024175200153</c:v>
                </c:pt>
                <c:pt idx="15">
                  <c:v>0.14983034733176423</c:v>
                </c:pt>
                <c:pt idx="16">
                  <c:v>0.15222256954755242</c:v>
                </c:pt>
                <c:pt idx="17">
                  <c:v>0.14928162542070222</c:v>
                </c:pt>
                <c:pt idx="18">
                  <c:v>0.16200582155916329</c:v>
                </c:pt>
                <c:pt idx="19">
                  <c:v>0.16585555089157747</c:v>
                </c:pt>
                <c:pt idx="20">
                  <c:v>0.15920816863039777</c:v>
                </c:pt>
                <c:pt idx="21">
                  <c:v>0.16573061907138445</c:v>
                </c:pt>
                <c:pt idx="22">
                  <c:v>0.15075440607403273</c:v>
                </c:pt>
                <c:pt idx="23">
                  <c:v>0.15499505121168067</c:v>
                </c:pt>
                <c:pt idx="24">
                  <c:v>0.15643937726783169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3B-4F02-8A5B-EF3E47EA255E}"/>
            </c:ext>
          </c:extLst>
        </c:ser>
        <c:ser>
          <c:idx val="3"/>
          <c:order val="3"/>
          <c:tx>
            <c:strRef>
              <c:f>'M-Reg'!$L$3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'M-Reg'!$L$4:$L$28</c:f>
              <c:numCache>
                <c:formatCode>0%</c:formatCode>
                <c:ptCount val="25"/>
                <c:pt idx="0">
                  <c:v>8.5206434455785934E-2</c:v>
                </c:pt>
                <c:pt idx="1">
                  <c:v>8.5067256653541701E-2</c:v>
                </c:pt>
                <c:pt idx="2">
                  <c:v>8.3434825632135695E-2</c:v>
                </c:pt>
                <c:pt idx="3">
                  <c:v>8.464303628041181E-2</c:v>
                </c:pt>
                <c:pt idx="4">
                  <c:v>8.1590137734578724E-2</c:v>
                </c:pt>
                <c:pt idx="5">
                  <c:v>7.9436466599776115E-2</c:v>
                </c:pt>
                <c:pt idx="6">
                  <c:v>8.2273716554394707E-2</c:v>
                </c:pt>
                <c:pt idx="7">
                  <c:v>7.9353348919270178E-2</c:v>
                </c:pt>
                <c:pt idx="8">
                  <c:v>8.527468483467035E-2</c:v>
                </c:pt>
                <c:pt idx="9">
                  <c:v>8.2587054212237415E-2</c:v>
                </c:pt>
                <c:pt idx="10">
                  <c:v>8.0572088152022658E-2</c:v>
                </c:pt>
                <c:pt idx="11">
                  <c:v>8.2097836555209094E-2</c:v>
                </c:pt>
                <c:pt idx="12">
                  <c:v>8.1502672280169136E-2</c:v>
                </c:pt>
                <c:pt idx="13">
                  <c:v>7.9916397806556211E-2</c:v>
                </c:pt>
                <c:pt idx="14">
                  <c:v>8.0191681860138392E-2</c:v>
                </c:pt>
                <c:pt idx="15">
                  <c:v>8.0334514370073953E-2</c:v>
                </c:pt>
                <c:pt idx="16">
                  <c:v>7.9977950478616056E-2</c:v>
                </c:pt>
                <c:pt idx="17">
                  <c:v>8.2845665801958665E-2</c:v>
                </c:pt>
                <c:pt idx="18">
                  <c:v>8.2144913361704125E-2</c:v>
                </c:pt>
                <c:pt idx="19">
                  <c:v>8.3747377269970419E-2</c:v>
                </c:pt>
                <c:pt idx="20">
                  <c:v>8.7205609319423921E-2</c:v>
                </c:pt>
                <c:pt idx="21">
                  <c:v>8.3028508374004439E-2</c:v>
                </c:pt>
                <c:pt idx="22">
                  <c:v>8.6327732381602532E-2</c:v>
                </c:pt>
                <c:pt idx="23">
                  <c:v>8.7135086423552818E-2</c:v>
                </c:pt>
                <c:pt idx="24">
                  <c:v>8.5554973430391659E-2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3B-4F02-8A5B-EF3E47EA255E}"/>
            </c:ext>
          </c:extLst>
        </c:ser>
        <c:ser>
          <c:idx val="4"/>
          <c:order val="4"/>
          <c:tx>
            <c:strRef>
              <c:f>'M-Reg'!$M$3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'M-Reg'!$M$4:$M$28</c:f>
              <c:numCache>
                <c:formatCode>0%</c:formatCode>
                <c:ptCount val="25"/>
                <c:pt idx="0">
                  <c:v>7.5331244707148207E-2</c:v>
                </c:pt>
                <c:pt idx="1">
                  <c:v>7.3447565730092312E-2</c:v>
                </c:pt>
                <c:pt idx="2">
                  <c:v>7.4802497799842549E-2</c:v>
                </c:pt>
                <c:pt idx="3">
                  <c:v>7.44677859193867E-2</c:v>
                </c:pt>
                <c:pt idx="4">
                  <c:v>7.5907964444100515E-2</c:v>
                </c:pt>
                <c:pt idx="5">
                  <c:v>7.6166655345946938E-2</c:v>
                </c:pt>
                <c:pt idx="6">
                  <c:v>8.099284440694289E-2</c:v>
                </c:pt>
                <c:pt idx="7">
                  <c:v>8.2250484769562149E-2</c:v>
                </c:pt>
                <c:pt idx="8">
                  <c:v>7.8627300215724769E-2</c:v>
                </c:pt>
                <c:pt idx="9">
                  <c:v>7.6839768612650877E-2</c:v>
                </c:pt>
                <c:pt idx="10">
                  <c:v>7.9867868959155541E-2</c:v>
                </c:pt>
                <c:pt idx="11">
                  <c:v>7.9519143484677465E-2</c:v>
                </c:pt>
                <c:pt idx="12">
                  <c:v>8.2389143641464435E-2</c:v>
                </c:pt>
                <c:pt idx="13">
                  <c:v>8.2643141932748215E-2</c:v>
                </c:pt>
                <c:pt idx="14">
                  <c:v>8.2656026722774417E-2</c:v>
                </c:pt>
                <c:pt idx="15">
                  <c:v>8.1673090427860612E-2</c:v>
                </c:pt>
                <c:pt idx="16">
                  <c:v>7.8474247287924001E-2</c:v>
                </c:pt>
                <c:pt idx="17">
                  <c:v>8.0930748028681165E-2</c:v>
                </c:pt>
                <c:pt idx="18">
                  <c:v>8.2997650589719044E-2</c:v>
                </c:pt>
                <c:pt idx="19">
                  <c:v>8.0990172330071636E-2</c:v>
                </c:pt>
                <c:pt idx="20">
                  <c:v>8.0923079264429806E-2</c:v>
                </c:pt>
                <c:pt idx="21">
                  <c:v>7.9801241766234279E-2</c:v>
                </c:pt>
                <c:pt idx="22">
                  <c:v>7.9814252534480226E-2</c:v>
                </c:pt>
                <c:pt idx="23">
                  <c:v>7.5936524469954289E-2</c:v>
                </c:pt>
                <c:pt idx="24">
                  <c:v>7.5858889129946913E-2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3B-4F02-8A5B-EF3E47EA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505664"/>
        <c:axId val="1480506976"/>
      </c:areaChart>
      <c:catAx>
        <c:axId val="14805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0506976"/>
        <c:crosses val="autoZero"/>
        <c:auto val="1"/>
        <c:lblAlgn val="ctr"/>
        <c:lblOffset val="100"/>
        <c:noMultiLvlLbl val="0"/>
      </c:catAx>
      <c:valAx>
        <c:axId val="148050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8050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en-US" b="0"/>
              <a:t>BRASIL - Homens Donos de Negócio por região (em %)</a:t>
            </a:r>
            <a:endParaRPr lang="pt-BR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'H-Reg'!$I$3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610-4DD9-83EB-2727AED0BB1B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610-4DD9-83EB-2727AED0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'H-Reg'!$I$4:$I$32</c:f>
              <c:numCache>
                <c:formatCode>0%</c:formatCode>
                <c:ptCount val="29"/>
                <c:pt idx="0">
                  <c:v>0.38153784752969</c:v>
                </c:pt>
                <c:pt idx="1">
                  <c:v>0.38763000505141848</c:v>
                </c:pt>
                <c:pt idx="2">
                  <c:v>0.38819264711289725</c:v>
                </c:pt>
                <c:pt idx="3">
                  <c:v>0.39289175372500124</c:v>
                </c:pt>
                <c:pt idx="4">
                  <c:v>0.39698882291145432</c:v>
                </c:pt>
                <c:pt idx="5">
                  <c:v>0.39694479375612352</c:v>
                </c:pt>
                <c:pt idx="6">
                  <c:v>0.40066662004993808</c:v>
                </c:pt>
                <c:pt idx="7">
                  <c:v>0.40252386016810415</c:v>
                </c:pt>
                <c:pt idx="8">
                  <c:v>0.40528970052973023</c:v>
                </c:pt>
                <c:pt idx="9">
                  <c:v>0.41135555982970506</c:v>
                </c:pt>
                <c:pt idx="10">
                  <c:v>0.4148707103260269</c:v>
                </c:pt>
                <c:pt idx="11">
                  <c:v>0.40986958437955889</c:v>
                </c:pt>
                <c:pt idx="12">
                  <c:v>0.41305738661673896</c:v>
                </c:pt>
                <c:pt idx="13">
                  <c:v>0.41590928774057678</c:v>
                </c:pt>
                <c:pt idx="14">
                  <c:v>0.41271289226223795</c:v>
                </c:pt>
                <c:pt idx="15">
                  <c:v>0.42325659622335704</c:v>
                </c:pt>
                <c:pt idx="16">
                  <c:v>0.41438427686108126</c:v>
                </c:pt>
                <c:pt idx="17">
                  <c:v>0.41647127647830268</c:v>
                </c:pt>
                <c:pt idx="18">
                  <c:v>0.40969061573776944</c:v>
                </c:pt>
                <c:pt idx="19">
                  <c:v>0.41033004763905051</c:v>
                </c:pt>
                <c:pt idx="20">
                  <c:v>0.40841213251059383</c:v>
                </c:pt>
                <c:pt idx="21">
                  <c:v>0.41647127647830251</c:v>
                </c:pt>
                <c:pt idx="22">
                  <c:v>0.40969061573776716</c:v>
                </c:pt>
                <c:pt idx="23">
                  <c:v>0.41033004763905151</c:v>
                </c:pt>
                <c:pt idx="24">
                  <c:v>0.40841213251059783</c:v>
                </c:pt>
                <c:pt idx="25">
                  <c:v>0.40474870310757055</c:v>
                </c:pt>
                <c:pt idx="26">
                  <c:v>0.41026666530533235</c:v>
                </c:pt>
                <c:pt idx="27">
                  <c:v>0.41158892374651429</c:v>
                </c:pt>
                <c:pt idx="28">
                  <c:v>0.41589914691220103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0-4DD9-83EB-2727AED0BB1B}"/>
            </c:ext>
          </c:extLst>
        </c:ser>
        <c:ser>
          <c:idx val="1"/>
          <c:order val="1"/>
          <c:tx>
            <c:strRef>
              <c:f>'H-Reg'!$J$3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610-4DD9-83EB-2727AED0BB1B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10-4DD9-83EB-2727AED0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'H-Reg'!$J$4:$J$32</c:f>
              <c:numCache>
                <c:formatCode>0%</c:formatCode>
                <c:ptCount val="29"/>
                <c:pt idx="0">
                  <c:v>0.28428508125159868</c:v>
                </c:pt>
                <c:pt idx="1">
                  <c:v>0.2802501985328002</c:v>
                </c:pt>
                <c:pt idx="2">
                  <c:v>0.27743623955977864</c:v>
                </c:pt>
                <c:pt idx="3">
                  <c:v>0.27195088308730708</c:v>
                </c:pt>
                <c:pt idx="4">
                  <c:v>0.27044168005014924</c:v>
                </c:pt>
                <c:pt idx="5">
                  <c:v>0.26917076024159453</c:v>
                </c:pt>
                <c:pt idx="6">
                  <c:v>0.2634606596020076</c:v>
                </c:pt>
                <c:pt idx="7">
                  <c:v>0.25791171289643733</c:v>
                </c:pt>
                <c:pt idx="8">
                  <c:v>0.25375964726531047</c:v>
                </c:pt>
                <c:pt idx="9">
                  <c:v>0.25107627715311853</c:v>
                </c:pt>
                <c:pt idx="10">
                  <c:v>0.2506537067084269</c:v>
                </c:pt>
                <c:pt idx="11">
                  <c:v>0.25227167908036979</c:v>
                </c:pt>
                <c:pt idx="12">
                  <c:v>0.24629122990469079</c:v>
                </c:pt>
                <c:pt idx="13">
                  <c:v>0.24189912853944606</c:v>
                </c:pt>
                <c:pt idx="14">
                  <c:v>0.24648062454151765</c:v>
                </c:pt>
                <c:pt idx="15">
                  <c:v>0.24015564498070863</c:v>
                </c:pt>
                <c:pt idx="16">
                  <c:v>0.24464099561553712</c:v>
                </c:pt>
                <c:pt idx="17">
                  <c:v>0.24237335014749919</c:v>
                </c:pt>
                <c:pt idx="18">
                  <c:v>0.23686763727139279</c:v>
                </c:pt>
                <c:pt idx="19">
                  <c:v>0.23405849671233914</c:v>
                </c:pt>
                <c:pt idx="20">
                  <c:v>0.24365232258659883</c:v>
                </c:pt>
                <c:pt idx="21">
                  <c:v>0.24237335014749953</c:v>
                </c:pt>
                <c:pt idx="22">
                  <c:v>0.23686763727139307</c:v>
                </c:pt>
                <c:pt idx="23">
                  <c:v>0.23405849671233875</c:v>
                </c:pt>
                <c:pt idx="24">
                  <c:v>0.24365232258659772</c:v>
                </c:pt>
                <c:pt idx="25">
                  <c:v>0.24902405311088832</c:v>
                </c:pt>
                <c:pt idx="26">
                  <c:v>0.2472653643782263</c:v>
                </c:pt>
                <c:pt idx="27">
                  <c:v>0.24449987674210866</c:v>
                </c:pt>
                <c:pt idx="28">
                  <c:v>0.24368060657993298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0-4DD9-83EB-2727AED0BB1B}"/>
            </c:ext>
          </c:extLst>
        </c:ser>
        <c:ser>
          <c:idx val="2"/>
          <c:order val="2"/>
          <c:tx>
            <c:strRef>
              <c:f>'H-Reg'!$K$3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'H-Reg'!$K$4:$K$32</c:f>
              <c:numCache>
                <c:formatCode>0%</c:formatCode>
                <c:ptCount val="29"/>
                <c:pt idx="0">
                  <c:v>0.15459169456009469</c:v>
                </c:pt>
                <c:pt idx="1">
                  <c:v>0.15395518202687328</c:v>
                </c:pt>
                <c:pt idx="2">
                  <c:v>0.15584423764516139</c:v>
                </c:pt>
                <c:pt idx="3">
                  <c:v>0.15867402621680604</c:v>
                </c:pt>
                <c:pt idx="4">
                  <c:v>0.15905591099435201</c:v>
                </c:pt>
                <c:pt idx="5">
                  <c:v>0.15891620045370577</c:v>
                </c:pt>
                <c:pt idx="6">
                  <c:v>0.15878642703688819</c:v>
                </c:pt>
                <c:pt idx="7">
                  <c:v>0.16145540590193572</c:v>
                </c:pt>
                <c:pt idx="8">
                  <c:v>0.16129875391411089</c:v>
                </c:pt>
                <c:pt idx="9">
                  <c:v>0.15924208402749013</c:v>
                </c:pt>
                <c:pt idx="10">
                  <c:v>0.15656954396753597</c:v>
                </c:pt>
                <c:pt idx="11">
                  <c:v>0.15709607921863483</c:v>
                </c:pt>
                <c:pt idx="12">
                  <c:v>0.15810778940177947</c:v>
                </c:pt>
                <c:pt idx="13">
                  <c:v>0.15855101133378685</c:v>
                </c:pt>
                <c:pt idx="14">
                  <c:v>0.15662291680685958</c:v>
                </c:pt>
                <c:pt idx="15">
                  <c:v>0.15460396397457754</c:v>
                </c:pt>
                <c:pt idx="16">
                  <c:v>0.15769110826014873</c:v>
                </c:pt>
                <c:pt idx="17">
                  <c:v>0.15825408395767257</c:v>
                </c:pt>
                <c:pt idx="18">
                  <c:v>0.17103116351410491</c:v>
                </c:pt>
                <c:pt idx="19">
                  <c:v>0.16755190006929158</c:v>
                </c:pt>
                <c:pt idx="20">
                  <c:v>0.1663685177940292</c:v>
                </c:pt>
                <c:pt idx="21">
                  <c:v>0.15825408395767215</c:v>
                </c:pt>
                <c:pt idx="22">
                  <c:v>0.17103116351410663</c:v>
                </c:pt>
                <c:pt idx="23">
                  <c:v>0.16755190006929166</c:v>
                </c:pt>
                <c:pt idx="24">
                  <c:v>0.16636851779402714</c:v>
                </c:pt>
                <c:pt idx="25">
                  <c:v>0.16497014680828959</c:v>
                </c:pt>
                <c:pt idx="26">
                  <c:v>0.16279155519774338</c:v>
                </c:pt>
                <c:pt idx="27">
                  <c:v>0.16085319805182521</c:v>
                </c:pt>
                <c:pt idx="28">
                  <c:v>0.16066270116481529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10-4DD9-83EB-2727AED0BB1B}"/>
            </c:ext>
          </c:extLst>
        </c:ser>
        <c:ser>
          <c:idx val="3"/>
          <c:order val="3"/>
          <c:tx>
            <c:strRef>
              <c:f>'H-Reg'!$L$3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'H-Reg'!$L$4:$L$32</c:f>
              <c:numCache>
                <c:formatCode>0%</c:formatCode>
                <c:ptCount val="29"/>
                <c:pt idx="0">
                  <c:v>0.10193925218793767</c:v>
                </c:pt>
                <c:pt idx="1">
                  <c:v>0.10213408000586015</c:v>
                </c:pt>
                <c:pt idx="2">
                  <c:v>0.10234177343479738</c:v>
                </c:pt>
                <c:pt idx="3">
                  <c:v>9.9242695450387122E-2</c:v>
                </c:pt>
                <c:pt idx="4">
                  <c:v>9.8395809720650609E-2</c:v>
                </c:pt>
                <c:pt idx="5">
                  <c:v>9.6599396541617685E-2</c:v>
                </c:pt>
                <c:pt idx="6">
                  <c:v>9.7479535039316917E-2</c:v>
                </c:pt>
                <c:pt idx="7">
                  <c:v>9.9013023888062476E-2</c:v>
                </c:pt>
                <c:pt idx="8">
                  <c:v>0.10066852158222821</c:v>
                </c:pt>
                <c:pt idx="9">
                  <c:v>9.9467648720424628E-2</c:v>
                </c:pt>
                <c:pt idx="10">
                  <c:v>9.9670708990277551E-2</c:v>
                </c:pt>
                <c:pt idx="11">
                  <c:v>9.9918855647710081E-2</c:v>
                </c:pt>
                <c:pt idx="12">
                  <c:v>0.10190326636158625</c:v>
                </c:pt>
                <c:pt idx="13">
                  <c:v>0.10282831330097701</c:v>
                </c:pt>
                <c:pt idx="14">
                  <c:v>0.10430158419214899</c:v>
                </c:pt>
                <c:pt idx="15">
                  <c:v>0.10181324077123546</c:v>
                </c:pt>
                <c:pt idx="16">
                  <c:v>0.10270802165495301</c:v>
                </c:pt>
                <c:pt idx="17">
                  <c:v>0.10233482020649708</c:v>
                </c:pt>
                <c:pt idx="18">
                  <c:v>0.10054709462952885</c:v>
                </c:pt>
                <c:pt idx="19">
                  <c:v>0.10237883531143988</c:v>
                </c:pt>
                <c:pt idx="20">
                  <c:v>9.9626957965757143E-2</c:v>
                </c:pt>
                <c:pt idx="21">
                  <c:v>0.10233482020649722</c:v>
                </c:pt>
                <c:pt idx="22">
                  <c:v>0.10054709462952888</c:v>
                </c:pt>
                <c:pt idx="23">
                  <c:v>0.10237883531144019</c:v>
                </c:pt>
                <c:pt idx="24">
                  <c:v>9.9626957965756741E-2</c:v>
                </c:pt>
                <c:pt idx="25">
                  <c:v>9.861356072108729E-2</c:v>
                </c:pt>
                <c:pt idx="26">
                  <c:v>9.9022739936584947E-2</c:v>
                </c:pt>
                <c:pt idx="27">
                  <c:v>0.10548719643994871</c:v>
                </c:pt>
                <c:pt idx="28">
                  <c:v>0.10348041034684968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0-4DD9-83EB-2727AED0BB1B}"/>
            </c:ext>
          </c:extLst>
        </c:ser>
        <c:ser>
          <c:idx val="4"/>
          <c:order val="4"/>
          <c:tx>
            <c:strRef>
              <c:f>'H-Reg'!$M$3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'H-Reg'!$M$4:$M$32</c:f>
              <c:numCache>
                <c:formatCode>0%</c:formatCode>
                <c:ptCount val="29"/>
                <c:pt idx="0">
                  <c:v>7.764612447067902E-2</c:v>
                </c:pt>
                <c:pt idx="1">
                  <c:v>7.6030534383047868E-2</c:v>
                </c:pt>
                <c:pt idx="2">
                  <c:v>7.6185102247365452E-2</c:v>
                </c:pt>
                <c:pt idx="3">
                  <c:v>7.7240641520498504E-2</c:v>
                </c:pt>
                <c:pt idx="4">
                  <c:v>7.5117776323393837E-2</c:v>
                </c:pt>
                <c:pt idx="5">
                  <c:v>7.8368849006958535E-2</c:v>
                </c:pt>
                <c:pt idx="6">
                  <c:v>7.960675827184914E-2</c:v>
                </c:pt>
                <c:pt idx="7">
                  <c:v>7.9095997145460423E-2</c:v>
                </c:pt>
                <c:pt idx="8">
                  <c:v>7.8983376708620351E-2</c:v>
                </c:pt>
                <c:pt idx="9">
                  <c:v>7.8858430269261579E-2</c:v>
                </c:pt>
                <c:pt idx="10">
                  <c:v>7.8235330007732695E-2</c:v>
                </c:pt>
                <c:pt idx="11">
                  <c:v>8.0843801673726415E-2</c:v>
                </c:pt>
                <c:pt idx="12">
                  <c:v>8.0640327715204449E-2</c:v>
                </c:pt>
                <c:pt idx="13">
                  <c:v>8.081225908521332E-2</c:v>
                </c:pt>
                <c:pt idx="14">
                  <c:v>7.988198219723576E-2</c:v>
                </c:pt>
                <c:pt idx="15">
                  <c:v>8.0170554050121245E-2</c:v>
                </c:pt>
                <c:pt idx="16">
                  <c:v>8.0575597608280022E-2</c:v>
                </c:pt>
                <c:pt idx="17">
                  <c:v>8.0566469210028482E-2</c:v>
                </c:pt>
                <c:pt idx="18">
                  <c:v>8.1863488847204013E-2</c:v>
                </c:pt>
                <c:pt idx="19">
                  <c:v>8.5680720267878846E-2</c:v>
                </c:pt>
                <c:pt idx="20">
                  <c:v>8.1940069143020905E-2</c:v>
                </c:pt>
                <c:pt idx="21">
                  <c:v>8.0566469210028621E-2</c:v>
                </c:pt>
                <c:pt idx="22">
                  <c:v>8.1863488847204346E-2</c:v>
                </c:pt>
                <c:pt idx="23">
                  <c:v>8.5680720267877972E-2</c:v>
                </c:pt>
                <c:pt idx="24">
                  <c:v>8.1940069143020489E-2</c:v>
                </c:pt>
                <c:pt idx="25">
                  <c:v>8.2643536252164154E-2</c:v>
                </c:pt>
                <c:pt idx="26">
                  <c:v>8.0653675182113096E-2</c:v>
                </c:pt>
                <c:pt idx="27">
                  <c:v>7.7570805019603076E-2</c:v>
                </c:pt>
                <c:pt idx="28">
                  <c:v>7.6277134996201049E-2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0-4DD9-83EB-2727AED0B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505664"/>
        <c:axId val="1480506976"/>
      </c:areaChart>
      <c:catAx>
        <c:axId val="14805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80506976"/>
        <c:crosses val="autoZero"/>
        <c:auto val="1"/>
        <c:lblAlgn val="ctr"/>
        <c:lblOffset val="100"/>
        <c:noMultiLvlLbl val="0"/>
      </c:catAx>
      <c:valAx>
        <c:axId val="148050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80505664"/>
        <c:crosses val="autoZero"/>
        <c:crossBetween val="midCat"/>
      </c:valAx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600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BRASIL-Mulheres Empregadoras (em milhões e % no total de mulheres que são DN)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'M-Empregadoras'!$G$2</c:f>
              <c:strCache>
                <c:ptCount val="1"/>
                <c:pt idx="0">
                  <c:v>Mulheres EMPREGADORAS (em milhões)</c:v>
                </c:pt>
              </c:strCache>
            </c:strRef>
          </c:tx>
          <c:spPr>
            <a:solidFill>
              <a:srgbClr val="FED0F9"/>
            </a:solidFill>
            <a:ln>
              <a:solidFill>
                <a:srgbClr val="F204E7"/>
              </a:solidFill>
            </a:ln>
            <a:effectLst/>
          </c:spPr>
          <c:invertIfNegative val="0"/>
          <c:dLbls>
            <c:dLbl>
              <c:idx val="16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6C0-4089-88B2-1A7CCBC3F33D}"/>
                </c:ext>
              </c:extLst>
            </c:dLbl>
            <c:dLbl>
              <c:idx val="24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C0-4089-88B2-1A7CCBC3F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'M-Empregadoras'!$A$3:$A$27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'M-Empregadoras'!$G$3:$G$27</c:f>
              <c:numCache>
                <c:formatCode>_-* #,##0.000_-;\-* #,##0.000_-;_-* "-"??_-;_-@_-</c:formatCode>
                <c:ptCount val="25"/>
                <c:pt idx="0">
                  <c:v>1.1835010929064418</c:v>
                </c:pt>
                <c:pt idx="1">
                  <c:v>1.0879984411193491</c:v>
                </c:pt>
                <c:pt idx="2">
                  <c:v>1.1067626260243097</c:v>
                </c:pt>
                <c:pt idx="3">
                  <c:v>1.2103515165459433</c:v>
                </c:pt>
                <c:pt idx="4">
                  <c:v>1.2132606075931907</c:v>
                </c:pt>
                <c:pt idx="5">
                  <c:v>1.2271915123899986</c:v>
                </c:pt>
                <c:pt idx="6">
                  <c:v>1.2302309777739999</c:v>
                </c:pt>
                <c:pt idx="7">
                  <c:v>1.2512807766440017</c:v>
                </c:pt>
                <c:pt idx="8">
                  <c:v>1.3168447294860017</c:v>
                </c:pt>
                <c:pt idx="9">
                  <c:v>1.2706707776579989</c:v>
                </c:pt>
                <c:pt idx="10">
                  <c:v>1.2550752975999975</c:v>
                </c:pt>
                <c:pt idx="11">
                  <c:v>1.3613830277900001</c:v>
                </c:pt>
                <c:pt idx="12">
                  <c:v>1.4116888210000014</c:v>
                </c:pt>
                <c:pt idx="13">
                  <c:v>1.4220015612581223</c:v>
                </c:pt>
                <c:pt idx="14">
                  <c:v>1.3641064997337682</c:v>
                </c:pt>
                <c:pt idx="15">
                  <c:v>1.3840900416588242</c:v>
                </c:pt>
                <c:pt idx="16">
                  <c:v>1.3752799632723396</c:v>
                </c:pt>
                <c:pt idx="17">
                  <c:v>1.3039266195673167</c:v>
                </c:pt>
                <c:pt idx="18">
                  <c:v>1.1634798998094316</c:v>
                </c:pt>
                <c:pt idx="19">
                  <c:v>1.1418646209273819</c:v>
                </c:pt>
                <c:pt idx="20">
                  <c:v>1.1479738058060709</c:v>
                </c:pt>
                <c:pt idx="21">
                  <c:v>1.0984207060227511</c:v>
                </c:pt>
                <c:pt idx="22">
                  <c:v>1.109384966889432</c:v>
                </c:pt>
                <c:pt idx="23">
                  <c:v>1.0703563317215403</c:v>
                </c:pt>
                <c:pt idx="24">
                  <c:v>1.1536229758639018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0-4089-88B2-1A7CCBC3F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562312"/>
        <c:axId val="1476568872"/>
      </c:barChart>
      <c:lineChart>
        <c:grouping val="standard"/>
        <c:varyColors val="0"/>
        <c:ser>
          <c:idx val="1"/>
          <c:order val="1"/>
          <c:tx>
            <c:strRef>
              <c:f>'M-Empregadoras'!$H$2</c:f>
              <c:strCache>
                <c:ptCount val="1"/>
                <c:pt idx="0">
                  <c:v>Empregadoras (em % das mulheres DN)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6C0-4089-88B2-1A7CCBC3F33D}"/>
                </c:ext>
              </c:extLst>
            </c:dLbl>
            <c:dLbl>
              <c:idx val="24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6C0-4089-88B2-1A7CCBC3F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'M-Empregadoras'!$A$3:$A$25</c:f>
              <c:strCache>
                <c:ptCount val="23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</c:strCache>
            </c:strRef>
          </c:cat>
          <c:val>
            <c:numRef>
              <c:f>'M-Empregadoras'!$H$3:$H$27</c:f>
              <c:numCache>
                <c:formatCode>0.0%</c:formatCode>
                <c:ptCount val="25"/>
                <c:pt idx="0">
                  <c:v>0.13902990054168041</c:v>
                </c:pt>
                <c:pt idx="1">
                  <c:v>0.12953095673359261</c:v>
                </c:pt>
                <c:pt idx="2">
                  <c:v>0.12972157135999152</c:v>
                </c:pt>
                <c:pt idx="3">
                  <c:v>0.14603485168192806</c:v>
                </c:pt>
                <c:pt idx="4">
                  <c:v>0.14272818111893143</c:v>
                </c:pt>
                <c:pt idx="5">
                  <c:v>0.14416543222858888</c:v>
                </c:pt>
                <c:pt idx="6">
                  <c:v>0.14031222347623368</c:v>
                </c:pt>
                <c:pt idx="7">
                  <c:v>0.13760478043852961</c:v>
                </c:pt>
                <c:pt idx="8">
                  <c:v>0.14084009217380178</c:v>
                </c:pt>
                <c:pt idx="9">
                  <c:v>0.13807036340646964</c:v>
                </c:pt>
                <c:pt idx="10">
                  <c:v>0.13480465274204159</c:v>
                </c:pt>
                <c:pt idx="11">
                  <c:v>0.14347022709375271</c:v>
                </c:pt>
                <c:pt idx="12">
                  <c:v>0.14415345693769302</c:v>
                </c:pt>
                <c:pt idx="13">
                  <c:v>0.14698528955383272</c:v>
                </c:pt>
                <c:pt idx="14">
                  <c:v>0.13765661680668267</c:v>
                </c:pt>
                <c:pt idx="15">
                  <c:v>0.13910161441684626</c:v>
                </c:pt>
                <c:pt idx="16">
                  <c:v>0.13626103599236039</c:v>
                </c:pt>
                <c:pt idx="17">
                  <c:v>0.13286133056795107</c:v>
                </c:pt>
                <c:pt idx="18">
                  <c:v>0.13583016779346127</c:v>
                </c:pt>
                <c:pt idx="19">
                  <c:v>0.13271695746880874</c:v>
                </c:pt>
                <c:pt idx="20">
                  <c:v>0.12309299457704496</c:v>
                </c:pt>
                <c:pt idx="21">
                  <c:v>0.11644917945311521</c:v>
                </c:pt>
                <c:pt idx="22">
                  <c:v>0.11270755266953451</c:v>
                </c:pt>
                <c:pt idx="23">
                  <c:v>0.10823820713016356</c:v>
                </c:pt>
                <c:pt idx="24">
                  <c:v>0.11366437626647112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C0-4089-88B2-1A7CCBC3F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568216"/>
        <c:axId val="1476567232"/>
      </c:lineChart>
      <c:catAx>
        <c:axId val="14765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8872"/>
        <c:crosses val="autoZero"/>
        <c:auto val="1"/>
        <c:lblAlgn val="ctr"/>
        <c:lblOffset val="100"/>
        <c:noMultiLvlLbl val="0"/>
      </c:catAx>
      <c:valAx>
        <c:axId val="1476568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Mulheres Empregadoras (em milhões)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2312"/>
        <c:crosses val="autoZero"/>
        <c:crossBetween val="between"/>
      </c:valAx>
      <c:valAx>
        <c:axId val="1476567232"/>
        <c:scaling>
          <c:orientation val="minMax"/>
          <c:max val="0.2"/>
          <c:min val="6.000000000000001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Empregadoras no total de Mulheres DN (em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8216"/>
        <c:crosses val="max"/>
        <c:crossBetween val="between"/>
      </c:valAx>
      <c:catAx>
        <c:axId val="147656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6567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BRASIL-Homens Empregadores (em milhões e % no total de homens que são DN)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'H-Empregadores'!$E$2</c:f>
              <c:strCache>
                <c:ptCount val="1"/>
                <c:pt idx="0">
                  <c:v>Homens EMPREGADORES (em milhões)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D8-47F9-9190-715C5627BCE7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D8-47F9-9190-715C5627B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'H-Empregadores'!$A$3:$A$27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'H-Empregadores'!$E$3:$E$27</c:f>
              <c:numCache>
                <c:formatCode>0.000</c:formatCode>
                <c:ptCount val="25"/>
                <c:pt idx="0">
                  <c:v>2.7723376983741215</c:v>
                </c:pt>
                <c:pt idx="1">
                  <c:v>2.6373475056542972</c:v>
                </c:pt>
                <c:pt idx="2">
                  <c:v>2.6000642666954965</c:v>
                </c:pt>
                <c:pt idx="3">
                  <c:v>2.872104449128237</c:v>
                </c:pt>
                <c:pt idx="4">
                  <c:v>2.9324062508924347</c:v>
                </c:pt>
                <c:pt idx="5">
                  <c:v>2.900847971242003</c:v>
                </c:pt>
                <c:pt idx="6">
                  <c:v>2.9609709769839982</c:v>
                </c:pt>
                <c:pt idx="7">
                  <c:v>2.9939248690319982</c:v>
                </c:pt>
                <c:pt idx="8">
                  <c:v>3.0921067799680038</c:v>
                </c:pt>
                <c:pt idx="9">
                  <c:v>3.0918603291769786</c:v>
                </c:pt>
                <c:pt idx="10">
                  <c:v>3.1116678034900143</c:v>
                </c:pt>
                <c:pt idx="11">
                  <c:v>3.067617055115015</c:v>
                </c:pt>
                <c:pt idx="12">
                  <c:v>3.1205872094499751</c:v>
                </c:pt>
                <c:pt idx="13">
                  <c:v>3.0132779151203328</c:v>
                </c:pt>
                <c:pt idx="14">
                  <c:v>3.0051372710007134</c:v>
                </c:pt>
                <c:pt idx="15">
                  <c:v>2.9838915011499632</c:v>
                </c:pt>
                <c:pt idx="16">
                  <c:v>3.0671116839472559</c:v>
                </c:pt>
                <c:pt idx="17">
                  <c:v>3.0805945589963053</c:v>
                </c:pt>
                <c:pt idx="18">
                  <c:v>2.7916427719203578</c:v>
                </c:pt>
                <c:pt idx="19">
                  <c:v>2.717334497907804</c:v>
                </c:pt>
                <c:pt idx="20">
                  <c:v>2.7738805155390782</c:v>
                </c:pt>
                <c:pt idx="21">
                  <c:v>2.670306399899034</c:v>
                </c:pt>
                <c:pt idx="22">
                  <c:v>2.678575991709673</c:v>
                </c:pt>
                <c:pt idx="23">
                  <c:v>2.7311718262861229</c:v>
                </c:pt>
                <c:pt idx="24">
                  <c:v>2.7202598036986521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8-47F9-9190-715C5627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562312"/>
        <c:axId val="1476568872"/>
      </c:barChart>
      <c:lineChart>
        <c:grouping val="standard"/>
        <c:varyColors val="0"/>
        <c:ser>
          <c:idx val="1"/>
          <c:order val="1"/>
          <c:tx>
            <c:strRef>
              <c:f>'H-Empregadores'!$F$2</c:f>
              <c:strCache>
                <c:ptCount val="1"/>
                <c:pt idx="0">
                  <c:v>Empregadores (em % dos homens DN)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D8-47F9-9190-715C5627BCE7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D8-47F9-9190-715C5627B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'H-Empregadores'!$A$3:$A$27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'H-Empregadores'!$F$3:$F$27</c:f>
              <c:numCache>
                <c:formatCode>0.0%</c:formatCode>
                <c:ptCount val="25"/>
                <c:pt idx="0">
                  <c:v>0.15103339078859096</c:v>
                </c:pt>
                <c:pt idx="1">
                  <c:v>0.1424639857799197</c:v>
                </c:pt>
                <c:pt idx="2">
                  <c:v>0.14366291617938629</c:v>
                </c:pt>
                <c:pt idx="3">
                  <c:v>0.16273684237433128</c:v>
                </c:pt>
                <c:pt idx="4">
                  <c:v>0.16498263439673505</c:v>
                </c:pt>
                <c:pt idx="5">
                  <c:v>0.16363247209562176</c:v>
                </c:pt>
                <c:pt idx="6">
                  <c:v>0.16512276349398378</c:v>
                </c:pt>
                <c:pt idx="7">
                  <c:v>0.16575305464079299</c:v>
                </c:pt>
                <c:pt idx="8">
                  <c:v>0.16936098415330836</c:v>
                </c:pt>
                <c:pt idx="9">
                  <c:v>0.17072411630344692</c:v>
                </c:pt>
                <c:pt idx="10">
                  <c:v>0.17172361918775467</c:v>
                </c:pt>
                <c:pt idx="11">
                  <c:v>0.16639014824322779</c:v>
                </c:pt>
                <c:pt idx="12">
                  <c:v>0.16788606461056776</c:v>
                </c:pt>
                <c:pt idx="13">
                  <c:v>0.16278638149082242</c:v>
                </c:pt>
                <c:pt idx="14">
                  <c:v>0.16155830154584211</c:v>
                </c:pt>
                <c:pt idx="15">
                  <c:v>0.15828315193910905</c:v>
                </c:pt>
                <c:pt idx="16">
                  <c:v>0.16222517102328679</c:v>
                </c:pt>
                <c:pt idx="17">
                  <c:v>0.16448068174661271</c:v>
                </c:pt>
                <c:pt idx="18">
                  <c:v>0.16370169657891068</c:v>
                </c:pt>
                <c:pt idx="19">
                  <c:v>0.15948063835293635</c:v>
                </c:pt>
                <c:pt idx="20">
                  <c:v>0.15524382850543136</c:v>
                </c:pt>
                <c:pt idx="21">
                  <c:v>0.14693695885395477</c:v>
                </c:pt>
                <c:pt idx="22">
                  <c:v>0.14259933415286502</c:v>
                </c:pt>
                <c:pt idx="23">
                  <c:v>0.14097654714713481</c:v>
                </c:pt>
                <c:pt idx="24">
                  <c:v>0.13830761816109274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8-47F9-9190-715C5627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568216"/>
        <c:axId val="1476567232"/>
      </c:lineChart>
      <c:catAx>
        <c:axId val="14765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76568872"/>
        <c:crosses val="autoZero"/>
        <c:auto val="1"/>
        <c:lblAlgn val="ctr"/>
        <c:lblOffset val="100"/>
        <c:noMultiLvlLbl val="0"/>
      </c:catAx>
      <c:valAx>
        <c:axId val="1476568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Homens Empregadores (em milhões)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1476562312"/>
        <c:crosses val="autoZero"/>
        <c:crossBetween val="between"/>
      </c:valAx>
      <c:valAx>
        <c:axId val="1476567232"/>
        <c:scaling>
          <c:orientation val="minMax"/>
          <c:max val="0.2"/>
          <c:min val="6.000000000000001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Empregadores no total de Homens  DN (em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1476568216"/>
        <c:crosses val="max"/>
        <c:crossBetween val="between"/>
      </c:valAx>
      <c:catAx>
        <c:axId val="147656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656723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Proporção dos Conta Própria no total de DN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'H-M CP'!$B$2</c:f>
              <c:strCache>
                <c:ptCount val="1"/>
                <c:pt idx="0">
                  <c:v>Mulheres Conta Própria/DN</c:v>
                </c:pt>
              </c:strCache>
            </c:strRef>
          </c:tx>
          <c:spPr>
            <a:solidFill>
              <a:srgbClr val="FED0F9"/>
            </a:solidFill>
            <a:ln>
              <a:solidFill>
                <a:srgbClr val="F204E7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9B-47D2-A2AB-D022A6891D0D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9B-47D2-A2AB-D022A6891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'H-M CP'!$A$3:$A$27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'H-M CP'!$B$3:$B$27</c:f>
              <c:numCache>
                <c:formatCode>0%</c:formatCode>
                <c:ptCount val="25"/>
                <c:pt idx="0">
                  <c:v>0.86097009945831948</c:v>
                </c:pt>
                <c:pt idx="1">
                  <c:v>0.87046904326640728</c:v>
                </c:pt>
                <c:pt idx="2">
                  <c:v>0.87027842864000848</c:v>
                </c:pt>
                <c:pt idx="3">
                  <c:v>0.85396514831807202</c:v>
                </c:pt>
                <c:pt idx="4">
                  <c:v>0.85727181888106851</c:v>
                </c:pt>
                <c:pt idx="5">
                  <c:v>0.8558345677714112</c:v>
                </c:pt>
                <c:pt idx="6">
                  <c:v>0.85968777652376638</c:v>
                </c:pt>
                <c:pt idx="7">
                  <c:v>0.86239521956147025</c:v>
                </c:pt>
                <c:pt idx="8">
                  <c:v>0.85915990782619822</c:v>
                </c:pt>
                <c:pt idx="9">
                  <c:v>0.86192963659353039</c:v>
                </c:pt>
                <c:pt idx="10">
                  <c:v>0.86519534725795844</c:v>
                </c:pt>
                <c:pt idx="11">
                  <c:v>0.85652977290624732</c:v>
                </c:pt>
                <c:pt idx="12">
                  <c:v>0.85584654306230701</c:v>
                </c:pt>
                <c:pt idx="13">
                  <c:v>0.85301471044616728</c:v>
                </c:pt>
                <c:pt idx="14">
                  <c:v>0.86234338319331727</c:v>
                </c:pt>
                <c:pt idx="15">
                  <c:v>0.86089838558315379</c:v>
                </c:pt>
                <c:pt idx="16">
                  <c:v>0.86373896400763972</c:v>
                </c:pt>
                <c:pt idx="17">
                  <c:v>0.86713866943204898</c:v>
                </c:pt>
                <c:pt idx="18">
                  <c:v>0.86416983220653865</c:v>
                </c:pt>
                <c:pt idx="19">
                  <c:v>0.86728304253119137</c:v>
                </c:pt>
                <c:pt idx="20">
                  <c:v>0.87690700542295497</c:v>
                </c:pt>
                <c:pt idx="21">
                  <c:v>0.88355082054688472</c:v>
                </c:pt>
                <c:pt idx="22">
                  <c:v>0.88729244733046553</c:v>
                </c:pt>
                <c:pt idx="23">
                  <c:v>0.89176179286983637</c:v>
                </c:pt>
                <c:pt idx="24">
                  <c:v>0.88633562373352892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B-47D2-A2AB-D022A6891D0D}"/>
            </c:ext>
          </c:extLst>
        </c:ser>
        <c:ser>
          <c:idx val="1"/>
          <c:order val="1"/>
          <c:tx>
            <c:strRef>
              <c:f>'H-M CP'!$C$2</c:f>
              <c:strCache>
                <c:ptCount val="1"/>
                <c:pt idx="0">
                  <c:v>Homens Conta Própria/DN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9B-47D2-A2AB-D022A6891D0D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9B-47D2-A2AB-D022A6891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'H-M CP'!$A$3:$A$27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'H-M CP'!$C$3:$C$27</c:f>
              <c:numCache>
                <c:formatCode>0%</c:formatCode>
                <c:ptCount val="25"/>
                <c:pt idx="0">
                  <c:v>0.84896660921140898</c:v>
                </c:pt>
                <c:pt idx="1">
                  <c:v>0.85753601422008041</c:v>
                </c:pt>
                <c:pt idx="2">
                  <c:v>0.8563370838206138</c:v>
                </c:pt>
                <c:pt idx="3">
                  <c:v>0.83726315762566861</c:v>
                </c:pt>
                <c:pt idx="4">
                  <c:v>0.835017365603265</c:v>
                </c:pt>
                <c:pt idx="5">
                  <c:v>0.8363675279043784</c:v>
                </c:pt>
                <c:pt idx="6">
                  <c:v>0.83487723650601631</c:v>
                </c:pt>
                <c:pt idx="7">
                  <c:v>0.83424694535920696</c:v>
                </c:pt>
                <c:pt idx="8">
                  <c:v>0.83063901584669164</c:v>
                </c:pt>
                <c:pt idx="9">
                  <c:v>0.82927588369655314</c:v>
                </c:pt>
                <c:pt idx="10">
                  <c:v>0.82827638081224531</c:v>
                </c:pt>
                <c:pt idx="11">
                  <c:v>0.83360985175677227</c:v>
                </c:pt>
                <c:pt idx="12">
                  <c:v>0.83211393538943224</c:v>
                </c:pt>
                <c:pt idx="13">
                  <c:v>0.83721361850917753</c:v>
                </c:pt>
                <c:pt idx="14">
                  <c:v>0.83844169845415784</c:v>
                </c:pt>
                <c:pt idx="15">
                  <c:v>0.84171684806089087</c:v>
                </c:pt>
                <c:pt idx="16">
                  <c:v>0.83777482897671307</c:v>
                </c:pt>
                <c:pt idx="17">
                  <c:v>0.83551931825338732</c:v>
                </c:pt>
                <c:pt idx="18">
                  <c:v>0.83629830342108924</c:v>
                </c:pt>
                <c:pt idx="19">
                  <c:v>0.84051936164706365</c:v>
                </c:pt>
                <c:pt idx="20">
                  <c:v>0.8447561714945685</c:v>
                </c:pt>
                <c:pt idx="21">
                  <c:v>0.85306304114604525</c:v>
                </c:pt>
                <c:pt idx="22">
                  <c:v>0.85740066584713492</c:v>
                </c:pt>
                <c:pt idx="23">
                  <c:v>0.85902345285286508</c:v>
                </c:pt>
                <c:pt idx="24">
                  <c:v>0.86169238183890728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B-47D2-A2AB-D022A6891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562248"/>
        <c:axId val="100564872"/>
      </c:barChart>
      <c:catAx>
        <c:axId val="10056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564872"/>
        <c:crosses val="autoZero"/>
        <c:auto val="1"/>
        <c:lblAlgn val="ctr"/>
        <c:lblOffset val="100"/>
        <c:noMultiLvlLbl val="0"/>
      </c:catAx>
      <c:valAx>
        <c:axId val="100564872"/>
        <c:scaling>
          <c:orientation val="minMax"/>
          <c:min val="0.8"/>
        </c:scaling>
        <c:delete val="1"/>
        <c:axPos val="l"/>
        <c:numFmt formatCode="0%" sourceLinked="1"/>
        <c:majorTickMark val="none"/>
        <c:minorTickMark val="none"/>
        <c:tickLblPos val="nextTo"/>
        <c:crossAx val="10056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BRASIL-Mulheres EMPREGADORAS por faixa de EMPREGADOS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'M-Empregos'!$S$6</c:f>
              <c:strCache>
                <c:ptCount val="1"/>
                <c:pt idx="0">
                  <c:v>1 a 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'M-Empregos'!$S$7:$S$28</c:f>
              <c:numCache>
                <c:formatCode>0%</c:formatCode>
                <c:ptCount val="22"/>
                <c:pt idx="0">
                  <c:v>0.69435218093525797</c:v>
                </c:pt>
                <c:pt idx="1">
                  <c:v>0.71640533977083609</c:v>
                </c:pt>
                <c:pt idx="2">
                  <c:v>0.72889893763845492</c:v>
                </c:pt>
                <c:pt idx="3">
                  <c:v>0.74999245601137676</c:v>
                </c:pt>
                <c:pt idx="4">
                  <c:v>0.72604546625467137</c:v>
                </c:pt>
                <c:pt idx="5">
                  <c:v>0.74737817409965446</c:v>
                </c:pt>
                <c:pt idx="6">
                  <c:v>0.73410926734876503</c:v>
                </c:pt>
                <c:pt idx="7">
                  <c:v>0.7336325070142945</c:v>
                </c:pt>
                <c:pt idx="8">
                  <c:v>0.74217494521009719</c:v>
                </c:pt>
                <c:pt idx="9">
                  <c:v>0.74166220092211099</c:v>
                </c:pt>
                <c:pt idx="10">
                  <c:v>0.75303712082501417</c:v>
                </c:pt>
                <c:pt idx="11">
                  <c:v>0.74534442887633301</c:v>
                </c:pt>
                <c:pt idx="12">
                  <c:v>0.74878979838191984</c:v>
                </c:pt>
                <c:pt idx="13">
                  <c:v>0.74366377448542154</c:v>
                </c:pt>
                <c:pt idx="14">
                  <c:v>0.73721787781934323</c:v>
                </c:pt>
                <c:pt idx="15">
                  <c:v>0.75108836751175923</c:v>
                </c:pt>
                <c:pt idx="16">
                  <c:v>0.75322516724038113</c:v>
                </c:pt>
                <c:pt idx="17">
                  <c:v>0.74506043394551069</c:v>
                </c:pt>
                <c:pt idx="18">
                  <c:v>0.71693608933440833</c:v>
                </c:pt>
                <c:pt idx="19">
                  <c:v>0.74344773885661752</c:v>
                </c:pt>
                <c:pt idx="20">
                  <c:v>0.73966645466380787</c:v>
                </c:pt>
                <c:pt idx="21">
                  <c:v>0.7375085580488171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646-9569-BD6BA66E570F}"/>
            </c:ext>
          </c:extLst>
        </c:ser>
        <c:ser>
          <c:idx val="1"/>
          <c:order val="1"/>
          <c:tx>
            <c:strRef>
              <c:f>'M-Empregos'!$T$6</c:f>
              <c:strCache>
                <c:ptCount val="1"/>
                <c:pt idx="0">
                  <c:v>6 a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43-4646-9569-BD6BA66E570F}"/>
                </c:ext>
              </c:extLst>
            </c:dLbl>
            <c:dLbl>
              <c:idx val="21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F43-4646-9569-BD6BA66E5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'M-Empregos'!$T$7:$T$28</c:f>
              <c:numCache>
                <c:formatCode>0%</c:formatCode>
                <c:ptCount val="22"/>
                <c:pt idx="0">
                  <c:v>0.16273406138165797</c:v>
                </c:pt>
                <c:pt idx="1">
                  <c:v>0.14980197688434366</c:v>
                </c:pt>
                <c:pt idx="2">
                  <c:v>0.13379196663464318</c:v>
                </c:pt>
                <c:pt idx="3">
                  <c:v>0.12065666398726355</c:v>
                </c:pt>
                <c:pt idx="4">
                  <c:v>0.14788505523620521</c:v>
                </c:pt>
                <c:pt idx="5">
                  <c:v>0.13193347679480313</c:v>
                </c:pt>
                <c:pt idx="6">
                  <c:v>0.13560022296064436</c:v>
                </c:pt>
                <c:pt idx="7">
                  <c:v>0.14192442643928926</c:v>
                </c:pt>
                <c:pt idx="8">
                  <c:v>0.13619293597407836</c:v>
                </c:pt>
                <c:pt idx="9">
                  <c:v>0.12513953598843444</c:v>
                </c:pt>
                <c:pt idx="10">
                  <c:v>0.12182787315083252</c:v>
                </c:pt>
                <c:pt idx="11">
                  <c:v>0.12429789245758427</c:v>
                </c:pt>
                <c:pt idx="12">
                  <c:v>0.12702004679601336</c:v>
                </c:pt>
                <c:pt idx="13">
                  <c:v>0.12287967352257206</c:v>
                </c:pt>
                <c:pt idx="14">
                  <c:v>0.12224622813594649</c:v>
                </c:pt>
                <c:pt idx="15">
                  <c:v>0.11151475348964032</c:v>
                </c:pt>
                <c:pt idx="16">
                  <c:v>0.11687613328240376</c:v>
                </c:pt>
                <c:pt idx="17">
                  <c:v>0.11232570956509558</c:v>
                </c:pt>
                <c:pt idx="18">
                  <c:v>0.14507533049897689</c:v>
                </c:pt>
                <c:pt idx="19">
                  <c:v>0.12817966991902888</c:v>
                </c:pt>
                <c:pt idx="20">
                  <c:v>0.15009441782171404</c:v>
                </c:pt>
                <c:pt idx="21">
                  <c:v>0.13727340192303247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646-9569-BD6BA66E570F}"/>
            </c:ext>
          </c:extLst>
        </c:ser>
        <c:ser>
          <c:idx val="2"/>
          <c:order val="2"/>
          <c:tx>
            <c:strRef>
              <c:f>'M-Empregos'!$U$6</c:f>
              <c:strCache>
                <c:ptCount val="1"/>
                <c:pt idx="0">
                  <c:v>11 a 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'M-Empregos'!$U$7:$U$28</c:f>
              <c:numCache>
                <c:formatCode>0%</c:formatCode>
                <c:ptCount val="22"/>
                <c:pt idx="0">
                  <c:v>0.11869075530440518</c:v>
                </c:pt>
                <c:pt idx="1">
                  <c:v>0.11035155290531941</c:v>
                </c:pt>
                <c:pt idx="2">
                  <c:v>0.10963241463264239</c:v>
                </c:pt>
                <c:pt idx="3">
                  <c:v>0.10552412906631305</c:v>
                </c:pt>
                <c:pt idx="4">
                  <c:v>0.10614843505886347</c:v>
                </c:pt>
                <c:pt idx="5">
                  <c:v>9.6844952456754951E-2</c:v>
                </c:pt>
                <c:pt idx="6">
                  <c:v>0.10540950891061582</c:v>
                </c:pt>
                <c:pt idx="7">
                  <c:v>9.8119398896214932E-2</c:v>
                </c:pt>
                <c:pt idx="8">
                  <c:v>9.7872332466416842E-2</c:v>
                </c:pt>
                <c:pt idx="9">
                  <c:v>0.11188776175766002</c:v>
                </c:pt>
                <c:pt idx="10">
                  <c:v>9.8099466180184253E-2</c:v>
                </c:pt>
                <c:pt idx="11">
                  <c:v>0.10296320105298352</c:v>
                </c:pt>
                <c:pt idx="12">
                  <c:v>0.10447470502574019</c:v>
                </c:pt>
                <c:pt idx="13">
                  <c:v>0.10537082149223695</c:v>
                </c:pt>
                <c:pt idx="14">
                  <c:v>0.10088102941813493</c:v>
                </c:pt>
                <c:pt idx="15">
                  <c:v>0.10820479027976393</c:v>
                </c:pt>
                <c:pt idx="16">
                  <c:v>0.10007765259883428</c:v>
                </c:pt>
                <c:pt idx="17">
                  <c:v>0.11355974049628507</c:v>
                </c:pt>
                <c:pt idx="18">
                  <c:v>0.10629200575389726</c:v>
                </c:pt>
                <c:pt idx="19">
                  <c:v>9.9068277916491698E-2</c:v>
                </c:pt>
                <c:pt idx="20">
                  <c:v>9.572133979994478E-2</c:v>
                </c:pt>
                <c:pt idx="21">
                  <c:v>0.10780503830467408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3-4646-9569-BD6BA66E570F}"/>
            </c:ext>
          </c:extLst>
        </c:ser>
        <c:ser>
          <c:idx val="3"/>
          <c:order val="3"/>
          <c:tx>
            <c:strRef>
              <c:f>'M-Empregos'!$V$6</c:f>
              <c:strCache>
                <c:ptCount val="1"/>
                <c:pt idx="0">
                  <c:v>51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'M-Empregos'!$V$7:$V$28</c:f>
              <c:numCache>
                <c:formatCode>0%</c:formatCode>
                <c:ptCount val="22"/>
                <c:pt idx="0">
                  <c:v>2.4223002378678946E-2</c:v>
                </c:pt>
                <c:pt idx="1">
                  <c:v>2.3441130439500808E-2</c:v>
                </c:pt>
                <c:pt idx="2">
                  <c:v>2.7676681094259484E-2</c:v>
                </c:pt>
                <c:pt idx="3">
                  <c:v>2.3826750935046652E-2</c:v>
                </c:pt>
                <c:pt idx="4">
                  <c:v>1.9921043450259822E-2</c:v>
                </c:pt>
                <c:pt idx="5">
                  <c:v>2.3843396648787533E-2</c:v>
                </c:pt>
                <c:pt idx="6">
                  <c:v>2.4881000779974911E-2</c:v>
                </c:pt>
                <c:pt idx="7">
                  <c:v>2.6323667650201416E-2</c:v>
                </c:pt>
                <c:pt idx="8">
                  <c:v>2.3759786349407588E-2</c:v>
                </c:pt>
                <c:pt idx="9">
                  <c:v>2.1310501331794553E-2</c:v>
                </c:pt>
                <c:pt idx="10">
                  <c:v>2.703553984396901E-2</c:v>
                </c:pt>
                <c:pt idx="11">
                  <c:v>2.7394477613099263E-2</c:v>
                </c:pt>
                <c:pt idx="12">
                  <c:v>1.9715449796326518E-2</c:v>
                </c:pt>
                <c:pt idx="13">
                  <c:v>2.8085730499769587E-2</c:v>
                </c:pt>
                <c:pt idx="14">
                  <c:v>3.9654864626575317E-2</c:v>
                </c:pt>
                <c:pt idx="15">
                  <c:v>2.9192088718836596E-2</c:v>
                </c:pt>
                <c:pt idx="16">
                  <c:v>2.9821046878380851E-2</c:v>
                </c:pt>
                <c:pt idx="17">
                  <c:v>2.9054115993108708E-2</c:v>
                </c:pt>
                <c:pt idx="18">
                  <c:v>3.1696574412717692E-2</c:v>
                </c:pt>
                <c:pt idx="19">
                  <c:v>2.9304313307862009E-2</c:v>
                </c:pt>
                <c:pt idx="20">
                  <c:v>1.451778771453339E-2</c:v>
                </c:pt>
                <c:pt idx="21">
                  <c:v>1.7413001723476335E-2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3-4646-9569-BD6BA66E5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496848"/>
        <c:axId val="634498160"/>
      </c:barChart>
      <c:catAx>
        <c:axId val="6344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4498160"/>
        <c:crosses val="autoZero"/>
        <c:auto val="1"/>
        <c:lblAlgn val="ctr"/>
        <c:lblOffset val="100"/>
        <c:noMultiLvlLbl val="0"/>
      </c:catAx>
      <c:valAx>
        <c:axId val="6344981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344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pt-BR" sz="1800" b="0" dirty="0"/>
              <a:t>BRASIL-Homens EMPREGADORES por faixa de EMPREGADOS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'H-Empregos'!$S$5</c:f>
              <c:strCache>
                <c:ptCount val="1"/>
                <c:pt idx="0">
                  <c:v>1 a 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BD9-4033-ADF3-5BE8337A2921}"/>
                </c:ext>
              </c:extLst>
            </c:dLbl>
            <c:dLbl>
              <c:idx val="21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BD9-4033-ADF3-5BE8337A2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'H-Empregos'!$S$6:$S$27</c:f>
              <c:numCache>
                <c:formatCode>0%</c:formatCode>
                <c:ptCount val="22"/>
                <c:pt idx="0">
                  <c:v>0.69995138151667502</c:v>
                </c:pt>
                <c:pt idx="1">
                  <c:v>0.70431703136314272</c:v>
                </c:pt>
                <c:pt idx="2">
                  <c:v>0.70591661754519774</c:v>
                </c:pt>
                <c:pt idx="3">
                  <c:v>0.71368803201660702</c:v>
                </c:pt>
                <c:pt idx="4">
                  <c:v>0.71155624543470442</c:v>
                </c:pt>
                <c:pt idx="5">
                  <c:v>0.72140175882965007</c:v>
                </c:pt>
                <c:pt idx="6">
                  <c:v>0.72558508278870226</c:v>
                </c:pt>
                <c:pt idx="7">
                  <c:v>0.72453334857319251</c:v>
                </c:pt>
                <c:pt idx="8">
                  <c:v>0.72860785692209229</c:v>
                </c:pt>
                <c:pt idx="9">
                  <c:v>0.73076295049351181</c:v>
                </c:pt>
                <c:pt idx="10">
                  <c:v>0.72397269679841381</c:v>
                </c:pt>
                <c:pt idx="11">
                  <c:v>0.72598795194910992</c:v>
                </c:pt>
                <c:pt idx="12">
                  <c:v>0.71428573906605863</c:v>
                </c:pt>
                <c:pt idx="13">
                  <c:v>0.71685720865497005</c:v>
                </c:pt>
                <c:pt idx="14">
                  <c:v>0.70664596668686641</c:v>
                </c:pt>
                <c:pt idx="15">
                  <c:v>0.72171583547082041</c:v>
                </c:pt>
                <c:pt idx="16">
                  <c:v>0.70202579500797502</c:v>
                </c:pt>
                <c:pt idx="17">
                  <c:v>0.7039745688652892</c:v>
                </c:pt>
                <c:pt idx="18">
                  <c:v>0.70194490906379758</c:v>
                </c:pt>
                <c:pt idx="19">
                  <c:v>0.71167573091395886</c:v>
                </c:pt>
                <c:pt idx="20">
                  <c:v>0.72293077294640973</c:v>
                </c:pt>
                <c:pt idx="21">
                  <c:v>0.73802812886086522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9-4033-ADF3-5BE8337A2921}"/>
            </c:ext>
          </c:extLst>
        </c:ser>
        <c:ser>
          <c:idx val="1"/>
          <c:order val="1"/>
          <c:tx>
            <c:strRef>
              <c:f>'H-Empregos'!$T$5</c:f>
              <c:strCache>
                <c:ptCount val="1"/>
                <c:pt idx="0">
                  <c:v>6 a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'H-Empregos'!$T$6:$T$27</c:f>
              <c:numCache>
                <c:formatCode>0%</c:formatCode>
                <c:ptCount val="22"/>
                <c:pt idx="0">
                  <c:v>0.13816949741084122</c:v>
                </c:pt>
                <c:pt idx="1">
                  <c:v>0.14400089879599029</c:v>
                </c:pt>
                <c:pt idx="2">
                  <c:v>0.14095986069029545</c:v>
                </c:pt>
                <c:pt idx="3">
                  <c:v>0.13781278056553029</c:v>
                </c:pt>
                <c:pt idx="4">
                  <c:v>0.14040335870415852</c:v>
                </c:pt>
                <c:pt idx="5">
                  <c:v>0.13316634122650217</c:v>
                </c:pt>
                <c:pt idx="6">
                  <c:v>0.13755120239639224</c:v>
                </c:pt>
                <c:pt idx="7">
                  <c:v>0.13691876459053659</c:v>
                </c:pt>
                <c:pt idx="8">
                  <c:v>0.12850621632928089</c:v>
                </c:pt>
                <c:pt idx="9">
                  <c:v>0.13138049017135492</c:v>
                </c:pt>
                <c:pt idx="10">
                  <c:v>0.13033624117813844</c:v>
                </c:pt>
                <c:pt idx="11">
                  <c:v>0.13191996567693048</c:v>
                </c:pt>
                <c:pt idx="12">
                  <c:v>0.1322739578506224</c:v>
                </c:pt>
                <c:pt idx="13">
                  <c:v>0.127821484626884</c:v>
                </c:pt>
                <c:pt idx="14">
                  <c:v>0.137984810639497</c:v>
                </c:pt>
                <c:pt idx="15">
                  <c:v>0.12548351580136327</c:v>
                </c:pt>
                <c:pt idx="16">
                  <c:v>0.13189742629731671</c:v>
                </c:pt>
                <c:pt idx="17">
                  <c:v>0.12943796701973745</c:v>
                </c:pt>
                <c:pt idx="18">
                  <c:v>0.12804326795775495</c:v>
                </c:pt>
                <c:pt idx="19">
                  <c:v>0.13034837712058961</c:v>
                </c:pt>
                <c:pt idx="20">
                  <c:v>0.13369750499163408</c:v>
                </c:pt>
                <c:pt idx="21">
                  <c:v>0.12975543437604042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9-4033-ADF3-5BE8337A2921}"/>
            </c:ext>
          </c:extLst>
        </c:ser>
        <c:ser>
          <c:idx val="2"/>
          <c:order val="2"/>
          <c:tx>
            <c:strRef>
              <c:f>'H-Empregos'!$U$5</c:f>
              <c:strCache>
                <c:ptCount val="1"/>
                <c:pt idx="0">
                  <c:v>11 a 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'H-Empregos'!$U$6:$U$27</c:f>
              <c:numCache>
                <c:formatCode>0%</c:formatCode>
                <c:ptCount val="22"/>
                <c:pt idx="0">
                  <c:v>0.12597694613484595</c:v>
                </c:pt>
                <c:pt idx="1">
                  <c:v>0.11563273692498299</c:v>
                </c:pt>
                <c:pt idx="2">
                  <c:v>0.11900465533951979</c:v>
                </c:pt>
                <c:pt idx="3">
                  <c:v>0.11735826552205925</c:v>
                </c:pt>
                <c:pt idx="4">
                  <c:v>0.11408023114836206</c:v>
                </c:pt>
                <c:pt idx="5">
                  <c:v>0.1133784621576451</c:v>
                </c:pt>
                <c:pt idx="6">
                  <c:v>0.10839569552910903</c:v>
                </c:pt>
                <c:pt idx="7">
                  <c:v>0.1066549036654153</c:v>
                </c:pt>
                <c:pt idx="8">
                  <c:v>0.11249505003715765</c:v>
                </c:pt>
                <c:pt idx="9">
                  <c:v>0.11060146175848493</c:v>
                </c:pt>
                <c:pt idx="10">
                  <c:v>0.10955519003687655</c:v>
                </c:pt>
                <c:pt idx="11">
                  <c:v>0.10400899227395914</c:v>
                </c:pt>
                <c:pt idx="12">
                  <c:v>0.11559377239499866</c:v>
                </c:pt>
                <c:pt idx="13">
                  <c:v>0.11128286550460031</c:v>
                </c:pt>
                <c:pt idx="14">
                  <c:v>0.11040201356554043</c:v>
                </c:pt>
                <c:pt idx="15">
                  <c:v>0.10961064057674479</c:v>
                </c:pt>
                <c:pt idx="16">
                  <c:v>0.12132829997785063</c:v>
                </c:pt>
                <c:pt idx="17">
                  <c:v>0.12297412187577485</c:v>
                </c:pt>
                <c:pt idx="18">
                  <c:v>0.13255499544863591</c:v>
                </c:pt>
                <c:pt idx="19">
                  <c:v>0.13030344627555748</c:v>
                </c:pt>
                <c:pt idx="20">
                  <c:v>0.11716433979266085</c:v>
                </c:pt>
                <c:pt idx="21">
                  <c:v>0.1077957784858347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9-4033-ADF3-5BE8337A2921}"/>
            </c:ext>
          </c:extLst>
        </c:ser>
        <c:ser>
          <c:idx val="3"/>
          <c:order val="3"/>
          <c:tx>
            <c:strRef>
              <c:f>'H-Empregos'!$V$5</c:f>
              <c:strCache>
                <c:ptCount val="1"/>
                <c:pt idx="0">
                  <c:v>51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'H-Empregos'!$V$6:$V$27</c:f>
              <c:numCache>
                <c:formatCode>0%</c:formatCode>
                <c:ptCount val="22"/>
                <c:pt idx="0">
                  <c:v>3.5902174937637789E-2</c:v>
                </c:pt>
                <c:pt idx="1">
                  <c:v>3.6049332915883858E-2</c:v>
                </c:pt>
                <c:pt idx="2">
                  <c:v>3.4118866424986842E-2</c:v>
                </c:pt>
                <c:pt idx="3">
                  <c:v>3.1140921895803569E-2</c:v>
                </c:pt>
                <c:pt idx="4">
                  <c:v>3.3960164712775E-2</c:v>
                </c:pt>
                <c:pt idx="5">
                  <c:v>3.2053437786202711E-2</c:v>
                </c:pt>
                <c:pt idx="6">
                  <c:v>2.8468019285796575E-2</c:v>
                </c:pt>
                <c:pt idx="7">
                  <c:v>3.189298317085567E-2</c:v>
                </c:pt>
                <c:pt idx="8">
                  <c:v>3.0390876711469096E-2</c:v>
                </c:pt>
                <c:pt idx="9">
                  <c:v>2.725509757664827E-2</c:v>
                </c:pt>
                <c:pt idx="10">
                  <c:v>3.6135871986571165E-2</c:v>
                </c:pt>
                <c:pt idx="11">
                  <c:v>3.8083090100000515E-2</c:v>
                </c:pt>
                <c:pt idx="12">
                  <c:v>3.7846530688320251E-2</c:v>
                </c:pt>
                <c:pt idx="13">
                  <c:v>4.4038441213545623E-2</c:v>
                </c:pt>
                <c:pt idx="14">
                  <c:v>4.4967209108096116E-2</c:v>
                </c:pt>
                <c:pt idx="15">
                  <c:v>4.3190008151071477E-2</c:v>
                </c:pt>
                <c:pt idx="16">
                  <c:v>4.4748478716857568E-2</c:v>
                </c:pt>
                <c:pt idx="17">
                  <c:v>4.3613342239198459E-2</c:v>
                </c:pt>
                <c:pt idx="18">
                  <c:v>3.7456827529811505E-2</c:v>
                </c:pt>
                <c:pt idx="19">
                  <c:v>2.7672445689894007E-2</c:v>
                </c:pt>
                <c:pt idx="20">
                  <c:v>2.6207382269295327E-2</c:v>
                </c:pt>
                <c:pt idx="21">
                  <c:v>2.4420658277259616E-2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9-4033-ADF3-5BE8337A2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496848"/>
        <c:axId val="634498160"/>
      </c:barChart>
      <c:catAx>
        <c:axId val="6344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634498160"/>
        <c:crosses val="autoZero"/>
        <c:auto val="1"/>
        <c:lblAlgn val="ctr"/>
        <c:lblOffset val="100"/>
        <c:noMultiLvlLbl val="0"/>
      </c:catAx>
      <c:valAx>
        <c:axId val="6344981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34496848"/>
        <c:crosses val="autoZero"/>
        <c:crossBetween val="between"/>
      </c:valAx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'UF-M%'!$A$4:$A$30</cx:f>
        <cx:nf>'UF-M%'!$A$3</cx:nf>
        <cx:lvl ptCount="27" name="Rótulos de Linha">
          <cx:pt idx="0">RJ</cx:pt>
          <cx:pt idx="1">DF</cx:pt>
          <cx:pt idx="2">SE</cx:pt>
          <cx:pt idx="3">MS</cx:pt>
          <cx:pt idx="4">SP</cx:pt>
          <cx:pt idx="5">CE</cx:pt>
          <cx:pt idx="6">PI</cx:pt>
          <cx:pt idx="7">RN</cx:pt>
          <cx:pt idx="8">AL</cx:pt>
          <cx:pt idx="9">GO</cx:pt>
          <cx:pt idx="10">RS</cx:pt>
          <cx:pt idx="11">MA</cx:pt>
          <cx:pt idx="12">SC</cx:pt>
          <cx:pt idx="13">PB</cx:pt>
          <cx:pt idx="14">ES</cx:pt>
          <cx:pt idx="15">PE</cx:pt>
          <cx:pt idx="16">BA</cx:pt>
          <cx:pt idx="17">PR</cx:pt>
          <cx:pt idx="18">PA</cx:pt>
          <cx:pt idx="19">AP</cx:pt>
          <cx:pt idx="20">MG</cx:pt>
          <cx:pt idx="21">RR</cx:pt>
          <cx:pt idx="22">AM</cx:pt>
          <cx:pt idx="23">MT</cx:pt>
          <cx:pt idx="24">RO</cx:pt>
          <cx:pt idx="25">TO</cx:pt>
          <cx:pt idx="26">AC</cx:pt>
        </cx:lvl>
      </cx:strDim>
      <cx:numDim type="colorVal">
        <cx:f>'UF-M%'!$F$4:$F$30</cx:f>
        <cx:lvl ptCount="27" formatCode="0%">
          <cx:pt idx="0">0.38172618820603943</cx:pt>
          <cx:pt idx="1">0.36994977642799964</cx:pt>
          <cx:pt idx="2">0.36866006301706156</cx:pt>
          <cx:pt idx="3">0.36441898663069228</cx:pt>
          <cx:pt idx="4">0.36299579605239268</cx:pt>
          <cx:pt idx="5">0.360860722446396</cx:pt>
          <cx:pt idx="6">0.35935959584685756</cx:pt>
          <cx:pt idx="7">0.35454440968996809</cx:pt>
          <cx:pt idx="8">0.35008815444787478</cx:pt>
          <cx:pt idx="9">0.34804934298950602</cx:pt>
          <cx:pt idx="10">0.34798570408733276</cx:pt>
          <cx:pt idx="11">0.34469325536395218</cx:pt>
          <cx:pt idx="12">0.34419054497397256</cx:pt>
          <cx:pt idx="13">0.34246984757695059</cx:pt>
          <cx:pt idx="14">0.336188781428018</cx:pt>
          <cx:pt idx="15">0.33363036070295904</cx:pt>
          <cx:pt idx="16">0.3229906934223386</cx:pt>
          <cx:pt idx="17">0.31460429097031939</cx:pt>
          <cx:pt idx="18">0.31273412454375943</cx:pt>
          <cx:pt idx="19">0.30968974068229688</cx:pt>
          <cx:pt idx="20">0.3051680349475257</cx:pt>
          <cx:pt idx="21">0.30228955176709305</cx:pt>
          <cx:pt idx="22">0.29911039144258839</cx:pt>
          <cx:pt idx="23">0.27535760550449784</cx:pt>
          <cx:pt idx="24">0.27213317880479837</cx:pt>
          <cx:pt idx="25">0.26542392140087967</cx:pt>
          <cx:pt idx="26">0.24495092241395286</cx:pt>
        </cx:lvl>
      </cx:numDim>
    </cx:data>
  </cx:chartData>
  <cx:chart>
    <cx:plotArea>
      <cx:plotAreaRegion>
        <cx:series layoutId="regionMap" uniqueId="{201CF0FC-85C0-4150-A0B9-750E775C838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ysClr val="windowText" lastClr="000000"/>
                    </a:solidFill>
                  </a:defRPr>
                </a:pPr>
                <a:endParaRPr lang="pt-BR" sz="14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34%</a:t>
                  </a:r>
                </a:p>
              </cx:txP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31%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24%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1HzZctxIsuWvyPQ8YMUegbaua1YB5MJkchFJbXyBUVyAABDY97+5Ns/9Nn9QPzaOVLOaTLGoK5nG
bFgPrKpERsZywt2PH/fMf94M/7hJ766rN4NNs/ofN8Pvb6OmKf7x22/1TXRnr+sDa26qvM7vm4Ob
3P6W39+bm7vfbqvr3mThbwRh9ttNdF01d8Pb//onfFp4l2/zm+vG5Nm79q4az+/qNm3qF549++jN
9a01mW/qpjI3Df79rbd4++Yua0wzXo7F3e9vnzx/++a3/U/5ZsY3KSyqaW9hrEMPpKIUuy5HGFHJ
XfX2TZpn4V/P1QFXykWYY1dKTl38MPnJtYUP8ODE/vzvh9eeW9BuOde3t9VdXcNedv/+z7gni/+6
t5u8zZr5uEI4ud/f6uq6NunbN6bOva9PvHxeuj7f7fW3pyf9X//cewF2v/fKIzD2j+p7j77B4nzz
0tZ/EAtCDlykFEKYcEwIkk+hYPQAu0ICBPBXSsrYw9xfoTg3+Zvbuzeb6+zOVPnDs/85JPvj96CZ
t/qaoDk7fOkIfhAafoARx9KVSghFMFHuHjbkQCHsMsWZpIIStWcmZ+a6/fNfLy3oeTN5GLeHxby3
14TFxdlLW/9BLAg94JS6wlXSxRztXNJjl8XEgSBKCQUODZFv7eTiz/+dvzm7btOfsJHHY/cwmff4
mjDxl78QE8wPpEswRoxRjDmh4JueYCIP1Bw/EBgIgzcqCDNfY9hX3/U1vDX5m+Xd7V11De7+7yPc
85by7Sfs4TPv9zXhc/ErwzxGBy54MNeVgACXmOz5LyoP4KlyFZWCCab2Y8vFXRWa4u7HYflr4B4a
8+5eExrHFy/t/Uc9GDpgHDMXMUQIwWKPc3F2ILDA2KWKScEF4Q9zfzWW42swlBVQ0RoCfv7mov0J
c3nuM/Ygmrf8miA6P3k4puc4zw9CxCGecxdIPWEIWC/nENAfOzTKDwgYFENSYjAXYM4Pk/+HjK2q
6wwIGUB0kkNa8PCG51b3vE+bGdk3H7KH0rzr14TSH9uXzuEHUXIPhCDAACQHRgz2ROg3KEnKsUCK
SEGFxOD2HoedP9LrML+uH178nyPz18A9NObdvSY0Vqcv7f0H0cBAvFxIIhHnwM4IVXtoMPeAcEUV
5DgQagiXeyRglZs///snwHgYt4fFvLfXhMX5r8RCHUiBletCSoLBi2FJnlqGoJBrwjuUO0f7b91X
nt3++X8yc/3S9fgbp/WfoXuAzBt8VYBcvLT7HzQOig7AUXHiQn7PdmnLU0A4hoAiXIqochlixIXs
/7GrehoLfirmP/MR+wjBjl8TQn94D4f0nOv+QYTcA0jvuUJMQhoPUYOLpwgJyGEwVlQQRoQE77WX
4/9xU/1EjP86ag+HeV+vCYfjP34hDuQAuDED1wXJO+EEdMenODB2QBESUhFOsaSK7IWR42vgXREk
+S+t6Xnf9WjoHiLzDl8TIhe/0jKIPIDUUTGEBcOK8X1AQCOG1wniRGBCwYAeTv4rF764zprrN951
c12Z7Cciyv74PWjmrb4maM70w/H8AqclDzAcOPApAkSYUJfsOS3KDhRoxsjlElHQlR+m/orMGZjK
n//68hOY/GfkHhrz7l4TGouLhyP5BWgQBK4JUhFECZNoPvE917V7TogSoLO44L6AlT0O8ou6+PNf
lYH0fr7zP+HAvvmAPXTm3b4mdM4WDwf0C9BRByB+AcealUoJTIw+BQdMxcVMUHiPS5TEaC9ZPLur
smv7pb35CVwej92DZN7ia4JEQyT8e3H2BzkXhpKXJC4Caox2OtcTjQXiCggwkN5LAXIYVFUeZv7q
vfR19DMJyr+H7cEwb+s1wXB2/nAYv8AyCD9gc9wGRdKF+pbA+xEeMneI+6DsAxAChK9905gp18+U
gecwshu4h8a8u1eFxi81CgDDpQKBOAzVEgXq1VNHxdQBc6VQClwYkLFdlHkcReBQfxKLedg+Eq/M
Lv74haXGOWUHxovgnzlgQMzezwkhawf2BQ4MEhUBlZV96vuHvS5+BouHcXtgzJt7TWZxvPqFTgpD
go6VgCxkVnLVrLg/jhbQHuFSLuAtlIIXQ+5ee8Qx5B71mxVUF0390qr+JjN8MnoPlnmbrwmW818Y
O6DxAfQQSNchD6dUiX0JXqADwSWD2jDokAIqJnvJ4XkOgNjrH0fkr4F7YMybe01g/HH80t5/kE9B
ixBUFGftxOUuFqBkPTUSQAP61CCCQ1uEwEB38cPkXykV+J0pBzt5ePU5bvG8gfxn5B4e8/5eEx7H
ly9t/gfxgL4IAYVe6NgC1VByrvbScy4OkEsJJIKzRv/VqT0O5Y/KtC+t6nlIngzeQ2Xe5WtC5RJq
B78u60BAZxF00kkFrgvJfZ8FBItC1RcaH0E7+RaUS+jqhP7L7Ces5NHQPUDmDf7/DMjfrO0xJk/e
8qONqNChAhSLzM2PQkAmwvY6VDiF7B3kd8RBFEZAf8GSHlvKQ5vo3y/oeSN5GPdk8f+vu07/viP1
r2ZdH+TSxa7L91FT6stPdxuEruO9oS/ZzdfTOrz9/S2BegYEi7+6h+cPeXLA++2h3wy9u64b6Chm
0GrEwa4g5oPfA6kFgOzvvj6axUjIW6DbmIo5n4fok0FrRATDQDoDTF0FvA7GEohOb9/Uefv1GT2g
8ExCTJtLmnOZ/2GvZ3k6hnn218H8+//fZK09y03W1L+/nRdQfH3bvFEx3x4JTU6QzgqYScy9TsXN
9Tl0cc/v/l+oyXI2FaL0BpGGvsyyI0tFpGMSN7pokklTOyT+6Fmva1ji15076jrpjMbOdCJJvClz
cls74tbtCPdcaTayldA9+9fZPrNIYEVP1gi3HGRbAUkFHBOw2b01FgEzfdrjyXNd53Yqyw9xHLXa
XLKEfUjdsNQvTwdIPzMddIeBDECgzZU8PRIQaEwaFXzyugJ/7JnSVYpTLUwkvFxF953kZtW4EqSs
lzYJJrs/qwQwEIPACPUDNj9/BESFe1yyDI0eH2WtE2uvJmVOQhPTRZr3716e7JktSoixIGCAzwcx
Y+9EUdcSR1GYbOjpaTLlxybOPqO2XI1O6Oqwzs5CyxP/5UkxemaLeBZMINpASyrZO1jZG1Xyaho9
4MZeUzu57hoU6CDAtyRBi4GkZ0OXHqLYK3D8ncmfuUMSrjiF9BQaySB9fXq8lqUiaqJ+9JyJkEUe
nzT5WGnQEzpdoHGVjeLy5d3uGxZcWgl7ZZRA1GR0bvJ8jKc7FDzIOwuXtnMv7TUpqtgLbXFWCnZU
9UPoda09zWyDvnN7n58Xkg8FbScEmoGezgvfcIjHLGsmr6ncy8x1L9mQLwJMDwNke9+RburxoPRt
VN6+vGEMTumbGwxyGRgMJVAim3WxxzvOkzF0XRrCjllkvTZZW+sKXTVcu03/gdQh1WO4wF0w+njw
0s5k39k6JL3fLIAyCXL13N2EZ6no8QJ4Erixkw6TFzsd1cSOSONsTHVqK/kTU0HlGzwwVDYw5HRP
p0rSasRRI0YPt0WjuzB0V1nJlR4akn5nquduLngiSjlcJuhhmY/9kWPoOzsUdcJHr4qiOxQRqzmN
Qi+kkUdI4yemS74z43PeAVplFAQGqPzvos/jGd0qThNHjKM3stpTUZFph0ea90R4harfDTb5kDrx
/cvXZxdpHkei2WB27dDQDAWMU+wdaTYU/ZgJMnqN6ZYoiiZdZnKdCntmkiHVeZWfMZufdVX2jpXp
urDGej2B40ajSPzSVBsx5QaWGVoPd+F9B3qiLoTSzTAPt1PnxV1wSbpOqzD7jCO2StIw12HmKt1P
otbKTqluDfwZiqtypMdw0PdqdC4HlG4DYlcMud4Ufxi5umxpts1idWmHHmnD8KGdvmNPzwUEjkBN
AB2agda8Z06120ciHjAEhKrbRoG67JS9ivLkPuFJ9R3En7PdmUbO0Y5ThGcy8hjyskhonkZ8gO11
ow4xOmxhtsG4l4Fj7qsaJcsCpVfQ8f5BpBB8pzj5Dv7P+C2QTbCUIJ0wyEP2VkC7ekhQOA5eEIxU
iyL1qpgt08TLbdLrMGCFlxXLFLc/4TWASQG/YNCQp/DMpR9vPQhYg3NjRi+1waWT2sIfaR9pxnj9
nVP+1pLhaMFBUgi6MBma4+MjSw4EVH8yno9eEbr1giTMFxU+r0mHtEpPIdx/edmkyLceGQoZc07N
QEGH+fYmdMvUNl0xgLMFK5IyyTwu6uVA+ttkjFeurasVn/LGy4byOCrDSqM+uapT5x1r3JO4lMyL
+9sygyO3GFjg1LNaOwrcah6BuSS0DX7ihB4veO8ShAq6kSyCSyCkibwpQVuclZ1GVbqtqijxhhoy
x5dYF/mWk1DoFYCrr6BZE76sNMeUR5jwkVQmd8nkVWzqPcWSJY2H8EPIyPuICo+Xi9RxV8yKwy6J
XY0FPVQBvqTJu6z4wJ280I2BizLFRBOTXpQOgElq8AkvrxMuClRk96IbBfOA8KqgF15KtQdmECe4
HsYIeTacbpQEBlE08X0z3x4+2A9Fz/0snMBXm2xagsWOXlLdYgVeMh4UMHeFfMU+1234PqjlJZXl
WQZsFieq1k1qPw9bztzLpszu4z7dJsbeR5LUWnTgDmNw+1qGZagJWdFeKT2CRxxtetQlbFmM5qoA
KqTTAJ64sxOdXRUPwO2qPL4nJCx0mDoaR9HHOsabgUNQBkCOP9b2c/tOcVNpHkfr3KDrKi+u3Km4
yDvAPVNt71cVnC3KIz0kpV+y4pRFTbdqHdpo3rBK744cFeaeZcmVk7cfx87VfTN6LAtc3XDnblQB
RObJXtEmvin7bJXUfjLwwstzAKpPHaXbIb4KADvf7dWmrdIrPmZXbe2ubUG8QfHO613rkaqItFPA
+4dyPCmicJW7Tq3rCm5A08jEN+oTkCM/avLtNMEgDMvCI+Ne+sFlzW1ZiEsnzK7SOk90E/a6FT2E
LlkpPyBi06nex6LYVmkFN8rBJ2KaqA6tS3RNy0Uj+jmEwcd2dPJAhbaeUwGnczUZYUBt7bYVTuqp
Jii1czmOCCJTZ68ckV+1DVomKD3tROWN6bhULgxkMWxfzgBDglrrHSw7IB0XDL3gA9JjiVI9Un7p
Vl8sDb+oAmEtM6MhLCoNWcNZgGFVNFOXmNcnKEh0QfJVLeKrzE3hSM19gpMrM37u0PTe+aJocZb1
1Sbq0LkbQqKDmwtGu9VUjWelER4ug8vQ6f0O2ViHzF7V4Lx4symz9J7K+f0DX5etky/yvAqXkLj6
A8mv+jhbwnexKi+gPeRtebtKunSFesy9KYDRufCHZr7ovTlsKGSzRfi+7ZpIlzldwU1Cuitq8Pmc
JAvKEusbOFAF9x3ZdloGQVv4NVcf6QTWlJUT1zh+n0NVUteTA35xPqQpsGe2Nq7OO+kVNjlCVrUA
cg0UGI65bapAl1Yz2S6CmoKrTbDS7zAo114ZJa2nWu43cPFYtq7H8DoNYbmiCVKIyLKczyDy3My8
j5uk1YOtcp/hfOVM8b1p7LaxkTxsiNPqNPJhNieUhe4JTnxRUwAwMN7QwsAol2ZZpeg8iRnw4pm7
TE1+NacKaQ+8CDm3EVj/iILFjsmOBrhRSuNajzG9UqsQt6XHYqEHUh4PWNT+TMtMBKED91PmNUi8
i3h2mMlqHaQTeCYxrXB+uXMgMf7KYWZbmwykCMqk9zMlc6x7OWMd7K5dGc7h6n1C4NAZhtVXU3Qv
6lDXgXw/zPmpW1Gkk5LmelCuT124p0IFZ1McXVY4XHSK6YSByXeB4F5rospDE3a8kvDT1mTLSqnM
C1S/mFQWLfM2Tr3RGWt/CEKiVXXTmehLHAwntIjPd4bBS1T52GRWJ6Yy4AXqe5omGmzp0qnENrcc
DHRsrHYcdJTBhw+oi7yyCM7IkOaAdH41dRA1WReesIx85Cy9morQjxQ7na0WZ/GxazhYboLfhT3d
xrgB51ciT4jJ1RJ8qHTd0zqotk2Q3HcTBYdSgw/tbX+Klk4avp+ZMSshsbK40cgkp2EDcb0S8pI0
4MWzsL9mTrqYKj6ucgZyRmr7Vdjlo+5yvhlItBYp9m1Wpp6twvseJ/dDndzHNrgnXRxr0hdwO91L
+O5J4kdg0UXnLBwWfAQwYXh+FfDk3lHNUSytX0vjt8heyi69Gji4kkTEuWeSdhn1veZBDCzbwZ03
8ORqp63sAC34okyLo5RDXuOm9zujml0XScPlPHXZZlczEe/ybZmKRWrgRLOJrnc3nOR8PZXgLqj9
gHCx4CXfVER+2OV/MThBHshLbNCoKVaVdlBztyP6oQufUs2pBHXbszqPzkYONlxACGmz/IaG5j4q
IMfgsxlNjrhUWXFdVi1cUfc96drTnRmvj/OBJD7esaIx/Ooa8ChXeScO57XHDLIP407g4PhwIUTY
aphYeuVUQNUp0crJblg2lsdzSJYlX6laLZWFsAKu52yXT5ed3VYMGNcwoQqiLOs8lOJC13kM3wmB
XewODJiMT9pu0GaCRL+vTQ3k7gKx/Gy+RbtUZ+f13fmzx25jq+ByPrcshuvERrgYLEqMB4flOlTT
lod+yyHoSSMHzWrI5zMzEl0pVq3dvNq4cxjAcMFZiheyjTMPkVw7OdySNIRzm6rEaOMKP3HqYgHU
sfPeSeR8ZrIwq1BUvZ8ANe1J+bmHu6YLZceVSODGOoO9CFD6sSogJtrmngQ1XiBI67KsCsHHdouJ
s3tE63cisBfZnN2FAi1p1b1ntKj9sS8ARUsP6yk/ioezXIE3Qg3cugJBwItyEH6cPFyk7TxBkp4h
ADcP4XldwjshWVrUBkJpXOpqnOMz3O867IINg3x72bSgkVpenuQO5xC0YHZc5lLnCfipoQ3ROhbk
k6vKD7tbRkvwRkUIVhFnsW/hmyjaEFl5smLamGTysP3SsKJYgHjxaUpUqBOeKz8ENugxiVc4TRYq
7ApPpsLoyMneO4PbLMV4nogNwbZcp24c+XTMvL67HsFwI3YhkmoNy6sXti3BRNMzJcts0YMfrJed
tZGX0lD4U+boKL7ZXZ427DpvCgMIms1pmEnuz66LuS3VbgROoO8cu65G3pyNtai0jSK7NpCYaVpA
Qt4CF+6DNDsqp6reSoKSoya559MoNkURF+u+Tg9DLpITRKezQYbDduo+9NkA17cE4lM2p9QM7qFp
nV6PA5p0IEHyHXO4jqVqzaqcnBQOcUOT8BCki8+72zpOwxIV6lM2B+Odq1NJcjlR47sBUKFpjl8z
B2UF03aMYghxc7SY/7Scr6QbLlBbeMxmvT+6aFqMWSA95FzHzfhBhWAPSWvuTV2vK462vAOrMSWu
tQuCGuuzha3BhYGXnfNhVfFt1dirxpSfcMc9UjsGrDU0G2Dtx3GUi60IPvIK9E9TJadYnRrZyGPq
UHnMKgNw9u2mqbtgK0t5ndRR5MGvMMRAWip2VIM6dJTTwmvGstuUUmXbkTVAPtPOBsu0U4BT1FZa
GWZW3dR/7hMZH3dD1K0cZ8BelrS5LlsgOfF4PUbmsBU3AzqyQYV84+ZnhcnPyj69J++DfroYTXeI
e7ue/V+cZ3AxITeOWbuNkk5z3Cx2fjOxpl+G0aALJ52WSgDxgSt7ZF04JbcGRmlBwvB4DZExm7AP
GsO0CVF6FA4mPs4IM8dMjWabBg1YU4H5apwY3pRDv8pI/bGmTeGjHtUeau2h7HrdDSXxQnCpqlCF
huSWr/oKAG5Ydx4zcSNJ95mX4MuT0hQ6q9Bn3safgjjGoAjqAMOF2KVLWQfUC1O5niDNW5DRKb2R
FJtu5JNvBaQF46B8UuGVwfKDCxRWONlSxHDlh0EqHc+utQrZMjbDp9CZoMdmuqVFusFUnXcIFhRR
c+/GxVXOMu0OGV5QXKeQgYXnA/KdLtZj22JdGSiowM1bObiIPDA1LcfiyKnNcTkQiI5z1gFnXWmT
1IdFiiPfJBx7SaCzIPRHSAC5qo93MifLQtfLhTmNotkfQzudpg3zkjl05arb5kIe7cLJHIzA5ye+
Tc09Vy3yXFJvwiC5gq+hJL7CtPIgoeyLesGznminhTKAGECqzbi4hdQ0AOE2zXQbx1RLCZPt8h7C
c4geQEvCrDztijT3+gElnpunlRZ1+xHWcCwL0fqpE34h4by8FDhf6XAP8fIq78HbNQ0kjyMYf9ph
C06UnU5GrEVfLenUeCErAj3J4SN2s1UByVKSZYlmjXEWRYntAmenYN65J2UFRgwekM/JzY7mVsxa
nZLIC9P2MpzlTOvWnuOicEctawURNuGZrtiicYB1k8hehUU8aIivvjPG1pPhYWT6bVKSGwRe9IgB
VwsndGNV1a6QyWLdUt6ejgE9irJ8PErSUxxnyndFliwRaRZtZIZ1jNx1MxUfUTQuuqC4NNEULYY2
s8u2uWxFhSAMQBzfBckZp7q2cEm0CVbTCEEKJQmkbJlMIS8KPofWMl3JT1FcJMtxNPdO3bxTolh8
ZYdFfZj17SkfBkh66oFp5gY6hsKdrmPNDjckEakPzZSRH5Jy00p86CS3pXUOmYg/zSLjVLMjFyqC
eILQNa9miMUaytWXSvbLPBa3LAAD57ldFHV3HBGn8+fimE3c4yxgH3eOl4D3mHmXmS9l65vALfzO
CD1BjUIPPfYHqDQthijwKzf+KBoXfvQIajPTsiNNomtGj+tJrrPBDEtagMZLOriiQxKe15xvFCeb
HN4S5BCBUQQZ2FchgBT9KqeO148l8Bc66Y6GFxOOx5U1SeEPfifR53/TPrvNQIrTkfs+TdJB74xH
glri8RwFyzKsr2hUAaY5aVa8zS8nkfAtvs3R2J+RprWeFShfjF2ijmTD4gUZTAclAORukhauK+2Q
8ZuxORqLsl+7LSRqtlYEyC/cjQbs6DAz6GxkcJkIXtZpsxast1oMZe9DJFVAKKuz0I36lSwcf0Jh
edTzAlKUjB9NEHiPxAiyiOOO4yKdXLQBAoQ2FvTbEeFwM8af8hi4bKpc7nHwfa0xeBuj4SKxFC3V
UHSppoLbTfgxU8zdjDwKNv38Jy9Bn4hw0C1Mkhvf9nXs1aYHp9oF8MaUe70NqyNcFNVRE9PyaEzl
OcxVrmlu2uMuI+1xSA95CBWRLhfu5j4cGhfU+kwAiUBKhyrSURIP3piAtwE720rRpyAxHe6E+FnY
KjM2rV1zXomS6CHtz6O8SQ/HilTgndSZC77Qa+NtwfAphdqpDqGADdwOQk88QNq3s+TRjEALJZA6
46QNECfY8Bh8CDOon0CP3q3viOiaGHoxFMF6TKrDHYMYg+60GKvlwO9S0uYgQ4JTkDN1tazxhpxn
Hg6Cu518QbE9q6AYrG17zDNI2rL+1BbpER8+DJBhFyXwvdoUaNGFLgRPGWoOxG+FTasVNv0ijkjr
VZXPwvB9VgEJcVQVgeSTZX6K46WZovOi4FuDJjAI2ym/a8EfFaoJVyoIKBAcbUbYH0XxGoZmPrLV
uGIO17YM4EKOJcgqzuC5fLhVTZJqAznnEED1XBbrTtH3LSSjmtsQ+KkFRc3t0kWHRbZCbhaC2KIC
PxM99ca6djSQrIsxid7xXZ5QQfJeV1/q3H7aZYVpCWExcouLfgLpjgefcxKC3wFRLi6z7WSS1RiN
GxYZ8JjqPG4gks4SUWpBSm7H9EZalesR0gtvFLc7Ua7JK0hUMZSJoypZlkOnR8LbdTxUWBejIzRV
5ljFkJkl8MNzfs/tLZG1c9hNPqpiuUgVTf0qCz6C4afrNM7wYRZmq6GQZosSe5o6Y3MYtTUHjwSs
AfSnd8L166KfdF5m+WFX41DTZCQXrAKBeJK3pJPpSsRRsZgzsZYGX5KcgIYW0YuuNXYVvEtkk3oG
KNtJ3kwUhNARaFcw8cVODpkD0y5gJjZ8n+TsaxVLpmChk2Pfty1omhaAARncUxw5m2oAc66QzXRD
qvRdqsIvOYg+h0Zkra5LdzwqW7qFWBRp09BlNThEj8ktnYtgs7SyY2DUoLUrW0hpGRAN4NYteB/w
w6qPstPKRHdpLKJ1WYF7hJLnsIrDwqxtGMeeqvpg0059pVu3y44Cg6LLBmVQl4mB6zJCQT6Kgsxz
5KjTCiXvGJDe8zytK99N2XlZYNAT6iA/E3kOpbtyys8spPNhnFTHLW+jlQV9Fmwy6k9HCA+bIJUn
bVX3p7uX4opavysbtMhsZHzQ9qplgYfYeBMUsYE46LAK5VEtwvw9zkAlCyIcLmVhQ4+V1acgMWyR
VipY9HHcgHyaxUsb2XOck5uwIfdFXxEQHqWzTjon+QAdAo0esDNup6HnyyB3khXoBaRAco1seuLk
wbgoRnI7kdjoitYKXLLrZ0FQH6aoMV7G4xaMvUq8SCTUV2O7aNo8PI6TYVI6Ryz08jCNV0Xflss+
kIXnjI57kkQY/lQjZIFAcD3D8bqNRL+Z0NiuZJ+ddKZew4/chUckKfMThs1ipBM+lDXGOihQ4scV
G0DisR8T+LbdpqvkXUbVtKYkt95IaXsIv6AHohTUBJZp0B3SGPwj3Bjl10HyPnEGsuhcBH0QIGwv
OyWDdeOmn2Ma94cRl8kyraCqkFum3snilOTpdBrJ4bi3MfVIAcRkkgnyg6r57E5Rtkg4U8vekR/m
YuOyz2MGrTNtsWjl4JkeCAqkTt2SzXXyiYw6keJyYKvKTp+hkR2o+xjf4zoqlzhI13UhYi+ahgFk
EEetY9aso6nY8MaeJBtZbVvgqIvIDb1aZu+k6tUWNcrZyrG9i4mBNGmE36jMu+AomFhwtPsvS7th
Kdm0ZU2uoRdVw0/etO9YMQS+MC7xSCPrI0LtMR2nFPR8F/xukZElKxVQhybb2miiXg1tU7qVUG5m
KvmEgdkfDeFwZUB0IPlYeH0CYkDv2BsBeUcULIc6OCcWClmmgAp10J1AgTDSWaEWPZReoeSZpH50
UreSnDh19ynKDmsWEeA4U6wD9X9J+7ImR3Gt21+kCGbBy33AeEw70zlX5ouiMp2WQIAAMf/6b4mq
011d3dEnTtyHyigDxiA07L2GDeLLvAsH4O7okQXNdpHfvbBq2PszkoBcOy8YQEXi8uGrluUrdGQ0
pi4l8WwhDHRlGad+7yQNZ7jlUa+asFbAwQiwetW8j71+bOtg1YJCR/z+QfPJWQU1IHZqlweVe/eU
s3su5Cb0VbuG4Oq1FMENcSr7bi7kAYKOAC3ZBAhc1Axo/TvNLCxqWrSHvGZ7aqEL2H4YrefoLIQ+
FVpUWMLsTagNvM3bOu6U1a5qgLcrVlaxQh9gVn+LChJsJV13k/l5ACrSDdEY1i5wu29C5Cbu/w4J
GNC8idxZVRBPk/vShPTCuPuaNn2KSboN1nMKvHHIA29DLesG+VniEgexlS6/j1TyJHDrKa4ACm8a
C2B1FurNlFL0+I5zrPYRTssB9ckX3YevrLCRkLvjl9T+uc4QF0mN5Mi2GkTWzNpVbr1yRcd3kGd4
4OOyJFQrNgYRyGvyzboEFlRPU6k2Qzg/1Kl3P6WniXu3xGfzplKIyEbSAr4WYAs08fDjKr+ZWg/L
fD3ouHblPm2Dxyxr6n0d0LPSzY0DmiOZqGyRH4Y7qooAk01ntA/zGx9Uoii/CVr+rXdsgc7sn6VW
98hIHmshajT2N+iIDoR5flxFZb2LHPbZeuxUaU3jaLa/haK8pYhxNgXbM+5niB0Ahfe8aPHE83nl
ZuFhnNI7KPFYrMbhQmcLDE5P476c7vQoEN8G645ZL04XVUi6NwIg4ab0eJtkiAJkClQiai0ad5VT
bkYLJ+48kH5pPd8Hoqi2nfQRHRXTKsg3Zk3OBxcMFE9Yzj+VPV2DHsMUsvJb3U9rZNVpbFXqS1Nx
6TJ8sMfiTrtzMjkZjzMSnTLN1+hTaZwp9zhX7loXw8UfAxnPXPE47BlmNnnmVc5j7qb7MCL7dMSX
MQlXKRb9ZrjTubWqpURAF0VAUgBI9A04gUq+AEC/OE2x63l1s/xkKNurxMaa4BQEa7wr66dbZFpY
RkLrikzxjPht1ajpQqSMaygcZU4+pcy/apak5pLqXOwbn+yd0i1j0M48jkh5tvJ2Tfq9+OJ3Wc7e
Q1tvlZ+vw9G51LS9jmJMaJ7fN9WVusXRIVOMTOZK5/nCFa5c2MOVM4A52j5ZWfTFW2xMzR8vzHb+
XO9mJRM+ZWdYjdJ4aturkMPV5vNlJt5ZjHRVPE2AYT0b3+kHRIydJdZO2KwLt1y5EJkCh26v04Qv
TvMl713Md82h9wFAJiQiNyOl68AdLkOKE7Ag/KIRnqw1qEPOpu1yPX40XEf0CN/Pnq0A0Th3b5t2
Qv45XjtpQ3vaHsSg1x5u+McXSvxs2ebn1vLQeOPF8S91434ztw7oWnjZR21lDwBWAE0N13TCY+B0
uCw33mUPGfRpsrB2tsVT8B6mSSbzp3YTpeWRhfb3gOA7o0OfnebN9dCIps1Mi5c8uKtqmUDmi54m
cSHmVzOVfToC+I/cRlNwUiFAXNOYLHcuAfpGS5Hveek9EpVrWYkUjJs+9+AuLYoO01ZiS8W0B3dy
tX2AR+aUfso+HSep6+bTC8RRNVhSTX9C2z9TwCe27344FvlkIUVbzI9eXu97q904PfksAnSfpuEv
1TRskAretBOuVgfpazN+z0iB1psxKIdnn38zLQRRH0bbzC+mMc0G/8pqZ0OkfTbtxlv87vKsh9r9
KqK9OcRcY6Osx7oGhoVrBZd2KcLd6M6XsS+AYaM7LA0MYc9JW/l6wLklsiJ77J6WHVnEvo+Av81d
LV0rT9XHWLJ12PtH03NH/Jv98DNEq3V2cUgdsm0JlmQZTgcSzls3x/A1XUSx4cBauW0R8vA230xz
Eo3ixR5GEMDVfJlke/RtsapEGY8lv+S6whdL3HWLaLCp9K5ux2uW68+gPUO2f6mB6sY0M/qEa1Xx
pzQTYHnLKnGlXPMwBX6v7EtG0ax/aeOwmq+hU60RhaJ7+Tdl197nGWQ2OmmHGrflRB9R19/AOoOO
7gU04Z57NxT+cQxItOlS76Fx9P3sgRXn/EFEhYwh4MFdFAZWkbhO70HXAusZtG+kmNVhtCWN6xmB
dDcIB1SzOjotchIOkR+SfTk+ag5pT82mMY4c5MU++K9bObbvjduJdZZXbF25FntAm7T7PK3up1zc
6DF9L/hkWKw7SELruyhk02agHFGPHaxbZeVJ4c/5Fmi8jLMh6Pfg1r9oihXCN39kTu8dwndOgSsL
h7FJtCLqRPoeEVS+kqVrP9YDEFfXL4P9zIEuAXw8BmnzAWilOkOFxPctJBw9rb8hbG6TKqXQDWf+
wVPpVio/iHtwIrEkXodHkx0jyh7oGJy8lHsnpHBTbINC8aA7Zo5Ey3FDTXZNBsamWFn8+0SJfZyQ
e2tK6n3hOWeq000p3KRI5+PUvhFNvo229a1qqykJKnUHaj/DkEX+PkzFd98ZMCws/pCGuooblrEd
qdkFCEW7L7hGUsudhwDPKA5opRLdAHcWPd1Jm70xm6o1TwNMRAFEDWOR7jDN3KclC1c8fA3Bm8X5
NA8bx5EIh6p47pHzzJPf3FKwlGQjZvwmnguJ055gcaXpKc+AHM3dIwc5Q2hWr2Xrfp+6e2mlFh6T
egfMnyVpVtn7aVBD/EDnKYWSJfNBU4Hwx8KOqRrc6UzTKy+61dRGp6iVrxER9sEXFV9lqp8hP1Jv
M4SDsbYyK6Fjn/RYy0pdQMlSdWIXffei9Mzdsjz0xVprVyT+wBIP61lczcRKZqepz22R2phU2nCV
I4g7ROPAVmQgz0IJeBfmOu7zHvQ4g2ZLjBFk4zWSwVJC3EZXnt24m8FPnTUNqwSqO8zNvD+3zSC2
Ysyg+vYyNBZkILXf4RLpfARehmwkCuIobc/9XOhY6Ok8yGYVWsUYd30E5Yni6aa1sQ7X6e3A68DI
jz5Y9NEYgCkSKTQWWdGuAr0WU3GcgvqcYlAhOtvWGaJz1Z7sEqwjyGa2TccDdbuHNFWHZmj9hJdY
BHnSRu0nD9skaqACAZ8EjR3ZpQh/1n1362Xtk8rth4k1n9A6zIh4+q+30re++XV+KgdAvUURFhDC
WEnb1VdP9y9SqO8NB5DvhQJ42WQfqrZ5mRETOexOzfPdmAsEG+gbTc1vBJfbACtCTHW291OrAs0x
Y96pn4I+Q6JVR9u6m6AG0NVjn/p0BROIvZoaLuLOJjUUWm2Ktu5OTR8MsVKRTEg2XIN27Q3q2PrW
15gB0hyAEpiMD2qdGUaAeGh5uxKWRgQsUqSLkPiutEOQCOSQ2viNvQOoC2ayAUBEh8Dd0knczxF0
HULZMOK0I6iIblr1vb0TlgfErYA0C/recGIdwtMJk3WfP+XgnZIhetYOpvdmrA6jcvQKEpvbIhof
57ZJpBxJ4uPFBXE/EwCriMukW5t2LuI0gCYjPWfOeDdM3hrUOnIT1OsAarwpFBgKVfDPlkDzxkP/
tUCsVhmeN3faB5Tv+rJLjcCGI9JNyaATaCBsiI+GD097a0Gjz8ghyPjrCGrfsVt1HOtrgZUYQQaD
1SZzEazd99K58+0KIqJwXiOjQmsI9TlUWblurWdZQmbS0FNqZyBwRn9FYDzaBizc4bFizbFt0Gm0
OaeRfgqZ+0Wkf0i5fiIYhkU5VdtBht80Ml6wftbj0E+nnFpqFY7uzg/lRwm7w6aOvkJL3IUpfUUN
AAkdxQjKpc7jCPw+qK4uDnihVkUWyrV07cS2ghTKq2MlEfBTArBgqsddORSYWVLxMHrsNuuCU97J
56p133jXQDuFmvJxlbMT8xAnwSB3sMY52pqpRqrmWNEJ62XmfQXZB4RDn7zrSVzMxZtOTaiviZ2E
ubxxxvIhSh15Uw/dDiKVWzhAsKaGOcSJYHCRsPq7okZAoDD+YnSBCRmTNbTNRpQ2ZJ8djQNpv7pN
YcUjMpCSs7hwEeG39sqddZ/okq9IaN1j+SNIz8m779VRbIl+I1gEKBv4A4RzeQWOJF1nuFFRIGed
RQdSrRhuS6teO9X0LegY2HVA8ztaXkXa78Jyl4/kahvhhBQ+Ej+fb8DeYExhC0Y6ZioN5RpQaaQP
w30m9KGH8ieYxms9I/SAMj1dIhPeuA8Zz0Gf2t8rvq9TcTWBswkBZ6RHrMiR97jI/MoPs527Js8I
bOjDQLJn6mWYj7YoDmpkO6X2zK7ehIc8S7l48JR1J28Y145fxEMjXiftI4Qk1qUbrVMrmiSLcLVD
WGzbsdmbn9NlhDS5upv8/gpqHmsjRHhx3bM7yiLINfIPv4keawZxyUTfTOwKBudD5HwPymgLMJ0D
R8o/2Ii7W9plnPuNm/e3YLUQMYfhvkrHfem4MpalXBFLPZUj9kwdLnek9bNBMZFNIqjjzgWyg4cW
IxjuCswFQL+lOz4AwMTeOs6K6FI65QfJPBl3ob5pq3DbQ4hgWh64z9Q9+CHG3DxdkXVfg0rfzBpy
lhwn97ZDYX3VI05L++6dTs3bmGJOINDXsIoVAFKRzIvuqZf6I8IRLbUvsw1tZPjOSfmRIkLOwvHW
L5x1x6FDnwnFxAHmCZkr5EO9elpEIE0TfrlD+45sNsycayNwVDADxJrz2yZLX9puujotpmOI8tzg
NprZyhbzd1mxR+6M1+WXcf02wG+Musflgn2W4v5TzOYlKeK5CB+ERgLSZ3hQfaa3gQgPUYmgebmc
MA2fKwhYotIq48ybfm6egoT76qtPaRFH6PsAmsq9y2aofdAmFdYxpBGgPTG2uyk9u3mHFXy6mDSP
2O5H1tsHjCzYkzY0nwUEx9alKDAMTKy9dG1SfHhZcd95OyhXkR6V7Mv0L5qnF1m3N/UYrk0mDcHS
1XTt0tZHm5L1cOfnt0OWv5mNjCGFcqov5iSVfdLc+RhUe51Zf1XtcGkD+8BUt5sqqPyE1V/rKnpW
DCgSDlpyfiatnQe1xpJGL/mNBzQtVOrg58MWCAaPp09eF19+4wOZKOVzmCHmzvGQzFDzBw3Yjj/4
Gni4G62yKr0IgcTPN7mr18qbLCSYj4sL4CSTPTsDsqAlpxJgNtV8Zn57XfJIZTCFXgeJNda3Cw6y
ABXCUfcq71eehd1IOiGDKvfeNFwEh5qrX5fpgGQY+7oUZ26QBGWeuEXcsjb32NGPOtffTY663Iub
gZrkRiOIpzYsk4AZWoNuN9bsn7SZmWzTRWuJs5VALtts2JJ6+NFaVYmc0axmNG3XdPTPAdE/NoyR
PvlCQ5JpBinGe4MwBIgK3U01gTcBTQIJ1je/caF1JPdtGp1ZBp5cIrOyFYabo5FfSNs7VZhPhSbv
c/lVSaR05t4a1SYlSe+8Pkr8Bk+/xNUte5Y2Yg4/jaG9682IbJDhlaafda16BageBwxgXGuSwBEz
FuQdQOads9eFmAHRRxozk3Apb3jnrcMS8gHmWEvueYXacaczazeycZ+GwWF5qE3QPC6JtNTkfiQD
QBdcoWtDY8aal0kOl+VJTB5/G9l5AbgsjlQU7DXGNcEaPtyYo6qmQ34hredxfG+gc/rR5KaF69Ao
lYObBUuJaOKy7Mt0GYMbCLveTYO8MQko9fAt84Uc1lZJu3tFMOytCpl81V3p+DGbGXNppgoamKEY
b7RHPs0MPbRzMtwFJTl1LuL6Mr0Zu/QSUTRFDjTEat5+gFoeT+OiASaiwXoOobeJAvFN9d+YZ7oH
ty4zvBwqK1+QZH0CccfGwN1pDQ5zml6bSX0JjAhqf4PY7kXdmRxepuwZAMZb5t1TEuyqutgHZroy
3XVp4I7h3P4c7GBI3hZmvBAnvxGjvy4qPJjliWtMmo6y1o5dn/wpZiUuESgK9byPBcJBUgGbgUB3
mIZ5P7pq69g4kUEbltO3EZhQyzqZuWYeHNx1JC6kxSyU180+B+XteOQB1rkVNUvJH/OWQ62LtMJn
ChEdxfgPasDS+XRDMvUB98RHMWzMtGDWt2ICwMdbwG1SOgdk8FvENrj87oOy/lmlmGbmnH2VJ3vE
z07RcALvllhY0w0ghpn0EMExbNZ6PfaXpkWQYE4rspdMDGcPy7WQWz3Li6qw3LfmMpfV1CAcbrau
2xkjyyKPYiJnFooHT/JnIx/NIPUX+Edoeayq4Mkdpu/QqIL/QawDh6vRb08CibmXH3VevqcfYxTd
Gm2NhLrM+FAr/DOK7xvklO8z5DgO8hSjNq8BiFLxmIIlJm7xbmUg8jn8bjkkShLKjdjq2XcXAucZ
1wGHy1GBNsZCeJ5bvZ7otGc5fCwh+S+GbMdUvvib4wbVQj0b0ALKj1m/uZH8EdJwpxHzqhpfCV93
UQTRIwVnEYE4SAKjvuucAy1MLxraN4+JCB0Hemc4PjZRPn2T4BQRVEKwFrkyKXWgoM3S2xLKw0qm
H0AZERlgVCdhJ739lEc3VXk0umtkuXLSNRa9aYVZ6d3nbCVasMAlHR8X8QoWfUCzo7yWPQQ6i9DD
cofHXlKgQfD+2NI+ZUjaQgPKA99oBqR1HiZTxJN2DBT5vdbypWvTnXm6Rli7uB971j76rb+n0FEU
goH35dDC2aGl4x82B10jl9BGnZR3ST9X4KeqooptGNXR6yJ4jqanGaHuygm+LXLaoK53DuVYaYzS
ALhEB3Xn1mlovgqy6ZV46a3R/+P6wH1wb1X41F81E+ScRkVnTTxP1DAO+NQ9oM5oBfO43CBpeB2N
b2cReKneP0T9zGKB9oja7CMq7a02pn1mvDrZUD5m/YMTQLWFYgsIrxFWzOq1yNWauFAfcNtcGZwn
hZEsEyh9G9K+jpDblsjg6sUHo/UaZW14PIj8IHT7SXro/Ba/h+H0SyfDDCEhWsmvZQOVkjG+VMHd
4DQ3FvX3fs5vlpMbYxSBNB8x6rQb+xA1Bgzn4yExSjl6um1EaxyaGLft7mhd7ZuqERDKV7EYQFYi
qp0h+y6PTVL7zltmpB96PlcqdVdMZ8hB8ncJ3Z/TfiP+pqAnYiJvvzwvZiwjE2t9qHg08iGohhOP
0FddWRuL2CttuWj77OAH9meRQpjnZm8j7h68oRsBxx6bYbWoMqgRXCgmj4u6xtl5BEb6fgC6QNCT
e0WfemOhjVAbIgVQDgYaXAKua7HhIi7ejFl2nHKIaFt4L4D7OQNE5zoJ3QJKFDhu/T6AhQcGZ3uI
S4+sFydV3ygIDpvoFs7rDWhPGTu0fG8sDfmQ0ef46beuamq4ZeTVyIeArUOWcv53F579D25BvNMs
hC3axcsEAvqbVzRoJgCTHSoYLCI9AQ4XVw3mog7zVZZFTxHU5itwhMDdhICM10n+/QLM23B+n5Ii
VH0J8F4JvG3F8X8zSQdCC2k1rZEiMQhW8iekQwe7im4XAwIk2FlMmmhj/BsqgIjUBUvklBiXGEcs
ppIlxgqaltF2dhDnZ3LdTTVYQcbR5hJKOmiIdq6PpUGK8liT4lB63a2xYVhk1gAfAUzX1EowIm/T
DjpOCgg0rmCEXgwpWsKR2ODpu5V/cKboGdCmhFiaPiGehzYF1MJiNBhMlJdDTGWcgM2gh6Tg9bv/
ILW18hpwrl5hbcEwf7WsgbQ+rMFroUYJd8d8pcOgTbx8w/MQj169VzN05/78lEYYd4G5nCnNkLES
vJ7k36yi/+DeRakWyLMg8URdh9+rkFCfAFvyJSx44Hr9Anlm7mCtLlJ1LUExr1K73Pz7L9rOPzxt
GL8ddDkfpZR/r+XAegxQ3QHDkqzdNC6qsXQYBdJTGSADcRXMu+eTfWvM+Bk0m3a+d5r5/d8v4u9F
FXCruDGKFRCFH38vquDkpVXUtjWsJp8B4lHDZFw3dYJqDyh29m8NbP/DT0FBirqFvik4jNI0aI5f
vLgC0hOB6jP9CuZWF2VBoo+K+IZIYBtvsEDF0h7xF5SMdO5voYXPEbmFa176Rx8y4RgCdHhQ/2th
gr9fFd4aghFPYSCET/z3ugRBOuV+rku9qq36zoqg6u6tF6gL3P9i8f2H30H9LcfDSxcghkANhL/e
fQgGNg2sXiMwto6A/YBTB6GGbQoi8v/S0H/3haPAjGWK4pnyJHjFxl9/CiJUloZNCxG0EyVdUb9O
DhaSwkQSZclOcGF7cd+nXwIzchB2oN3Th3+/hL+7/XEFNuosmVfggMj6rRwLcKoeLmdoUXie3pW6
RoNGb2lqoLhSxDa79gEcIA6x/lsr238P6vDLbmAK+MP0j2oHf733SGpZ6bqBCqYSUQIVUx/bHsEQ
s/Sptt9rrKwwvUXhlDBQ1wHL3pcowOgYlyb4Wc7q/Gstpk8FvShwk58vvP3j4//bfilTa1Avr2X9
c/NfP/751lZTh+qPV7j+Vtnqxxt1/1MK6n/Z+ZeaWJ+/vnD2P1XFTKkoF5PTH6P5bwWx/lM57M9C
WOb4n1WwUEwcxeUCFCNF8eqfhWF/VsGiKFSKLSjACDlYsNQx/VkEC+8Uw9t4oBGzMOfilT0hxov+
WQPLxZt6oe9DeaafdbWc/6kG1hLI/1J6BMV5UEU1cE01VbxyFuUS/tonkNSrIXf6FjpQiL9duyE7
dB5rMzQqfWvtYMU7Kj5sCzROM3LnCA8Ou+uhQAZ2hh2sDx5YlYdPFXddJL7VmHQ9IlWnKd3nGf6Z
QxqB3vNLy332oAo7LHvtPnB+7C2LAWHtHwezDiRolfrXqFLjFklkf+86bX8fisEHqcfbHRyn/f2y
owoFAvXRq/dd5zBEih2YLBXMF7+E0pOMA2wNU0APv/zXLrjZ2ujwUIgycnY+B6Rqe6pbAysTbO1y
O26jDBDejEQta++zsgW6G8a000AjyCgeMgTfb641g+9MM/Xoz1BadjWZTp4zgt4ExrGrfJHDwI5C
F+FQsEfIpxGtKyHflZOMMOQRQCOfVjpD4K5//Edk2NJjl6wauuyCL2SKPTicGnh87D7mzqDvXJbr
u8ot71vd92D9sWkYwHcgFKt+bFuOWI5d9v5x7LJ97Omw/aWr/xzIvxZRM+XYfo3KTP9BgohqfZDH
2qhe8lv/mXMawudqonpMWPIkmARjOdU3yx/49uobIFh1BYIEG1GM8dc9v23783tdM5SJrj/CtKqf
HaFU3BbVdFS+6mBXqJy4L+zmZp7s7nkUVbGaOwdyPbO315a3sscq3y97hXBvOEi5oeoOVmiTM4FB
8XkKuyOKF43nFALbZ0izbycYGX7s4zQ4pwVKgy1H8qp6lJ1T38mwX09wTp7n2XkmLXp+B2dbDEs6
ZBG0VKDLKRzhrhYfGlWfBpvbb6Iam81Mi3rfEhL+l5Bsmax/Gbge3vMBZwJqJZoyyJ5v/baQ5cHU
IyCmEF7QNtuHZSNOtBU//xS53WzhlahWIU16jLGvccRoqSivnoqhLzcc3NZNkwfjkcldJSyMLisP
T0ToDpFWM9LT8jmsYfoLmvYYYezvKO1Js+7y6HaOQO06ZhQXyqaQlNhqPXOnA5jlV+u5Ivyxr13x
CGFyk0+QntRFl8wIVU4ZDJ0TgCYII2F5g/wWtvrEa7QDD1fLT6G5BdQqg5WyD9eQ+kFtWXLofOdh
em/L+XGY3O5x2c4E/fbvnRlhnY+p+tf+jBdtokKbi8ATzCRK4pip/NdAjPvaVm6W1msat+x7r+ru
A3VZKGyhgXcbTn1zU6KQ3ZpYzfDajv7t4Nb5BTUJ3iDZGJ4hMvc2c0/5wW59DewHefdyhOuueFbN
n9AxwIbrdTOgxMk6OACrUUSk6F8yK3hseJBfIBh55LkaXzJHlZsq6J1DxNrxjkBZuPJmPX46kEyZ
X20jMFyYS7pzOSmyB+D52ZUDUlVZR3cO5yQZbWd67Gw4oUfV2q/zCPGiVpb8mIvydghLUGZOh4x2
6EFWwNq+goaquo4kve9au/s+uFAMzKg+8yrSaFp1Yc4fReCVayfQ+m505mobBHlxRI0abz/DM7SH
LMc6dkPIQCWS8C5sIMicQwdsaaS8TdHZ/RNzfYjGkdavlo8pTas7ewxPNBLD07KJEoZSO17z4KKK
3FNDIBv1itq/WXZ2ioo1HMzeRk7hwa2VdWSlXZ5xBz5gqpLBJTryal1iVizCrDPJPip1mEPgvcBU
bQ4JbeB1fx4y5aQ4sw40RQ9h1I3tr4Mwk8+NFTrPw/zLBwBttHCz53qoXLNn+aBz5jxKu0TaePJY
MWbmP03g4j+tewT7C9VA4x7bZcv/eoxSDn2IyARVWgOgAxoNGCdoZz9B8+Bscgj+14GmNmpyMe9A
AdNjjGOvxyx2xwt9s3xa/tTlV9/4+aNnDi/V+L2E+fS07FpO3XSyT2CVAKw+zxSedBSEUNJ6lXQg
ezBQLHEdEb4F9vQkWG0/1GDiT2kRCKiTc/rG/BJ6BTHUt5Oj6D1mlDdtztNAnZCgruR0KDh3X2TR
Jsv2OcvIZnBcmAj7bnoVoDZ61JTBK47gj+NbF4woXNflViOsWv7zL7v85eB///rfj5GtAuNEUbTh
15/5+3F/v5Tfjvn//DruNrS3o8/TS8VQYpRxbj94YxRuidICtQtZdG5gLF3Bzet+jvLYExZcpsGo
YKRl/TjUq6yfhxZ1/uehvOvoL2clmRNul0MrELLn5VAufznrP13AcuhyAYTNzl8vAEucv6lmiIUI
qlnchzo7jinzX1B+xT6qWk8xzHr+S9g34y61GidhdPBfBjnWa1b3sKAsB1ewCsxFMN8se/EC1wc5
9Pq87Mz7bQvNxIvmmToNkXub+u02qK2uXdk6PTRMkDv4LponGhAFhkI1+7HMIe2A8Ag6GNhYl72w
wYDxEsVnVOvmadkEmXnue+RxOVz24AaFZbXHZR/e1UwSOjjeZtnbsZru3Z7x1bI3Yr11nge9XXbm
EIAClJGQj8ujnU/9a58DfqQOR2UY83EqiN5mAcjZ5eMAf+Oqq5R9s3xMJ3dDKbcfU7xhAtIe78Qm
0r9WGar6tcQD723O0XGfr93c7nfLXi7Yp81ShH9lP7zgd1mr5amGA3yV1qneAqvSe+K3/F5JFJUB
m6EvjCZpjmedShRC0mGWnh1LAfRMcZeuDItnFamPuRz1BXrMAxk9+xviKLkWXdsfI1bWJ9RJsZIa
qPibD6FdP03NxfUB3XJgnU8wnusta+d2k0M56Pk9wO02dNdRJ+eHmXojanZZ/msHlS8qH9n2J2xo
WzI0IM+FfO4B6l3bYr6v88x7B4oI+y/ItWdeoiISQQR5bkMltjPm5aMfIa1wVDXvAvMrwwg3NI8Q
VSBYzU+N3aWHumryHYwJ1l2Q1X3CG6ynbARCOJSTe9Go4sNChXoVqC1541sy/15BAhcr2x8em4YE
a9Rxb0CApXczvNbnAr6sO48cg3wqz8uW5Q8kZRpzx1Su/9yxHAofvdNAOhby58CyxTOb63Ukm/B+
2aTI9DpFU3k7EyWeHR+uWBiK+c3y0Q2CM0ivfeBk5VOa+t4RNWguonaLJ89s8ho8bUoeli3RBOdu
6c7hYTm8UF23QQG/Yk3UYO8A3qPMBgvUAzuk0mofqlq1D8g/rJ3qJwKDJj4uOwapDeUQGW4R27rc
GmJNB0/CnxE+0YKWN+2ojorLFp6GTv/4w1H4QlgqQNA/whvPh2xAlaTUQxExfak6S902bplveS2b
ePm4eLiWPz1HwOlEzf/Rdh7LkSPblv0imEE41DS0ZJBBMknmBMYUBa01vv4teGRV5M1b1q8H3RMY
3P0AQYaAH7H3PkG7py96tJgQn6IM25SXuqrG52oCIoh+7Duea7bL20QnMKsga7j9D7cx80PgTnwg
SfHrYIuMqYw8tKfF05ccId6jb/n104gexUMfhxs5siuteur/nkqa0ty1vpv/+uMALxvJQ2ER6EF2
UteguoaTfKFofjX0e3GPIpKRujUZS7Xws+mL1SnuHoLz1SMivh1qH9WskLhgFSiUnZdlZQKuqhNn
N6XtLxvNtNjJc3GRl7lFO57arL065TJ1vEMgVOVaRaZ18WaQR+sM47uRTgosvsjZymGPG4GUcrS0
m34CQ+p4RxsY0iJiU1510Qh4eHQS5ShX/hzLSV/H28mt4KGH0Hbw3Co+54WqrsNeGV7yhswQCDHx
nTcBlQQh/hqN9KKRrfho+CCW7D35kzWl3fZ+eR1RXe78enyJbOheSjwa35EXW1oiF3+5U/7b5YOa
5U9Do7TbeqjHg1nNYnMTEm6hr29Dv2qPioLbO+ZqsRtdJ38wNAq7hZ02Vxrn6sup86M3YOEZ1H5Q
0WgJnJQK4eqFhWdchpQBLYp7Rm6N382Sx0qRZu9OBp7EBWn5HCVNtg4iI750Qmhbq4qtLfJiX1IV
NmDRFuPXXE3XojGDt67tq73bVfraDdLp3+alfaJlN3uontVe3gfw+p/3ud0fRtE6KOpwX2rO0c9V
Un5g3UOrBKmph9qj29raVzTETNK58fSCdqu7qjqjvPgkxLdQNJ2DKDT1SD443xZWnj2Cc+tWwdiq
r6HigdNUKudzghsa5XDhjMSwjk3r5kc7I9NSD1nxlpHNAWKpB7z9DKO2MxYJpaxTOQ+F1a7VwXef
Ie+l1xZIfgRr4s1vQCb6RnooRQEdOnLML7YzGtvKGYs1AbX5xSSBDYO46ndyaMU4KDnwmpMcemlz
8pUCVlOfQDitNnK27fr2UbWaazLfUHSw1OT9iWtP5ZjpsH4HMMVRVh07VOQuZWyHyyCaYBcCcDFE
an/cLajkepcE1Mvdgh1leOn18aUwocy6iTZ9JrVgG5gG6yk0TO1IAIF/Oi9kar7SjbF5RzO32ao+
DhhvAVuvNlLRxgA5m2zVOVN5MsAgP8lbanXbbawsHdZyS4ChWi7QN2Nr+mevaDVIGX2tv2paSeFU
2ikNEN84yqddGznpozSWdo0mXqXFbWpevN/zvpC503io/ra9z4dT96xPX+Osyb6NwNFsxVd+tqN4
Brnovzs5m2mJ0PqDFgoIbZUxAbEo7Cc/ieNlhF7fNh0yaFmhVs1gJz8ZnoTjoclSmc91xvOmtYti
L4dGGzd7JfTDpZIrAhAdJt7SNjX9OZnSYZXlSrfJvDBdjHZqfsgzhfTRr7OoTK4tTsiCjFx8qi1g
dN5gH/J5lIxpfGpQXzlpTjSS45sn5Yo8OFPlLm2nbo6knbVTgiLeKdFK7eSJfB8bWbuXU7fFeb4G
J7aFaMR+5s8Ph07qK9f6CWJ3Zazk3jQwV8AZDkXjPnWQy65ItdgLeNLOLm2H5ppHaXrt3uWSPNQF
n541gP13Q3jU4L/bpTnY1skXUEnKwBjf07opV+HQ8qOZh1NbEpL2VFDsdpu0WobGHcD8ZWiUSOaZ
dr/WYP13B6srplU7VRthFl8a4L4BmacH8Mv5wzgf5JkD4HVngmkOSopn+aI2XwQkiH1RBM/dAHR3
a7c537ZUMR5cSPWXGEctMKNZna+J3IvSR/x3Y8U/q/Qbc0D40ZgjZQQsgo0X6QaKLAzv0XNNXVyv
FeUsp4qg3t2+IBUJ4ceu1o1bvHwLjbOwAOeoJUequScUsqprU9rscEp0iifdeDPN3N2Pjp6QDy2M
NwDO2cquEnuvx63zbNTROsk6/lQ07Kx1JTrAbHKstsJaez2cl5Zk9lJtinIjv/1JOxaAb5X1bz8y
txgJEqicbWx1ci+3P7czdGtlup6xruJY3ejwMV/lMLbL34dyVXN9g/xjsCoB9R9ib/KObZ2kVO9r
dx3OQznXAACcxWr+HstJeTDZoMl6bgOlzD3UuHUdMorKTh6E9To3w+9jnIQHWsVnpDwg+m+mWYNL
EKcfAcZmm1iYAUx3Jc4f7CHl+R0mw7oYQYB1GtCDSc+qi0mRAdBoOnzaTrgq+KX/0CMV3rTfNy+l
b9obw4PN7Dcg+WHA1IcUctahGcnj5KU+foXFuxup+u+SEVkNQGC4MCucZdTSBi885fOOWOmK80Lp
cpbYRbCqnkprWzdVpG5bX1mHw2MDfmWNuulMgupwxYWp9GfSPbNXHjrofLaPEennKwDkc5f043uZ
IPVndV6wCdtwfAdJ81fE8FKYKdQfw9DWYV4N5yELhrM/nxVd1Wwgv7LDzUMywH2Ouzk2uLxMAv/i
tbQU8rmXptmap0J8EmXD80Oepspo71yy0zC64pOckocxAc6RFlWM0EiOvMc4kIq0yzTZQnJ6Gsgq
fbErlAC0RhcHoxb9xST1hwuiq9+dYBlrTfQjyd1siYZH8hgIM4OA1w8btzCUV8vLv0iL+V78uL9o
IfqJlVk5L8FA8i23E/tHEs5aap7yldydslTT3Hso+n48lHoxbUxFe+wVoqFYBYSrRKr5LA/qFK4T
n2BBjqzEQTTFVdm27Mx8Ri13OJKtQUoquga64/xonHTlR07xfdIQ1XB4t1/CHmayCFP7ZCoVRIOW
txOa0fikqEiyRgizfq297pyBTz3VQVSuPH8MlgKky6nE+XgjiQrSg5xnWYnh4hrJDzgyxls0pg4c
tG5aS6thAlLj2B+tVmnrXnR9sPaqUlv+OUZ/XVsPI7/5ta202lKOzSa7ks0zL6NWtHv8jnalzK+R
u6m3dKeuPMhhkJp7Nxn858pIrKe4KuHlleLtj4sgKXnLOhe/XUSTBv85jS3zflHUQMMw2mrXINgR
rDzwakcdyaI8b9X9MITWUU6FGfmC26ocB1Fl7oYIdl2u6xuwFAkxRNhc5aGMgIA5yKceyZ/U1zia
istENkAuphAhr4MPedt0x3Bb61n/oQZn6T9O9L3fwMPzto1udh9d9du0bQ3ev1ib83RauvoCBNy4
4x0UD7qK5pc1NBpEYcAO5N+q6RRHylKujrYZGAvtVLoDDCjCt42PC46YnLJHDrh+mZwiOTexES65
YflhhRrMQ3avk90P/it1IVoJxOVHafD9SfzsNR+g+wUKmr3SbzR8vYeZ5qsb6WwO5iyGzTYCjxJn
s4kRIuyC5NmGbHl102F380E7/NfRdh5rfEPSkElxElMuXrJG39MQR/uoXUorlebAopyHLZpZpt9b
b5keJ4dkHNEfCELMJuurhe0TvSU8wPcNcKvZ3jIFOCbbik6gOufflA+edqkoAZo4MUPwksWejzNa
ytVhKo1ncTu/m6smiey+9q0/zb2KhLCOAilL0txM1EsX968o+ItdO9dFkOK3z20cXRy9hTREs4kY
3xyAXgSB4XkYyB8NfnLx5CqwSkJPr2t247SWgb8R9xSVTJ46MvD3s8R+RE1vI1ME0mIou8cY6sGD
HAHpTZH3qw02Io9QoJ5U4vVCXbUxxBzFmzenRIHLgcbBU5sqlChvcyHUNV/NTnLO6rXxsbWETpy9
7U2hXYOuKqngFP1aDNqUogwbbVDg7S4qntmcmOz3TgpSqqHOli6tuIBo2yliL5eRWYsvDcnT2+qE
3K9bKOHUQzYCaWvOO8hvB2sazlb71RBRe1vLrWK4GSBc+OsscX8zENFP0zdABdOe5TiXQo5x14xH
oOj9JtLCTzm6z/8xNIsmUZZyMkysizpl9kHzj6JolAtPL/FYz4eSwuqiwmPbzxrxsLFyl3eks1Af
uI3rqT0g0fo1aX3xKA/yYu40FRoA5CRInihcglZl/8dT68w9Wct4N/pl/uh6jrJMdKd9B9X2KiPp
YXxrAAYjwsELqyNQSQDfIN9m9rc6hPwQccHRio+CA2JU9js9aeT0qJXdPkRQDtWEvvxQixzGXu49
Dq6dPMqrUQ1sFl6ieY8RvRAWQuTZq2HlYh2FWXtytdI+AteKNxO8vhfY/uUi1u32Z4YUXKuYz0BP
kPROpuEpDi2KJmZbgJAL3Bo3dpxF6+G8BUEOnzus0IZQol2B+GX/GY6rDK/9NCWOeipNjwQ1kDoD
QuMpmfQJyCxpx1PqFuqv06kynG2CeK9c+K/V+TZT04FEJoeyMkz39fb9EogsLZ2uhJZ1+zbO+J64
vsrvIr2fhm2mevqykoslcPuS/B8JoFq7+qnXn9TefiXvkpDxE+XGmiL/STU66xgV2ZOa+QimeGrl
XhzxkuYWa3IK+f1N3hnGWXFbn4wJF2UhAECDb/pezrnzgh4Ca8QBdW73lQt9O5eeTHyx262scqh3
9WAj4TrfRh7KoPoLNG6F7oAWoXagOs1CJ9ONjHpkXjxVCW1cInORi9Z/uNm4o6cfhOY83YZ4NeJC
txF1XeYJ6q9WI1BO5DMJPDtaeU0b9Qu+TP1hLM01DQL8c2yAfpNnFt2z6vmrhmBTJtZmENKt5G5z
G//bsrRxyjQ4G7l49eym3jUCYShHHSGiS89Rj5LxdirHqGmVG++fZfmDv//+pUnErdIoSLaxrpRH
8noFJNq+KY913oA/kKd/jun8Aq1czobFNhoU6xBNOpCF0IcYOpI574FTOQujoi9POxXtLSiyzZ5A
vjLEujL7CkLIbGPONkHQ/rK51RTnsuNsNxpWdQbSoR+GZrqkAjTDpspaA4UeAB5hSQb/Nil4Cq95
W/ul3CfgMe2rzvQe5Cg1cAWQeJluiwJumkEF+3j/IeQtJPCq95Wl/AHJhduvqMaTQckpRcAvG52T
Hdg0yZiL6m0bfmMteyRLpBDSN5a/RYnK26G7bt78rTaCcE5l2DlIx0qxlY0SjOazqfXhk2d0z9LV
QwNvpdd2Qs3aUzYytAAkICJFfFRAnEhWMR2p8fS1aKFAN+YH4Epz60aIbOojZMY5zWo4Db9LFwdM
pndNOgEu0Aw3602rtWkAZc1TpE43NNZZEkyKg80qYbeYN561wuahXPRLWkclg9bs66r7gbQtciXP
SeoLRDOUT6s3szc0SNpVq6TFJVJ8C79FCfZdgQuuOcO0Ip9qf3HSao0OfLbP02CdejzQYV2RVgjm
7ENMEHFKcp+Hk9DSYKtnt5KrIzpt4wYk+2SFNa9t49CrcLnkMEIU+5Jq41HWbmVFNq+/ARvKn+X6
2MRoM/bdrTybhRXqFYNq3iq/Kbn7NiOukXkwQUwWNEnyWXe2vWpzNPXDpPUeFMKtWx4sQATLd6b/
xSKcLSrgyrd7tEWkPNhp/use86v87xbBlKxLdP9fwswD7EO+eInwkvOuWCm6dUbpAgufS+q0CfH6
yH3XKPPsqMchaF4N7nuTT38l6CI+woC0n0RlvEirKWiaDbJy41YOUR08lKQBnp2Jrhvj7NP5AzcL
kH5fAXMIDtKsbE+qPtG3ok6GfVERc7voYkTksculDtdcce1glmOHUzJY8DaHvt/43TQ848iGD2Hd
PMqRtLBS80eqTMkJ9Ynx2VWEve20EMXn2b6d/PKZ4Ge+lbT2QlNdhpA8dnJYFkAXAMEgJC9fbb5G
COvsJnX/IKdCxck2np6GazlsEzE+ZlpyG8nXAEdKBJiAd5d/gdI5+l7+P/dbBoREQaNvQAPb74VL
enGc8uJtaklLTWbT82dHM0XWhMfvabOAc+2fu8jxdjHJ+YMJF/zYKJqzjdqoeXA0z16bfaM+NX6b
rpJSy16DCK5wDZf8w0js76ajdN9b4R/QA4pn1uwZMU44t7Xuz9Ki7s+pU54cdLo/0f0rF6pAH8Mg
Bt+PndYdcHrdlcypq5l+QFy+fEWiltRXTbpb5tQ70zggyl6+mmg5HPgP3FkQZvz6j70vmtditLWF
agTTsx300cFz4IlUqlaX1IbLFcg091GuOmktABllwBpja3ou61498717FpkLbyLszHc3LtyTtCV4
i3kA6hUqTagH9XUlnmKfDgDSVhcmbQgIVPcBtc5nb+b+o4v2kQoxvnfii0+Y/lZQzTmFMWIusmxV
sVev1IY6y99WQPtRLHTc5jTRKQhCAxeTd4/QC4nHg69FylySgRyv9t+yLmneY82CK+za0xVSrbMW
MHzO1PGjvZar/d52qXsWqZZsIkrlNHBVtSUgSvFGr8C/JlUtfoydvwYaSbFBdwBaBML/6eTTN98X
Lb2w+M2Y9S73muAjCZp4P3/n1nWs2R9O7p3NunWf46mcTk0Y9Us5n+EGo+UbNheE/LTHwSJvBFUR
8jrQ4pVuq/1RKbXq1UuSnUmx4KOI3HwTDznaHrOZ5pKQdfPd1PvZTuutaVGz77xP81li1/67E3kT
oimK8ibPonnu/6GdfLWejhGLvHPQg1H8evf/+SV7pz7o6syLnWuxDvjTQzLL40RNiVIoB53cz1Bv
u9RG4rP3Y9jPUfUoK7KGWWSHEs3hX9b42ySpgrLeymV5+OcKNHitbUtDgWVDP/Kdpmfk7eegU8aW
YTFegOuJs5xyUC9GLPNvCzmXpOrNQtr/cQ9pkf1tcb9HOfVf07A5yIqmrHRaSofav9002/scDXyO
Sd6gXD3XS0Mv6B+cAj7OP5XR2siV7agiMxyUWnsUqv92rzorUbctHDc5GblZX8z5IKvR87xfZSkx
Cl7JQq7WdnObk2Z2P6t8V+YrsEXlbEHFhIOKp5Ya5LPl3P1gNlbHHo5Y52x7P9xtq65+C4NC292n
7mZ0CFz7U6TRuiFQlWQHyS1/kAlceeaYIj40Q3r+Yx5F6vxBLlYsSvsauIxbKs7xbvqPgTS/z//n
reXVRlgVJx/Sbt7UvCmUk76jcxXtEd0kBzcPaUT597Dpu9tQOl35pEZnlG5XTa3YJ7ctAYo40VUe
AlFYm76sleV9LqKf5iJtEnV3n5svDwsPtHKVx1cz8sSpP0+Ter5X7XuV5UGriYT/nr+X2/+Zv5f6
pX8o5/taP/etIw59RHGDHxXdmDlYcek9iDZbjd6kneS8nJKHuMvaJRrGlHJnW7VITIN2DoWzS8zu
m5xD8KY6GT6iP2nXvVD5Rgg0fIGK2b2AiP9GaBuf5VLdhcVKGx2xlcO4i/JdYiMzIYcARWddgOZN
jqJxdM9636Gykqw0H+qrl+rRCp1569S3oXlBPwU54kILvhWN9ZQqffA6Wj6Kr7RFReTKd97nKwVS
pms7GYZtMKO+NVNX0LA2kQIEEd43NkiI+Uw1PSR9E+NHNFvh04CClHP/2MrLewW9bi0enC1+sr1B
AhLcUEZVqNZtzUb5ElSEaaAeM8Wte5Ermk8hyW8/5CCxE8yUyv7aoe+8E2ix0xpNT3My12695UGF
LuikxpQHtLiBjwp9FzZt/qCALlZ43Jw7r6YTUiucrWZN4iGxPeN2MO1Q3cemQorsP+abVEWIEnih
iGr0U+EaV6ewKFCUdJsw2KOsd+iUtjpZiuhWZIq9Zo9EAWFf+DNXbf/TD9wf/30C0Df4HITy25JV
UsMAcjwgDvAzkrUJhwZAqlr7D5rfRa8dSrDjXMKoXJHuhYp8bsIftfKLOjsSaR/9wkp/+v54O/ln
5r9P/sWG9sS6h2xFn2UvjdGmL05qr/O09R7lKESTC/aOU+/j2E5fIidBYUsVGfJNDAPD7FGOdUlN
acNBBK29DFBlQnGy9k55WHn72sn6XWmX4qESSriO7WF8Yc/VF0avNJ9mSN1V0xANcxDXaRHfiA39
rScR+04zDHSqXL+5ejUExATpZXRqFOAZoF8StfzZOQ219Qqp3gaNoMeCNu4nGKzuUi74obvrjNT4
0kZeuTPRldu4mZV+gKpGJ5wr46F1VjY6GsciSBA+VmkKk4dOu44gQtHhnTO/V//rLHdKDW6+/u92
wXxtNK/+n+38oUAow3L3jSjDg5GSCxjL3rsqbasuai21f9QWG1Lc/jQcBT5G0TlogCViU1aICFFF
jR+qqSZnkubDe6RnF2mLy3Kk9+D4MbVBugoimKpqrifrpLTPo113LylVV375fnqietC9tLOWbdL7
4VauIsLt71XdnkmXrA59YT6gc/GIKJzHR9GjwBBMzrVQre6kGVkDb6XYjPVQvXUjRFavVZXNZA4g
dtRvMQrqn5Vhdmv+mfDQ5W714mn5VYES9qmacNH6yrPPvadqF7Ws9YU7L0C2/xmTL75qoLqPozrQ
sUreiBeijVf/CBLwWzSE2iogO3/NAVmvfD//dZb3Sn71Y1eFw87ZH6v/t3bRfGdqZdy5RwouVyiU
enbQPSMk/NkZTX+SIyAX7lYxO5P2XSyShumeLZTUIPs93ww6K1rpeo43MhugXpyclTL5IkdZbJHu
T1xB+R/Oe5R8Re5g2pqml/Ds6savf0+r6TRtaQScbJPOvU9L6/+Y1mlPsYYLVGx4Pg6PE2SRk55X
Z0XE46PTFfwXlls9qipKGIhdkH6PdMtfK2Yk4N5xRebEP5vOj3GOyV7zJdQ3hmGTuQNqcr7NydMq
c+Y6q77R5lU5ooMPV6CM9m46kbspHD+nTF3kR13tfdhV87gRODC309+WwmAQKzLQ46JE6uzX+v16
eaZVbb/RiuZ7khn9OZRVVwoR00LNs2TTz+VauZL1XjTyIGV8X/7tGnkqD/flzAaAubK67rVNws4y
aXgCG7trVVR4fbNayM8COd65yKxrD38s8DS2F3Za/1rQSwQb5RVuyA5bxYH+oAcTCQek8gFMuFnd
roKuFStEXzL6aahj9Jw6A5rXRXVMAdEVD62Si5We17soRMMxjDXtpRrb4cEP02d/HmVVNbzENKnJ
tRc5McTWUxnwfJVTJC0Qe6lUi70Ia0cJ7DXC0PD65wsCPdb26KRltLg0/bOwnE+/Feq1Gb53uZE/
VWWsXdMuykjFNQVEPNbkgUIvXLS4T48I7mqo9tbtufC7i1yUU7qSNauyToeNvIkhyoAUYniKSFFm
bfGW2Jr+0KElRC8a5CDaUp12pRPYK7lakZ9cFaJp93JVpWV4LGrrMhjh9EVoG1H1yf7X21g1HjL4
LltwHZVo58x4WdIK6WMbDumj6/hfhzRDDmHwkLu+2/lyLA2RQv+AjxId5LXysjCr/V1rrhsRU+ar
YziJ0RR+Mbz64Hd99em2ir9SUcA8DeQjnoC2keKaFywFIAY7oP7YVap7QgkdAuO8QMqWHiTawO5N
aa+hV8tG7Zv603mPrZZSEAkrNNnJhnSwIG4JRxUebBNF1mcLotQJvsXFRA+52HEOpMmiq6ny70Z1
FX6zNeQECt3tiby98TA2GQi6zKSFWGoJdJ2SqdqGkbJ2i1B7kQetFytyUsZTPpM1IvgzC8oO2Uku
IoBTrvyksrZy1QTxuZUNkORq7bbOMYGXRrGM242+WjzZKEsYCdXxwR7UfZdP4qJksPX93ok3dl9S
GpCTOQQrI7aaoxzVsScuCcDvszVn/RLwhpR62obuKtBI7iZOk9UUDzUEJFMYlk0Yp99Lq3m2404H
vmzUaOq0xq5Ri+75bgGT9Bnn9b8s0LBA/6DOyNikO3g/lIX6tOjQqaWfAdAu8ppthUh8NtXTYtRy
bWfXBTUPiZQKwMnvOrVXEZWd+4zexzwUqqd4SOsno6zDlUreIlbo0ylzRrbB9h222ltCRLPLCp3P
YsZzZqG5DAdbe3NqFbd5tpfzHi1I5PzdPuvqzzDNBQ+OyipeYiejteeMiwx4RGz1se/W1a2grRlL
5JLrg2LV+Zvm8DNW24Dfsh2/+gIBxHnaqPzxzO5Po11PIyzBpUU9MtDWtMms1gGl3BziOZqZQlxl
jC0XY3pG/bEoQ/QYTOLaCyFHII+FLs0pSTTzahvdm0zwo51gLwkEyts8qc3f5ruuqLZ2o32mZl08
jJperPjmRV/riVh7hhKh0P/ZOq32Ktox3fhE40cVNR9+brm2tAxaXNF8D1GaGcMzkTxX3TBc97N7
rE1jh3ysmT40Jv0r+WivHRTzCsLgVZsZvynoODm6EQkZ0Z2I9jgBQFcomD668zZA/Uktvvc9XbTq
wvsZ5tmHQdH0bUIwetVVtXXmATQetNQNt8iBp9c43ViK4p0bkdfPPKgenFQvPrJAqTY0ObS2clho
bHSV4n/BC3aPMcjnZT+jG0Cei8WABOARCMsmdDsTxen8h8RARR45OCpPyTkpY/NJSdrbfNzTxwgP
IjnTSQRF+VvwnyLvQbnCPoyDTsue+a00ws3Y5OEPFSDpUqNL7BMYRXvHRhXuhmysrmBpNZSz6o/O
okVcWvJpT179kU7quM5bERwNKykeRSnov5OP5lal2czyttHaiSiIe1WPL+4MhJI7qzFzOc3UeoSH
V24gI4qVOrhogdJ+ZmEJbXgaHTtaDwXgsackKZrHzPC/6O5Q4FEq9bUsUvfs04FRjuRBpXC0nkF6
KzmkO1t4uJEAYKgUywEIv6Hl3hsP3Ri8jzX3GIjG06iDNnMbTX9D1uxR01rrx2xa+ttbqDX6oBM2
SmP+LLzJP/NGhCeajsFkpOAoXP8sp++Hykba+VYRam2o0KZV0a0J2MZGhkmZX/aHggZT7NnERUhl
tlezwHOfIyoZW+Vm8VVzy/QsAycXvSSysfVRJX9JbInAyeAkkOJxbKsT+LoCB34+tWP0VYjiiU7D
lXQu0rxx15luBPuptoa30UPsfnYZg2H6NS+8enhTmVcaELTqmCUHC33xZ2H2H6DPCFnn0SzoeEBF
gEhTfkT/rIp51YtowyBXpXFKR5hyFNrelAA3AH2AsmZcmzJU5L2U6TWbEW33eTn0+OIclNtzIkBJ
cUE714neekBjPKdiA9ccmg6CNaWI3bUrvU+yt2KMvqWZMP4qT1NdDH/huPyIk9r5Iq8lXlTz0rtq
YA4WYaIa30Cqr+0Z8W9U9TEbe/Vrj/dPuILkY4CW3sbVEKYdXL2jh2cegBA2ipOZR9RPOpNv9aR+
Dqa1D8HIIfZa0BjIL9Mfjq+mC3Z6aGC9pa50+l9fnCFrdnaYmfsqSXrySi1y5m7jPg9hbi6qApIV
qLfygQr2lw4A7BMKjPmlKftyIR8BuOM5YtOtOJijrr/V7jc53VqNuXPVCjxWAslTN2ozPoO91Mtv
AlbRcu4RrCFriSiaGmq0pIR4oG5rNw7WGhHcr3U9FOnS7QFU81Bulq5PG09JXw1tRKV14KgrOSwg
+50G+AYLSX/F6VavEbuhXJQHTy0v1GACuP959xLViJ2bhkesE+Qrm8qHvldGAWa60Qp6WCYjwtAW
S7Hn7xN6Fp/kxthkyXiJBwoK/2yTYWsNlwju0W1nNdVukBa3oT+vJqzKLfVf7pGUGYSuLis2Mi3n
DO2wcITfb2W+roFFQl0JFfZo06ApDdXWafZdX161GcA8zYdwBjXLYSridu80+bVM9N/nbxZd/E1A
+tjef/wWql71CuVKZxkDFV/JB4R8VNxtGqcHuTCOmbNEtCFeyRV0NYIlumgzxoiqnboOaKS5R3X+
Rf5F+FPAwX1kdPYhc/c/UK7e/lTFeY981GM6mkNS65qzZTIjVikJQFPVpivwnEcrQ9O98BMOLhbF
xHtmLUsI7+W1fSGOt2dfMinZvqjTbDi3dMRc1noF/jbQ8IT6XGmP2iw8HArlQc0g19lq6F/kmTuf
2SpCpPJMzv2bXeLX/j4P1c8/bOWd3Pn6P+75b3ea4e3rGhwh8jHJIcty8zUX7k5W+a2xjNcFYfOB
KOe3edOiJUStIBLemkGLIwpNSZKPkM+2kfiZx1kX++NezpJXesyFePZ9k8SqVA/AlabAVOwUlOBu
5YtpAqPTqcOfFtIRkhfdLbT0a2q3KR92qNTt0Z1/J344v6+3d1f+cNSG9jOojg2/3vLK7nJyAeZO
gkp0EQ1HfyKtMAyEpjegCTz8Yaz/4mnW4yYHdE7UgodhEA/jjGXHMRr2GqWxFcAL462Ey7gsoIcf
5JD27genUJzr2LnlMhrqYRNrIaoNo20vnXBCKtEW/lke5II8C9Sex1RpgEMgspJxkgcnfBNU9O+V
c828IM+EMSGDr0fnOuIvDlXVodG31iyEkVNQL5xhDf8pPzdV0h4Gxx+3edBGTyG4x6WTO/1HOviP
wI7EX/rIbgW66LsbQMX2p25BjtA4JkPfPdMmrt/1FHyXIY1Vn6N5zsq+8YoRAikM+JEMwCcMa1Pq
DvaV7Z2nYgQEPi/Oh9FCyZsmRMaxrHTwZFF4rizH3HeCpJtZJMH/sHVevXErXRb9RQQYiqFem2Tn
Vg62XgjJkplzKvLXz6JngG8wmJeL63aQ1M0K55y993q2W5ngBbDfMxw017JVyfN//sRkOQgnxxg1
cFOu//27GfKtCYxqJWE5xUjGfrcFsk5VbsdV1aIBpEf/73VlZmrXqUy/09SoP6Uif+oQDv8uKGf/
+6832y+HMfm/f/3f6//565GR/q+/rutrFBbbV7ezihjBXFv3Ix7KW9fb9OuT4dkaTPdWNj3qz+31
f//37zW73CIYino+/PuNAaI1/u7C++gmMz+YZaJdNK7bF4y4kCwJ4AwTl1/+e+0///n/XmtkS0/z
XyVqkzE5zxJoBizWI87jQ5oP0wXLbAPcmDnaJZpxAbw6gzwuS3vrRmvf4un7mJ0BFYDRTXctNe7Z
zdt2X0fx+Fon3Z++0uzv7Y82MZxKgsyuCnBbx6hZ2pdMmrFfrfMU/K8XhZrq//n9vmv5o1Iu5VEf
UxrCRv2eVg6ghboZ7oRIm/e4uHNTs3qrbCODVZ+9/3t1xTl6EgM8539/p3TbOFyIoTpaiZUco8gt
gtYbCNsH9XDO+AK/7OyFG239PuV1f9WrHEzk9jKLc8vghdAeFc/M/JCgz5SlPt6mC3ko1j3+Eyb5
S1f+SWDFYWzNP0zU4aEyl+VUdXN6KdEbctGd1cAcjP81hvzHrCwSL7ZfNY0G88l1i/5ab7/+9+K/
XxbL8MBxH8yeeeCchPM4D77eJ9pBjA6cMUGFjfiYVMLHdO3eoOclYdxUrxxhw83TjHebq+pFuEQ3
i8o7SIyAxojnsk3mtwTuHTwQsuNmNPxHU67drrPNdg+oA+C0kwDO9SuvpvwkI6Au8/SQeuljbtQU
nnbKXtFx1ejtR7Qr96mJEXLlQux68BwpANvQHsrDQnzSZahmrKR5fFcUMtrriglvLo9jDbKus6Ui
TW18wXOOhqegMRLH8sMkaUY3EKOgi4Ag62ElAXbBz58+lxExBk7ShVFmE/yJCNZfKlmeosSsAk+X
pGKOLzKdKFpqnASqCSekGeu6YrBGhCeNo4znZ1VH12LK8e3VGrcvRWon9qU4IL7G2nmac2ldfkqy
asyz2TFpLyyyCFw0u/qcXCUBzbnmKEASXX5gQHSMJzW9x7nYVWX3y41yhupZ96tNUvIWdXVuzFx/
AJBdvTqT9QtJRe0zOzvZhFB7WoXky3yJbPT+BGc2QQm7N54iDDyoZHa69lkMYN6pNYrDmrd6EJdw
qSLssYhKmBuQwI2IqWgt7RL3WYD2qN9pCbEm/eA+9nQzBFjYsBz6l5p1HqjBAjNQVY9TZT/owjxE
IgINlGsYVEm+7mXjL3W5cGfMS/a/Ib9WOUqcOlJBY21gRCAthglyXpW2T+r/b0t/xCV8aiXvGeS6
+8EpcCnrAmfpapRvZh/7DhZCMkNiEhLjtKaujE6Suq9bOoc/WZDzY/3ASFKUg924azfh1Dpt3AO7
eoo6cbXmF+7uf1Ol3RuE4MrSfVmUe5/PFGUuY+RWtaPPRYh4hvqkwfVx9Oa5SiZ0XHH9YZTai24I
351CcsLTkxIuVTqNErIyLV9VHJpDn3xkhp6SSE7+DRD145yodj80jumnDLtGeBiZs+yJeyGWInHJ
WnGy/t51kLKsVmQzsYz2ctTXoCj4QpU+hiKTxPLiN0yK6YjT+S5hcfOmPgxiQTOQHmME5pBUssbP
DCLNXHO6MTZ4ZhT/utBo3iWe/LYA0wRtVxE0AAiNR+C9SIDoWMo7w+zOD0gj6r1Jvw1xmJWGNDwU
FFX1TdzcEKLvJCIrcpjonM1mKvemoEXtAnjZQV4iBnx9pxFW7iOaOfFgtIT03BYH3NUE5YZuIS84
o/6ox/bN7aNvTcZBq8+Zb+h0D7I4/9EtHRd5ZRNrK4LMqpbD4OQPbu3RZO/x41njbrK0Aa7nAL+v
qb494Lu1at8cQ7y086YVQ7AJ8ZM3sLdosFBTxRSVfE9QTIakfS+W4xh5C1iI4dyAYhP21RtIfMxr
mL35jFmTdiP58s3LjDeGztnFs4bpENXEZKa4BbzYLEOD4GnG9YnvuD3zcqlueW39nZfkEOmfo2M9
OSYIV68CATxM449bLk+x8L4n096viaV2TWNCKc7ML3MtSPhDGTirqEMzzw8gJ+KvsFmiN3ADu+0v
GNRwrC5onxhuP5ojvkQHCpBDDmvgmBsdosQ71S0LQwYc3Hbcniuk451sWArVAHF12S9td5ntbHOE
kMq1Li/4J38TYjzA4mgesjTD+BzVcGvFJ+cGybRUuW637LjFj6HR2vjPpuOQdr/ixXJhZGrPqFef
BnSu9aM25DruCXVbHbuimzZdSw2kVt08m/Xs7uqq+3K6at17RfpZDuDmTbDzkF1pneg/Yvxl+cXS
jifp0V73aPOKgrAWh4Y+HsLYwCHa8iyT4AmuaujJ9Ae9rGVIQ/sRSGmJ05JYDffUNfaPU4AM4pRJ
SblcSC7xEkoBUC30B55KRZ5dV5hZaDjzHgksjFsFBzCB0OwmzneKdvsQ/XbWRQ+akmQ3N3fOEk+g
b4g4TL2JqPHOzvxBIOUjD3VHJvfCc6g3O2S4M0h1H+2MhGuyflgxBmpIPLuZQNGgAsLgGXlGpFPd
+xFaOxPBUaCaDrQgBNcHTEZvgsugtDYITl8SbjMomFb5FxA64jFJVdjZ+WPHQXGwE+JB40W/d9cu
P/5JdfeThuGfkbI/pLSdLXsMqpLAtCgHIMvgdPIrp39wjTlhloecr1kviJCoX1P4uhwfta/UW9It
8uzSOCdnmdVLKtOhS/KejrYYfXzBhS65wlInaFFU+uaa42IeH+bWKEOAMe8T/9Yj9pN7jViJYAI1
4lvVdNH03g7Y6TfGthEu9LPCeDRTMCsdG4u7pr7AQnhOuvYpjbXo0MS2OopUe8SyR1MQwzUF0Obj
UQG1vXGfGSU3u3m/Wr3E5WHZN+mYlzmbvEBhcdLW/ClHthD9aDNLYI3WsGzFTNiSeByycxsX0sf9
OvvRMt7Rm9BAMNpkp7OvjAg6dfZOneA88FrETqWryZ0F/+2w6Nd+SDHTF/vaXfdVh3xcWWO0pw12
dWoeP0dMr3bW/0rac9cMVmhSi02WTbRqRxnIz2j7av1whBVUauS4YQDmxjjhkCbcJfk0kNhNPdxh
1fRbs/iu0zTeK5yGwcJbt8zcBYiA+41d+Q2Lbnzk3CWhCl3fnP3iyQf4omEiFilkbDSvhU5stLby
hVFEwLr+XKOM+9uqSzruFQ2zOGbvZ57dMBAEUXjgzMgD6Fp/nY5iBdA9g5IyoJcU7czIBZGm9LtO
4kZkGCr2VCJkIXPItqkx3+rJhSUcZY9mzX1Kn19zq0VQ3BdPOhrPtSITv5bL41xZ7iGS2jUeWvuh
747ZIh5qPDO+GKo3GspbUZhzoQDHZ3UYXC0TIphrt77IlSQA05LH3MxvuvaWOum15S3cxfFQnQXe
WPBl+ss0gWvs9eQN4b91tOBH6XF3aJ3kq0X0u6tLaJSCzAcvv8cAFB2Ktt8TsXXwSAwISg0UlVMX
J3UsEDJsTxkXcu5noI6pVO4izM4Ej7YfjMz+OlVxNNr6jIZ3V6x6Grij+aeqm6PhVB+ZhyQHDNFW
+LJTGd3eTaMHJ6t/iuKx4Uq8zzMHW529gJ1223A0psfWxDY0mXGxA8YW0SzbDKfUFYGS+h7FAv5i
IvECb0LjM5HLX9crFIYqXvZRUQVwjG9WIcCl1czzXfCSFmL+YF2ii/C0H2HXkAEGhgElnS5nfO5y
edYK629Veem5/Oi17BW2C/niG53aM9VDJADygbIINJWfLBPBkTvfFq9xuPMuD0uSO4GI2tUfOoxx
BjdQrkiRfC4mC93VbAFPRMbMjooahAPPYxEzxZO7SCfJsW/e8RASCmJtUTGzt6/0Y2oQJM2obNYl
lbk3Jvu5YF9v1fA8tF7u20AI5xrJar06IF4B5slyBuVmm1+2tNW+akmtz4kbWpcwr3PKVJcfaW3H
I1nWf2RMSFAyKCYKif7Q50nmF6vbPKyJXgV2nR9I9Bd389wessbOQzEvYzADUfIRyEy+N8g1IOHz
dyG7cNaF+NUKeWqX0d2vZCQGZVR/J7n3qQ3jh7FBP4rkteO6cL/lrVpJgZItm66eQUpE7UKSzGw6
ExzR02K+wmKafaxod1YDMCLOMTK6tMkPxMWb8JbnitwDJ3sgX5BoB+ZR1ngvBZC/Nm38RDD+TgqA
FIMz3HsrpnlCCWiFEnwhCA5nogVVj6x5rTCMvZrFW2nflcRgZeq3nUePmaebQYUzv6JVEVrRe0Hy
bdiW7qMRxdF+NXkOa4P7XqkiVhMyPoyzrckysh4JokRcQJQkKVRm1QYjM1pumsWnY0Gq1hHghk42
lKHEEMECQSHjrsRfVHSasK7GAbkMoPto7mzLrjnlCwmhsxlYUw4Dqq9uXgEOLrGHBvcFuqXWY0eW
S1ZBEZt/xZMt0URpCGbkhxExxcXiRJ6WSzs2aU5LQU/H64Imd9CvoqxRqAMvss8uceWtnHa4PAcr
xqHS7+3GtEHKGocl4sof20tzGc5ENtjHOa6vc9x9cRcZjkanlj0xh8zKCzmCaTOIq1RxYBek3owW
Q4jBuZvNTbzUQXVNuJNFObRz1XKvkBNJtM5zm5v7JC1xqpKqtCfkbT0OJfDUyM2fXSKz8QsuTAUA
MPpTT9ulBwVvLJYeWv169JqO83Ntz/ZU6/iGK1+Bf7lNZvuCyRkJqP4FGZClVDP6keTUkuv1ERGO
S8FXRoFuxsgFS1Qpad//meboHhxh9Su39COE3irInL4INt2iqWFk7ufuWBYlGZLZe08y0Y4CIQkr
IWgSpX2AhnIvJUYHl7JhotHqR+nnfJ0rGYXE08qDaKFGFp7jsyJmrnX6ztAsHKAx9iUvf63t1jiU
aI7As/VjqJXhsro8DY5r3jVl9lypYCUkhyC01aFD2cy7ubcyv5ZYzhbzAjRBnJSXQuTh/j1OE0+p
BcJ+yPHYAEUlcc79XEmWOGii8Z4bZiBMeu70KdZIk5kkWaKOg0fs3ljbD9MY96uz/DB3xV5Atuch
rShGe5i8p3qEAx790XBMvUQifhtafhpP1cfUUr+cOqoxjNMp8byILq/ZRxS1JWk9lUIQNbjgY7Xm
SLzHS6Rb0HXTF9pL5c4mueh5nnhbMG2aUXHk/NYCzQtpyjM2WdhPTT5CN+8fzLGvQRB6f9ELY250
qzcUlfbBzNLHVJZrCAD6vrIsUKzE0BFYXxyywdT3jcse7lJtSxAnHiOnpqGyc/XC9HM+odkS1aEV
IOC6eAJKnPtdBJnZQAwYFJp+bObMpd/L8JYlVzVo2T1BAZONqCFSzbyY2cJOCR+gNfOTSZB0ktDW
FaLys4E3X08GsWOUXSCgyDrf0pwmrE3jpZDxFDZCvxOGQckgxLFR/eqzn6iglAsbiTl+tEZy3xLc
vTP0hJxAw/osyi67RknGZ+gw/pz7kSom47bt1eJsmvNrw1Bu+xwoC0gAZ21Fd2vBBrlyhQej675w
9D3ZRuyFbrTlO/2qCPclRKAzz2gggUzifw3G9K0Y7D8C1Rvk2cI617YeHeohvaYJT2Nc3duGeCjL
XAWdUekMHMQ3+/USqHUTzFbZBXe9hn/T2EeN+GWYnX50puUTnAaQDIjS+7J02GcEvMhuXfdZ7Xzg
rN93eV8CqOEC1M9fXYoFfzE9LujxeKcc9WQ86srhEkgZYJYlxxty32byJCR6SGleZz3P2rYlxD18
QyWGnWNZve8OhAelHnf3gvjBzE60XRzRgEIOCvO5LbeN8VZ4XRRyq2BsrodSc+6imhPYjuTkt1so
STJd7bFVe6cwWXEEKGfjl5m61SHJydslyJpIOQw9VUw8RcEsQovvawPeW5WV+CIlsdjCXYDncP5j
R3hgciKPVdf8mVK5m1NSqsFb1DAwTecKLwwx/Br7nDoFEEhzCew4ecjd9mv2CizZvROfI9Ud8+S1
tUFRpDK/rJ6OKmNwz2aqMoDEFXLXaYt1JqqOLpELVuCgV8wI7AFkWi6QT4ucjok8R4l6UmOChWiC
HjOaQD0W6coTSp9TteKgRjpyjVr7iS2nWEGWditvilrKcwl862iOvN5O2VOuzcWlb9Un0YfpuZp7
A8VEeY1VXLFVgiIdVbdrG3a5lfPA75TORKTvnb1k98NXmx5UX/InF1qVBuQ3KgA30BAFRM2xsYvq
GUSWr9VuzNOWBpms6sAYEJmaTK49HKwHWBYuYsnofezpDDSSPlpP4bEDx3PvbWVnEdvIGBeK3yQr
71VYjueB9k2Qw02BFd6WzKI6pARrWwf0V9+Ap7kBAqX+mJTjd64tOy4hOF7VrB3goRShlbL7u7BU
AddwWK9pavgaXgVDJcYJe30TCpH4WBVCW/CKTNl32EgxOhU0MbLYdKjWEbtx+2xDxw4pffWLb6yz
62cLZraI8fFRx20nLdaWRVFNHJF7JuJ/OS5KR/lE/Hqsp9reZaXPw0Gj+g1SfPJITu1na5uItmhp
wJjZNHed5iFd0afrrkz3zpKlQT4nR2RfW78X6Fc3fnvr0p7xEdwqyyY60Xozq/7TFfm+LrjyiHht
uanQI21b3I01J0niki+gm6Rhi7j1o4kRcAFp3NejsQC6LH3ZjiNtTHrdoIh+K9eaz563HsFckQmN
xKHP5iCb2PkQYRfevk2Fgl+QcO0HTUzuz2iExGtNFrGZxbXrM2tnAdvaKYO7vV6owFvYmzP5HGdR
dvHIuPQ23PNoZnTDWCzIop1D2mMXbdIMRzDPSynVvhTdS9MAIGRU8YYrqyU8SKfR391yjHVB5+0q
VSKlIujK7wRHWZHWhLd/uYNad13aKkyWGAad5VufJ957a/o7V3Rek+jC0dsHK4Qz0llpCpBpt2uW
pvJlIX9XuuQT0dM66KLmNfYksTUugqN65AqW2MjWzPGsd9riY3q6w8D9ziibocHsBij6HL/AwjcR
DhQMi83xXJS/PaTWcnq2N9hrLnJaVNAOplQdm6KTND3zMNY033Xq36Yz4aNxso0wku7nAbY6uZOI
yxys4oNLhYDKDE4WUEH4RcxSN9P9n6wu+NbkNhbqzfsEQ7As3A8l9A9NrNAilvXBnLr3VDlc5Fv7
t5N1rx7PNaGJ+a5XZKJiqCVDKv1bZRhC0VMTxGuhjjTnYZ8yukEh6t2TnW/sM1xLtCbOtddN+3hY
66B12jN0SJhG+XjpMiicSc07ST22y2XJUp5D+sZXcvBuJsVVyQRxnu/qrt9Hkma103evTlw3/riy
R81eyh6HnD8YLMqIVZo3wH2b/JKNE1G51oyfKQ2woKvglK9zcta18bnvBUT72S79uo6fMGF/T2cA
xdInE42MF8u3ajJTZUnOD9QaL6FCVPSSIk4RPlDMEybstGE+ayUbuiMSOHUGoCar2dfWnB0gGNxH
gmEWvpFT7JonB7S0h/DRT4eSp87Vfszp7CUHNHXvulHmx2x+0u2F1lo6VgcR3y1DU+3rgRjNKNUP
ja0HaYYCtIwrCx21fShwznJN4A1wLOOLatg46rmJy9J6ajY+4tqPBMJHXzSezNBp8yNEJ2qC2RnB
XAw49bQqsPTmFiM7XA3257YLOz52cBqRYOFx3ls1CmMNpF9i9L8q0SHU0adgRZtgqe7baOOWsra7
oGFedxFXkQnJru/Ww+pbkUeUkcOD5Vk3Vbs3ZJXNkUp0r/MB+xWyXHpE2suwQADqo+U6yTI0ZbtP
8vU30HMDcdIHkwTf7e9QBKKVz7QXkmW3fkHr21iefVR7NK7t6i72vGM8yp8K74Q/bn1OXTE56Q1K
J4nSUmbNgz7exGoUR9W2P00dLB0amAHJUTH+jjzDPSXD7IPWqFjoAC3tNf6LUHzarepq5n19aK1u
Ds2JID1VdwflvZCv49EodX6VJoIo+OEB5ToBuuq70ekiV2tzMksGwTMrInLK5NJbzksTseVV60+f
U16j9Vjp5noPUVyem0EaT+bkATSNFj8bcyuYHb8hRXJn9pz20zIy5TQpS8Y11GSIll4/D9xLPKQN
WsOtm8ypP0J4YAt0jzdR7AXIpV2T8yDVavuBimPEqMawxz50Z6c+jWVd+xqSdRZzieCEr61FxXwx
hxZYC2wEWgWci7b2tyhvdlfWh9mk+QVB6rg6Y35ePdwwdc8VtrMaeowzkthsJUEKs07LuC9wMlHj
Jxl+GDs+u94oyaCP71CUsmzZTukG1v7UAk4WOVcHz9W+jISKkAxeDRCJ4ytaXnl1rGjAhTlpqB6W
SvS6pBowRQ3syaXh0k9Hx6IPUqXPNk0GyqdlN8ywM/WOkO6CCbNftkuN55cpU9PQeNKyzzJZpG8u
qgOm4bLEE+HTO10ClMcnd8V6RKAeWbHld1eL7ZtwyYZd6WHqqJB3Rg2TpiFVdivRjWg6Eks0QoAs
Xxjw4BhM/4z7SpCUx5lQzxddbY8tF7O09AJ25ZEU5uqpi/vvQnl20IBvj2dFnzZzbpxvSeCiZwV1
kPuOtK5mXFVhnjb0lep7MW2a+IHTsZh1v6eNoHcdMMfCThCiynOfD+eBnP2yaTvi7dez8Iji3s4k
n2rmtTTWm74QmlBndhFOlncdPTeMvOKE88x3CGO59GO7oCdoyAZpEQW6dvpqmymoT6Ma93aePAMe
uFCvrXw+vJVdunxSQmGMdyZyGkkHy/rpsVo54itbf2w0lnakhv00l0FEvnbELC1zqzNjE9KMIr65
atzwDXjnnIZOLW05BX6ID66ckoeEmyEQSwyMUhVfRTT/GCX3rc4ULzVhVxkpwEE2Lw8cenzmWZbu
PceE3DxpfuRot8mt34YNgkImJEEDBBCwf/1djPjOtP28p5GDccgfInWfzvVLg9JJJqE9DVNY9MZ6
AT90K+RjLORPl6pN7Zl/OLm8Zcr0HQruVofNZKcupBXtk/DR2a9yhnh9z61QoIk0lEM4K+MNscZP
bT37aWver8SblJEHLONZT6JlR3Xwtv0btju+TrrkA4hPXld8IJI9VHH/RcqqzX7pBUhab6QoEWSl
52+MtM+MVzw/M6OZZqP3R67jvjD7ZzWlhzrici/EipFl5jClvONRHH0t2swsRvqByImRPp+6Eqes
Y7xYpsvqO51HAUU7b1cScxWLuPOROrFaairRsrkuDMrP2yEwSFg21m8zrTAqCNKtraXGoV2cSq26
49PU/YEeE0o6xirzlHwbljjoAD08qnTP+j2m7bXLs/dVZ8mPbns/2woZtTV9Ew3LKAtAHvHS9ePQ
DLXvJY0W9DycerQ5Z3Up98jKPsbVOOP4I/K1eCfql61v5DbaYOLRDW6NuoCNyVCoHktxcqrkzhpV
e420iRI9myMEaNExsvnOsYVVgYzsOlzGrPc9J0Z9TCtIMt2jfLoTU6x8ZVf0Z8sLyVFyqAy8nBvv
uDL2Rsc8PpuRLk1NmgSWZbGlc5EJVyjYjYF0Fr7N3/qtssrX0qQVlOaIyGJxS6lG9IgbpWdwPid2
ch0k6drWlyIS1E9NQU51ypJeijZkjrCbIhcN2PheijVnORkCzRDf/EoKVLpZOAjs+eTOnOxSxv/7
XiaKLqTajzUoA43pP3IKJOMs4fVEBiF7xrigThiu3ZzdrTamj3/LMzV+Ra6OM4VhRFclp8RmT58i
44rhZoMC9IGQ6zUj4cpHd7dbp/WpKF+iSYknUmICDA6eT3g7928jeRptjzR/KsSip5uTIX8e7PbU
djgq63K6GdtY/9+37KSutevc6mRQ0nUN1ZcB18Qf4bsrgG8UrjyI5dp9OIR2qQ2aMHgb4P15bLjX
DURf1MLWwnywDpUcTrR7H5j9/0yJ85bEy7NoildPb060wn9cvb6fWwsLmpuT81O3VtDlIuztZ8N1
84t0+vsuvqNe7EJToUBenZtmYwxG0jgwNaT1IelLbIuX/pzocqhnzEgIEQmXtPkaUCHZqAEnBOYk
6dpd2JTld9I1B+Sr+Ydbz9upUt3ng0tcgANOJrVK0GZ02RIaTZK90JlgdOMPCRxSh3ypc/TgxeB2
m8cW/cdNDYk5uIT9S62NDtgdE57c2blr4y2Gdpjuo2Hm01EJGFPZvNM7ohvJjLiX1hm+2ptG/sRC
nDI3I3HrKJ9gXijuzJ5+c5QOEzNNmmCFC72a9K/k0uzSjFKGUbENM1Ifq/sGbUyxKSX62IC6BGG7
AislrervQuaJt9CVSlrOpdQSn+WWRIrGlKuH+b2QBizrOvfFgvYX5OZ+cQcTRjL9G6t50bThVsXA
CZAtPUqbxjupoP0OquPbWKV3fQNBXSbmfgCTFrS7OJuQ9dOK4UZA8oxFdVrEp4FEntGjv63y4hlB
jE/KLOnfar5OVe0Exjw8T7ZO0nNc78o1vc9yJruZR+dQ63vECVBqptQxWS7VwVmxVJtW82oadBgI
L5vkcLeUaBgyjwM48brvWY/ZO2G7O+ZyrGOv8R29SPdldG3XcluoI3dJuX5Zwn5Jp6sOMpa+vRyP
c5M9p2O8T2ns7mp9/J5E+zBh/4Y+yqiJiLgZ/gfUMdTqCVDQVTdZIwqAVKOvFDOecdXE+KB7UANp
rb+4uHf4Z16G7NNJ5eq3QmVsQsYnE9Vz0XKITpmJhGHQW45+pouxdXGq5n4UESIavTm3FJzMHvtw
e1/ZMQicna29LOu/akDWVAF8HUzp23n3QsV/0crosxZJ2CYP0swj4q0JwB4MFysQeVgVzp5MVfcS
gBOZgr5yiiKANv+w3U2Jffd2cUi2mKUccVSm9rlmZOao8pdC+TgpBlVzxxhzRPzftS3fiUd3vNWd
J6PvzvUwN/t/edvLirBqVnBDJY3+xrW5LkfgPHUTmnldPnlx3hxiV3Dmq5VWM922wrJu0iQK2yCH
ZxJRTr+GqzCAbQo3mnaBcEZkq072Oa1DzdCCdnK5dOS06usX0u9XdkUyhIaiYTgt/qxQvnZubX/N
PdRAj64twdRfdj7+bWfJCWFOz8TZLUcXiaTfjIbYGfJrUg3Opbz0XvrkNm1ZVV55mVXLJh/T1gUG
/+jN/Ojk/X71M6O9OeoetrZkMtbHrGoO3hK9VWnyYdT5N6W0tSDVw6zUM143DzEd9YFUUUIyCp/U
OoFNl+O0UTQ2lJLvdlGChCNZ++Jmyaub3stIIMkSCbOcBRdbfjeI5mTVSFZl9JrhvYAlT1ikIOd1
JIsb9iB5S6nuWw655QQxOwFKjIjHK33pJCmeBQ0PlEbPaR/9sE38ZQLxkiorFHTwl7Y6mlZYFcjs
DPdIs0Q1KfkzxEhWbn1p6KTiahU7wY3FH/qMBFni9TJZELVYZi9qNZkAVR+6xk65PWwLH2DmMq8e
+7I9ONV0i4jbtVNSvxbzioX23hXDq0SsAMqyxcm863u4ILS215YBnRgY23Q009o/yiOtPzFR0jF6
gMD4HMGsQBaJ4DHZJj8L8ROAABLswylHRv7toAQiOaj/aTB+RBXldJqjjKmG4TVBo0bkFzNraF27
7UzxJu93lZod8YccKpJx9ZwRnm3RaI0HcXboXEj4RjugxC3N3fGBdjZz8eHO0d9jWTAqpn9iryss
xoIQt7gOkFfkPCoNmS9MutnlfbNg464IZVajzS6Bz91fzPSLgD28jW4d9JpGx2AsLMo1rvXNYpKO
UP8lQuEUwd3NG7aHIfVIOqC+XKY5QCgIKQB7XOB45bmvMT5657lrM+JFBHPToWHaimKhW+o5jDeN
IE3hg5zMsO9q+7QfNbYgQyM4NyKnTNds6H41JuhqfbQZp6GIyt0j97SDayxXQdFdrFdpifSUS+sU
Lz1FoEysgNkqyqF2OPXF9FxRMzFooRHi0S9B2kn4W4wwdJCHUbhv9krZBBBmhyIcndugvbfJWJyn
IZ6gbkgrzMdaheM8sqfg0Bksz7y3WobDHt2EcurCIZ/FFTJSZVakeWY8th64CQIzgART8jcd3oVi
ii6NmPo7BwFbZGaA3xLUub0WzHmpk9SiXTO9MyBgcHzAFY9ZkxkPg5OVzIIn5FYYCVwyJbSKlGWM
qTif0zkg9JVPKqPNvELVBMcxc2khVBy9T43ZzZt+uyWzepef1Wf1vw25x4A8TyAZ6NW5H8cwnVc0
gINVvIxlunGqKQ5GXeK8id6QEdPGkK+pBdbMmIlVjNoFWcvwXzyd13Li3BKFn0hVyuHWAYxztvGN
CoFRzllPf76W/zkXUx5jENLevTuuXr2naQpNrLR4LDTMkGO4nLXlqSnBEsHnd6GPKJZ0fKkdsJl5
mDyPTJ53XapSpo3riwRHIcECk60EHE7G1e26NxfAwKXGUaB1l3miXX1mNitHv1JePFMl+9eXCs/I
lcbkAUQhw8ZhTgQNGJ/VDB1jp/EB1jXXicwtVRRCbMa75zn05mYHdYlqbBPHY34MRVzQo9G1CTC0
KK7idGmvMsN/qAbCR0xes5xcW3W/O4PyviNT5yWzNjoAKSabMxAat5mnXdtzCJi0dK8WmxiNUklj
GXDMMGuXHl/1pqev8YKRDmdvdvOLaqhusxiC37GrN2YFPz2OpX6paJDJ+eaOlgc6uAdClc4yuhf4
xp4YBPcOCVDAlC97gwd66dQgufJBIQfTorXVYr6sx0jgDvWLoph3nVQCqDaQJoAciMa+aENC+Bf0
DkxiFTM6GP9b2t67bhvvjHp4AghFVEPCxjCnE7ggwij7pnBcanLqqaSkKz8t23gWqFvfQoY/MbOE
plt3pIxuz4cys4MpgRlmjMh9qBu1o3DuOq9lbQeFGQeKXwQ0GxO+zs/GlH0r1XB2LW8/xPOdim22
ZiOYcTayej7NzZcyOl92Y9+1Crqym0+6X+3TTjt5bgo9U4fucfatqRydZvgZKoYkdO2GExdU0XDO
yuGnbrvLdIqfVd3ZdSVQkDwLoMwN5CfMd6cYXvnZ/ox17dCU86lyiqCtm3clOhNs2XX/ElXxaWyy
IBVvUAUhNp4NhhVHGj/N/D7DsoC0Rs0tp8ZIAliazzNgX9+kKinjDJLAXcKTT8KuFE++i8KLOk3J
hHbZ5VIqj1bsH+XDzsIEZI+unRQK/hFeaSxAFA2HhJOCIzee9DoPGFkHuMx4pzFWyuonwIcX6qh+
tMt0mLvubPTtwzI7wGzzX/l98dXvGNTubAZyiURJv8zyyc/00+T0h6Spfs2UGpoCL7ExnqAMP8AE
8JCJ61bkgbwWQyXaJ8VjpHlH6DOCeh6FvCoIUwmu3ediSb80INrFdMCbOvWk1txYp8qp0/3pHOXn
0tOLOnobtVB2cgmtCDeqYd9qlRk4c3/o4Fwpavc2yZf1vYntHfXIAbpZ4u2kN3qrfTnzE1z2e3mL
YSyHlhoh3slraXEn8XRgdF1g2yAXrb1Wese4637keTm0lwyKfCq6EObb/O5v+VjwyVhOzF09Nwy8
cdODVlGzq/STB0123y/QMo/n2KGoxjxcDsQhZkMptZ1nxYYqwcS2Lqc+iU4wv4YkrWjGDasnvc8C
iiPA9e2BEWrMbuVL6Ha9i3JvK5snstBn7ddi7P/tp2z4sjifJWVjGOQvsmR6aTPq0AiDCIXsgHxU
7XLAJuNuKfsniyl46+dZIqXpD2nS3NYtNkLYKFgAWQSizsBa9klkvmn818uSgAxNcD9l5lHWsPeR
QEdOd75r8mq/pGZQpBzmcMw/ao0Z8soRmNUekCUYsXDrtfONkpT7dtSCpu0+JusbWNib49M43V0Y
9F7p2pPs7RKysNxAy9QcL5BvoA+XMv88nVWFfCd23myu8P+6gZZxhiGOVC4yE/fVIFnL3CiCuDpj
fJp8VP6NPsPKZWwW96r5R/mZGuNrMYI/T1KGnnKX8nhhC89axAw7NTqN0XzCLb2gNefDV5giGxrr
ysjNkZF8sCDYWlLmBYHf8nTvCLwrgBjpbOrmflGmU2O+zWX9EUcXrApT4Dr1K9anM5T8ga7z/Uoa
ALzezhPwySW61WL/ijEmjPbMgmnI7iALuDIUZBnm5kGzYUXTgpDzIV/P7JUgfB9N48eKQacu9YMf
/R0qElB3uuN9Njolq7ALT+XY/ciTtYomlcut0v2tiN7251zRLmdo+IaI28qZhZ5W1kMPJfK62sym
OMtCMUKmnNIf2cT1oHBgvD5fl6xpvaPJJo9lQd8PO9Jb+1lP8H8SiMtdukY44wyKvDDN/AUQ7ilt
wpNssIMwl8yPoT38qRp7WsRgpi/V+2gcz+2SB0lLw4rfl5umpJI1zyiHMnBn5dhnT2ZcvIsJqBQD
ExLv641obsMczzo5iYs8y5g5Bu7a46toTMIRwNw4+e9gX8wznC/o0ZZ+JWqNV6LCjJbpzXl78Jad
KDi5wySpHpOQ5DCLKipJHr2b0mAodsz2OKhsrj1ybsMMXzt+MzNoQToT7RRyvhH1ajmp/Xhysuvc
rj/TeSbm5Xk0zQqUzL5mjM9d001n+lsDUscYySJBhd3Mfv6lsug0OxHzzx0JtejObKKTiREl5RSY
YKikaUQyUGjExuwPsvqaUv8U5UlNY6axWHsRkGb2j8OtroE65rcY0ZnU7ugTKDmwxpL+tfrlJBpS
1IP8TNQkkP9P14XxYmvj+2pdRLkNrbtf7Y2qPdeZ/1mhf8QokB+Nte6HDqWDyJd8D/WWjRZ7Wz+k
J36Ag26YDutHZWXk1nw6hACMvqCLg1LNAjAlr63zAf3zEUThnimGj2VPCK+HATypKOLmVkQsKdTT
kE/nIt8tpnrwJp/eBE53Cq9cX1ibeGsl6d9LTaLgkhW/bTVwKepH8j45zb7oqtlonhPQcpEWrzbC
1ihnuT+iy5JPy6m/RUYrtk+Wdq7VT4Io7wGCxFOkO9TS2Rem/d2EJhRxLIFYN4eFFD0qj+jA9Vwc
RhIatQv6I+mM/frkTCCjLwOjgpD4jKSd30IGruZI2sLW0Qd+Imz5GLRVBckZk7Ui1fvkAFmo/fEg
Dw9h47kMyYTF+WO5TKc05smyesKP6C90XXlebP+4viiHFuol8B2Xrg/8GOmRl0TkCCAeVS3hFoBG
rUuzqvCs+NaiTT32ZwOWB1m/of6qEu1NJ1bSCv+FgfEnSvAME/aP1VhT0ryYp/kQyz3IUZDvSEmi
DIl2VVfdRm723/fq/q/qIjd8VFXVrVzG9zTtIknUh2hBN7M7bp1BZpvc0UHzbPOdq4KWi68PpTcv
XU9Azyp4EealdZaz0X0Ywj2BnZbVSge2gIyHqh8UL3ulOeWiacJP0RFqLNbMeY5o9RMnQqS1TsOT
63yoavP677TKVbIJHkmjp2UaMiPQFbIX8nZ16G+KOdmWnnZyTGS824te1cEeZWZ9HWn2A1cPrAIB
6aMAOr3PtNROorjEOwQopRH4ZoPDjZjX0ajdkc741KKdaC2fsTpt+yVqL2uSo+L+39ESVSWH08jS
W4vat2hkX//biS4mrk5A6PVntyo4fnCljYpzzCETyvsEIph4J7pDzk6vz48x+AARm9rHa9PSX5t8
Z8gm/XuJomdTG4+yjutTa/qnX730WUJ3kH0v4p9xpWJMv3zlRQnNAB93NeRkbunthtlH0fdatpxE
rFMV9y5XbtpS36QqA0ydOzKXx1z0czRNr0U7fQ6/jLmBSgek6QCmIH6ndnQhqzWZxV4ZqjvTZzIx
LtJCc0uThPfWUv2SAfw20p04rXLoGP5G5GCjfXJr3d+Mcl434045zUnV4g+7HskUA8Jc+GYQNUGi
Y9Qni4jSu7uUb9OihcKrdmoV9URCv8jytwYvIsRSl40DH7qxHRJU/wJCDtVpd1tTW59iPi2eCw6n
eXCk0qtFt7nu7ScZ2moCQR+sIrD95mox54fUaX/EeNHZHPg9FdGMOVidHTDX9ZBjbLXDnHibjoYJ
kRo9qfcSKoD1Yzqad9sQm6zf2WvxZ2G/M5vqIHLz95yWcptDeiQvwFZwGofvSek+RmpxugrOSwIF
WS2FRUrwJGl+prUoeZaFMirxO4fsUQctLMpfKWQo6LgTJ1aF/1NU/YiOM6z4aVZtgDrmsaNZJQkG
dTnApHjSl+9eB8EMHcjqDPYxxnVOGIGr7EYcdR0BWE3Mf+ZFpLk1/H1XbMVSGhW0vbiyXLHRJUDB
CIgx6JluY5jdK/0CR/EDxWfzta+xrb5XlSPqYe7bV02LV1VBhHWeUCWNXh3hm0BZiW1dhvQ0XeQt
FrZh/KCqULziZbEGSYMakXPDGNnHmdnYohwN7HOYztsIRKcfOnuHXN8FDfd3DciMODSuE8C3SdPD
21ZftIR5ks1mYObJYb/1lKgSSDtIxjvIq4paOZYEkFT5T2DaD25i/XjVtYHjxzSMXQIKURShZ1oM
3XZ+/bD8VXLl6BkfcVtcaSUcWP58qDsDlzLGBUP1Vt2DAsemV2gHt6UX868ATk6XcLlZuFUtq4N4
AkikHeSOxowkvHAGIpE9o1KZR0EJaaCbnr8t0C8AsvjtvepHIW/Eexj4cQtOD/ABqoSZDYHCeozl
Rtwd+VK5X7lHOhOujNyG3weMSrKFOC5YPy9rO4f+70AtNLS+wjF9L91r+VRmp4HBI5A9W9eKTpbt
4Fe7zLOfOteh1Buvr0dE0+PYU0hj0hLnsiVSd7O/v2VPhhIeaE44LTf5WB7WJcHYy7bDnA7dDgyF
IZKnlPe0vgY+k77lzl1WR34a/QCUiBQycwflaWn/CcTyrPIUYlcNv38SJy+PfDKdGKtRz56YhnDh
GPQZsbx2WkDHP53lTW1DSnhw3sRkNjUGbWr2GUEQUiSyuXpx+XQPyT0obtSFaGGDEKqjQOf3yesq
7b7HMAU5g2HR7BmS9Gc+2umkRkioNdyBANzI/2fgrX0V3cgBn81pE8+QrXRcdlWPLuFI7myAS+7k
dzntI5Gm646ngvKXofqbtGd+AgEuAhqIs8MAga8q34oLJvYgL93Xrg6clN5Qc6Kln6eVxygs/9gD
mfRnZ+M9Tgq0BrXBHfRndYbuI9G/s+6u8VgzNjaqbhxz+JJzIGdCfmp6+yN3gNDnHIlx+ZRdEflb
t2BpxkPoKoSEztaEJ2KuYPGWvRFJErkBX/htMPsXu2/4osiWEQZHquf0/Yg1Entme3kwg0eTR8GC
iz8AqHznLy2NAEQsaA/5aTTGdcbwM/HTJYpSK+J6Eg+ZQt3OsoM2+XPzU9/fUf277kDXhr1x52Hp
Rnc8GG1EVDtSfsBMGOlvVV0zdP5OdZQr8YdEXlb5Z22WON3RyLYVqZN1cipSWPyT90AZ9ECZ4hJa
15iOBbyLOgkoMj8pGSSwtXCrZg9iPcUpFL++zCYGiQDhVvuDxN5iYSVxMlyCoj6Ifpxbfwumeyuq
VRzuIdkxc3MvWrdU6mPqawF9a9fqoDLYCMfZtm9z+t8Z24G78ZcHkQu2LVStII7gKLpoVZWm/D/H
KrGXx5EWLHGCFUZBWEh7WWWw7TEcjpOwBkL6oZr7j6rvbtV22EY98To2VJSBKDY3NZ9lYo05JJ9O
8e30dVASv1F+Qae03yG4aCxzqBRor5m4eGYYeQwj33LoMMrMMwhq8mkKc3VnRtu06XifF0y590Ey
ZRZRbsV0D7IezEUVSP7wI1dxJgaaABSeMKSa6+1dVElsth+aHoguBBJ9ULQUUGj3KNrHVp2vJH2S
26Kzae+TXTR1VsIP30bPexVlL4rIaqfHOQawgTJTVDo5LP9WlBtEA79gkF5hiyf/jrocw7OYx9bz
P73hc4jQU8hzD/BkULXvsPzogRCGSfqctSgPPiGOvJnnF4vmvYlTvKqlBbOnAITVCudVgk3Pt1lM
8qQw2uJWva1hugTvCiwaHiVmcdNwOIKO12gLQDlJuA/x6WlgnJg/M9ceRBxeoXiKazhTJOMGGjp6
nbRAtnZO20BTqcMATS2ByYzWr1EY1zRS7xR3+iRH1zek+Nz6J1Xta2cxdqJP/ukViPJfFA12XU6c
6Jtas1lP7U6lhU2kXZ9DYJ8sP6eTgeS3nl7/iCsuP7m0fANYmM3Q2FcLOHrJS3UqczRzLHhOVtTF
mHLZxDOYsE0KmjSIM2InkE3dNmmugc1x8H5XZQHU5z5uI+nXXCPtVbMoxgGOjP0yxT91fSHiJYZ6
dNwAp49yffkgFgYK2f2gDyeaZYKCobeWuZfdr1L3nuZEio7zCUZNmgaXO3LPvy0WmrElP7bRHrMr
y7WrW8uOtr3idhsX+1kROqIR5W0xyZ9y3i6Ndlgy9UudtmJoF0ZIrUpPU5ttTl+6qAqJwiSaFQNX
xg7kJiXoi2YroZjYGTlhMI2+jRmzq/9TQXIgk0o5+f21WCXZ0HUthmRhLE/2oM/2UVw32R/PQp+W
P5KJBaNynDOEpD1pLeClLDrp4uSGfr0DYbnNB8nU9uckJGsePSuCSRD/VRzqMde3iu5uJe1NxemY
TUUAJvaohTZ9KfkDVbitvsy7DlvrIeiKM526ZNv7JpUw4yy/phhV36leZrJ4DuINzPYNzou1dkAZ
+FQDXitC9Vm+QpLyksBP1ft+rj/FT6aXOVgs9wj4k3Coe5A7Ex+ZBuEACr5oKPYl6XuSn88A0QIP
E2RjgiD1u0prhfnghKBG+2OxPWoN1rua6btNMbz9jXzjUg5nqTbkkSf5fIkXINH8VZGbHjmh9+TZ
SI9jd6cOytGM991v43qvcp+S7TO09lMDHciFYmc69/hGEc2u9H9qGEio2L8X5WZEN0jG0DGSL918
iiMeiF+HaF5rJYqf701jN954in6U98qFPRxUm3yopBG7mqZc/yYznY08mRQlSkIauQfLi3d+zMRC
Xl8cjC9yTKXpxbOxe/PZpaQiTzJHNpMpcFkRvIwBEpqc3+hrsqK7vMo2ejmcooWVZ41stXu03Bl0
OlVa/dvuyR0wKJhtL9l2yWw6fvVdufc5Ml9pM+zK3Z0xe9etj3tdKEdZcHOc7gvFu0pRnvIRdWJe
F1AAsf6wgNALpVyKxISYErknFVcU7hk6nP339feu2vvz60zKAy7EtxJEcIvsTwspS7z6HIkaAAPA
JPUir8tHEkkneADeabGCtnC6ABqH+adpFjzxQcpPNO1rnnuSjTHTOvBG95hUhymaPmQlVce5h1Tt
ShZcHiH13Pd6+k3zv3c2i3FqVQAmCfhenH4Qgfd6Xl3LPo3svDypXFkt8scRWGbfEvWpwJbTgIIw
sTv7qphkZVT7qSiny8IlGeOSpsw9UtsIwn+L29GWaNM94lqsGreimu0OeuIbkSzZQbCbmMLuzlS9
vVSzmgnYRhFAHBYsLXmHngTOoF41Q3UP5cVBr7KAlDxu4E4zjL2EkcCQD1iYtzHOySCjBsQFXYNN
LVUPMyh0+oPpATv5WgRIIvmVHJfkD2lGXtMVgC+u4L2iFSsmRpcg8p9PaktP30D5u/GP/3xVCNp2
NBtt5atFOk1XDQx4jBJ6UhZU58wR75Ho0F8+nfZjSIgnlgEG21E7lcWGlsMfSZnL6+5IO3GBp0l1
TTI/8TQewBlflO3AFM9MUhbUOjh2RXUb074x9NcdzkA5jAd5O3nRvXnTOiqcZvVe1EgcJ48QLVAO
p27Qc3LQjNGdbsZnOoWx8sNPMk47Q1GuRRUOOG1Ar+IDaVuNp5l4SqneLHb0XIHE+eet+z6hdV7f
t2Db6AqUJD8F8HPCYPaLHrNEMuRlPcfLPfD0bxG4DAe7oaDeDNqt6BJ5TRlUtJF71ThEnHgYYwVf
lTbeyHkSDQzz7kn19EtGLj2lnMU5x40t6baP5m2FQIuUimA7/nA/R8qV5mmfU4qHPJ9E31Wds49J
R1T4dM63SVlKXrVilhO+87J8GT5Ea4jazLkbSNAVvnBVR377Su/ThYi7/O7wlimcv9LhWSR0acvD
eCPfrHQIvgix6BVVK36yFFj0cGPMGbOos1XRSx5FKq30YNGg5b4poxGYvnZo/fanoZNkLIdXWRFz
Nl492PjlqGGLVfXVKqZP+Ra5UsL6ifJ3q/zRp4mBtt3//iJ3JO/QDJog5zvdt7/l4I9pstGN/E6e
YX1rlDwYM0yQSIWYwtnWT5BLWar6Iwu15msG/XsEGIxusGz/A4tQ99j1BmBPlCbbVWeE95rafkre
qcFCiZx2LbhH6zS74UlMMFN5Twc5cHIcQkM/hZe1sdDlm96A8jhKpQNmhz78Sa4Lzf+RGvZa9QB0
+ep7CciswJ6tTxE7O3cvlCx6ifi/WoIOVXBwSejL3+S1NiL0P6/VkYYeWWX4kGNaWGYQV+533d/+
qym71XKeqyiY8+IlmSASqvdaUX3KuyUiXXVEp16btbJneOzJIl/luerWDZkTzeGV5Rv86Nh8tDCN
F3X9FtnQN+lp4JOApHgNuHMByoTBGqOr0ooeenN6HQBQV1V0UaoG7JPqvR+/mB41dLyXydJOUai8
ZFbQ4+iKEShCJKlWEqZf0m1dvHK0zwIxEOWfYlg89zPDn2LkwoFaWyxXPGkNZGv9vJP3pbjfow9P
A50iNPzfUw276iXdjMcif581/Q7UOxh84ja5qFzA8dLvodzUkjoi/13jbRF+vno1efCl+PBgRBjh
RiUzfGe2ZQCS6rryvbsQJ92bos+lcH9VRmmMNq4liea0rr40+2amoFJ7EJXU9Z4OhheGC6HrlkNE
lMpovkMz2dd9n9zKR4DNkiZ09kkRkn/rntBMuBnOflJJaPabFk4CgxgZJlqi7vTdZeKM3HgrAb68
mJsVZQ/YbNDyld0c6UQiBiOKMucP2Ry5Bz8tb+aWQbTyppTwt5vaV9ti4inPK28iONs7E7O9jfRN
o6ooyyNrFtEE4KCo4Xf+isg+EoU0C2MAPfe2K90nO6kBpHBNy2zfgXrQaUc2pmFzljh5bTU5azMj
yaezPP00xS9OTOMTdyh3ai0sWE/TdRKBr0fvQpt1VId2Z+VMgx2KX7urjiVusauH96EKWJ7nFlss
TNswHHY7tYJnLFMPkkfOLKpflB4Huo7UED4iEi6i4f8OofuNQl+1sxzYngQNIAD6vqEjYOgRip98
7r1JU5X8X2yRnG3HpYFfZXgazSKxv4JLxtR5ynOqChW+Hd8UuuO7lOj9jtzDEN9gDG6lZhSCvsIL
ygM5qXrzADcO7Hc/rnFfCfyLooAcXyk4iNkYLZZQmZkn5EArsXrmy1Nc0usadj9i1gyPGoPHCJ2o
eVhTTGu6lQJXDa6OOR+vElKprKuUOStKls1BolIJHtpiflC05kriM0ntSjGUUv2DTaO0m13WjCdT
SGB0YxlUXgdMIYFWrbuR5Ir0X7eZ8iK1mpxmrNbX3/5SxNJ90To/FWymFPKkbiiJG9vWn5OQ7CW5
YCkhSGJEftagFkONUJMSg/xNblbCF4n9NP96iMYfKdbpwBukyGubnwDAP9bqpeyu/p3G7a94J8Jl
7howNSR7QaEY0E+4pXG5Jo1IqkgtRyrThTZDeNLeLhXfJT31jbtWjdY6MMT3SWmRDyYJQ6pF6sMo
HWoaYfWRhttivfuqwJHBFZJ3iHBJVVnINvGHIIm7WiEykGgxZ6mi3ULSNmqWB5Ku63Rax/LpZrIG
AN3us1xBCjKyFikclbZGWpgtqLP8V7ZnUdtdk/ZbSY+vaysFH28A0D2U72uMx76Z/vLRjT/ynFJK
1MBolEIwFdGbkuEzGd7vmvCz6/xynI1niSHXoHGZ3OcpPa9Jhr7u3yTRkEDH5FTek1xcrijB/5SF
G7vpdl1MJZQEvpSPokR9S/MSfpDuxqyijaStZMdkxTzhLGQUDTu7q23AhyZyyprVs/KiA7WV7Uzy
cUsddadTNZVK69jmgdKSrRL+hZjZYhBa98pDmitfy0Bmz2gf1y0HxP7SJzSS/vNbBdiFetj6s7IT
Y7lwRO0s+XLGVznc8hKN/UGmOnuJcsXNkdMbKsxswQ2WglXqIvTR8sNIZDjOT2IV3Zw00vLVq+pH
ROEe+j6oKdXDevxWRRGpt4tnf4prQIc4BUG0VSa57i9diV9jep/Fxeyn5XlqacbslWt4Iu/WKo94
hz6Urmn1E8tTSF2wdqQYQzO5vZevN7Q/C26O/S1YH9g9ujNgzhvVbW5Cv6PFtjtLgT+aQOXGB6m0
iNYo7e4b2mix27qlXTmzfy9ZQpE8OVmSXqyUGUqIDqIdfBpSkHl48NXhQ2AcvsfgneZNdqeJQXxx
XuRTlHaJysoX+b9Zx9u8mG7kbyt2DCxB5MDnzL0IbEm+jfkHwIJpL/OP647JwZ3q5zCavpos2pqF
uythctOEBuFDLipJyjJxXrwZghGUjNyavC4HpxkO4F7fjO1kz0epxsvhkj8IFkeyGsu599ILplC/
yhkrNWr03AtjIY7yvXWvX0eVRysLAGMByMl15Q0SswioKpNpV0P2pzYB/A5q+CV3Hs/eYwej1kLu
XRZf9kgD/XUt3y0XscqMHg6fN4G8ESMnyeGxKhlu3dAK6FHortm2IpAUlIOErOUOqGOyhSEqxGmS
gWyR3crvH6squ3KNBGyJfsoozfnotSy9j/xsXxB60UJ2Q80C/l8diGFyom/u5IE+BuGdU+WbqAWk
vXWKlOUqthzaDF3kqT1K5ioyaFS6MPNphzcAmBYYjQTjufti1rSJkD+UNPv6AI3eXte9ypRlfGUE
CvIiyiSOsc2j6KbpmXd6iMEahhzoSVQnqrQb/37CfP1Ce+pf8d0Z3mRL5O8iFvIzhQV0ccrHyJYt
IOk9t1QRHVKFg0zHkdFpt4KnEbEStJ+obyHYbGvlSf7fa8Bb8JroD/o2n5quvqGpYsUIiroR3S8q
xFuM+w5Qj1jcBu48xa1ezcI5SlVUXpOaiVRHbcV40jhgSzHAzFyvhf2qMB5gTN+IzRUdsEbDjVru
NZCBfFbkJYnt3z4bNos77QR4JWLgWinNxf2NyO2SWS+QnUGxwROj1DUAiAMrVHXhDi6VTTKwqGL0
vGWb5fkuSsu9bx7Z7A+xA6XYGTlEtCtFVzCdXi2FeZkU3lYMm4Tg8oVyWOQMtDTG9Swb3W+ywlLx
kJ/yFs/3rhsqIXK8BbAnCACqJAIW2EgWWKot8UiirrAvZchbSSJCpFcKZpokKuPluzGNh3h8obeb
gjpWgT9JCUhymWZvPzYhzBXiJOOySuFi0PCRjN+ht19jxT7KTYoqYNwBcmJdLsrwYOdMIZyUF1lJ
eUrfdn9tS92r7rqB8vYy8ambWLDi/Pdx1Xw1YH0WG2RXI+DOh2IYYXYqfusofLUz92muK5gmpcg1
rk6DA7PKMjJUjLqJHE0xO6HVgaLDEanOIMSg/3lNgCrIosp9iriPIo7u1lLsD9m4YX7KPOXdStMr
epwYulJ9oXdF5xKz0FQ+vVBTuyBhuZbiViUnptJtOa7z5UDcA1wuWIEbJDuhh9g2jnUrpltytq4A
csp+AjL7B96A2/OqjuZ7AYnR73EQeFI0pYe2oQcVTBiy0fcMRKmMS8WmjILHIcBTk1H1XfEm2kl3
xNWwniT/IDGmGL6MblSvS956Mw/E4ky686E3a/5HMini/AJjv0iT6X1N1vCRUStETcMvxU6XxDum
96g9MDEc4oWTGmqf/ylIWQUtas6X0J4dxSeT1RUNSY2LueL+rV/rpw6GFGD4894EO8d+27SPGTp8
JNTnREpXN4/8eRRDWEDVQEpUIrGoaxpY/QtZ0VUvSamjDbsLf47W2pQgm1YUVOoTkoTLq+TSxafx
XHxjZwk3o1/cSTWB5rHjGONqV3nxFhtn0Wpyjlp3/GrtV1nYdfNEJBcjEhCLFM2Wki7+vlidM7nz
f8aN8RwfZsfAEcAEqnIrp1C8lFXBUdCTt1aGt6P6SUFvZ1nOu4C8V/OHBhJssDpstU49RBknR+nO
mhe9zh7DWdk2iTQE+q639KQ25bUkv2Rf9CWioPLn7kSevSstcyOXlH95awCfJTkCYQXCKavauuaD
q5dX6+lz6LPNabEjhpBdksdc5QtdRacovEy/odFuknRcPyofHzmwau28zDSViOzJAcmlp1TLGa2B
wudIKcmbVznvq8MY1xdyRckRxom7gyBrLdnIiVyr4hbjFiDMhXGYrZF9gnogkJJp3ZbPjpXRF+jt
RlvBy6cOgg/lYSnlPcqQHpcbKdV0trkfyNhrDIxPyFYRpeI5SMeMem6amjpFZAWxC3aqn15GFlo3
mk0fAioFHjoNxaMC61wsth8OSZZyPPmYUOYLE1uVDBmUWS8l9GjmacC82qieEWUm81Rop3uqJ+ey
aF+Usv1K6+TUuP5+vZaNxNM6AjfnQnsJbhR22C2rx8JibE8xv1nQaKpDFXj9AqaPWEvVr0vDuqOJ
8rAI/tePvirmIFHI7PAT5cFCJikrnbKJr6V2KTV0efy1MOn13+14LTpafhWv4n0Y1BV+skQDOnK5
YKMPDfl30dbZkn1mOqR/f9a+pl0Xhok7gcWsNTIzJNPWWW9yQXEHBIJHqebNJ4qTYycKSI6jmF1I
18kx5e9SAJX3lVDI5SZYClKZYkgEQW505bUSu7cSM8jnJGIE9XqTVjWThNl5UX3xOO495g+4ICoJ
Q6Xy50ELx+BPuCXKXzmM4lu52abOmqM9JbTBw3XGPojG6OkREAEVLF+X3pg6Y/QqOL7+UybiTwgG
1oLRNcnbh38wI3maPDJeusheS5ZxAfeSszCyZ1rVrNU0l/2QPE5z8vvPpCehu594XTM1BmU1r8aY
M+ya+CxazuJqyF062VvYV29iXUgs3ZCE28rxkLcxdu4X4D02R94ousPNGDHg6QDzyQKIL9FmDzWm
TkBYom+q2b1qR/R/X9EzTdk2Zu43foseZ1dQ34OQRk3zXjeMVvUl3yQ3oo/WTQo2wLQ9CCfe/pQq
TldY7nPKomNZP0zAdLvxq9TmM6nxPetNBP4jUaG4fV4M00ufPHUeKVDZJz9qn1oDllDRwzpdF0i5
6oO8b3pYsHkSYowpHYg3VqeoiYcdDIcbqTCKppDNYibZJ/TDcjM0n61+kOlqJwvKoT58LQBjCGCj
KbtHs2GYnYct9GVcnj09izjKvxXqJEIuAuwocLKEylVXM4sLD0TesEJ+i15QSbDQk5ATtC9tVF8l
vWKDTlIU4fqXdmj8hbEcybVsufitg9Pv+m7arFXpHyXMv6XeLdZIMI/hfWno3+ttmdl86Krkzqbt
PLN6ALesEOSnpwsNXjFqhWLopU5bSAac3HI2p9V1xWG5oNACGyUc9/dJz1s1cyEaNFJw7sudEirO
TveVZ0iP9asu9CHHLBVYGofavKz0+teKrOLZ1uDAT9RdXpX+I2Oj6AFQmFjhFO5178AjBV0jXK5A
b8zyoALreXGabFMkTXPtuExCNr0muepTNd/Go8lkCX3etiOYtrAYk53iNwqk1P3FtBThC3TySNr4
HIE2IzvjQh28MY2wui2BxutAZGdVGd8jQ/u1Kk3ZVWYGnyHwtesyqm5NZpHtJj8V1mEDcqM2dzcT
KJRJvwO59930jzoPcAHnEeNXGGdxnQz+Ls9BI+pjFb1oY3uROPCuM3SYRjGoSyOLNjU/G0y4wblp
BXJM9LP9ZPqTeadVEyiu3npKMkXIw71NZnSvuT9YGyMH5Kg211ZS6ZBFJNYlAR9ErReOUgB97161
XG+uNMeDM5C+EHrwGUir6OVnNjTGxRJ2+ySje3p0lpuoHzWiVPpCCPx9OICe2sl4ahsyPDYjdTal
uEgwOGRXDIucHv7H1XntNq5sW/SLCDCHV4rKsmRbTu0XotvtZiqGYi5+/R30Ae65uNiAty2HtiWy
atVac46pEKfUhojGTv4VULBEoyC56TzXBDBGQLv0ENPpiGh6jKwOeE05lVPYNmoEE+ozQffyk6UY
1rp2XW1dLXU3ipBaAmlYV3r8oe6UvFpGEPUWdPlKvEJ4AWVWWbdSjMciU3YYkAMNB9p/NgJr4uva
r8EVV6yEBqR5jJaTYW4cyjd9VH8sf76QVgUgL7Xyrdm+agy1syI7D14zb5AcXYD6vxpQCMPBn/hm
GP2a4x4mmf2t2pR0q6G8A70Va+e/ijzp7YvCbynj8EHBaTJYDRR/X2m/6gkuz6XToFfjbR/0d1gh
lHFz0EdTpg8hMO1dl9Vv8Wp+scCBSElOBbeCFUCJiv1BXJYYH6amsz6QfLsGlqQ4ZOkkd8zJA6DK
+Vhgdl7w5y6j9lRjxJ50ej1CQ76fJ8fC4qIRsAtShbHRsI/dYs4noLGs0gI7t4kLDRjB73TsjSu2
bZoyKkmOA3dAEozRaP8mTNnd9ZgCV7f7iWJtO/9JhuXis4+FmT2gDWtahGDmfNBbB5BY3Vx8D9l2
7Ch9Fw8spmWcw9FxFkInqu7kGULstALyX8yKHObwLLcred+L2aE0x4AurtehZrkfahE3o57tU5HI
LaAbbCGyIRQFwLgxmlE6ulM4J9YLUcQgmzklZzGmzZQQjimfAVQxqaoYftKWPEyZp+9GHbdE0iSb
NkecaYDVX2TlbEknAyfRIa1vp5Gc4PYwlmV90I2yCp0qm/HzPuuubewzfjOcJTQf+S3GHsSdqSu1
nym1FmPCKVWDbh7GId/HxqhCwCN/ln9mqz7A0pIe4dkkpECPniFpiH7aYdjmUoPNbK5iNWuado3F
5eJV+X5K1oTDAiVSpptvE3bI1WiqY1s+tQt/tWd1Xsi4/VYou9vYgkxdAiokflkVM1b8rS017kJ1
r4MK6coitZ1OxLf1VEtF+k9K2Es5g0WQOdbEdrqWHnL9eIaQFLRoGTMDG8AaNqA3VQng0zCiam6c
3YS0Mu0FUnOLPBrUmrvK+GXTKD/FzrgdBXwABWQ0WpzkxRgWhezdLDd2phjle4u/CRzzjEKkPvpx
h/k2m3b1aBBZBHDCmKDFWiNRBj4ONC6HImmHex7pTrBmy8556MoZ4iaxEHYTjKHlyyBqPINec+HV
qNHxnDj5UML7/RfE2KMG4pxK8WYJJzmIYkBsoAAvjIk6paUXTWmboBPznxqc51YLeXLIIToqQfe8
GWxe5CzYuFNFOueVLdMIXY/posDHFhrtPQ3067Q28lOoOyh5F/zFOZ6XQTeZaVQR9O4p6lzjzZX4
wwv2fToCcdp43OAEUZiV/RlIHVKk096msnozJtQDJMFoopi2IF3urjb64KZTQM6u/Af6GHp/E3yS
c2hFvXb1GJmzBSevjCCDTRH3yB5JjSYESAXg1xHHPxjVl6N5O+ZqWu88aS3Xn+dxqWkAk8DdOFjc
zX91TDLy4ILi6jghxI6xX9jxs9xkwjuWBDdACKqRk1Djq3NzbdACvbieywLvzwekiERr5tDbcxcF
oG2DywtKeRwNbdcO9itdwJardu6Bwp1kPt+Nh7yrt4KiklIgyPeAbr/Sjt9wgmZhV5SygeVtA8d4
GITGsIsG3jYTT67bH3yLcFZPPZri1HdZtuPPxshnDr8G1yGOrtI/u7jf5qpBJsZoz52TP+CBmm1b
vZXJYJ6aUpinwbaKjXR0BmrFfGoGn+VmhFjmkOmuAR6YuenA1Nb0DYCnBMLa+Y7fnCrfOljzMu2x
Gj/VBm7KWQMB5II0ZLO0AL/qzkKmEwh2DuvhlCbDkdI/CM1ZkkqdDfL083MAbxchQc7QGq3unYyU
j8oGyWhjfZaD8cvQkyVaSsC9ugFWHaOULoaPemKQwNxsJBIVlpyoMVN2GWPrLmg5nlYWYUcvs1tr
u6loz8AoMAqRxOZkxr6P+5cJxuEmFeJZDALo5/omtUx5gsGDVa+Q39KmHIW6cHM6nChmeRm73D7W
culOgS67U9cWN5IWIWVyABpygPBDwWx/xDFVa6e5yhsgvO3RQa0QghhnoGwi1DKh4G9FKDkjlLH1
JIplY/ucJxYprb3nyoPpYec3dAAVJTHZiHfKdvvT6WhdLoU4ZbnyqE91OW15leksr89iUab1TrP0
+7SM+ZZymp1wnpjqW4PBSL3C1Otadc/5La5ZrwpQOkFNrWgULA9NfQK7XZ/G2qGNRHElFMEZxTRb
oZl6G9OE7zhXZAHWVUEITXn2pgHiGSWitQxfjsX1RgLFxUa11LTshVMBH7j2uHRi+0342AtoS+9S
i9ykQLsikEGyO++WLo6mxXgpfcKlKiLcapQB61UyNh7HroZWaet0xVZvSgYK4wKf1Aj72YxYJyg4
0jpscMYqVYzbAjfLRrfBKo3/kpUqRn5JusPterUsIJOA0UsxSAwOP/fSa8Ie9OXCfwh1BTkx7QQY
4Y45bWKr0KaM3aQa4Sn12luc/Mjy+0s+gr2qtLNlCbi9cwdVLy/ww8SX1lJf+bJgYhjqD5fyxOv8
nZZbK+2MfShNTCvyumyryJxgAXQuCIENgLL5pyagoowGT7LWfRsuV3Zg6TxH9mdm8AoNQXBtndne
ei3tuxXFaKtNrFGYCGKgmsElKYB8yjI9lTnBjPpbK7C5h4rb7mSOJWyUuR6BGpr0Rzc/j+rrp5qf
r3IGXm8vn7j6ft4VeeEBw1m/4D/f8PO9mSHxTTZPk4s0T6PvJVLKdTN11te7QsyAvo09oyqmwxK0
3sZd0S6WGbwY0/yQkD/A/c9zMBPK2VVtR3FObVAM9gbQwLSRPREZwdBtOsjEKVuDqnK11fX+YcgT
eloz0phG9AOZkjQa827f0wk115U1cAlZorhHreNM23yq/o2Z95SbZXxO0nRP4B30Sj/+LlTwuAR/
+x7HY1zo3j5ZFApTYA1zb9/YxbWwqi5pF7w0PnqpFkVTtjSHns2eKLb00CdM3unNi625AC+pvRNb
QWdUu3FEqVJNvUNuVPYh9NwLVWJu+0Z++FsZQPFx8imgrqTSEaZ1ToT/qyOFLMSn2p38KtjYWuzt
W/81oRuy6ZkzhiMxkYdBI1UnxWBjT8yAQfATV714BzXiN6nIx8BO8+6QrMuJ2OMg2cLdnmkWrcbW
yFhs57JoLF6VMi4VAn0UnsvZlftBBc3ZMxy5XddylRjphtgxfVMOBit8pIG83NSSaSFOqGETK6bJ
iQ1KSTx2PjkVA7gfQaafZYhnrzUENKr222+02wS/CrfQIZs6Gshgi0cnee60l6IjmG7UrMhaZWCm
VpskfSwXGk8Xxw+iSVbAqfsWFrksSVwe/U3Z2G+6CZqrrNqra+jPYNFJ9irZ+Be7OWH9eS/V9CrL
/iOeSuihZXYqyG9miUGOHys0EPbc3kxJab+sp20oiBbE/OVbM3MVEk1S1f+MbI68NLe3ehvDwBcb
3a3zyBiniwFSO4xrOqmgwB7nxqVYk0SvFShxUaRshD60G5Uvr42X8lzoKxStWA8XTRpspdvu3Tnr
T2aR3DzOfyitNI5pTaI2Th3/yfTlGJAnFQW6CGstuFr93G8Zx31pU5+SiQyGfTGdozZmEZYPFOQN
EZ1ILCNNDP5mXjKahXTmdol2qKicDr30/xFK0oh4IVZVo0xFSNtwPbSu/Oj0Idj4kxHltnEO8vo+
dT4CEQGG3OweGosowXkeH7vJfgqq5dbA/gpjj/gNhDT0MbadYRMR0oGnoMeCaNo5ojY4tLps4DAh
RPL3pZhvJGefpOrvrel8uEFx6UcQaPBW2PrluXIs/kXfeBrhippGzvR9fFACVycRhlpfnl3deUAQ
COWwlW2U5P4j3c2QrLvx0bKGXwm9u01D17KOHYoA2M10LMztoPHcxwJZaJG51QWo/qg/ZQR2mTkv
N7ObLm6/qpxIJKBtZmiUdAHGpjsv+qdH3m8m6ktbi2tr+vZuCpIuZJc8vJsKgWhmFQM3KuQ0Nzim
jcq2bj+OEUk5Jv3HFHRSMfKPu/7wSKIOoV5/h3kyT7VGvmrn1R+l624MH/Rjp+5apTMk517PWqKE
WgI5hiJhS6LxHC758Ihuf2vXQDdxxD76mn8EaFpuu2k4Gy5yxrE96wWGn0rEjyTrjvzZwU7L3G1B
mzs0PEOL6oRcEM+URrRYzXvldE+d1SJGIPajKlXF+KGJdEEtJ7m+d/yQHQYgoiVSalXvn2Hk985u
rzJ3/5n2e9BT4HPEeARYdggqX259HPiwsi+25gS7oSU0skiMF1bX26JcAGd0y9YSbHTyW+agmWPQ
wnmyLUK4/iATx817c4htWhl9A5I+3rVZd6akcnOI4ABbJON2RCREEkbIYdowpzg0SxYrScpE2KcA
tmaKAZcl0bT5k4z+eXbAVKY2pqDk0vYWp4lM7dCLotfToA22nvH083rFeU3dxTC5bPbmeiisAvkh
NfYis7uRFnVoBZtH37cRPKBN5gA5M0jUCvViobtliVtXxZ8euepLI946F3lKUR8NTD97Tjvd6b9v
NPpg/+fDn080jr6r89E5DNNUVbs+7weSHgkJ2KjJXBvvzX8ey+iRn5dWZPQ313eJYYrZBtceUdpB
Z5tV0J5+3vjVuLeA+B80N3iSeq4ONq8+TW2a4NKu0VGcOk/Vv/JAv7l6+SLtEV2f757yDNiWgcnk
EfNoynqiTkXl41jriejS7DQgjDcHdu/F5baA6RhYFnbc+j3JgAZOhCpSgQRApJhkwbKhd+0Ne1JF
D4ulCeCpFNS1+aml/B5gTr+4bJNT6+pbratJ/PHgYY5pdQQLKk7xM16xijMJ5RMAuGxDEsBj3vf6
3bKvqFrIdZhquLdT8yu3dJJGVbInq6841nnqE7kSAgue92qYAfFjRJx6u+NkKwD2eVsF13EijGrT
jZVAjWg+6UH/UpX1jRQhXA8yOehz1W9Gqen7uB8A/drZw2Ln1RZaMgMn7tgwR4e3uIY4Alv/pm44
+i38E7MZtCihzRLKfqC+d75js+y2eFbhfmWw1fT4CSheG6Vzc6M2w7ydmHkE7sUJyQv01tLolsdl
FuVx/bBmf6x5Ap5fPzY1rDToo6YXP/mm9mSw5KJ/eBwSua9n1wjnUr0x2WsJyEoegp5TporbKqx9
4wvBx2frfJQGNSHiX37B4TINOYZvjv95tdd7d6u1FWqDYNozryg3MHe1BZ64tJyvxWEa5qvkn2U5
D0Ij1wj/2dZAek8xMN+15BsC6WvlX7qJPpMZ0BJzq+oYzN0ZaLQ4FM4WLCvxMANP25TTM9EmrIo2
6PWs2urmq+/U51JCIXckXajGWbT9+sNLp7+mHSzntbtMJFpw6fz+riSTjA6y4Zj495+YtDTrzxpj
6k0PR6Lu02rTxAgY1iwi0VNbBJ11n516F8CZOlprrS8TbaviZFdM7aOT96fcKHfMZjUiIWgCQkXj
3idgU5vHX67NLDLrjO8WoXX48/xOrYZ/zSXkyHL7aGTVI53C+yjvTZKcrEBfDp7rt7Qhp4uutXtn
mD4UM5ud1SdPyaDHm1mjTzoDxgydpikujgnlOyuMK2V9eyIyg8zboiFVpu+Xg8CWvG34ydsWZGM4
DvG0M5d6vrDxP5EIUu8HKS4QtNOor4AX+ZIoeD12XhK69Btd5+SilaxDGkJnKhdw0V5QEdoeLHR+
XWJfEKI78P7Lb5rNIiIi01xs/6pSav88LenIqZb8IYOEu1iDe0wGK1lWg0lcsD3wlMf576pWzhYN
M6mmzAhr6N4yYWUij6jYdcEyh8oZ/QefbZV1e0IGsH4ozaIZ9pxs6ISoh5+v+Hm88ASH+aYkn5Iv
1qN5jdYmKZxATADdOjda1M1atnCQkM6Dp36PknhPszLth583UBWd/7xXdmv6InFe4c9j5FQqfEft
9f99bblQKo5+h7eucjUV/Xy6zXp5VpYAmegPHfI5fvw0BJ927f8mbZRrJQedPhMr+WCu7/18iEC4
u7jkO/589PM41AufGG2aEJhrwLlyg9BWX/x895+PyZW71GniHJXhmA8qwFuzJJw31Wg+DGZCCzjz
pEGL0Ccl+78PguMBalKU5vbnwZ9vzpiYeNRxJ8Z8LukSKwLJKLTTtP7kpIxbFVH/u0e9Eogg1y/5
+V5unGkXpyRDlIMdPBS0Rjd6bvuRVw/8hbnOAaZePzNy0Z7atjv+fMJasvihdxBumHP7+PPQz/cH
gf2lpVVy+Pno53EZkwZD/osR/XxTU0/2juhIIu//98fa5nQEtFBc5QK0lWU8vUD4JcthGurzuAaz
9LYCQ8wnM0TjIIr76ZkVXB7bauAMnok44pRcXrRYHQqNZY5wM7kZJueFnOd91gpOfTqjgTqvnyGv
UHI3oI2dtqlw6qHCRfexs3PYEsA2nvSubXdJjH0KsKgG5nlBgp7VwJRHqJdF2h0k9JEwRo2y8Q3x
ayEKdbI7cjloXpHztGk0pv+LIDnITJ/WQrIQVCljEfxyY+/Rz1lYmKe02XCmdX6UhCEBvu92ybwE
xIyMUefjSpNVzE2SXZh3TyvTefZLOhoBrYeKgp1kj4dh3ZMLguoXU2eAw0mGe+pZZzICpCTZkj1B
cm1zmny6MF7sXZtk2AVxdjM151oM426SC5wfkTyYLrE7mnXvYyKzCml5G3QoHzHhUbhCMCZ3Mc0J
VwL91rCsknzOiOdYJlT1Q7LcuqLgu1of3kHXv5slTCsDiE6GY8seUOoX/vuYEW9qeM2xHMTemqtD
kD4pIY7DpImD78QH19WTTeMoPCuMgnvHunpVfxj6/sNK/asn/Yko7u5EkKLOMs06yLD91UMMK/L2
UgrrPZEedT4vJ4cvtAf8vsn8yBiQ0rjHul0hL2TuwAT4VszAfBbBOQqhP73v8gAEvxrp23Q/w6PZ
eAhgLNmcgra83rZF8k0HhNCaxxtDllfNayBGe29AHrotvB4ELTWH9a5nLXMSBXNd3npXXrLmtyWg
4s3kMkxZ5Hv9cPBy7YGEpjYqZfJYmb/zmIQaIuZTAuc9Nu4Zyuia+xt0QKBmGrthbJK1mRnqTZvk
K6xMQS4MEyI5aCO2UT3CfM9BuKm+PK7I1FoHsOXognjOvv3SIUGSUoqQNjIE6/E7VSYuXDbAtuaF
xifIqUGH32z7WzbrU51yQgpG+nAWLp2owQTPL4IgKQCbmtEaRdiIhq3/6zWOFiZytXJWNuqMZW/J
OaqrTB4H0GWSOWg7sW2mztrMDnraz2o3LcO+YrBzcTU6QaPzpmxm9LYGoGLsLr2WPvlDdjQ97LC4
kWa1InpN/Y3wmpvZi6ieFBSV8sjoC67Be+1ZBfo9eUuScsd49DwCIAl9+lK7YCAHtOyZFXYciQlM
eZ9LyUyaLNHixajaZzLX1kbRmy+abMfpFx1rp3Hs9ImIKJaKDl0a6cp47VvnTqDrrrXGU1yVjAKA
5ObkosnWvDBBCSLuOeb6GvJ4UjzFciqh3ZKeTcHQtAdfSvwvPskbbf/o5Q2uJHTULKb7rpneZhl3
WE/mDyNrI58XET2B2nnFyCR83nh+AJLDhv039J8C5i/E2PTqkTQOSlJ7iBvrIQEr7hnlP6eXl8m1
G862UGKhamZjMWwMC1e64dIc7/yG6LMY2z0NKoLoHLNg2l4UF9OW4FhqzwkN+nvn2gZdLxfv6uv9
rZzM97gf96B05RGAD2OB+hPHDGTxxngBi1sdppcJyS5uAxCia/qDbS1wtt3qraDS1n2a93NeQ7Nh
C66HC7ZYQeeG2tMZfJiz4qmjg5u76qgJ1pFUpXjoVsJ8Xcv70pKlxFgOQxW5w063sEE7Hn7/t4kZ
lg+l8EQAOGNEmsJS9rtgTfPr5TXXk6gg9w/uNohxafvPrh+85Ex2mejKG/R8UsBui+yu7If0b6BV
7gvfvcsZKk+zkEUgk796mj/2LZOGwGBs6BOftV69ekl7rCSRLGNcn3d0gCG2vwalixLAk6+0JdB7
0keBCM7/dwwjCBtIaZ2IUUWZpj58fDT00R8JEsW/Q0BiCKaRgozohjz2o6KHe+k8c1EhlSBtJc/t
cHF0Ur9hndNJpaES2O+Z0RNA06X0z8ghnozxl9P2MiJwkpRCL2vb0DNoe1Z0vsEzqTeblOsUp1fH
PzUYvHGYdZJRw7BoAQFN1Jncj+mYR46R7QIveKgZS4ZeIl+pCo+exSjWeluFSCohnNh1PX9Lkh6z
1vbR1OvPwOXCHtxHJNpv0pJ/1YLDTFvEoYOn4aJ43VvGczcgFSg//bzkwu/nL/p4D0Oyrb38kwLv
PEzecUryretMbNgi8TagsO8ewqBF5HfHKwSGZqZxhTpPPdhHaXcYIksWy2K6wUj6FOJBb4qX2fjj
tjUSkbE8Jk5DkI4BgEPuBo/+PDLZm0jsvQv/YctPAPZhq13TZB++UeF6T6AXY9gNON44yW+GpQfH
U/wJJqFOfT68D317qXOBSJKMSt+rzgYKCzfRfqWB+UY65S8n5/LQVuw50e8hZOz3YB47VAi8GnOq
fzWd/jFwbkF0DcukCEvoJeRkXAQJ4qU5M69SF7QVJ8KcMfHfq2IksaUf3mjyApDK3mx6NJsyN++5
k/+SaDWI6MSjzoS9zcWT3erPtYkjIaVkaTrYOmCJa2KT8+Uzbhhz8osdByjDk2d+aTFztoxZT2pT
FDntnXQgtfXLz6Zlx+xAw9dsLcRUUUHtXdXshFeSoNK3B90ZPgBhMziy1Ofk9pysKvEcm21P55q+
LFvYZkS9wbGYYbrOZUUr6WgO10V627w4F7T+DIMGnQFkvZKEd0rFcJ0MqV2fmdrGncctZGdnQ8PZ
OFfDq5qNa6CxS3stz6zbD0Q9845elKfBMt6mwn0RMsbh55wpT7bFMt4YKdXXJLlkdAN9Rpqxc2+1
wGWf027JnL9QIT+YiaSFByh7MzX2o+LeNSu69MRnkDj6jyDTPup0PFMgxqc2vRW6lpNbqyJtFO8z
7MOwcvXdHHcXD5U4KjPqyolTcTe4r6bDrVUqxrdLsMYal85bUoEkqwWDaUw+n/Shjy0AcKuo2qO1
1K8L7a65qZvD1IA1t9uTneos9s5bnudFZJjjdXQBKOGhoLBC1dQoWARZ2keQbt6ahXN6l6qPnhy2
dKxPC9vF3GUsj8l2nES+oz19xn3dhWIOtDWAHWMUal56Lv6UDwiuBiviNAn6i2jMOr1h6oqJJMNs
0GuHHzYttaWA2EmS0pH+P8qSj9yHELwQjbBaM6x5FRrU3pvHd9DHCLCKwBtpO3VGJr0OIXZich8g
I7H10ZrjOqTxUTwsBn513c8/G2zKsc0kjrtJJc+2uZyspv5daC53GLPlpsIBYQZPpe5/l/Psc+5E
zAAwitp1yl8Zu/xLqQXWHacns8TnNK9RXAfWSwlIJO7qY+ZPCCRQa7c6F7uW7Mus39EveCL5eAmr
BdebPRabPsn/LrNkoqi+p/59MMdI58LDObB4R7c75rnzqNtmFcGGrbeM3+CmORA6YiQrm6WnqKmL
4JZ3dBD4L0p0ebD0K5FhImrUGl9Vld7Wcr5nw/pILfc9lu4lb/vzUPWfo90gkcVl5YxUZkP9mTs8
rVbi4ANEO2JbRODYVUFjYRUuuSm5HUo9uyanfl0Yr9D7t2OV31KvRj0mcHhTBc+quntLichiHTD7
M6cffbwIa9JAPG663hpYJTjdVd7IEb2c8AB/E2755jj2IalJpPIRBeL5eNS7eI3CWLu9jn20HcEE
ToBhtMrnrjcumQLbN8XebWnVTcqhudiz9ktnpyZn8prmXGbLKNiLkGNyAf7KO+tBly7xImR9zMP4
HQ/Bm6+l27xNj7Gq/maW4t4GojuwtWPyDz0Wi62+Znlpst8PfkGBHTzQlzwr4C45kQkULjMMfJ2B
DyF6TcytDIzkGnsPTJe+UN5SOzHVlH9pMG4qr7/MpXg0tPnVMsdPdlbSgg+ZadKuXfCnIpbwUvST
ui9OAbjolaIZ03bSaqfc+PXEjCIBCaybB68rP1u3gFVW0GZk3OBpsO/rYt6NFaFvWn+nUH0ScnkL
EnkNVHzwixkASr8TKutZBMczOr8tgsKL1kwWCj0qKd0s33FVfVqx3MdFoYe5sWwLhz8f/SPN8pbY
VGbpemPT91j7bO3RCFgW6qw9QWVC5lA8i9zg701ekRfmNN7IKgPg+mgMKUcNLEOx6I+uQXfQdmca
j+SGBLm/bQysHg5tR9e7EwoYEvgAw7U76qP4q+Ugn1sz4J9hqDEthNyXtPOI/nwl9guhGK+Ib3mY
x8S2X1PMWxRJpAmdMi19iVEiAKQ8p551t6fy4DTxCPl6uSa9RTnREgWkxTaxkszlMqG080h9Gnvu
jnytdomjUpkcfq35TkaEQ1vK3ivL3FvZRGQzTFsrqkYbEAqt3oml9+dJzDQPyjjSN/bILM2xjNjG
k75ax1fFgadIu2ey0bX4NatWy9eBEvMZh16XxiLnuN6wo1SjY0MOdWAZN6LAdla+XrFp5oTcTRSy
TOEppR4c3b/TN+B2qqYPa6i/nKpnpupaN1g6LNnLwoiqgX1GTo/fMxJezc7t8Ga5tCrLYkQRQfgn
E4AYEGP56Y2fAQFe8NQYsBH+hfwjtm/98EiPYJ8Ew474hmcXBCPLlk6bERglB0aOKfl01bXxUaKh
iQjkPEz056zBf3HSriC397307W0WWGKHD7cOfY1TVkZT0MY6H3ZBc2yc4Z7NtrU11ReHIc57PiEy
NXIAKpgqRe6IQlWLRqNlrSyvnQErO/UJap4NANEdKsiW8XmcP0vF2H2Yb3UltpMav8hTo66nLufg
Q7arjbcHXryas9eRTum+M/1rUiSMjCYSCJVxQFWJvbp50kwamsrwv6sUkH6H9Sa0k1OSLXckMiZw
m4YCExZYk7xmSvuTzjDeRuu7EOQ5xihIZrIhyeJwwoo9g1YlPfrUskM/ocuq5Z9zbfd7DzwDrFPq
E/J++hE1kKbOmWZ7+6qfUzouy8eyjN9SoWCpWGNyIEz1qj2O5+KDPW+XtPFLmtIDLuUAQHf0vgJn
vJMztOuY6cvkeai0crdeJ3bFNVKomHxTHB7DwtBY6+LfyWI+LhwVRSofddh0IQCxbwB8EUHx7GPx
EMZjfbSX/IMoIRIP0UWAiUUgif5vHGpWE7FE6P/YmmUqI28KnrrK/le6xT1lyQtH9SpXHKQlTkuX
Hhcydt26ok/kQRzrm21PRM36SWB3pJumxmG9QZwUH4Y5zgLb+z/ufWC5HKJl5j/8qsnBPuK6PDa6
44R2P//SQF8U8ffgKTfsR7YUe9r3eDg5BiNYaIzkkzE70sS6xHBNbEcAqc1MmWkXDQAZuz1ovklW
KA+wfHHNr3vVEGcvLkw5qjrn2gsXwFd50Bdo0BUMuzmxt6PsX8UUxb31ba57Q+Izqo4z9biunaO2
3GXM7xNr6DMbydGWWLgjJ/5P168PhqpRsM/ktsb9CdIV+xun1dAbUeCMcnWlMiuv/5TKvznuSdcy
0ualESPa4Ao3huYdjJHepMtejbQJ1UhtNXSAbJLC/203B2bKr2NhdjvBqT3AHmNWYOwasCHEsNM1
m01CTVMw0EXZ7TwxnTpi/FgO5n0nuhc/mSJcSV9EueIbfWn9raNi46h75T+3Yn5byN8iKPIHD09q
ulJQF47056zS7gPLIss+Zdcg/N+q2CQdOPt4ug+I1Ms8e9R8hMN1T0h4OnbbNL40uobQmqblvokV
w8XaQESRvwB9OuRmkbIi4sIWI9lRokJBbiTj+1hqnGab4eQmWBv74Y8+yT8yIAslK+p/tjdb4O8j
YzKaDYO2Y4CGI5HNvnbLZtcwnN7kwhkPfmWTxIa0wkuJEkBlCb9gOFfraaVvzkYuD76YH3zXOwZI
ynrHr3BW5Ffyf3YM/xivKZy4taVCtxGXXs8v9aKuimxKLpj+wwPCWVQWuCEbSzfxZHZDDqGV5jeV
f1KKxqFD9sJ6oUx58M/yYrzr9odneBsp8ycXDrs+1j5D/Mpk2ru103LNB5LsGjlRtJMfl/t5q2iO
Ha0kuJv+9NJ7gxmCERRHwFxo40xSg8oWyUo7o+PPHerj9t5VT4Uu2PpYsejicn8SbWqgGRYjIb0U
EIzEbXTQIwElE/o7XWc2UQ+nSjrVxmEJm6gKkxnlL1F4wOg5xka5Xu/dcoo8tDZmPpFsNngfwgie
Bpy8WLifmtXWHCTgsgW3pKYFN40O11ZpWb7Nn5fUJX5RxlmUBP2J/fF/iDqz5TiRKA0/ERFAkpDc
FtSuXbIs+Yaw3BbJviT7089XnomYG4fdVlulKkjO+Vd8ETJIIruhOdBO+ZCQCXtUexEuPHYNqZUq
/6vMh18mWJmsJaXXK3gGVjuEVvBa+5hJu3qmAmrN78hHWOLcZyUie/Km8ZX5Afr+aK1BcLabW5L7
nhS44Z7A6n2leliwzn1aigb70Op9NMQwxwzFD27pooph3Msl2ReyGf6TIx7NpTNqRwE6SeFztzxu
qOZRGv83NOGKBJ0wDsk+vN36Nem5ns9CmlPbME6l5ZYcDBLXGfwNQMu40QIe47rJee5tJjKvfEfO
vmhn7wDx097Ot3Uu8zY/NgZ4TzCQDNV44uL88oa3fuw/vLx8RVaB7AxfW7xk0/Bw63KRyk+iUXK6
/GM5JzYptI/UAl0NOtZDV01IUKgXVA2NuU53JNXqNlIo1Fo/puzmSBaxDFJEZtXZ4KfcIYt6I9SP
bNs+KhCt9eXPUfVZ3Avh7I3iw3OX8B02ULGX8onNxYBFo9YvzHfUFVu2x8XLjTO2PdH/tH1sY/Xo
exYPHfx2AxxGPRU/BD7L/YRpLGUJG7HRazB/Ua7nJc2YP4sSfZs3PQNt75EehZR/od6zpyqNIfni
AOVBDC2hozEDZRNNddQp/qQbYQSvtkfW85NM0lNn64EFdE4iawSxSJ0icjMlIz2Ob2SYqJhK8HIf
Om16p1UZE/n1UpXJjw0dR0TPX3iQ1vI4Wp59l/Js1Dftfpjbd6WSwV3IQcBdtv2UuXHe14I6B4oT
DiuWyZO4DfGLx/0LEORj7zDBPO8q0TAjLhZYkWMdV+28hXO2ny1UT2CgeexKHxoqz2jHVcAHgQTi
CBfrL65kPJ00bd2AgTEkPm/K3/KEU9VK0+FkWQ3rT7E8L6g4ynYi/MhzXqmo4KdeAGJ0bVO+XXcp
5hTH5RmGhVIxpO0NcEBM+2LBgpr+2Nwktj3O72n6BQOFmyPFP2OjWRY1iJnV53D4Ru7y/qGyU6bx
bT/2gX1pM/cb3eZ4NjIE5VPsZEuGpcLKo8LDgJc2ITc5F4Qz4C1p1vrCInWnyiTYSaqUD2gR97Kl
Q3vNKxWRb+LEtEofS1Ga8xC4d5sw9aGgn1qq5IgSlWopLFrp7P9u56CNpn48a2DDXW+D77SeDOLc
2CVokh2vYdIebdqGCZgforV2P1LeaF4IjeKo01+x8kTuRDtMluN56rOZUCDcIokk5eAm6698/wu0
6JBs/SflOdEmaCRDRAQ8VLxYaTCdnPCW+8tT+3bDWWEAgskbpmuXXdoBYAsJh81zwi0YN0OWlqnZ
ofs8cNZfVQC544zrbTnprmpOXoemowZBhX8re3yli6vehwHR8l56Xzp44yTBuH12GjdQfvwdMRfP
BubSf3AiVgyjaFk5DA/4G3j3k805sUZclaCbeCqkOi/oNCMdhMg3FQ+qgvY+oQjcg3pB8op0oMxa
7u9BHMph7U+DwsbXGeskFKEYpHfuStJUd23hRKSq8EEPDGEUvP0w6GJXsfyeV06c7gvIQeJ2oqpZ
ODB0RIGItr96LR16iNP9aB5Am/2FONSuB9BUXhkcg2z5pCk55TOeSLnzbbCgzEL/UUw30Z7ghWCz
A6JjAOUTzA9FsfEw4ZoYaCMtdO4DXVc0lHvszLOLgbF01z0x/+lzbX+4ifpujEsb7+azX9gIa5fV
8+7JyrpbHRQL9rC8JHjmiqWRJ8sBVfBWpBmB784nAsQ/CPx3DlhuMAn61W5r78SAslJnmx0n9Nej
9dAP5BHI3ZZYhNTbf+nbZKyGZLcXiX+lm0pq1l+yioTjsiuOOEkNxT/O3g28eqcDuP6JcHgrRHC6
YFSL0bLHuLOvxFM9ByNop3IWdrzgnXT7NbKrMmOS4yOdLJdMucexDAN2uyXdy61edk67vaIa2hUC
UiNpkmftbSjLGqTtJOVjCxqR6FKEJdj8jR0rm0Tx2nTHckWJxBgaOxCExyTIX5B2xIj3Yz+wyh3R
H2+BnMPI1DPaRWd7Qu5J4W/G9k8b1ZNo3TcxOS8e3CFpgH+xKlKXpuez1w7XTQu4a54xl4oG+nnU
5RN41WfXK1i+pSKP2GMzIEC1uBU7DkfcmEi31vrq2dm7dnIEVf5wyWr93ZEjBOALL+1rwtNH5++S
rf/ZaozyAbh3rDf6DRn1xNQRjlzT9T0lFO+qBrtCgiPuEjbznZDpfCRE+M2uPjz8Ao1XiMjVyJOK
gWxFvSB7RV2XobXSP2qrp2SaoDhG3VIRZ2CornCT92CWIRM3lYqofFf/l7bsBfd+/mHmZLimlvXf
vNZ3uO0bSHP3RE36HPtENccyCYj7rxhjQAhjcHImhE3T7CzxJDMHR1awLpFLv2V5quzVP0sgckPJ
+R4rlYgU4qcg9FBRt2TTb5pYt22xoqVhwKcvmkrcekJszP1QLejdfBssQE5UPy7ihTBKhMFk6Fxo
jIF2sROiZmrygoPuvGjyGWCGK5vPV0y2s0etgpcymRnf6nCh4dNHFl0e6Y1uVoc1Sc93XleMB9fD
MWQcG6/tdrFspzpBnwCM4mEB8WzO2wyM0+iEYpEa3FeFJPskOQbNfvIwewTV0b9dq6rU7+PIQBZ6
VnGY1GJdisF59Suix2fvZKXlclnAKvf+g23mNh7gZ6INq2XWhgGzJcGzFv2creJOFmUseDLYZhrv
MZF6R8FhbaHuz1vQiQGz//TEpPBi1pFxIiMqQcNNgH0B77aGecmxrZigJi7WUmP4wtBPs/RIR0A2
EV0ImmRGDz9B3tGPu1k48b3l3qPMFVoOrcEyA/YaAX3c/CGd0kbWvP6Ze3a/cEQpYCz7fcsEejXB
T+rird35eNGYSKOwnfkE4eZdG0CXLCjoo+9ywZNH4+rECksFDqL0XdeoBsSuHW7F4TTf5vVEITDo
hrNlpy0b+efSjZnL4Gw02lgX2w9+9+B6DjkEd17tnhNdd/d+xsmutMEXBWAXtzkKKBdXyNgWyV5J
nvN2kp90M7as1fbJdu3nRCYoGlJLYj7eGDLMzZ7z75cKCw2UucKo4W/zE2TVzDaKg0fefvn3Jf9+
17hLc6EABnEmF/ft78LW/7+vQgHGDAqWvK9xT2SzZmqLuiUsT3lC2rydbSpWBuWkN1RvVkBVG6Ke
CabJJ5aucC5d+3OtJi/WfbDErbJfVA2hKXoykulHRX29/KktL7w26x0nHyuFJMjZDENcSRQ1BDWC
8HWy2wULpiUEkIiWNqZrPBySn5ROrzZL71sTUN9b9lf/Vsdg6i0G9uwueZ4+KVXO1wWmoKkZqFTg
nRDxEGxnnzUWvh9OVYYAd0EYy5rq7CERfz3cl8rzs8g3mC7lrDAITBNWkOXHsHYwqPbN8o5WSWJd
OnPyRXM3LTTyWGB+vsS+FZi7sHhq9MC/YZlz2WMRYLsX1Mw5fy2EHnsik3HzVutf7ffznavWD78N
9bm3RkjQhUE2c1FE5HZ383R1GN1GrKrylmyYPU12sL7WeK28WtjQ9YpwK1tPcTsO4FRQrkO6/QV5
n7hC1Hoo2uSJoNjD5suX0aecgcTI5y2b2Kpmr2dhtb5kMqdH29MDDqScZwMtsuGYOyiHgO4E+DO7
UHCYBk7wJUdkjhf4fiG6CsurhyogXO5Dy2NEm/WjNerfZPbVF7TM1eXf79TgKojVoM2OuZyvvvRC
/Hs3u9H//tb2MXmyjaLuvl2p//7GweD/f1/k9gKJlSSF4t+l+++q/feF///HbE6fO4IaDv+u3f+/
wkPsSuVOBo8KF9z/Xtjd7VJfRxoTbhZC+6hG6/jvv+FOu3PS7duqUC9WjBCsw/xSCap4mUd/uB2X
rWycjr7w3MRdNlG8W9S0SzSnIt9gQ0hVLTcyialgjzmJeJ68WsUIKlK/UUiWZDCNUu5hHAw+dP27
tUDF+YFrxo6mj9yWSoJptvYZrdCNtcjLbK868vNlr4NbHXG5fbetNYJhQTxsG3L0coz6+jEd1/Uh
DfGlSU6CWNsNObPgeGv9cx0Q1A1E4+RWrpEMPYhZ/eJyFVS0F4xmQ61einz4DObX0inZgzaS/mpX
76g9hnzVgkK5jk5qmQavWrnj6aanUwrukHoaejPXjlpJPHGrfalupM3Ya9h9ya1QeBcG1HR1D6QJ
/QjHpMNhhyh06Q/+UtX0H784lvrLreRyXRFMgi/s6o/4ibpEvNROUNEkNDaxmsOTS1cOQeaM8hZT
pC8hAVEQMHGBUcwz1v2JMnb4poopDC4ggijfpyJJnn+58LOomFtSfh2qFG00q+O8Qa7UG6izMuIw
iwFyAb1t1Fk62SlSxXZLYB0IALeP/Xqos6x4DNeQLY06p6Ru0cyUb+VQ/17LsXqeixMYFCkTaI6v
/mT/rbpuYjrE2xL4OU5FMIWJf+LOVPxf7lohvTB7Naw1KLpDAF6rnENbQWRgsclO3VILGE37bMZ5
2geef1/UBognUUx6dRg3E4ScN9mMDNN0mimswKqECGxdIQUa2Z8Cej9mk/EgSIp7bv5vzEkoopP8
57IN267LP9XGUQsE64dsQ2OI/0E1a4k1goffVLMv4evkzOnzFm+Ane3hgi5AjWI32c3zGAqkY/ZK
jxVHFGFefxOyGUSPaDyd1EOWtnbk9UfH8X/46s9om0e3YEyhxk7tBkOm94ir1BPruaxpas8GAjkA
sQ2xlNbRCbDvLKBIfoBPeqQg9FC9LqP5VHbVHLkwyfyF6IMbQHKPCAppTja+Bpl4z51Bxr7pv5KC
7aEKuXTtQLUPIM30gf9WYtG7wc6GU+ozRs/dQ7POxd4FqDm5+jdH3y2bHoMTbwCiLliMlGLp4kqF
QXoKSC50ojRIMA7MjD1CDHc8Sh8xzupbc2VMWIA6FX7pxcZBzteD15PONjSXolT15d8fN6TRvPbx
5muDiLF890I6nHvxy9W9TL5HZlnY02BD+H6xVuu+9egltgp5LJ2sxGA0o4YxvLqZWeziMRKdcOiQ
ujA8LtOij8vaIKRCkYExl52Zr1ss74ThDFHbsPFiCkRqmR+eBtJb7O9GgDa7bn5wqgIuH+dzfpya
7H4ZghDhXsZck8oPj9CNQ9+SqBiGFpY9h59dTaB3hMtNUdMyEnAKYpYlPeLfd/D6gGR+GBprXYZL
4WNhY9kcw1MfkD7Ttqj9y96KPfyzBFWEtxKegItiSq3HBqvSOqj5rO18OYQmyA41t8NRC4CC9k3K
FJgZ56pd5Cl1dE1U9xgyhkwy+/ezOjuV/WuspsfMbPNbaVmfxZr9csMh4UFIvknpto+S4YRJEBrc
0s1D3/vvbhG88FCD/YA5isvAYTZl7GQnZrjG9KDjca3e0C6ec1TEP9IUYUa6ZEeQwJ9eVzanTnKO
+6HGlzYFwa4mfwGqEFOVlw1R3uEb1IYInxmD3Lyy5+vvES8GSj9Wzby7mf0y5hkypFiHsvscRwpJ
7esvXFMQLE6Ig6LvcZs3jwS+XPJOnSbf92/NVyJW1OsWCgPu+iWr8YFQi/YqO35cGYyvYZPRx93P
b6FuWFC8qT0ktS+OeCrZv8jL4SibxZ0hSAZgiCizNDCkKi71s0Y7nAbto52bQ7VZLW0J6XdV87wn
1PbICPEqXIl2ICSBRjNCW6H5pnQtJOMxey2m7bKIcdnnWw5so11UHGFPETWOK2tTB7815K0vxWXN
GUxEL4mExMsFsfoGCZLzKsLfLkkiHEL9e5fmyHQlVDQdgr6RHW4nQkUsNTrXwmKrLIspxaMaryXa
NmJ1cCsFeXaSYvp0DD4ZSyxw3mVF8of3poqivkX6voXGvjptMpD091K7/YasZHquJunsSstGV7AO
mHYY9IeC8NiVtUWS8Mdj0Dn0if+kvQ58nVQ6f8v/Yu5DupZhZVDT3hPzs9tav0Wexi7+69XoB02Q
sr0aohwc1g7PG39gffU3H7KpQZJYTN9bHX5k8/CQ5ubcUZIe1v2124aHIOfGGjFK4BIivAFpOzwc
+wdxfM+YuPvIC4p1J2Tz7bqnMTSXxC0eckkUzwYpEI8pIfVrc18lgxuvWxz6k46zm2KTMB5K4baj
Ei1DaoOoS47ua71uzwkpLnn1e4OwrIXfH0SCXjchTTp/LMJkisHm7ooUXEG3OOkVjt2ocYM9j1yi
GkYvLtT6tbnN45Il11q75X6cAupW7Ac7Wc2pstZHtKkEnel2Z83TXYAZmikeOo5sjBzhUKpYpqjS
9EEWF5fYigxjohfKZzZOa3R4O9buQ1QTgJQu7rq5fAcgvfmT/ffcatO9GXuKlphTGw/j1mpwv+bj
c2krwi7xhdc5b6SW83td4ktSZfEDN9ddlVnLPhnXP8RXfTquezfncJtW7rykUNQxDXkfsiOqxSXK
ZzH2QVvSENNr2TtnosKjKNzDQpw8xxo4RoFdEu6BpAbnVFBeFSXVQz34FRGG6T3g33vGdJFRnUke
2vhoN3u1ejf5Vxm5ffFDg7xFwCZ3dX1zVE593DTjewVojiNe7PBUPxQm3Yc4SkXffiCHhrrg4N6D
UB6mwtfn2XHgm8uT20BWIIEffWi4pIAenPz+AV/DX8bKDsP0XMJ0AhXX0sFzQhbYKPjechQTPFf+
iLy+T5iXXL4wSpnyW8qQas/9I3vc7A2H7zQO5JqnidgNpJH+E0ABVXrZw5KjW0S+RByUQUKn+9l5
WGGALUc/9tOIjQg54n4joZ0wROeQ5zcPTl+n+3TpKnwEjt5jocexx1HCXOdg0aWSADSqqHYFLdcg
/SZujO2dfcj13GYn3BrmOCQvHB+28yR0L65Zl42HWlHUYwsn4CTfbDh8qLxaO3if64xcasMjR4HZ
4G7ZpzMqCgs1e6nOqhlRXMqS+dxxH3g+ImFIUBFYAF+gMNxOGY1aS2Oh7MneFxulqNXj8GFa3s0B
x2eIm9A13WPbPNr1ku0Tr0Lbl4eosICcHXNaQ83PUDtPqY0SM5gSCIUAJt9jAg7JnB7GVUX+gvOD
yEsuja2JxtX62wIF7Vs6+bpOB9RQwIxXHA4xKZAfTrC8jrl3am5pGJ3hGHZT93uuyu857ZsvgsWz
3dpYD43VLJApl9XkeRSWv8h0YGCHMdgNOFnHag+tC8KOtpLtKMp82762Zmv3Yz7FkMUIM73XIUzF
ZWSrzecEFCnxIlmVflRChmUO+riVGD507TuzEHRkz/9OjmCfBc6jdHln6zWLjRvcLYEAoC9nNLkr
+xlZAgzymWqgfEF6oJbZlnsd7Dur/BDldp5awGCcGyxY/xSEWv/cyCY4Lr5154Zufs6G79zz/StS
ceesG/WctEl+UAMuGz1XB7U4Z0wzyX5z2iJGA0CM79rEyBEQAlgl6Y/itQtL+oWb4iDs9Eto97Vr
FsY5NNmvsiIKyukt1Lf/0oS6sIC4LpAjiwoihtthaIr+YVny+4xtqBHBQmmfR7efQzIAXM+6ZXe+
Y3FZhQrFk1pJ+nHke7PahLplnhUVPa7XJLPAisaHJJ3yQ7UIRPS9QqJ6wu3JFsk3jKpJdFHYI/BO
fnS3QGtjWe8UJlY7EOX3OrlJN1CxlNCEBG9MN1rzUJchShIYaVRMPWtfrmHzTOwzlcYNj3/m0oxX
ePtWBAKdVm40ihPvHNHyfHD75DQU8ltWb4trQRGQpNiDWQLvY8pn4wvT5g1A5COoybBKb5sWcX9R
IT/c1KaBkAG80+2+IJsictnXdm7piIj0y08xoDakbeHg8EGbyUdMkY1fBM+RM2niPCdLaUk6VIcs
QXY/PG1Vdq6M95pZ7U9HaQ+tkEa6noMEUdHnYX9wSa/bOu+Qs874tL9gcUC4wRI7xCsikkuecpjX
ELlrC72s6s+64M0OyeWx+7ucDIQtqD5tm+ZeMyGEYmtj9NA/bZTMFys79qSWEsASktlTtWcpvsUI
5182EE6N8LlPtw5LZbvERCKc5grJh+cnHsgn9oAmtJ88PAioiKunsVc6ngZx7ev8RfvrMwlRLw1e
zZ20zEeVsRMsCEUH77JmbnpwbHc3CpK5MkKF/FtJxeC93qalfKEFNK1x6KVWPuxViIi6TZyLqY+m
c7qor7rrQL0u1aMfhoMiCSQO9oz4pz7Yj5ok+0w0kGFAimNW/uxHnmeW6zEhTyzSARHbPHeoV/ld
6n8QVxEiUKh+UezwXxdO9wjY8G8PoTwl3TuXfNxsdnNlQ1NsjylJKMigLdpiEv2jLYHPbg5Bxvnx
lcrc+9vroYWbjVdNF3Y7UuvrmkBbJM3ZwODBNfsrna2/iApjxOL+0XLlp0YIe+qXJCAeChSQGRk8
YD4VXRhGy/LaoKo8jsWM3aVoPkpEc17LdLgyhmOO9fPD2KlbKQDVJboysbfifXGm/Fm07S+EIKpv
f68BxseJFBHd3jUeYuBCYIEquK0G9OROclwz3R4cS7q7bs7SuCUJIAzFZc6cJyg2sgE3IHaM8hhL
Vd8g+Sc7YmGUGgwgulx8UOUAVK7KD4vjQzVhme3k9tejQuc0YKKbguWIk/6v51rvWrtMV1PCTOJO
REJ41U89vxbujLOv1xXKm37vUJkTkZ/3N5BQqB3R/8jb3xd3JHdk7r9q7V2nrvqT42lDdHNw+gWv
ZBdRHUjPDK+3z4OftzAu3BYux2u1ueSVhROC1w0tLjsczHwX9/KlnMhjCHsKyEpqVgBiuhumBGtL
NGI05XN5BtbkeZ6gKO2h1CDt9CEpwM4IhH2mYAkVXZt8FonBDl6vLNLYTrCbAyXk2By4lrjmENMs
/S+6SRz49fRnAwgdEeJ47yAy2+sVUwd6CCi0BYXpas0He+heVA67OBGxA7eXtTsk+P+FeYp7uU/v
SBb77lX6UFAqhQkdQdNGYNlBT1AM/SJjKQyUoNVsGKSqOKvlHwRy5rBKRbPx0eo2XNje0B7s9O7f
JbxM049WjHe5xTHfTgHQG7jyCHkzVyjVbnanlnELA023PBn8Tspi2+rm+lKH+kdfO39GkSD4bbDs
jQiScVKyKgWdFQsbNZmFPxomtn1mTrzUuDjpYhMxuSNfWapvek+PU/2rCvB8rRPfWBSs4TJHkzP4
NQxQsa+aoXjQK7R/WgdN5NPDmnXo+EKOHlOWJR5MHGh2ldVRmbxYG53orMmoe3F6o5L8Bn4xUeXM
WOcqYj1atCVUHiOoAxKxZslyFqKyHrb1fsMUcSqXz6nynrZEJFE6J/ogx+AK5YsE1/dft4Vta2aW
YPluTuAI+2lg3fXgTpGwkVK8/PJmRCbaIpNPds9WUAR7LiVvT4bSFpuymXdD3jzM5fIx1zc/Fzoy
S7R7INFu75AIHGvFdu224sFlSRrtoH5chNWT5BPP0/fc+M+du77ZQpyzJPghibuvPJtMPHUpXOua
Yuo5yMETu6KIVBFmjKpu1M8kjhIOiixrFOlBTMsfZRRewG97cd8Wkb0xn/PjivQybsXvfuBw6Kzh
LZyGczoCtoXB16ZIkZ3r5kvSBV2pcGOC5z01vfteOXy2poBCNtgmT4gVsRuDfSUgn1NPQpltmbga
SX5nIu7cs+PyZPM3pkfZLvJgLMknhcXRV/J3OU/2sSWgEtEBdUHBEwaJO4e45n02sw5lCETmqnAI
TWjueSPl3dpZoDjskUevwguIynROcOa1K9msFhbNi9TZf4EQ/5Xa3o7gMG6cB4TVLNbL6PgEdTed
iFIXLWaQ4OoLaEi3itQ++zYOibIcv0IXiWLS8IqAooG7tz/ugtuZBwgpcTI5uMuqMYZinLMW+5RP
+LhxVVcxyxCvJ7Qe6yS3Geu24sX4VfFm0XkZrDPBGed5tv0raAY3XTQxY98lTftLreNwzmS9Pjko
qRIdlvtSh3/89NfUCViTncRney5ndMVmJsLMCbxo8+fv0D+YukV6alUX5F4gbauoIlAOjGfJRhtN
mLwlm6IBZHkSTpW/iob9KOkwtW9VyUdDRAbggF3v1UR4jC7ol23B8UsMNGzHP1OdokkJTHGWpQeV
uOiKsZaFBTGTs5chMGZqtu8U88eQrhSmRTzD0OJIyZRsIF36hKVf5b+JZ9BnpwSUwF5eEFAU+Nit
GvdKHigZPX5H0V/SvboON3ldudembumsAFzeVPfQk2SZ+Izp5p2QfR5ZmtxYVzJdQwWR7BXgDBWf
W1YlSLrIzLAbgCXjqit0uX2qbXNNTFXfhwlKm7WxZVxbQHZzMbYXSkgjEqJR7ggGWiJLoq7CTxtU
Jcjh9NNf1FsoO5KsqHnDRpR92cmMa2mqSQHgqlJ9hVjJiPS4tGgyw/QyL0FDaUpzLLruZuYT34gA
WQMhO0laTklXuhnF0/lDVSgu6OZGlN92LKuBIVr3JgFxSk6J7rCwUt7pXDinLeplnd8Vrv2uENbt
grbKeIq4Q+zX+WkqgioeRE324CB/rv9cR2mDDx+Cc/NQ5mC3JJqZxQqU3d77QQiSaLrTUmGXaQIG
0xXHp10iwQ/mPVpkid08f8O2zdrc403q6jNRCS9tSJZHaghII3DupyNm5voEcB0+HpFMpYbddwdO
hoprwfyThLA4JYucCKkb5G7YZYk+j1Prx2RYo/nryqsiq/RkUPsg09YViZHunRl1RcCryQjOFUdY
HWbJZWT3f68a8klItL/UNahSMZKziEsbNO4WW7AlZbToXO3sMvkU1szn2arPNMRnMVS9xpefbAAY
9i/duF6spvo+64Mr0XY+eDyQCrPz8FYgGHyVxX7OPLDMHjY1bFicERt+uxaKTR7YjO55JTGuJ9nn
SgVbbk/PzSTu3G67opT4nEpBk1oliaLmyYSqmIPJoOws8LUTpPayjet8TMzZyzVKo+lzDVCpeCqZ
9xLSSlq8RUXX0ne6BeM+Tddn6XUqmjEBAACfun7AYSKnd3T1fzYCxtkY8OMGFggepB9DQSYOwyjU
hVaaEro1u1OpwVfB46bOnAKtW3iBBPWPNX1iSZrb+1wVkAUFiUOGaflaLPUHIT97B3nWGQHGJehl
8DxNb8tEcXtVhE+I7gnTHsjsC1dzrLOxfoQevDdN/5EkICKNKap9NWxvqsXstfVy3QEOwa4vi3/2
VsYIRMinDPFNdOOLkVbLMVfkmS4kfqRo9Sj/vZ8M5gGhm4gi5uJK7MJXEDbrZfLcNXItdMmMb7Sc
1FrG66hcyKLuZPpM3/X5ek19a7nkPlGSwoKtkdI+uSNmlLaxyD8PUYalYX6tmtVQNMGViLzTiUKv
w51So2GwyyMszMswbx9cWsvJyZ1L2rv1UQwsEZWXO/eDgJLQKJl3RQC9Tw7Nn6FDGWsLBoe6fnEQ
LV2w9pUnhJqEi7k3ojIlZhBITaQuw0s2AbWtmyG7g/iMInDfDbmto0eWArlsBoaRyaNDUFdPC2Y8
srzYuEUWTyXZX9K7KdSQ4mVgMCTu3CoAlI09soOGXrNbrtMYqR7Kt0UFHVByKlZLQ9JU3tWbv+Yc
l38BeAer6T2XvTnpin/RM/fKo7cJ+jLnYkB4MgVIJQIQ2NOALniPgP3A7NNe2w7XT5gUH5W3cBkL
ioJJgsgOGXslMMpyqVKg+hlxEyfzpxq2z1b65lgN6tsiwIncZ6855E5w1RWPa/izmIw3srArPJny
q80wxqiQONm603ezZ9P0CypBPAapuCPEGarTANzO26rDUvBaCecKHuqSNLUl7597MGgMCC6w+7Td
NgmN+gA977OeSe0PB5820Ma7lj3wLzpsNs2RxGPMUPRyZNWlC3JxpfxHyJxojKH4I/JVP7o+CPRQ
AfN0zFOxWTm0Da3kx7BuMdq1vJcoxPxrO4c3GIy+H1KYSFAsPKDI9dj6NZpXkss5DJHl5YZWmjQ7
m3TQf3KfSXyUD2OSeoS4hNcttVERB/Ut747U8YTGwNBd9S4f8LRBdeAcY34G7XP9w3/hgFQaYx65
+Ag57YInE0xnk3e/h1AVtJ8jPA/Qc4rxCNsAyDGIP6I9EKu+gWIUn6nj/lonWzM+ddC0GkdArU7W
Nj0XOYnsJnA/V3vc9l3CmY6H9SAZBPEmgFoUi/cZ4nmjGyF978aOSGNnfGF0Jewkv4UuzRQBJdxf
81QwvhTuG5+2z9sQXnnARt6WdGSr81Bdca6NbkPiUkacNobWeAgpMch9dAFByNTtG7IARp4CLl7m
vSnEW6O5uOXkksY0Eae3ErDWeURuEov3RbbV02r536tXWRcTFDkpN7ymkj53VkAt76SjfvlNduq7
KdlrmbuRBYC8co3EstE3ZKirDlNrvrLVjsVt+S1nVgsj9VtnQjoWJTom5pUDAqgBtNRyYEKdeLG0
OGQYf5E1WeQrwG+3xHbcrWr8sohWwgbpx8FElI5Jx1OycDpmyBeNgcoNa+t7HNp7TUb+EW3tY9qI
JR6XkKzFunpShK+RnUjfFMtyuKxunBYddci0SMDSdOHRwVSW9UPOJqv/25DSjKs9PxbZ/3B1XruR
I9Gy/SIC9OZV5Z1K3r0QMi0mbSbJpP36s6i5uAc4L8L0tGZaXVUkd8aOWBGu6iyvt+gZX2EcylVq
c8ZtNIqUU2QOVsNt3pGGJtnVHXOYNQxHmlVU3X8FVEedGte5m0J/WAGO2hAm4SljcPlxYviirffY
WBA0SJuYQLE7KJSiICXemTs7maptZvsnKGRXGQM8LKMOLh3chDDUO3vw7FUZg4qApwrmrWt5FbPi
Sc2+3HAfvtfSuC52Wz/hKekOCIWjn/xDhy01rA3Lex6qhlGUZVY1ROLooYBSh802kfyvhQVCT2gE
A6F9t75LUZ73Fff82Qt/LDyBYNyCHT1QmPEiIO1ljHuYRTBhjgDAZkBDRGIOJ+nRIszmFzzejM0/
j14n4aVn/g4DQecw40JaZ6kTHLIJC5Sbgk3wy4sJTnhP2uCui33zVNrhM6ZZQhzuwHWIAOZmx1w6
Z6KUnI7p+6t7iZk/YY0fBWddqvNguf66B/9IMI2kra8quAaoODIoJ14E69aL2GGSmh9jTiYZdd+1
1x9rnIxRthwpk868VXOC8iyHzxTswIuXc9gpbQjSguKQkYjqOsRFaw6SbKrXjhv420tciyGfi33V
kPtH9vAXKQrSGzRuboKLubLB8yIY0NnxmteFwHpCK41u6hhDQMaTbhdF42ZswrdhzMcNx/n7pGaQ
jOLmYfSaT47LUJ/sgPle3YYGAB7RyqcwCnhDM9I24tGqJM5Dw9xGgBJ4c9HeKxoM3B4LR0B/gGvx
BpddfZ1xcq9bgcaO7fOxMgOuSHf8hZlDBeFMy7BHygPz++K+wMSWqW1NL5aTsdJqHWgMurtYcw+y
B2iYlSZPkRVdfCsM9r0I9tEwP/YgUFHtQ7K0ov1pcb4jBjXWNodFnXfjR8YR5JIFGdIx892h89QB
RNIVg/SwGVQIvhyuQp1yW5vL9oxYMdyIaL7Wys3Wzez+RqN8ipfgMrpAuUB4rq3pfTX9uLKm4nXo
8vfAE/6NOJcx70hopL+dPRHNWTrgXePSCOPFHOZnorD5dhyXAV0iyLsCG0ZiP9gTDKDUUz/A7kM2
St1GG80dUwl03CW42bbDufN5A7A7vgY1h1yrP7hsi1BO+DC+jqLf20PuraYC1zybZyrh+WH6sGFC
8ChYpqPDTPJrDRjdUOYDalfjs5sNhsNY2NRWimlHeJ1NCjW4qJ+nUX3Ylmh31M+5K2o/+5u4IkhS
O4469ahhMW/vBuDtl4gCZ9VpIkzj0HNj59EumghfELT3jR22MB5ZfrG2/Sx4Jdvce23qrSkQCNyQ
aKmuAJhLRTxA5kQX50Zx0OiBc5d3qjd+tVGYm0mZei9d8ax9vzth+kHJjU9G4G2MNGITOnkDsfH6
nnAmDRkNcZydXliOw/JaMM8HVAuFiZcf5sAlIE+uybIpk8dHQgcoJlFSd4eY58tNVkBftnIPHSlp
tnJpPyomEBIZ2+gksTl0FFfH6rdcCQGWWpMeDNe8in7mJtbk2W7Rd8PW4zTyNRaYu2fC1jfxrRc4
euciOXB0tua9NtoHzP48vLoYx8BEgwxg4VXcBJDlmBt9mwff2Hanok0s2mrbn6Gcr149CU4Bb7lQ
8hLZ+P+N4i7y8lsWHZSz8ljCzfpk9SFas3nrxmwQcvrgtwXdL448t6S+5sze5Zxk+kxhYXPUqmJw
NQIy2U7nHwPRPvTAVusYwIPfqedc9q9F48xby8Xna6gX5WM0c4oPYwTm4qpXHaBDz2O3hwxpRhDn
lItwJ1WEH0zu50zjt6LMG5ljHPNNOF7bYqacFtS4tgKIpQIBfAmIZrEmPJqKpxCHCJlobEXIF9xL
P5HqOJ2Po+bozjOwCoE8h+yzjHPXWb9+1G0ALpZIWOopC/jAsxXeIIh9hz75IAzapYzfjAVJlrfT
YbJ7elkGelCIM+OPi/mLR27qrkkvnbC2TFal8d6JzTDWr9UE0aIs+lc8O1DJ4h2+0n3OtzDRdvCg
qCliBYqTP/cDtmmF8jdRxxMgzvjMFVY+82OzDLZ9h2+TybZpsdwG3hWqwFqHO0tFZ50CZTNC6/yB
71yu7JA2mqTOyc/MfLKrxQFBsoP7RPMhsaOnJE9WLCFxdsbdXV5F9+Fom3ureo/jkZJ449FnVaUK
VPw8V1+Ok40cmfEODKOVrbrWY/7oh8+uGpll/OmhY/mSq4ggSz7+s4PuwcRP1Fsmafo0VbfDwLts
ceJZBYH3iycNDgLqYpXXsDGs5GL5fbWpsuCObgYPGcQ85mECV5C0EGKwwwWaVP60ysihwaY8TqVk
iozdo+tHu2IGSZ5jG2Ad9wvT6r2N4zNaLCcYnCwzBx4ImIQGOZjMMQKbjs/Ucr2auWvsArP5st18
SyfR2o8ew26Uq6CsnoclJOt5FVebL3djTG44b38Kn4u0p70MDMBr5T6MqTwaDB039mx9mGnqHhon
p2LCRs/1COe69QshYTqZarrSqqha95SDIXXYN6lx8hy8F2gqr3UGir7WFTesrzZBBIeMfjXzh37m
/pESUL0x5ET+vgeTKDCPpOLdyfSLL+u1pJo7r3hwB0x2N9lIO1caIsT3VyM9BeVoM+pMxV6aFzAv
V6G893FqKcj0GjKg8kmO3hc5gE/DYqQriDMDnAOo3y5vatYlT4kVwTTaCslZA+DCZyGLFHhXQ6Qx
LZ/sntaQlthSNlnWNemTfVBhPG8ycirOQkpRFbEMj/iRTpInIQmRTW6AdA5gj831k21RjmbnVEZk
eCpmv3om97e8PG8mF9xhyAPEsnmJhNTo4jq+yDD/1b22N50bJ1za3la+GhkGHyPt2NBBHO9tmNWK
mSPE7lTNzo+HFETTJkkJq3xPoM4bwvjpnOFIn1GPOxf9nEzxJlbpbeSz2JyDG3DUwd97CA7tTnh6
OOn3fmw87s5o6SiK2I/yu3AqHtrcRDTAJm/X+cbR6DxFSRuWNd8W3KNXk9AHq7eekRERn5z5rLx+
J2J0xiBkGYmjxirntc2S5qZOerkuLITHhI+C7AjEB/7Fq3sGhLHhtFJfbcoICxdPBK9d5h7bWm19
LNxdyTKIfRsmYz2y+jC/5vgf0B/Go0jXpAR+gBc8ORQHbZtGHTAsrtLBBRLm78u5QAMQ9S2lEMTM
rebeEf5hUR1SH45+xYhZd90tqzI+aB3Dhij/Bdq9THrpv6i6Q8j51AlXrllfWlzhMrEpANPBfuhu
rcG/nWZn1xgMKyALbiiFwzzT0iii5K305bW0JpKkMZD8Pr6bc5+DDZ5YDMqwsj3nKBaNMND7PsCj
Z1tUj6SLNamqeacDy/43CayddkCwNt+MZfruF/MV8sem9bG6WpHiMoF4WXN6Yafk3/Sa84XHbsTK
mVUAQ/BodLDr6dfUxPLXOCQfCEzeOPgCiXoODwVc8coFyrZchLExXw2T7itkFDPujkCII3xj475j
UVck9pU5qeeZPnhErqJzHXOdzYu/IkXkdWv8CtiIrMQ+cty+woYDvtc9NhFjE2r8z9AovZkd9pct
Mv4m9/VGm9M1tDHWjRnnJDJIq9hJfnqLfoV5XKWwRVL8S/aEv4kl6BWOy6qt6cvoxw4O712PLZTa
E4sTB3gJNzVZdc+/zmyU7LOmfF3KjgInXX1krkePuf0lmvg5jk/MUVQGR6AOaS5yTIQ4wOlzaZ3a
nBfAFQ+jGfBMNnC4xqbzPMX9wZK/Pe8HOxvuesZcfhR2u+/UYoz2Z3eLSM9yNEl7DNc5FS6dvjit
TbuFD2orF+M3fxK7fvodIxYRQ9Y7x9qlnKJTyZ7arhWF1cOmd/hTc9WuaBFJ9l3HuxNIjpAqPg2L
FYoQJg4FGt5pk9pZiLQUFl6sJbhrooTZWQ7mLYzuzZ4RrU4+RceQSH8gLQ++84vJf++rBHsbf4AR
QeLpHIDtS90A2CgLOkPagk/wCAxNpJ68HGnJsnegDKzCATrbgJ3PXY90i/BPlD6+LCmtWpzkX39X
HR3iNGq3oAhYGeeSlS5+vj12n7PR0JPjhNYzScZxmxGMnWIKigol7sYxslZVNzO305C3iofya0Cr
Wiclehm1mGurWVxdC8DYgDNx01r4rE2l3shzmMeQXYo5UirWMapu3E5UF7T/2aFspW3lhzIH+8D+
RWDRAiWAI3xiH+EXVO42/rEUZnvRdquPdHvtAkyxFzuGb1C15hIkWX63gGS4Wj60+75Nq2Nr1NXx
v396Z4AWx57TB3Qa/u3fF34SjX7v+GtlKDBvL3ywOYvNPrS/wniRlVG8d/TcghuWxoMRk43sadS+
BAFVNLNqWG6gqw7Kn3gA8PxcYr4PA+unVV4I481s27fEcJJf4joI5HNCwjPP7+0WHJbZOgSGGSPd
QucvFYeydRY13Z1Z63KX8NdCd+ITDkkn5q+beTsKE6EwpBbrAY0IMteZja3NHk+h0v/vS5bn4+nv
3yX9iTVkePz7vUyGjxIz++7/fPvfb3pdFR5Fc/7f/0vIY/1EnJq4+BS1ZPQ0Nz7sDRXL0RPTPEyy
///F6nwQM2G1d53COfV9aP/3xV9+2RZ5gVeU8x6K7Gs5UJH19+//vjcZkhCtPYzeRK9sXFjd/dSQ
bDScu8hgixKr6RDCTth1FbBFcKEjb+kM3KoNObhBNBSci3j0l3ByYzoQLJvl/Tx7x7Qu/KM27a/I
5ZOX4lA5Cg6sGP3gdB5lg0JWkB1ZKzqLPfBTFLpgp18iBPScVce/f7L+SxRE6wBQ0x74VHsUltMe
J/IFx79flo0u9sizQMbK9jgs31FH3LuDmf6vLGhHnsmCdYXMeVyM+FbCmJxdwepx8u+nmEwHFjJB
HsluT0P7S/F9fJq1Xq4hSsAcfpBIXmrZwr4LUzDPsCugE7VtvekJtJJH6ozjbAoDpGvrGMf/viz7
fm2n5g00/fhYDoXx35c6aREJyg7TKUEn9D02M3/fki/fYi6WrZk+3sjxIHOTgmQw+rPrrYDViF3Z
TYcZueXoUdAuR0eeqgEKY9edDfNXmVZzTEuDJZ2PecsagyMuOZ69Gm96bCXNueU+e6iMaiuJ/R9x
uaEmsDyX0ye54n47ib+qFY2/ZbZY50Q3rF4E2xI0A2OMeJJkxcUyQzbHB3DYKZkTeg9iAj1+bPNK
+yf0tAEUP9hPv6/Xrm85azXkRCkDFFPTmp+Q1vCoeu0nc655odAqahHexSg+uFOEK3Sl6JRyREoU
vtVRTWBTHAojFEghGinSVT54WLHxI69d118SIvTgtvbGNUFyqAK4hDU1CBeNeTNqStFbDxGO/f4p
kHV6MqlDXgl8OVa4ko3k6VhDCV3okyH2PeykRMi74pFuXWNeCJz+uFVWx3GAcj6k3HBY8SNStPFP
xlF18Aeg1wr/lttQsSb1M/LSmXkEZDdsmhgb6lrQZAlneh43Mn5OI+89K+O9rOq32jnV1HOMfg6t
ivqNioMdR3VjC6fsps/+iZgjHCTGisMubIjooxrqvVbecVTEKpyKgNfoxucSaHvSpva5NDL2R1F8
UG0FcIhMZffEfa43Ebq64a5z7B82ld2aSX7HAllwrVbdCpLIc2DBnSdKw0/IykE19E4mTJ4Ni6c6
DNZWVdGDrR+jJPoE2p1vgjq9opEkZFreyzSM6bdLV8oAc6mHXZSX3dJHtkt517EhePcednchk6PU
0a1w6JPFUMi0INdRP8ADloTqlPbXjSjua0ffhr3zK7jFodeDrDNTlCuo3FS6m3vsngqWeCj9apVE
5cNU9d5Oy2nbeulD6y+CdBluUie+ZKOy13Z45EFx29XtoyGj/sZuQdyV9j0Bhxfb9x7DpXBu6QJA
I2RAJD3Yk1rmMYov0qAyRNB2Pidw/BQEYWJimyH8KjhMQlFxVfnqL63nmKQDJE5REcuadA8JMv6V
EQhZ12ZhxFRUhG+qrF8jI3sFyoUlkWpfhgZtOY8QX3nSFd8Z7yNrKecNJzhC28CAb0Mrvhlt2Pej
G95nA/+zSmNscnr4QrCLjU2+PDVHRQDe8RDc8EK0SXmvgv6bodu5MV+t3MFCTp1lMpj5LkeLiE0w
E1PGI7an/MYtviU7pDwXv8MsokMp26024qdZQuUt3U3HCvZCvEBCgTsUdbUPdPBKHRpbg4TDRRsz
pkyIgeHw02UzRQ8R8mQsrxZMSFzb5BzS+J6NT81BhTy7NFjC+2RoDKBKDHCWQ1Oid6gT7PZNGd/G
tqbuFn/jznHZE4QszzIYY70AEzBmPjtFg600TjqWjEbTv9OLxWfAXvmVC2MsdTflkF0x74MwNT9N
DUpGR/a3SLF9NZjswIXMLDg99y2iAhWJBnwr5cIbt5I/rtMZG5N+bOVzZwLIVMLqqt5ts4OE6x+b
ToK6LDlrNs4D8W0ckAX8aJd5L9fTNgyJIIZz/4Uv/Yx5fVjKRElEAV8sysQDQgjapcWFXJceDOK5
/e5m85sNRrIROkLrYdnHlpkpe+Iwx/p0xUqcf+hZWtiiFSunTN4aGLbdSG2isl3MguX0PvX+g4tK
y+GkPPYZjskoLhmAhggj4ljgQ571t5RtcRyC+LbhWB6TVD3EpQbxM0ebnP8bC7D5oxqRrsu5HJD9
wnschzD9BnUlFTqsi6j6snl68jbwgjYWc49n8aTIzRc/nEmrBdaLqNuNqZNbHamn3jL8bS7PgxMl
u66BooPxapP6LUcLjG1Nt5ulRO9V7C8RqdN0ZLdoH1wCM27SPvjTo9npk1/kP7j7cN2UmD318MyO
4FBlUDNG666op2aVLohMtwxokJydvdPLzwAKhO8l28nZJ/ZwqfSc3EHEB/hnB4CHkI7g4ZO7orCW
MU647tVJWCWocDMm2bGuljrsMd7nVjhu8whnQDmwnwWIRkMYvFCIr5e5hcelK5AF/lDjoAnaVWFj
SZyz+RjEGA1VCmTDJAY1iPQFkynkpinOjrgw9mZr37f5FYBU80yAeXwEugE2J5y5W0MakYMQGOVp
DQUf5JhetQUeAfxVmxcLRypnOwjYdVHfV2lUXiPFQdPRDTS1bk0FDt3qUxSy/Kz6Qy+5qQcqoUGc
3DWprej696X5YNkRrDTJ6TqS1nnuBcbqGviNEynzmjkJbtdQIGeRjJdx9xB/kjc+6YIyGq/0eOnm
GE2JN7NMzFXmPGJxYCtTMAvGOjhXzBLxsuun1QTPflYNK4veBIIczIOWQRozBmIwDh9J6o7nRinQ
kw0bGl62XUluG98G7hR8A2y/iiegbuYZ/Dgb32zYo3MCaHBjGuv788BgD6fXZhBzpm1DiVzIj+BK
Ex2gQrR07aq7K0SLmzPuuLisbNP7U3f39++DhMYYZWtkv6i7I5PdroWPiakQREoSCuO3sXEFoJ3e
TVUo7oflC2L0WdR0otuNH94uw0Y1Vem9kZCW5AHGLLX8Ui1fOLI3bJ/pJR57SpXtKZLbv9/trDxe
a7qtORjyfVzeWIPisUWt9JNTr4r7aMbm4FFE66ccmpDxfDSwKeUSLdC5GbdxkGS+H3GhWocyto+1
6J+7JKD8hLzQmoXGg8c1sben0Vh8NwFejmwdzjU6iaZvgfvLcyxBQJKkgrXZJC/N4hfvBp+S0jUL
hfC2kRLrWyqO0XMD+Z0Jy31TPXHzqFyaQbzwbKl/LXSoTUxGac0mYni2bWi1rvH094uBTpaRPfGq
UXm9z0xrfG4gmUZ4Tx7/flXoZBuMXrwTLqbDJg9GHPSuwMfi3WZR6FzFrKpn5Rr/vLpsLn+/mrvI
puNLiZ1jiwfX7eUzVwV3VBM9qBGZfLadycV51Y+7v981x2k1m0OwDgyZQuMO5TOfln4nMWbif1Pq
2YzD9JBOvrNYrElA+ow/HjbPY25BIIHwrZ7LcJz4VLAOmbIAViEuw5c2z+pTn7TERYbwwnYqv3K8
BDMu8lszbzyiF9bWDnHf5x4P2pGTk+Vwbx+Zgb59Hy/aqSsq+QGw5whslSVIWeVXr5rjzVRECAPu
cKp1MJ3rpnOgg4Q0sczNO8gWQpKpv6oHWgoqKj73vTcZ+NT0kyEL405ywTp8dx0b4UshwSjlnK4G
AgR7jnhgDSmpv9FUYbGQnx5Lh5rVeHiFW45bMMyYu/js48nZTSQSWEmh78GUIVvjfLfF0G2IQHCs
WxwLCSv9nUoChy5VjBUgZDHoJgULBOwttRvVB52EW63TDVZGG2k4TjapYG4NAA9MbX9XKdb5rRPG
G26ktOreSlG92nbuIo2Ej2wyGQQrh6eJBTUDRoHcYZW/5PPYrKkJvBcBsU+T+sVy6ZO06+Enp7R5
YKHXNxmXpRbL4Ak5s+J8FwXERnmmxtANGVp4bMnfeJ6u9Lq7GyowXsD/YbzFHVnFHvNWvBiELdLo
7ajfckc/GooPdw01jI43ce6D29itAe+y73D7kfzFSUqyBDEnsoVd/J1z//JcrqZoYAE/OeRfm1ay
bHA8sKauseGuwnMkmh5djjF6HBaPC1ylHnsuJx37thyHACIlAqTw5EYM7BH84ELC/TNRBmy6iO2f
5fkP9ujfW4YEI+p7X0MIp03ExjqDvwFdwToUUvRYLrS1W56GFGM2O+MdLGy8Hzzvmw0xMnTZwWFL
rF04WIDERrLBgNp4L1P3Q4RwIJW08FEQa7ISTslVWgkqIOrHnKGwdCEocGzbF5Lp3IjZHAVRb3K3
wQftsPuaC+sOHwArn6hhvUg6dEgDyJxkL2ypGNdy/75tFpIF+eSG9kIkK8R7HQcbIE6AV9UYEUMi
JuuZBrgSzGgpolCopt+CWbZwwmsDwFQ4HBCDGJhl4vbsMuvvWmV8fA1NjYnLIarIDT5vWANTTtgB
8Eht19z2UyZK1Ev8SfdJXuRrpOEvMfvRxsY0zgQA8V2WdwzyT3kNhtOJkJ6UHO68KLrBZCU3U21y
wIzIhVSgqDqAOaa2vuvYfouTYNgZBXkvypVZRwzzqi/L8VSltI/5PItEQHsuJQYP2sHVTiOnXPep
Rmty75Tb/ZpR/NXmxg+oATEt7knB2rq0+ks+mG+Zx/w0JQYVvPZtV8HWRVEXMNoQ7UewwOkw7J3G
HTZO8T3PWbFCp1pH4fAr5k0GE39ViMvA23HgB0ILKz9Vm+6VaN4iEQ6HkM87WMnbkD/qRpe0aWER
n5v0venj5yzynru2sTZZpa64r2/HePxhldHsG99mS5l+pdyGDiMtianE7RYXOPV5lVBHdX010+QZ
8sRmtjvWv9EbANLt6HWnVnK3Ce2B2ldnzcPF3XF7ge+9CUgn7RGPn2jYa00O+bkjjbeOWEUCLAST
OlCGYgxugpc8o5udrSD6Nc7ItLTSW6I4YKYnjrTavQOKBkSCudWcMwwBPre50u5XxB2QyMJVoQDB
BdnMU29mU4AYsHYdRflRyQMyYUCR2MI5wO7roGQyK727eOHW5FNwtROiIQ7vPVB4+xSJkSqQOMXk
znI8hYe/nvTs8cENX+eB5Dc+/atygSjaOAwQ0yfmMFBZGxAvuNIyc8tVgR0atexjtgbmWvdK2dOr
pk8kGXDwoMkQysBzz46t2TiQIQapjJWXIlt5ocBMayjAxzmnNPjFzYRAk2dXSVZgH/JfVZQEhFgU
iHATLc6QgWHk7Ao75wknaVctEf6pmTuVGmNGgdi95YB6mSpSykr4GdpQ8Wom6k343jXPp0eZaqi9
cfY8TaW3zmXw5vJMmNr5OWvnRYsZKBII2LU1qXkfmMHjPEiOMuniD8fO2M1Uwni5OjW2fiGpSPKW
DmGRNlQF4GWHPSfVxiVRgkzpkszHFMAkSaFlRSuIn/yyWUH/9n0kw5lSdMv8YrVWtYkEl5Zgx6vH
fSgMsAzeU5DG0dofQljnoCSm1IJ+WIaHok+wPjC5lxb4HDCm+MAx/3gBO0ZmgxXtSLgiHPMx7sMn
Ng+3ZTTRIFZEB2Rbftyp21mG/Vz24l9h1vGGVNnMAl4bw10RufeMoWhtuUaMrP7Zmr4b5weP51ea
JddgbNGi55Kkj0FVPXMauvmH0wh/G5IvxOxvkReEfaXn6jHH9MOt5BxXxtX24lNW6Hcvp8/S7zmS
JeXH6KM0Kdde94CFmRn7LU9rrGWJi7PO8C+UnqBuKALVc1afp0SOuyXAtlG3gc8rUyysG39y/lHS
s9TTDPzYBi3dsNlWUGNwcHYRsBTdbWEIsepbgiMlTG4AV+9BypWG0iAIE/Mc7IBmRF31XfT5v8bi
45BYr4TM1iUV5jAFmF4cJM88DMeVM8gP2AFIg2PzmLni4HZ3KdYoNj54hXzYI7rlb2O1ydNUgkVl
xfKUhyQ6iogMuoVtFTEkpO2yzL1T2ORf3HjXvskCmer4o90gEnE2OkJvvuSRHvdKq8fW7J78vlsR
pH/qnQdTzSMlVITvI6t8pjHmmNjelyHC06h5QhgtIdK6pY/V7y5NzEF/KII1BNmz1kg/rnNoeWzv
WbmeemrEeYbbu8AHKDTgRenrG83QoDAUcJXra8+haTfA/IsrLs4xNa9z6LVrgn20B4qPvNZnl5Iz
npAopJb9qjv7HFZJg4K0yPxux41G0IDyKyseH5GiaEK6nr1vSsx2S46hHVBYIbdx80TBtBxmGNst
FtAaGL41O/PbNEpgt+7zYfiMKCninIetQE7gPWcB5tgA3TmWuzKbWQgPH1bLPVdii7AjEGuENu32
Mrn8CJxbDW5hNS0ht8JrS3Sg9D3o5vHkG9E9dqrHHN/bJooE1aU+1dyUdRVZiDmPe6E0f2vL7Xe0
YJFDS+8ip3klpULF1kjlXRh9atRFmltMdR/VT9qnZGHM2BUhqAfed+1x+rcd80yp6sDlajsfCTQt
djI8jfnb7isPBpaLot7miM66gYNXx9mBuxCQlPgtSrJ006TcJyYDspcnTFboUoF7DfONWeN/sv33
kXp7FI2CtwzchVyoLMZPnJoMrzJfT7GBG7TtjtNyNvJwpIQD0w8flSfPZrRre+sT9XBuPVRT921S
/beTNAdcBNfUtrZmnn4U6BthB6E1i9Bk8wFo4KelsfnEPRyngIFqTu3vjnt3lbmgX0P7RXr9Zzlx
xzbKjBOA/qEWl/wrknjevAozvuB3f6F3mjE2s14RNX8wwlt+8eOPuArnuvmaJGYyR1LS0cyg1B2Q
cvXYFmvX9DC70T4yx/GmqJ0d6TR8tobasX7f/O1ZigpljvuJ6czv4FZOiSZvPNX+J1TWjfCjlzDp
n3yu4qAxCxxNP+BswBXOAHUybmGmzKje836vyJoXgCu7sEL4bcEmUHt+Q54PL7qXnaMeqLQXZxvc
FSaCd4B4TayBdx2zHM1uKjuqRHfHNrj3ijRa15XxQUnesEfqScf5NNXtDHQEILWd6HuVB1+o61fH
Dcf1PDf3k6cucZE/ej4weVNQRzi9mFO8tgLTX9Oj+RIUnDYgl0cJKiyOSfg5pDr9OvywKAVaI9oK
mC/cnxzMKGSqP8jSkRXXzqeTYEMwQkxiGXH3TnQrM+Fsk6Oi+5790mSt2lMAleKworDLr4nhoiVv
phnnWAhQI/UAFwcKMdUJho+iaw5TyXQSxu27qwWweudfOtvP0DP9jVfC+hDuQxtNT2RLd5bZPwNX
7C6sE6gpx/rWteJZNrQrGBa+h/reqyl2laiNXRSuhX1HWceLGsa9ly6OzzaK1iGVcGP5OUbqDSNT
CabDOGG1+NGo50dNrgjPO2cFXZgYpmP25IqwXciyPOswBUD4u8zEU29am7uNH5c4PZpyn7lU/IDg
Q2qoMN/270EuvjpsDKveKxR1e3i3puQc5NSWWOw0B/e26xDP/SwAeTvSWFpTPjYJUHryDbAj2TqS
HKvlT/OD5CNiPPGrlEgMZLaxZV1TeogMhaCjRnCUuHHq5pkc2KGfbLFrrBz/Y05Rdlb/GxMC/86g
8OJRmQsgkEKKQ62xd/ECEUp90Llg/IUzrfjQV2H9roql2zMjk+BD/+NsWBzzvPiNwD2Qtw+ebHZT
HWx14nve1obgzxBAelE297NIjrWd7KFVrSi3uhgZ1MmmadjseP6HOc2HNK8e8nlQuywQP+aMdYvN
HMOIehlb4eOYK7y120WnxIWXSUnJYxDHTwzqjKSmpWAOULtQ7WcrjOnWzdM1dkFGyGTWa7qfj17T
nhOTgQbihbVzHLRVnosp1QAgBGl4awrr6qQ1yKAu+IAEKk5hOfAThlgX1fAvrNV37csJpL5YQ0Zj
gQbKct13OZ/1rN3AkHo3kyHfNa2FuSidMRtm3Bwyp+IgO1droezmaCaMJx30CpMsgdfS9AkQk24f
+sXaRfC/dgZem6Ikhuk43cXDwl4ORHw1kjrxPP8pNT8hdvn8J9Nm6GIyDT2evgAqgpRsN7qRRoie
eqkwmN3bAn3eJGWNO33d5Q3SXqcfcSTdR+54Gqp91xKPGEod8S0ivGMIVTmLKRB7SVOYx8k33qLB
dPH5UfkVx+92AyRllCPSl/OM7rd0koMMztyuPYQhTiN1HFvFAjkrxp2M7e7cO5fSwGejx1BsBXn3
ZjZ5cTNG+tA5dmPLiRv+SOC/9kSeySslVMJapSD7zDmZNmdzbXUZ8TRSGUUfEUPP3ddMJviz1Kno
QvXjDN4DZ9f66uKXZGvAUtePWMhNRnbwk+ho/A9H57HVOhJF0S/SWlXKmjobsLEx2IaJFpiHpFLO
4et7q6cd3gNbqrrhnH0CfMNSosxuFIQT6Pz63MsEK6n9+SmCk6h6ZumW73K+mb6aXntnsFfN8G5G
LfIgXhR3Es+9geVQ9EcTV/2TP4wvmj7ZoIXMC+5CpvathqqUSYgVwEMZM7SwlrNFBEH+8FUoiMCa
Ekc/H+G1Bepmh+42B++CbhloUmeBIFGlvRqoeJgaxb+2Y1RbVu9FMyGlwIkZOuNzFXc4hSMIM8Zk
bIaWOZvpNJfJ4/GIw/6qVVzaodGxzyOnnePuT6dtgvCvewzdH+kspWRw7u/0qKX3Kn/rfBZXdsCY
x13/4hjeqzt65Ad5KagjVT4A4CwHR9C/uWzpNB1DbTUeOls6T7KJi71oAI3kbbzeeXXlkxI7T+BB
TjEyL1ciY5frWw/G4ZB4HtpgeCtk6vbCrJMPGEzxa2LgHx8ftd12dLVBtS4rbeOPKn9hnvNttAK/
aw2ewq8IG+y7Z9pWTtieGN1eXPKSmYDdtuOCBpJcIjafNIzjYiCKbCZawNrBwcoU7j1zcGZq58oD
z+NPCdsh5Z06OhmRIYtowEcwFb8C76Hur1y42LzofGgkS2mEBvl5elNVGpA9Q8LQiH2SaEjvE6Hq
aRrks97GezMekQmhcIIuZjGXRT/tIg/eay16f2Xz7k5rGbGjZN5WUXH1T6Nrktkcw9ws8nXG8OxF
Qh5aTQq3Ucfhdqj64D0T8DvG0twzv8m20mpgQYUWAKWgQNrvkW2JrL5A/7AkMQu17bz6QDgXtYfc
xCI+dn9xHZ1K3OvLbnSQyMTxe+NS+0XxPjaxVuVOk29KXJQCQ+ZaQJxirIfPjHyyrHyeCEsZmDdY
/gwDqz+kbjwqpT2zmlsFjnkuEDxvlIsPgPysMPhymG/XSfTdxSwygU4c+Uaf/TT292nJXjtg+dmj
+1gprULa2CerLGBtWnEAionnTBcZMCar+uW20IX9i/S7XCt9o2tIxQJ/Mya8HwHMAY4eE/f0cAgR
JsBwGoEHka6aN8+WPf1EfWpQ9q2kl1zQncOmaqqNivUPG/cFM534YYXYffsSkKph8PLZUN3W9vxt
F82dX9rlVK1IkBTu2fT1r8nLPsz+MdXjd62S9qlI8u+BiLxB4eOH26D04YCqq11zE31Wjvsi+vEz
MnADolrA0AW4k/ZN/KasdpdIz6HaanOt17a3OGU34M27+OEaB04GMi5fFi1Af9Uzr8Tidck6dSMl
DDmFu2Vl96Hx0wKjJ5F4ooTit0DsrsljHWpHrChrOio0XJUrUL8v8mAMdwQITwvF+eA08pP978AR
A1xiojlfxgxOw1YPlhDG3tQ4GNw6CALauPxxYjTI3djeNQNep9lZvPids4mbfs4dQU3CAUt6RFXu
JASm9STsJz2V/J28pZQ1w7NARsG43Yc3b/NeZLn54vePQiN0ljC8uaZnY2yqf2RQfoZERi9stK28
DBjF0txkXNlN27JHmsuMi91v03wOFsgZHQH40rD077GvCXJmfDoF7UK4+rjiHGrI9TlIyznJiOQ/
dw6NtXnKjSjc1DOhQGRvQ57SNkRKLMvKZYob/Cae/C0xBS3MIeWCrS3saE2FqgHYGgot/DnVLG9h
yyGLi6v0t6J0bjnQBmq9mP3jwNOke/NIOK9ZdKX+PdA50/i94qAaqdR7d1GdUkbsqP98bsiOLgmf
6yIYMeXphr0f6vHFzIE4modB4TKTyMoWUsRiNzYlZ1kKrFnFFHWYV/lH0/TcsCIVYYjy0bXnxpck
vTTB+YoaA8MBohpKzaUw4zMbvWmtUeksG+PYe1rHJq7A2diKxy7wvGztKAj1hS0P+BHJqM07NhiG
/UKAYL51CvsY5Ty2kH30fWF3fC1ijqssWf4MrPOLiNFeISjMNC/wd+i1AWJI8VcPtvta4whfhMbb
mFA+Bcy1J3xumywjtBcTT6OZ7zw+yIz14tdja8OCfqKsnrMzI1udPMoNJJPf8RBvhcLtUBI70w0r
Tupu2ZMqSPfBJqPgjWJWd8giY++MUt/0dn2RgfbkdmINamg1wNywkjcHRzqiI/VjKLKclFW8BTGu
m8FJ9WWGb6XoG56PgnwkItON6bclXQ30E6qQpAu3nZdvxzEjBbHs/oyKU9JOFLAAnlirxECpyOY2
Sg6zurf2XdXflSpuIMe+zLj8DJytGrHV5rW8mEls4nFsDrGCtgIA4BiGGNDqkf6q9vuNCnVrFVzG
ZDTXVjEilJPBSVZghf34U/kl1VbLLUVkD2W+h7w4n4D0ISP+GVy28uVknItKp2KNG9IhkuScexT/
NT6tFYYB7nKW+CsL2StmOsZxTON/rQHrbsm6F7V+svL95FfZxXehbxNbx3gguHQcd9z6JmlRKbIT
upARckTdvyH4rXiLkhZSEdp64OUhLbhiVSLqPFoggls2FtNy2NTshF/b2gThWFgUE5U8to19Mvgz
sS4IRtEMy5IAP52ex9SbcguHgbSzvv1la/I2FMUZNAc4ZnWR3FQbH5ctE2mgjkash0803Uig8Agk
KK24t5fNiArJ6McZoOc+lXHGj9Rl+HXRv0na94bAJH/WEPGjg/BOYlaaQYpi0e5tCJyl5KOsOrWV
dfEx1cW+r1FUeeSgUFOmOY99QhlCmNAWczqEmKF90eGTszCrJ31aBy4maUMYZE7aKe+abLXnRFNP
0o2STY9kZhnDtVgL/q6V5scfPZPRfa6yK+OFaufJvWUzMGCvTuYDkZZGqH00tWDEalrMvqR5t8vy
agamYD/HiZswHyxaHGdDVscLJHWfbDZOIT1NRQ3JlkdUdHvF//oSHaftwsiCaTPVesF2FTHaOOot
XbwLNqtI/pp5hpMPTLiGkANBeOm/XuombjX9Il4GgNBrUj2SlWuSZV+BKMxww67DgZNaMsE3DZhV
CIGnXWsLroraOKejw7i1VgNLAuDOPhA+wb8kemHXVXa4lOEgF2YaHMbAYn838Jx1WFoSzYswZ6Tz
gYL4mjfi/w0SDb02Jzaky7pFWuzpJVYgJCQWx1uKlj0xuIW8tLoPIA8K8jxHdp0EftqRV5wGqDNr
6Zo+7/hmmE/nurUbWETtnjvCIkoEizo0CoQ9LtLJrnov2vHmCFCfocBX3XDKMyAiD0tPP8PuvZpc
2HfBNfD6CxE1v3AIZxO1IZdOwIVSiofRNjfXQrDgS/1vSLHlW730l+w/ICPWVJdWwDTSrmEClkG6
5HhgSsiLdSmEg0SGUjoMCWMNmQrRCbBM9dk05f5XVdYPwiefgM3s6wxTNGmCuXapOahgcoDqwHTf
pzdE3IvI6bYmpSazJYFwmHlzM/3AZf1QhH81bKJ5IvdgotCLaHApudFyec58kOjBFK2TYLglgQL8
FYpykTzKoLqY/fhhFfKgCIlZXGunIfEarIsp9dfcad96C5Sw0e1ZTewyN91N9fBkh0g2R+fXi6Or
aJ2PPOXYDATyUIMXQf0yIuLb9lgYlFlDe0L7AbMy7hxuDcCTUPQC6Ej//wOy1KGtSXXXEsqQydoM
IEGHMXkRHRJRzTTR2GUOQjfmzSPS48iAAYq7mmUVd4U1kbCUJ2cDcV1isrIJzHvQ4b6qk7cSCwHL
g2XHhqGV6oXBPC4pZ3iJ4ubok1RXFeEOVvFeU/WrF+h7vWGsj49hUjfFmkGPgHMa0QHKAsXBPC5h
Ix+TqAaOpLyFWnT1p+FUO5up7PdxUZzcod/kVr4PI7WKZsSFEbxULXxHsubos7Qw+homivIOwSDK
E9y/8Rd4jvfeDk6A8rGZ7PxQnmInOKt2SzmObKVv3gynfXID9yPvmHsVeDv0/CNsc7JjC5hgvBL2
iHHGqYh59OLtWIFim1SxtEpiD8KE06Amaaa2e/i41bBNGnXsugqy8cTUSnwJqtqQ6Q8s0CcHoqMa
OH3BV/Gm5uqRW/+MRJDUyxAo7apf04U3WxpxS9YvPmfmhyrLKWcVRrg0NcLdrOelAcV1pqDCwVZY
tihGmg5w5ZBceQJeYgdjnv9eFvGHAA8ZJsYpJOzJlulX2YLJBIaOacbclyx3+zG519anzNIH+3qy
3fzxNMacuJLXcZZ1a/4DiAM4jJipnZEKeNj11vLmpUHJQ63eCp5SXvFxken5HbDlzhzTl7TnVInM
8cHY+D0myFUbqyPcR7LhRuQOoEpx7ZkrUWUp1j7Ae2bmrDonOBILCwUyw+9RhXwO43BMpsLYtogO
F7E164PlodeB+Y/FP4es4VGYFy323rrWeMMRxFQ+aX9L3Nwj+I4gh0APt2UxZeIMJOoq59T1gqEF
oVjLyCExLd4mqRRrFnZPlVf9q0ztD1fcjuYZdHjiAN+ztJfMprtoZW4sXL89MkWkxSGiDwE/ThgE
CirpVl7c3+s5ujoIzL8sxtDvjoj6+meUiUi+Z2KByx/XWpC7Rh+dXZ3S7cO0WcDyi4sRhnj4yvZz
XObuNpO0tlFFkgDTjVxLP8q+XfGwk42bR/vWG56C2MEOMQCHl4RR2vkMLRnZ7BY4TxgnRNQHVvjQ
a/lPmTgjWxVfkXRu9MTj5q6gIgqccc1U7Vn5H8y8ulBIfKepana2YNcPo4pAlfhuTHDDsxTxbTHc
Uam8Jtqu0mmXirg/0Tx/a5qs6cJHpvvOi2Jkjl3NXDAVDxZ+Mm2t2KAuM4HbAaLITRTL1OX7OedP
Dzl3jDE8G4m3zXrnM+mts92Kz4IF1QoTcqCZx86t/+KO4MMceXBmjQ8vNvYFD6Fo/yLi+zjfhmP2
Vb7LmhY6YL1ntfl74g23ZjR/nCh6U5a4ZKQMUogT0OGUV6Knnx0DT7oHlS4gR6CztLVNpxKY2ZNi
Ou0wf2VaCNs5m/5o794M1+yXTNU9YW/ZYZCzvlWAAzsIFcv5tyZnNtm6hWBLHj6b8XRkkXPU03JN
W/eEBnbGbv1WFfUCXpWeeHY6YQt59FLL/GMKICJh3WWMxE1OW8dMXwaurBE/Nl/qehDDgzYRASxl
vcw4OBLIYst+8k6TCw8gB8BkAjjJp1evNt6VtL8iP445jMZfXDj1YqhQpek4IGhunup+AuwOAkbV
PFdDAYuY8L6MuSyi7IsdCrR5OPeGdhv07Znk9g6Sa75l9PLu8mVOevbWM6HHLU1coIn+X3XZCjlv
gwzHphh0PDgxEW1m0A8rQjHjtd2mP5h61mXSbelwCUR1Flwra5ZwHjdFmr4O+TfK06izy41XuGod
mbz3thtcpZ68xrmGLcnCdDrBJMGjRZr69BqwJWbT9g58kZcYvpGdVDci5f5aYl5plEggl9PaaWji
FXqyRd1QJ32jloS3G7U6ko2QECrjg/yOWWNFT2U3cxHkP+kGcdmMxYb0qbAk7uuEAwt89WJKp4Xo
CIiJiOahHqavoE5ikBb+y6Swl1ZVnEf4Qaui4ol2+e4R1K50bvdVBsYQLqu+tsP8PaqDg5q8Q9ft
iSe7pV271fPu1AfDc1CmO7RqFcFZW4VOLWn9b/qrQprh0h8IgnCDL02L2CTAMCwxTixCIrTGRqyh
SexNrSPYTmMjChUYEzOveoFmhLi4baSRsKCPcj2wQ5pU1wNqbHAqqbhlzlBuW9R9lZ2+SNeRyz4l
2sCjicYqDDucWWJT/rNzdTAreTBiBoxTL58HzqfWMdZxA74L0Z/W7pBsI6IntTiJWTPlJVTzxv7S
YhcxAqTavAifs7oBqClRI9Ttra/4NkuVIXI5AHKmnaO+X8T6m+nivM1U+mTUDTa9c8e5NpFvu9Dd
8G9+B8e8PYcd82yq+esQ9wdVaSR8m9Bogq/eM598u3j3M+u5ACawEvqE3BYQf0lb8tKz2F15TXHK
Xflda0gaS1ZprdlhCcoPE8sjU+CjFYAnUpNfPiv+9eZvlhjXwnbqbaI575ThWeXZS4fOfhENmN9V
tR9M1uwmJkytbotF06Y8oB1oshGVP/VNwYcuLQwDGZnxY0j6b4QVX4zdLeNUW4Cf5d97mPPnxCxc
+NlCT82rSXWnNSySad8XLX1ll4sL2+ldxPaWbJG7OSDqDkgAmRzrHmF3brkr1gQNEKZAWobO2Bzz
2KJLG6ia3ss0dO9WP+FNSPxNjtXO9BR0cgB+Dl+KWfy/5VpFwanHmBqFP0zyjYU3Qh9pqXJZ2/3h
AXsPNPJVYXcSfg5ZPnJXZgk5TgAeDCxkBEWLTQxac2VaZ1dQilIKQO5rEfcByTYVqa4eEpdleBAT
17im+xiGAHAwz7ngDDsLjPjMKX+6yTtbGIA4gcoWVcspif4hV4qXotYOozMcQxKHZLRp5bAOtOGP
GqrYtwHTcnklJPPWWtFDVPa2Fd52aFhlasYKYvbwXgXWiT9HW/s54OTEDp4C1NJCGuS5WeR4SNGc
/OdaFJ+aySQqzTHtdc17kSNJllb+XTXdrjFgPQQt5UdNqjkcJoE34KSs6ii4bjeW4f5mjYmV3H4h
NYAVPyNnTF75JmooJHRtPzYuHm1P3zQD2TmMF5zBe0wpBY39m0WwE2cFZyxZJCZZ8WKH4NcE6P1A
FAcYYSdX+VcBMq3xpovVWuO61dWbWZZA0p0djSCZhWnwRWLDnWx0glPcpYuarnBN2Hgsctg+ae9S
TL941LCuFTsmVUBku+6cRtFelBQhsUcpk+DcrFlm1ADXA+eFrcMRv6R6SpX/oZOuuhQjQzS4UgjG
H6IN/moP934T7cBCsXYhdLPAy/NuwfHyQ5QMbEnWNHhPCYQhw3kuW+Ms8rZlbkmAiKuRJlWRyJYz
mk9kfSiMkOKP5ZYC6bpoWZHwJLtrzusUIiEGb9eengpyCCcNmYMt+2GPwhpLUYZSS/XGURuNa2tl
IxtybDq+RK4qT9bUUZ3bx84nVQNxtdOPvx7zg1VAIqQ9Z4oJZzgUoOR6/BPCLW94Ba75VJyLhAad
SNF/4LVOQ49UtSHkDC1ISm2PwQxZNpvTvlp6tbatW+8F2ekSBAu5USH7gIRrX4xPE90kSkUc6UZb
byqnP+j1VxzMWbaGPCekajZSMGed1pV/wV8OubZlUmWNuJ4cQhECzTXWoVHIReWRAKyqUxeFp6oy
mNdTUVGZPBw86/ps6qkdoqoBbRDt8050/ckimT6W3lUP1qTtXfTIJwcGyt0UXcfCe8f+jReF1k3W
w0nz87PhJdsOVjSwsUiLPvzoWjnJ2czrq5m2fwkJGdjOIgkckZt8n8QBrI5LX6tT3at1adJLhyRS
kKp+AowYY/PiHp5fOCzWAFEQ6RWp/yvTf4UA8Zz3TG2HkoV0muB3UD9RF25sTd3TguSIjsCBjVt8
2m31UxTTsukhVcSVuAaWfeKVmAk7TH6jUqJ4deCqeSdBbOaqLgI0DXl7B1/AvFjqt7IM3o0k2QrR
byLd+63NlPlFPBxyBjye6b8mqX7vEJwBdVonXrRxAIWiz2bROxsbK9X+Tlq/guQyktCAPwu9L8B/
r6N7NqtrLbNvkX2lLkl0gUNHW1FoM/uaJSBrDJN/GF826NvQWIVyWKr6RK027QI6ZZKrXwfXf3OD
GGF6QWCfqD97ae1RVXDVVBR7Vp2+9L3xlMAMhIftfRiahz+ddzUq8TyI7JHb09UazwVQBN8ZnnzT
dNazcFIZ5V+E4SgZvUeWiB+Qmj9YuTe4Wu4jWgMMgzyTiBg/rKr8KDnXyd3+Ghr/bGoh45KQjaFJ
gJDdhw9NjiQ6AF9p352i/eH7QdzULOEFYi73YTA3ecpkDWFcKNKNdDtu+p7mshvtLbf6i5zAgkR/
QWUXC8sIrnW3p2zcRrKGqc5Sgs9yDn7os3Wui7+Q5kgvFXCfeXJn3IoaLMdgVMFyssyd4T8TSPLj
6CTdEIQbKv/b9fwbsVJPmDGWnI4YbFD1SSHuZGIyq7PFgTkGkxTJLLf5iUR3Hex2Xbcgi8UrPPxX
W1BQFVSQ1YGs0ftEOvvcUNEIsAeLrFuXUVoN1UdJ2kMjopckxhYs73oxrg0EvhGEQ4laVrg2/a86
Gfr4g4rtxWfclveAfQx7p8CS1mlzJ+Duz3T29ugwjnAgATRnhwi/Am9A6Lxwyu3pYPbCMl7nH64U
R1m5mzTX951KTrHpPaVUuQ2lpM6CkETO+IR1R8Ooo9aWSeEsu4jxRKpdoTWp5fvAEQFM5UlvzX9m
NL3UTvVwOo9xlnduZ45uXL/LkV7YmuvBPFuWY4yiZ+6fGDcwSyQxESr+J3YLtkr1MapXUZjQuuTz
Hjmhcqsq0jd/exduUCx5Lo2UxAL2dpf8nmO7FDFHkuMTEOair44i7PDBiIQVrmNdOGuboh0/JIP6
OOrgendbzrtja9MB61CI/Q5GsqvNMNUGbRVzhQpqdqVGY2HoOpaEfteP6kQUw29dYZtoehDUgfXs
QW2Ijgkc2yUbTJ+FcH4CLohNuUlhDll/LgrIXqCHquPvMQlHqKOUyJ0HE7Os2W8bdB8cudKLfo2Q
u59zAaLb8Jz7/Uddy2c1MVXP0HDiQxqwjLeIUcqI2J5w/LNcF0XswK+THp1QfGalfWKOzES/OrBp
Ynjsf1Q8HlMV3iE6A6Oq/UMQUAA0GkfxCGzNnVXqM72RjgzS94/ClfHsNONHUDMY922kZzKHz5Fe
TPzHVRC2i8l1mQnibnl4HkpXyY1Pwfavk/nB7RWn2/z7BMmHV/PyxjaieRmxnR1bzDB8Z7shvKV0
NKsC7DeDJ/HUhBUeXpqZJdJxIjF1BrIMhKPZPR+VyOKHKtrZpXaOhflnDzevqr5Ug4YXFxVUaIcm
fuoG8nXEd9FhZSgy3vEEINqIH802IR233YUdzT2qrYKBGSlLthgOrh6/klfP++bMYXTYNYLsy6dl
wU62IemSaVKUj1tyBrC79dfCQ1LRDSzzNYTnejR854w2Oz15DqZj747Ijvu221ASn5o8Z2FdYn03
GWgN/GiZ6fG8klQec4bh5r+KwUxZtDoH1PhHVki10O6925e8UWgEQqs7ajkIuSn40GJcg2hf/3TJ
drkYv7yS80TB6wOh5kEOI8q7DjPWnRgmdWsecuUr4sxPddYAPKxg8VBhMnv2bxgKL34vJGWX+uok
Oxkn+qnT0Vqoxv9xMbLhtbpNLtburn4hvurDiRmskPnXLAU6UbOxr/P7P8CBXdQRJHzh4CQJmuzH
pAyfwHww2kagPJXuTWZHWiI+6jYPN4S/oPgG8QVckzyECRIMlECS0OMXL0J/1CMyVQMJXF3N4j2u
dsbsbvdDPd/WD703WWbFTCdxly5BIVt81MazN2W7xJhXE/rKmSbEmkAhFwR2fWGKxsg9GPOsX960
JryPHNip7a7rnBAcT9HpYMqMbMbXOMTrpcXMvplfLOImAvOAuXoHeuPWe3TwpHKBrCsBYdHD9xPu
Nr7dWlA+sYvQfd66fLqptPjILaqDtjLrJUYa2OY8iumQrTsYkSuWm2+MUTYiAg2RkqXGuA6de9xH
27bQbpFW0R6y2LfLP+XJv4aHlZHFNZP2fQQTE+hiXkgQl9TJD9Oq30a1DYfoWAXjkmTYDxQWXx50
A/2NYK4HLrGaZrpaoq/7cIx87bSlhvm3AZoxJb/CK3AG1cjTkvq1Mvy3LhvfxNgenTFhOe6FnNWk
7QzYNr3c/gca/ctAUm7CipEmlFvPzfekLPyZTHlsga9vFsJ79jVm8NRr7qPJqQOhkEBZ5E6gnoD0
qr05uXsEoXHWjTeFL4qzycKP0tLGyew5IXnPFiRisV+klMpuVub/EIG7QTJmB8FnGOA00/nIBwJE
YRGro+l4/NnktSATAMwf6U/Sgk1QRR1gWW/4YDTEgHUxZuJjwvCXdc6fZo3hKkymh6GdenzrvNQK
QxMzzTktcuB2WzgxhpdRa5ZFwwYUDu8BZvVH0XqPGlTTyhGfbsqsyYPr08waXvw6hC4z85ZItirz
oSLzhrL8JepJjnOqucUcgoWd87qMFUoLZuRAPcK91Xusj91HNda//PzbdCYvCdGO26BI/1zD/cto
8lWDwjXt0BDYZbexsEpTgVo3tg2Mntfo0r9cjQkS6n4ihqVxzqzqq5p46ntSXGdL+Eoqf+1glMPM
m5GWCr6utJE5+5AKy/lYLyQDWNavNf9TXVSPsRZvVY9zRP4z8/Alj5vXpOh+LRqAVWrXv4iD9vCh
VpjkV35dfuEhId2n83meLhGWYOZ32JmMChEobEZyds9Y5NFmGi0G0/iu3HeFjZ+Ac/LlmoT4JH4i
13XOWaJ/AbBDGdF9R137LJBeFK6OppWLlVs4QEaIMMI3+Crd0f2O6vZSmP5xlNHZ1QX5rCRwVQSz
gQJaIoJAM9I1wzpR7VumO3+m21wGx9tHpvXOX/4Ts/JDPcYun9QpQyNxODTYSaFlcge2AaV8gFvd
Z5H1arCkhkZhfo8q/pLLPAyOHZbtBa6ISzhGr6kGiEsY/qmNhh0rO3SOS4MFMlvW/ter62MpnG2P
nBY2OyckD2fEjzwG/h+j7HH61uU8zi4JazF5JcLxrhITySLGBJKd91mAgSolXdymKy9LUCKqvA19
yZdrG5+eeWktaKtsXxYGh/UylfZveUld7dt3Jx47VwdD5o/7kugKRFDlhLmpKCg5md5GevOXtNMt
mti1tuOL0c2pjnJOvyUGWM/5MlrfuduwEiBWs9J4984JsBLAZD2oaI9XKQOvUSLqkdotSFnJQaCj
XXeAV8d5Sk5lM+9jfI/HC8qxm3HwUQewzSpyxNXVvZXp1c3xQs1b4xcSHYeV54t73PIfJlJihssU
8YyUg4lfPCmFm2KQHA+ZC2sutdx/U3HMLfOvrlBN+7NZClQax2rwXE+YIV22q31SEXWD5pZUkXBg
Sm8Lh0SVmLQ3ZCG86TalPRRYDatSktUHwKdibXlM/60WOVcS93OU1rytJE4L7Ti3KbyhgA1aM4Xv
QUZ7Ct5RsrxH65zo7gIH2gy2H1GPYCtC5MuzNJHHFWh3p0zOlZEN68InesvbtmX+JGv9jRqOSXDP
rxjoJC9EZy9K7y7mQ7b+PeILugXw9c5KpxKr4/mzN7JVHr1Js/DXear/Gm140hQLILRbGzT2zyEG
QcbG3Z209WdH3BtbQ5hZMx6zMJUOHP5NNaEtQhnP51Opns/UjNNF6+Z31jxPo6BK6k2jZy4qMWua
lwlPaNZU1BneeTBZApYDoVipLX/9eBZitTaWK+fX1VFl2opZHcbG++QE73Xrf3qzCwoXDsIBH+mv
TTJlrgFrzHk8Qr27sMSZ85lwhNg7IJLVGtHiQUAmp/ul0FaD/eXkDC5UsivNF6VEzyxEsT5z2M0y
QX9tHMwpeQFXziIlKBHRpmSauoTsTGXQEdPn1Ec+DuxAk8/5x7nAUbPgQwLq3rO0zB2idp2oWGMS
OUwOKYzK79ijquzDsPFQDm75Z2rl0Z0w/XrQUe3eOGsqOhB/juYPF9naEdpXb5t/Hfql2mS2NqWz
H63UWetj240E69wm69FaQgxKyY1ytJqGeRJ73QSXYtSg6NlIYPn1n2Vnr8xg4nkeqJ4iPJ5LrK/v
mihWaaCR6GzfJgEevzC+Yp1c0io8C996FzL6sJq2AeIZPYJMR8kEnSbFUJ+6qF0bhrxuql2mAFWf
wJ3n9tXHYCVwWMdo4wv338AdX6Vo5MfM573DKYHfUrJk4DpkDfdGnLdFMmoExXwBkqPiKJFQ7+RZ
mNkeUcPJ5kZYMIjBqVefxWCgtXOhChp1cigoihFNoGosmEfrtldunFqx7RJ08j0KzHU98BZoKUOl
gVlPFlUsTai1FbjxZV3mtDl18BoEER8WkHOiVqxrzu0omvgVAfiXXVFImIy356UbQcdesRkjR1/l
zBgtnmDuBvWjDfkjZt0HO04d1THpYx6gqdQ+UAr2iygewm9Y2iya8nXlmO1V6COcsgb6tgfX3zEz
Mup5zDWM07D/zR3SOpb7tXjKbAISChc8AoqEqi7ToxXfmon+GfC4826S8MMwb5rBvukZlSoLt9G8
SFrddTcQQmmKPFkHCTOAUAOMIgj+wScdxQuy3OJnaksm4KLCo8xIzfdAX5m9aLbdVGkgsTs+Vb/Z
NDasTWkwJ6lm2LaPwnidDIh1mzxIVjO7EttVz1lVO8BAuvBsiYiVoUdmIyh9TP2jsHnI2ps3sbBC
FbUpXKPaFyitmlJHrRcWz0NGcR76jr+pdXd611IzBf94RMjNvlKndqptcr5Kl3OosMV2ssutaTPy
iR0MJOlzIl2xikujXU0N7m6wcsxMJqXtG3WFJxAD5wVI7/NreM2/0OqZf53cqZUvsad9t6JpV5aY
39ws4q/GCR/kIcxc+eZ3XbE2XOPeaSbzfOo41CvEhOLbXZWJYS2iMOSaStQHw9aHNHv4fYZ/rSYB
p50GxbxLchBWUV29tn30BnH0EoVg+ZIo+Eq9k5+TkKtHpEgZMWAm/CI2tAuHrggVnrmP7YC3Io+G
JWjjCzGzaxwBT+no3vCYA9NgGh2hDKzcGAMouoeRZfug5/3GGdB2oFcmc48ibwXO7AWP4U5nTtmX
SJCtpjRXOr9hNT1B/63CR6rrB32IsBGE041H/oQcYSHL4eL6TKe1ORVXJ5ORdgwqNWYWDUGfzOQT
+tR7OEoq4hpKrxzKJZDNclWWVAXRwBir/3NJmFbouUwhsi1LHyClik/uP8bOYzlyJb3Cr3Kj18II
SHjF3FmwLKvoPblBkCwWvLeJ19Gj6MX0JXo00ii00GImbjebZYBEmv8/5zuNrlOg8cWPVsWCKawn
4WeQV7FuHfBoUkFONDJX6AR1pv9ed6SnuZAb0FPwcEsRvGWDFjyWo8LHmR3aNo0ZOh7BbihtTRvF
LHmbTnhXo8OWzGryQ2aZ1GHCctc75UOkyQ+bfb41I6eBV0QNIv0qU3SLugc8PrLRTYvnxtceRqgG
cWHc6vP8hbtsGpqvuu5AnIYz7VXleQ7yO0P4VyEwCg762Qe10YKuR08hGMqF/Kpz3Kg9/EClFBmC
y05cTLP+npkJbT1z/Ea5uJ/9ch/E3k1tjhAAI/jsZWlsQkkvKR9IzcJz9yFtFihsn6QG6qDpYgvJ
aXM5CMHuM6R9yVG5QGKmgewj5pxKc858N2qY0+Kh/pxDd4ZNCMncZ6NSctaWAVsOVHpMBgVGX3bZ
b1NG2RMO9cYCLA4d37qZQ1bryJp3FDIV7jouaQ/0V2mXr+8t1Gz4GwAplXooVoNT/aBcJVBpoq7c
eukX0EXcOO4rTs2KKPXiTo7hFfeMHRi4tU08g/BwsMhfNJP9roq+rHaX2IDuppzPD1wfPsFhzj1w
4NL68Sv/oW3dG7NQ97u2bvWRM0pgtHdSXjOS1MnAt1Z6z0wlVDVaFG+R339ab4nePUsvYaX3mMAM
P3qPJ0w2QWCf0p6+i2O560dykSCpkv7H3jM/CSAFuEE5w0zWQ8R1llF/58Z4okB6HU0DrR63mWoG
sVSr4r41qJNS8Z4v50k86IO3IbVnXxvVlzc4SBW0/Ho2TlTr2V04fbBOyOAYwWnLOXr2Zn+Ln+sl
G9pvO2VHhVO6hui+72L9JQuxoWFhuSXqhQSmFlmVIO/twsMay0yuX5Eql/n7KfbuqejThApa/YIq
53PtzuRbp+emEI+xR/IB8UinLPSAIHIiDMjspq7MYpTt6HUjhSOoSak0gctlL0BusFtAsiXw6x4O
woXnJ5ctyIYeuXyB/UZrxWc3iqtWe/fqnuyGKMfAXM1k2dS7usDAm1V7MxrfiNE96BkNqmRl6/6P
7+G3bNu7omUlGNKHMPQdDsuPWo7IsA6tKz2cdpyy8HVNeLxNfXqdSXsD5kQR2/CpiaH+Gof3oF6j
+nsCQsRBoNrkSf0VyOw+9cQh8nEZR4JQUGmuXEHMIs6vJ7rZG02DTxbVQ78RZfg88vja3vBKsWgv
5w8D176PlMa0KJObjk8aifYN40wVKPHKj85TE7HNn3vQCFr+wrH51GvNjFJUPPFQcKkk1INqCu7S
7MdIiv2YIjOlms660xjYNKJtMRencIl60+Fty0KyE/EJJbG6+kWO+doF20q5CaD8nAARHrB/DGzN
evjFc6ZjRIiYIwyAYxqUucS+bkkfZQ77suarxh5WYdqerRpXZV1SENDMWikqWY+IkcVR01HigkOY
Cx6+ITcvYUMnm7Cabw3Gij3a45Zj5CXJ1Gh1Z4yvronmZNBgEEzDbpygxSY6KB88FLsyJhcL0fv1
jMDBT+SXCZyXVAE6HEnqI1ICuD5R4rYb8p4GLJ5Rbr8r80pv4NUiUe5kRQ1zspix3LbfdQSZU0ub
49RI99I3H1LN/zRM/yFrrc+sHqMNyk3fsLItyFtghmzQWzsF/iApr0FUuoxQ3K3JmTg4aXrqAI9r
SAViUBIK3/XhWb4FBwZfN4pdw+cjd0V0jfEH2V1/Nxf4mCuzv02m4XPKZHsVDPVdEaYgpusISVFJ
x4h4QwqJke6mmBI0Dy2GKpoRRBgFVPQtH3KL2NaYPwF5Wy+GImVYOGNZ7P3A+3bM4qqHrGNl2PC6
CqWZD/iNGsuK30BJ7HsvgUFHhxQcAtZWgS1AtkgIk9HI7D7I127ASdul3jGkLXEoR7HN/DbeDQ0G
lLR7RGPqbseBsjdQmoRCx7eLl4KFvBFrn40mrWjqpZZecW6heocLFMAoTiqQrsO16+TWWvo3cw1E
IKn0hy6hgjhbFsQVTtG2zTnJfCtV6cDOsDdmFn9RERs169icu167Dc1qXgf5TFEtQBcgKZkANPvI
xhHabbOHJTJA5A61Sx2Jl9/aCNCLnR/pL2VW/0jR7SVIBPq3lQNWWFg2wiEkGj6ueuEAeianvnHV
sVgG1ZpjaKjTT05A/67SInwhc+Gh6pSVGkvlegrAhTafTV6YtH7sc4+dQM9HbvCMMrRtvjM/O42D
h5zfjS5rw/Eu0uAO5xsSIomXagy7YxC+201z7ZA/3FTMpzab3BUisXfdnaE5GtSCKZ2zDWDeTKhE
mgAB8EXeald4lKK3SntIwunFzuhLDtLf6DXpZPBQHbW/X69SGRTrAM0F+i4eRMRXV9kw8fahc6zn
EFKeexWxFV1h9HWRnAYcVZvwtrLtB7dAeUIZ40yazCqiaBwyf1u+WgFD7VuEPFEgq+jiONVXordI
VB1vuNjbdXXbpMjvwsDoNzbKtSjOPrpkuNYEc06dwy3LTdTPaBEor433E1UEvHqQoIyUs0cKfS8z
gxuCxJh0WGMhp0AwtY2X1jF+jK66jbCjH3UTEsHUhHcD5l0fCD6yh6AFkNL8JHr2VjnvDPY7T30h
+udbTiuc3AEL5O2jS+kXwQ1pcLGOhbXoJJ1rXFu18zxRvFfHM+w7aK0SSP3aHIKj8StOJj4XsW/C
bTWxmBj6MdUpB+M4hUpqkf2GbUfPB29FXJG/HWBo0HpSqoKjgFJwUXow4nzACxbadL9uX8poqtb1
a2fLYp9HjQUK2d13IdmiUq9e4EaSnTXiF0i4CwMSkU0qSZixp+aqpPg9jZTctZyCTINeAfDweOnM
IZ1444bmugS3PSPjo4IzUrXQNXMzhnWx1mrrnpPGcxcDxSBks9zCkDScmt189gRtZMbmHtxRqTvn
JZqXXF51hKZKwiupHiBZziizOP6bOeJtTZojn/qTKj5+dJvaA8BjmoFFR4Cti5m9YsbMLM3EhOF8
toP9DT3pkVDP7E7GSKchfdidcegECTyua+IPCBVWkwKSZt3VkhWBfV5HqEzy7qF3cQhDXSG/IPeV
mr4obwx4dmuZVZ+Ry9PUN2jHypIQzknmO9IFAQFUHK80Ya664BzV6d6YZLnBPs7hCBEgmisHFjGH
H0G9Vkc5fWE7dN+ikfg9ir+a3mEik9jxqN9u9JjevE7hOoeZy0EBLyVJc9aqKtOnOOcQaFvypyOf
epXSxRh1kCdtTnhdlaVkIviEp7pEcJOotJP9uMpxAnLKGvujgQOOXSyrXGqZ256ULZx7oGIc1VpD
9fIuJlJ3ldHWS1Ew0rIkGBudJAqjcXR21sS1x78QlWCg61bLEC17uDb7exKZcyRnLiIDJOdF1D8J
9PYtk+5q4VbleYOkOH4HwfNjSvAyEv+RYP8i7dylITrvuhjbfZabu2YuxDOSTcXYLX1dvxIaB4A6
5m4hLX3Ah3Ar6Bw+hT3qqFKJRUk48TbR4PgHO0LzbKPecAkIyGdTf3E0s6NbSi5DGgEaCKTmPzp9
/DAJGAZxwVoH24weYTu/RxPJSTWNc3VoSwHhyHANfGXD6WDAVBq2PMAgT3jw7fy7sftrv8Mukpbk
E8cQ/zx4v5gV4dawLaDkDrAasA1uWAC2kNBqUmxxwOLaCCnjmV6JiL97IrMCMYD+LCIVwxRStKXX
8ZihenN9FM+zztBB1vsWQtWgUsE5okcfOtfTJVOQD4hqfuDUtwq76pussHDLUmlvdEbnBVy+GoEJ
7dvDEONepS3nmROydXymBCJQTbSOGEL6dewVj4FPz1hrrQdNU1F3JowWgFDfkdFfD1qjXwYdO+ra
AQEL0OWuQy4sDBPeRzTsQ9PaIxzw2YFVL7pm33XucFV7aIAbyvtha9xUfXpvu/CtJ06+fZkCG+rL
H3cIn5rSfKShtwndxF8Neftu9O8+Hnuz42GosvZuhI5DtFpkX2QazeWkypsLNm4x4dzpCZc6C1r9
NeoFwS4OnXn8uYjmnM+M0HBsL+lPoVmbwmSVQLjnsrUZL5uNXTFkksp9kXH5kY6Q4WL6tKhhGUjV
KI+D6x5HgB5mMh6ywWSKoxCXO/DpOjBdtoNuvpjFQ6ry4KUGCilsinvOCFdN/FMN9a5M7hsgJisC
0w6axSFMUi1UJRp25t5XCZ+XNjqG+piSruPY39j6M8jOhIJKSUPPQYdKDPZXZY8fpp4+EXeZsGFl
UWg7hDTDoGGT4CiLEz6wWsbV7ZANb1M4HKE7okNwMA+N3fOQdS+tHr2P4IlwaRRbF2upExli4xP4
1sEU0Wzwr5QNPoVugqagwGg3po1D17vTmmINMJL1NmyHtR5Vu6JkHqk980EAWNYGUkc6WoYgDYSi
UFHom1jmN5o/sGtBVLCiiV1sctHsdOTyOMfo6ZqkTzpN9GqeLJdjfkxiFxMbKMRcpQ4leGZLHJam
AwzFYqqNQxobjLjZRkNUEU62EiHNvw5PseR8jboUqQmFpcab3whjhu1K5bUzjfbSAzytp/RrYjsA
HuU1N5XedoCVxurVT1/AR1yWTndl5t645oANTNP3ztD3HuuBUrIW0tvLlEQWGT/tQMbSxvXBTCe6
eA1NsGddvJt1VmF2QNMGoU+875Ng2sMdW+t5TA+2osnS5PGLF7nPzr3vBa+TtEkRCUBtlsaxN7qD
huDxtrD1HcO2XjuYNleY78HHI9/O/eS7CmFUtNY+ovWzMjq2SrNPLmaf6ltRmPg9TapxlZYdTL3x
Xu0RRY5vKSVqjd8OL51uaJdILzpb9VEFUNKy5XwqPHcbszHHb4q0MsaHKWKaVY2FjUKLjIPoqo1o
G2crCMbDt2wQjQQsz7IeyI0a120ygvoW+tESWbuNazJXBB5t3IAxcpwKI+LRZLkaqiq9Z/rfqIqi
OdmPqdH1T307/cAHOXH+71lvssdQQlAKw+aaWMpSL3ATROa8HirIDp7m8UiYDo3aPmKvYIPHnNtm
Z7soO8PEvI+HAGoH/9wy82czKeP3NJ7UKHZ2Hmvvzmvq5imx+00hw0M330Yu4XcxjoNNGomUAK6E
HXJDel6jp1Qh3MZkrqa0zEb5e8T1dA2Eye5pyYVlV+w0Dbp3GZbnVIjdQL/10Wzli9FiwTZQhKxs
XOSIbVziBbwsJjxmGxSQ1GRSUOlD5HFw9Ct3bKxDmLm35oScp00qHAbSvoIJtR5kajAVc4ahu50Y
wjlUpfMWpoITmZ1vNTvPt7Vovmeq1McQE/tx+S+ijljrTNoKgOTZ2/PWlFrJcqYem4BUcprLgB6K
iHrSzAOP+FkUNX3uHnqbvRs1/b0XRldSB7I26Y2x1qgpIA0GeIV01tn0nU/TsXYf45CadS9sn8Uv
3jnRlsMwbRUPIIRd1U9O1ubrMU/nSyqm95ru8CB4xkYiuNDJiqPbKued089HhLw26c+7X3/869/+
+q/f07+FP+VdmcmwLNq//ZU/f5cV2R5h1P2vP/5t91PefOY/7fJb//hXv1/kH3/kl/7+ouvP7vOf
/rApYPXJ+/6nkQ8/EBS65e14e/Uv/78//ONneZUnHG5//vo85TFTVNs18Xf36+8/ujz9+Uv4njCW
b/j7C6p3+PuP1Vf489fjf/x7+cfdZ5+V/8ev/Xy23Z+/8H7+xXAMQ3i+73q6cE3r1x/jz/Ij2+RH
uo94jJR333Z189cfRdl0Eb9m+H9xfcO2fUE8vINxW/z6o4UmoX4m7L8IeLcmNUQhhGM74td/XYR/
ugf/fU/+KPr8royLrv3zl//rj+r3nVLf0YHo77uwTSzP4ts6uuPx8+/Ph7gI+cfGv7gD8FLeLlzz
eIEjlhiTGwQtKyPxD25mIKVx6cjqLGI3ceXFv4fEP42I//nu6k3+jw9g6cI0bROHum5xgf7nB8gl
ZuwJmt6aPElz049ZiBakyrHD4M+qfM6VtmbCJvdCiZEVpMUwZMhUtP5eAzpcjbDVAqS1BfjUrY6K
cBV4iPcMw+g28DdjmBfpS0Dc+0p0RrN2Iq1dl0v6CuWSIlIWRISCO+G4w0YYNoX9mjAUoL6wITRv
l48p6Ra9ccyst1HP/V1lEwKTi34LQgNdY18BkupgcRLtiM5nSMpjbrZ4O52Qum/phJsuCZ8zRDC7
3B7ata9+oYm15KhBfr6A5zJvUxlWt3Wrkz+DBxufCqx2OU+ESbgHREKPWg3LIdY780G6Ol2igVwi
lLoPGn3/G5Ll+wMM8pCQ6LS4jpr2VnpQh+yklPd+AmStH0f9qiZe5IDiW+4dHUlAmBBim+NToJoQ
WN+gZHpBFkZHhlmgW/SR243d5/2VXbntuvfBs3j1tyRH6oOz8SG09X7dlYG9NZGcvk419RvIaw1i
1nbYzzr9no40mog9+1tPJg1tbzffVDoWVyvom2MVNNW+GSyDqWnEiWD6G2Lx4kP6OTv9+OH1c7Oj
psktMAza/bwKlead48SEr8xDdQS3hNuTGh6jqnmVYTIcxpQFsMkbh5wrvDNJa3Ooit30Lk0D/zhF
oOk9q//JYpdTvY5GuJThpT7F9XspNNSIYSKvSIMLjiXUsQsDSrQGz+AtiOLyUOVTurZl8D5kMrqm
4eDcmOLHD5LsHTS0QU8XtAuWHlPjinAia2jHuDan6tHampZqpieoFezKf8blDHbP1mmcdlN3iV6l
aR1z2wZW9YHWhFufp4TPzOS8VCAMgijn+JmxD9IKPhAxs2NrtVtjLr1bTXaPbWWxxlqNPNRTUb1a
Per3CGixj3xkxLPy2FDdmtCqvY4ephHXaoiOWP7oePkaBMA2D1JnmxVR/myzmYVzV9Y7OerZczB5
41awWUGm1n+2RaU/QRAueaPaZ6M1zk9DOJU3rMseOEA8tAUdCrcJSG1EgNAH+daMaCYHJTahrIuM
feKhCSBr7qn2E6L83Ehc1cnYvpqyKbYse5EbPElmJQgK5rVDhmmjiwdZ8sQRDXcRurTLBptjFIWa
4NDXhLZMrSqGkalgT845C/F7UsrC/BuyIcE/eXD9+iaUPa42DZGFhFZpFrfLuzNgCC5QvSghILqF
8ID7eGtoH05pZ0f2UAItTN3s6Nhh3x+x1w4xOrSg2tJ/orxHnaIpjGgbkN97MUqcLrSj7LVRZxxO
vJHiiN6S0NxHa1mytJcpIYRkPmNa9bpoZWl9/Axb7ayPgq3qVOBNnSmoNhIZsUXhqyXAbFXEveJM
ZhSG5vI2FDuDTdjaNLHRhoYJVbHE/mZU6aHsveC+EOdKn+WR1NqvgefvoTfeKZFyBMsrQ+yDXBAY
rv7PTiAXQKY5NokH+1RICs9eDtK+AutFRU17koP2CXh516RYx5OsoixWS7YOAWzowrlpcQlXItwR
68cpo8ILh8jJ2z26Augtiw2MpRQiezmjaoiD8lIkzBVhFypSp5ut/CtnToJtRS0bnphrXKleQ6AH
F42f4MTtZ2Ztsq04ZpqvBkf7G72hnWFJdn1jU/u7HObUtu3kE5DSYEdUHM7SuT4SKjOAUc7nLY1c
bUXGCZt8kw01Xz/f4TOGiaH52KlG0970OdQkfSId2W3CfEs3PdwNam4velAtkDSbvRsZ42qymivc
WvSzREhQ5shxxs9paNMaoERL8okjcM00Ra8rtLu+C2znEj9PcZnBW9zHEU9hJCSWmEazKBhEcpOU
5l7iSnJLzYIWAQS9TJ0UliWpBoEdwBtW7GLRXBqde1t31Wseg/3uJn+XehNOEXVam4d2q5E3deEg
THMonlF3ZRGZSLWuh2rYBYUqLrXOk7cCUlkcuiFg2lTwFIPMKRCHeMnyxpL70njq9AYDwKDTf0c2
tnLp+VVpmO5mNiRoUpo7WskWJveM11dooyCmixXEP7Pty+0w88Bqcq9l5bNX+T2atCLdzlJ/Z49L
VXiCsVjX9FugpqYw4ym2wabWKPzOqT9urZ6ltXLgQjRkdaAmtCjczjmqpphqqUizfFOzDJm1h4DM
oaWUGMm93hv1Ht8BRqCSgbCsyMk8fZQeHZQIgp/FirCu0QRH2vTomyW6eYwIm8qS0x2LZHVHvFW2
mqpymw9FdaAUGmKr7MI7BnJjYJSNy0Ae4gk9Pf11SFHg5w30IQMaeOjuxroi/hNdB2DvKq9aDLFg
pdEEmsK4Qur7GqXVg5/CPwH0dlHR8a9BTgAcZlxntU7jNjaBBqUjXEpqODgGkf2n6qeWuNelnr9U
IjhrxDldJklkbzKnQgCtREJBvreskpMMHcbl5epJ6w661r5rQQIQvYMizNrTM6Y9Lp+uPY4+hgdk
noErvrOIA6Q20SLGsAj71OOoFpLCOz8AcbyLkxc3Jsi6o4VQl/JUV8GPmVsbQxsJN5zOxqB9kzdx
EJIj7cTv0ysLwjNlLWUM6CB9fDUwEi6qSBzHbCDshS9fSBoev19WnjzaRJr2SSfrqx+7Vzu/9zr+
FmIiAYrPIpWn0iN5IeUDDCafLY9ZRMV4nYcmKD+mPPWpcz86+bhSIb1o7FXEde+Tz2IDpYuN8Uxy
VowakvwUTeeIDAMkiSVKo47mO5FtX3ZEpLrSbDgXdqzjBtUPpDz8OHAWKUbxgZWxvRZAsDteqCnF
bg69/fLy8IYoQ3nyXHNwo3BdkO4E98veBhk/oCfygi/yBN4X2l5Fv+Ddl9p3Vzc/oT2/cqn3pWPu
zQ4vG5DRE3zpF64cC5V+mnX7hQvy+1NOnrXV+hBKMq9qGsjAS4uPotvvleYjYuOLyj4+jUV8HEzy
XwvteribMENiXPrqLK6JI4+GLnb1xHfC7kh4S74veyIgoU3DReHD+219PaJyzqL5XJhcJL+azzLJ
j13Y7tV/u/wvGvXnxAFN7vM6SNxR9hhb9RtOxOcxJ36NLBFKP59E5EQXBj4wHVx05ulHGx8LcRLx
CVQoyviXxAl/hpivov4RnQgOHrSgcl7XYD7MWjDuAJ4utKB7NGKaxBEb78Cyb/XBwHGd8ZryPM3q
cxbszUNuUeOEt1gruTgpKLGew4mszSs0uRtpD2c74986IUgDknGCcjjluPkvqHmdMw3/3DyXW1PM
d8tdXy5TmPGV8jq/LCJ9T3PvVoP+MQt6lrq0Tnrxg0DjM/ZgxHTOQ9CytImS3wgdvkJAolwVa3eV
tK5TTGeek71ZM8N3qrWd5buUCrmTYO2/0Irxi6hah1m7c9TX72Z5xi/GCMczFTGdq+sba/wkbNRg
JvPGjm+XC45WAXH4gK6KZv9lORSHYuIPg8Vfu+r7+l20Ib/1qht4nboYz9LsP/v6u4zHc4geL2x6
tmviFGiMgOVbk5Pw4Y/H5Tpa1Xxqo+oykM5lo9BHHi4m0o6el4tkA+y5GCvtMOTxbvnWleLrMOzO
eOfvNJzCasjkCh09xuObEzxabOMw0sV7K8yPy10lEpnBUMWnwvRZs8o7xJhvVfTOQn4aEzhM5Xyd
1XSj0Olge65+6jNzIbEXLpD8YL61LHRfmGxOy0uH0Ew1UIU+dpYL9R37+dKz5k+/Y6zQVrlo3Xxb
6gLPEVg9aZzVv7FQIlakifZ0zPv2R1hcGq34mtjEO9kNqs4oukkTVassvgAwnTtNP8U9fjq/P6r5
Rq/Kn74IfsZZzZ/WnkSZ95lDnMZHYOoq1DAzhX4C8xFdFFG9LckgSuN4U9XOlz6Jc1IaJ5fa5iDj
u2WCjEJKkk59U2oMNvpoR8sjMVA9pCT1KEZ0zCveDONIC88FshkAk+RWD9TAi3t2WrjZCMLGUUi8
+9hsPA6aND74P82cQCTdOupRJMmNWUMN57ko343yztHaczD0H5GYzk4fPgFW+AyIlOtN52ZqHol4
/5z0ARMJclE7uYl1Hyskx2iPm2xMPY0592mQ9g/h08wCsfU2w1gwZoa3rjHBDeFID84LibxKj3E4
ndToD7wPaczPJD+e1FtnAfFyFcU0n9fVKogjCOAYcjSR+rF4BjbzsXzisey4tTex5X5KJAZaXB0J
ejxPPOalWewiU7vRckRtY6kkh63LWlXvo4yVWi07VIlPPUnKQi0nw/CSdZ/DwJhyGm+VDNEDHuhT
nTIuXTx1kzHez2rCtHvWyKa03o2Qk6EJBmCSl7nnXSI/58aExgPYOmZP7jbzKr/MO0mLITHGzq6R
0aUaP6aufbfSfQeOCIMaMTLzc9bR7yBxzF3WGzUjqjvRaNjh2AkzuEytvZy8HAIwb9RHDe1K/VqN
wpLLyTtrL6YNOCYkbc1w98tna2x4eSR7vFclAlYYy1F+cBMoWFVGyHR4GENzW3p8OPWcqQ9WW3R1
cpIWeD8G2kn9vVrs6/DS6I3PgE7cIOJrNaAHU12ImV6SK6fzCAt+9KLbCVkZX50aPQp4DmF4xrkI
uvQf/FnB3/lZpS5UPmlnOew70TEJxKtOkgzgMjyWu13bcA+HC/apiDnDLRnP30bKkGgc+qeEV3Z6
sMVAeVweDLbjvCYP8PKnSI+P3RBvpRs8Zk5Om6g7wyFnlVIqE6/Z1174vox5NdjUSJEMhybK3yaX
r+q0ZyP1j8BQdnnLBzdb9iieIbg7P4OlikXq+VG/FhD7rnnyFUjIKXACRN/WqhAolYS2a8zh8aru
8QCGfGptmVTluLybFt9HfvHok0D4+/osm7A5P3X29FL4w1mNurDjK7Wu/+SxF5Qd3wBLmEt6qBrd
1u8vQg4uuIHe176Nmr0JBrCv4mWkqkShazzbEfNB1Aafqb8bYzY1ZT/tzMo+LtdRfWZozLxHOH1y
VhkE/bLliWrY8AjT3cnMvuxQDDFnL78xZH+/vpSJ2A2V5UFKe+90eP6H5/++DctbmSRnXBQ6rUfW
p+VSp+pSCoqDF2UR3okUn2qYHUYHnK5aKoQ5bRQ7aWyyr17tk/hfPdmXky/3oeRSqEugbtdcpC9U
FZbrv3xcO5CnwTMOiE12nSbwXjNqaE1fEISZshiS1WjhBFZXTN2z1jWYbjifDzkfWs2e3nAmTecU
6GzZo+5uMowzVQh1D9TA+f3F1KOIWv9M7iGPmfprq/7WiKSAuuLqTD/+y2hNX0XFxKaem7KdP8e5
ehbwZ0a1vnN+fFf7P7syVnSjDyoxcnk2PDVBdDw9y76WFsCucsSxXhZU3idnwacazGf3ctK8xwfP
Ae4xZgTchafeZCUEanQCRsxUoZPp0GfX9EkvNQaKGgPMzmyJs+kTe/pyJ1VaSEzOiJrsh9r/Dtvy
yYm4T2qGrSoe50whTaNXDhZ0cBI+nFRHBA5YDzG1B7WPBWq5NqNdYGTXWRy8d+4HRehX9R3syv7J
pZrz++nTNHbqkmUi+VmezzkNrvuBDXY7n1B6rygqP6n/JluXSUQw68YdTtz26h8fblk+SncCQIhF
Wy0fy0yyXDINEHPDMVqdFkw9QKw07j8mjwtCAPwpRrVG2iCbRt8+lZH5AmkE2UTye9tha1ir1T6W
FC6kDyc19aqbU5cMzyBh2vIZ4XBqnzKD52oZO5Hhf3tms8f4inmQT9xbchmQvtUeDSNeS7WpiFgV
2YK8JfM1aRpnUPNvevIcWAyfaJInGcqzL82TpkF+Ir8XpTHzzvxYMJci/VKLijwZVf2hFPFSnswc
V5w6EoSBeYzyfrtcyLIbT8JSR7HdzDgXof+s/mrZFXSjS1ANNQW19Vz+tWzuNat6dS2+ibofYyg3
TEnXoxrT8cQ4AKbAIYAKEx2iu4Zx36sfLQM/TvvHTHff9Vr7HnS56cL4Vmb022uFbjMS5OM1gFi2
8ss+sDTnG9R+62Xz2vTy3IoJGPRtnKSnZXcb2zsNRX7Oy808JmQT7kTg7uOkufL9dk0YwjqG0O4a
LPXPTiW+l28fBN2ZI+lhxLiJ/+AcqOk+c9x3e7pt7fDaTSnpqGMhdpIzpHxW6Gl+art1QC8dbQZJ
M2HJHVWvU/BkIhfCS9Tc+jbD24HgrPfdNRsayqseXXdzXzicsSL87wxlCk3n3xdSPTN+X0ITIMNP
wskJR5jSrI7u4LB5b5+D7GbZ+fVldduNxXZUV1dk4Wm5lhp1oKyQLy71Xyf5mCOWEmKwuQlqfktj
bHVx8KTV3CI1W1sJNlfIRnnDPi9g0CyH8jjozxWGnpS0EB+E4PK1G04u0pxelz9wJLwXPpnz7EfD
8XaCM1ta8deyVC8rl5pJhek82mz6l6ncpC89Ts0hR3BC8Yqx7Qjxhbj8mdbs71lqeeVY+U+XXSn6
9xH8gB0H37+v0fI1+mk/+MiI1d1ZvkI7HecJwkyf/xgT9s/RXmPJ5eWH7rEa1zB81WystjgghFll
EPYhSD/KdDy1DJ7CK+8Ms+L0Piz7uWWJsnG903O5cdTapRaE35M4bkcaaHdqMjd79wUbyPKSVLy3
GHCPcNlOy2Ku28GThSO3sKAsgCwF8/ajJmx1VAmG9joKWq56+ZHpNxh6OHB1HKh7wRqYQQnHp36V
jCFysF3gad/qgy5vY0YWhefxntX1R+bWQ6HWIManOd2q9fz3ApiKk+/z7ScMRM3nMndXXbVNwvrq
v/YhYwDEVas3y/7JowkiHLFd7tzvzSQgSkeEt1AQmJaN8Skd8AKnnM25pV4BEIgz3sAUtGx2E7XJ
LcLuw0mJeRze7AQNGhga9WajOnirHXodUe+09btlu6VNAEMobT1OmCaXW642eUxehBFqD0jsv/2w
3lrCVYHG54BNe5fXR8MJNs2UX0cELZl58yOt4j0V8uQQT6ZOUEtNI2jsuxrKP2B42IPm1VI/UVPw
cljrmvsY4I+6Cap4QVIoUyGDmiS7ldk7txpgpbk/LyvRciBYduDhde667HVUDWlZHaoZOCYgMm1a
dpc83KXjq+LRy9ym3/nzclkztUZnAb8TVuxNHY9s0mirKzpp3Vwvs0eh98/LIoPjmnUAjatsP9QC
Mcfrqugff5ddgDnP3Zs6SWdqyXMq7+D3YAsa72egnJ6RUdwxvC21v1C1liL2LoHsw3eU56XMon7q
BuPRNuFFKo1z0hXHQjibQj1OhDggnOT91UHT7bNtWOiXy/SCbP69/E+izmO5cSVKol+ECHgUtvQU
nURZaoOQWhK8K3h8/Zzim4nZdPTrJ0OCQNWtezNPov/m3wm355SU9tcemer/nUBFHf+EQfQxFp+2
alMFLCm5Z/yR9HFhWL66d12InvjBrLgzxbjvVHuja8Avo2dW39Hk3rGd+tOUAp5Ri5h6HEklppBN
TveNzg0oz+9FA34frCHUUap4EJG5gh95FUn8zfrVkqnMqbX7u5c692uLdwxIV37673TQpueQmPL7
vXYvnnJYSUmWnwPmZy0CnCSlS+PPMSd+2W9xwSPhZ33PpPPtGdWTm3hrO9AvFeJzdcFovv7kM3Vv
Nxu7DE3rveFHOMlvEJa/jOhYmVRHZMBESDKSX9vn+yH5fvsIc7iYwKHvT4+nqvOkBxltc6pU1ZFw
+EY744Jbcf7oYM+4v7j7D1XvkfE1dhS5cy3x38Nzv8nUCUrVFwlZMa4RvdzXkk5SEpptfGnybGmz
yd/PWmo3UlVUFUWrZiIjvCM8w7zdj5BpNv0E6gu82vuNLr7FcSv66Ur/Q53+CsbKQEWe1C/DzX2O
oJHd+33jcGVz/KMFzvuwg6sxoDEsqr1P7qZ2b38WtD8nxtBEUb7V8ZM1+p9GScUBXphnMOpYC2wY
s7ze+1J4/9v9me2PmlwJ3WaL5ivv/5T59FqcOnvWMYsX+fyXwP9G0zgS6B6uwLNB6G0p+MaOTcJ5
oGVHp9U0/rznyg5/Ve80zqtf1YgpwujS4uEE/X1pcet2AY9HR0UEbO9H7fI5QzEqwNRjhsKWqJ4F
rv9PrgVozwobpMzL/eG1XMpas3m+P/r3jzrv3NuAxF2jRuMYolyXvN3Om/fVUMPM4mNHUPOKKYnO
NKF6nttdZ5/JclFiZ/jf0p5WstRoJFnVNjd1lDKIlLnEqhCaOEO6zrCarfByv+49wEyYZdw390/y
vg2V2l84q5e4S8bhKzSn13sbtWYiadLU1A3cX8oaRfWvOn33n0My6pvvfOs2r/BefpH8yQHHJJ1Z
D5/ubTtvzr/pj9a68yX6K6QTKq3ph2yDP3XDaBPnK+TLUf3gqoXNoAqTndLbUsOATH1x2VLVN6il
zi+oiWPjjNJ7xbB8Mxn2g/p3PsW/KM++799I3hKq3o/7qqQ74TVqh1dIr38IKdVVUF0Mj8BqW1j4
UmjBqX1UPaYhLxyV5NsQuXvT9P4r3hoSzOwivN4fsVGvfnQLsxmvU1XPoRde7wcpNyweZl3sqmR8
r1lddB70JPIe1M93A+OvUv1q2YU/ssHa4H20tUD0ZWzvLVzVKO5VcZWUbOtulX92ARDIcU0KLn48
btb7zWwNfEmJ4LAtxndUCbxo1Vd3Uk6YCFEjXTXZ3eEvdiZ80YB11JcYsXNTx75gBo7rGe+l7f8r
2xLjSHoAl0qdrvoIpc5SJtb3fwgq+wfy8X8NXbIDl/lgXpPKpCNlA+qpqOztH7y3VwdduOqf3p9Y
US/dlli7joJFPZb3Jy8fu2WRvia2OBZkJ9/7u+p5UltM7/evXgL4qHEfbIElut94g/6titdJj7/v
vR+4h8Rr5rv7T/yv3FGFD/xHur3O1i46WkNn06A3N2u/95mAqIOvETlYMO+slNYXKr48MWFdcS3U
TZTn/gnRzSb2hqvRUx+payC74iPxX9TjOk/zX1/z6E0i+LCSa4u5EEE931336mrF8c40W2bOBu1S
ulCcjO537Txj4PwXOt7zRA63LU3kd6y+iaxuLazDMucfEkU1n9WjjB8OeuP8oUq1e2fPDvUr+Kd7
t4i5Aw8lWTveVL9b5EbPcsD1zkugF425D5vT0H/e52D/v0vkGueFitVZAt8POXR4WYS1PTq1DFfU
m7pXB538K4PyprZkU97XdTSeTvUyqpUYANa/Ut2nDqHmIdC52nDw0upbyNO0Z9VR5V5Eq8I3rAy0
v9hr/q9FoHaIVo2/yEd4lVj/AiZzxMz9N7nrxPhz32fLwFvV2q7THLh5VDwiAVxnVCNYhnRd97u8
qi7j/bZUgL6M1FX/sdAm4q04prb0NPX8S7j5z/2Nq55YF6Yfov3IVA9fHcImNSfTPXPnGSH7Cb0R
i94IFHnCre3jfQ9NJwTus8ZFTuj79WAh7m0o1cq2qoasdcx2qtvqZAAx3PFyL/RpSjhhd5s0GDAl
bRnqbF/1pjy4Qf3cANHhBfJpdjoKbbLgZ16w+kava7/rcaNev12xdg+e/6sP5ZeRvvSufcPWqPks
JObAL/aw6Ne/Wsrd58rptREf9783I+9NSmVDbJsHX8zrjH58Yhpf6oaGOUO+xbqJdsYBge/nfX9R
u6/6n0D3fjWcFU6qv6ilU01DVTNVmD5gK2+tsuzVDwoG6zvj7k+6/H2qrlFDE5jV97/VlO/RZm/v
JslWb4yDloBjy8dn9X1q6UUrsxr18XyvHu5VztQYl5zrol7F/eXcty/ThtYuTUTmPAD3qqUde0Un
eWEHmfnl9rRFYXZT3+XZNG9tRvqoP7X8//YD1ZOqISgWw5e63e618EjSCWOuJ1X6q124tYP1ZJKk
lukf/SUzefbuC7RO7FprNFs9/pib+VOVIRbM5MKPz6BTAPoTt9bH35j6v9VzrZ7vZnoJI/NNPSzq
n6PefxjIn2PKvPHF8JBUwbMZzQzYBEPO9gHAFdSSRXdOPMaYPCtxQPwFn+293BjwBS5w0CXgVtWL
vz8NXTWt/EJenPvgTQmlVRGBL7ER2l8TTjv0KHCHLNJvCdvlNSTBsAtrwGJsdWrvRLOrWsfWhdCV
/xrAjfG/BxI1mMY4RfIlJpyV6vWPSft83xMqXSdnKoJQx/jqvrb1ZfDS4cT2hTjmXbi5/6NaNSK1
FKYlkggjPai2mtpL1DuGbv2jTnFeYHwJUhujVGyJ+/rTc1ZJteOpksobx1Ns6qveULExLanvw1/L
ME8Vf6qImAxxMPyZXZwIKmQd6uR1/9Vq2/T6+C0XNnZdXsL9voKTedMw36emf4qZyKmjnBP5v0l5
S9z+DUby2gmgkPGsqU0sjMWt1E/qSDGb/et9AKh+s2PQWvb39xG7yfmZDJvNFBEQDaBXK/G4ql3V
T9pP6bwaubObYd6Z+ZAdowhOa2/o/yJSq9/MIaCi7vxu1bTFv6TzghP5Y3u3+2zMOcNnCn/Uy71V
aUUeDFhsVRA14LAX+8mnzYqwyiMUA3Y/8KadmYxXY3KrB8uoCDsykBtFdrTNYzvZhK4xrStva2va
X84DmDn5Y1dVbx0gBQm8DDMRkoPS895rAycVMvUn6AjPTTiAEsFRvR6n5rfTnacsxWE7i7J9qipq
a4htbHMelQI4e3zUVnU1LW1bTr5q6Qc3kNU3MmXXxDfTOjMec4DCq6azTiJDeu55xDIi788Tj/q5
Ng6EFwt8mZju+l5DURjCsNBL96+iWl54Vtut8/QRZCDsCJ3rg6oxwu2xgKvDs2Ji1Qxz49DaROAV
xpfnTMjG/AhXG3sIcr+dTcVDe1/Tdl4CkAKR39ZBtAH+Ir2lr0ZdHEO40Rs5ofsVHTHMErKdWXz1
Q3obtAlJZabRltCwXcRF/E2se76eNeebBJO9xEck+CLwIY2+DBoVeTTp71UKHUJz1zaSXbRDWA2A
iD6XxmfYSAKE5UDcGTjVySCvwvKeu7z6G+vUObWGfU5rb90U16aDXtK3pCVVJguiCrGAyYN1rXuf
Iu09NYurDQYGwRJ6OmMicc4DQTGVyiHcpdPGzm8Ongk6zIJ5vY4Iv7dPNSr4SadZnHG4h2BCtmLb
vOS91dL+hWPjVtOzF2AszOocKsBTG2gO51H08Xp69NAGyQaZoGHp56kRFxl3+OPcnlSu5A1loXLM
u6SG5eDKpkHTtyR5LcfScXZTCjyEpQ+MQWMfXCPQVr4PGBYH4pPow5sedf4yCjFhdKA2baznyxZS
AFROgivVGbxrs2OAY5mJVE+wPWMpK2ywOQl/3dMdBoQPdQSBoQTOLJpwRwbqnh5ZvMqNnt1vSXoX
707Lr1VvP+jcawtTu2G1hAMCfh/SSPPVjeOO6Ur60I7JEeI7UrWk3Np6a/C2IFp6zrIuUmeBP2pL
f3si2cf5FF5IaHOHvXIcUuKSivFcJ+4eEFa/nchTX7seqfWhPRPriBusiei9dDgPUGcCmIH3Xlpi
X0MyLeLga9ZDbwNBimqiddiXaJNKeGqJxxajIU57CBqxLzgF4cUNvgIDgMhcgtPSPPbRCGx3XnBt
mY5HZLBv5zH9w7sGABWdLgITGzMdPGV0HqgCiHFGkNggNlyx9r44A7YY8s1fgGqsIpWS58RYMs3A
b5fMpjwEnENWy+coq38qvxlWWVCKnSHHRSXEJsQINzOtXDHLJ8Rw6NGgD8fGGZ2t3jbGApZAoD95
7Zeu4cuHl1QuEP+S9OAaPIWc14LQeY3d4Z8LCp2MCRAcUbXxsmDVDZgdpzR47/0QdyfR9J0uoP7W
j2GBvypoGiRN5c+U5SGnQIJhbMhbYo44TnuHXnlwrZ6o9jj80GfG4g2gLmU91qYQ/+8wWysZEiMR
Nh+WzVk+iIGN2Fm+oxmtYv3yF9mU/barTTimlYPydEBmZ9Y/TmOdw7a8NBkxPAN+GcdAMzE4PCsJ
DJy0hqRjmFO4RYgHebtzGB21hnvEX36z8Kxu0YPz62Rtr8dIiw5pLbF/2RZpz/pvr8ElQKrikMnc
PBrplKFvT27jtJAp+4njAqH28oOP6nTddwRWBV5XIAOaearH7AlohUEk8oSTvH/2cuSeLVWTHvVn
j5S2ALX3XkNVR+11SGd5q5o6VLTHQ1+CAgsFwDKAS+815fTKCJ2vlC0vAoRZRPgLR0kdImptrUmY
khwVyryqGbVV0LpDjlYVwSbLdAZXYwjYaqFFVK+pwGpjZRs7G0QFNWeD9YdBqg/+3tbCYBmTYrew
B54gLbQPZKnu8x4lickoDQq6iqAJrD8x8VQgMFkKi0DfOkcqXTcOp48Jh7jxJDnKLhEgsI0E+mmu
EoEsRQLsCIMngLlkFt8ECTHIRYx8KS3isHSNh9NIx00bF39TFcHw5Lxf9TFaamWAav9Zs6+TbZ9d
/HHATdrcCIA6ihEEzET086Jsw0+DmBxAq8mi60xtyb33IeL0D6++uxej8+nV3UT7Oc93I0DO5azn
f/NYYGVo+NB0980tzeRhSNyVDi0jDTPwhFiMOcSp5jsFFryCnFgC4iaQz/RLrftCcP6vt9DamyMA
nnHCONEULsnVXYus2+cEZozkTKR5BYHX2Essqgs7cvh63dklJu4yMf4OFlvlOBIIh1XYm+zklCEo
WZKQWcMcpKtHpww+FR7BZJihGcg9JL8HOp7zRlOhNF2f7AC5VWueJd5+GpNyB9YyKiFU4cVFPEKb
ljzmRWODHk8Gf4epSyXU7MiifuazZ0EN83k3w9xGYNd1Kxb95zCH4kMySbaSbXvKOmk+B015sHT7
lgwjJKfZuDqD7wKw6K1lBu6IPRqctvSteicD+xx3zBl0bWMRL7pzsnrrs0CvSzvZt2wDkpufkVS3
8XjTbYAesDKBpoXQ/SXgPUoX1rwZ3XJKzxgexLmDQDmSKrLa6E30wXWpth7oDKBg1M2agFBTGt8h
cl/6gXLTFg43VuUmKyAqbYvbBQ7LQoelhON4FxZZye0Z/+uSvuQakwgnbN4Av3JECT3DkD1qvrXT
J8USHY1kHQV8XUrXsyDkBfEYOwR3d77UM+eqmU2HMgAVjDMeO5P0Zl9S2FgSq3bbvEv4K4gYp/bS
+gQWCvy4iYkXOo6LaW0CfWV9JA4lI3Rn1IqfQZvXeVyl26YcKad/BBo0OIDMncVoE0VaCGeb9v7C
ZqFdpeQYAfowkDTAYCvCki5N358aaF0bsN8vdoQGupQjH+ktBPK20fru1ZvHx6pG9gL1vMGsae4N
SEF0tOdhnZBCwrJs/Gtp5rHAQe8UuhEh64hXoi9dgswBUYclVwIyRb3VQu+1a4GdyQjnjgMij+DU
FYqsjnuHZE1E6MxIWBXSeEoJviESQnOzNbxL4gYroDxAZhjyg812UzOGsUWLrCXvg0batKCb9+pD
euBB5vgTUwRh7k5sggPHua036RA+drnzCVauezLlAG8YEmruGwg224a5DMn1gO/D59aTe9Obhp07
1U+11V+GugEBnbX+UfcGjPqSehJk/6vllVwI4AINMe9uuiOKdJthJj+5mnROuC6OZdM9cNTG4Ttf
Cz8wOVFV4qZNuPlTnxCewD93Vos5SwtefGuaHx0uXm1rN6nP2qIL8RnMIUEhdMM3pk+USKWX1jop
qBlTchewuPnnVOTQxpit2aiWnu9/tKAY5VA7x9QJELYb0QMTtPloTyYfaVUEywZaKcSHojwCMEpW
NTX3mDv+s1aRJBqnkYW59LMCtHxtZoIrapV0OHi2huIKIY1p9rh+G2A8sh52VVzeim4w1x6Fzpom
7i98Lv1i5kjgAZo+wKp7qnq0kCUGJdRpNkhGVFYYUte6lVdYrGS1pLwC8+wb1QLI0Hk2xfQW0iPs
TQvBskYo6pwmF0MmPeNKhiWQgZpt34iHOHRwpmpBvBSTl0MvjWCxWeET/K+92rWdMl81qECRCrvD
KQcbaniF89zMnv3cFvrZk3IEI8F/EQLTrguByQYtNneVYTZHJ5jFxVH+tlEW1XekleexgEnZBXW0
I+YcOVcIVMLX0vP9D7LXGbmrP3wxvlVpInaxcPttFkOsDYI+fC9wNWjjFbXCV6fXNa7eznifPXzR
vWeRHSHFPrI1bBMe6N0qHb/DahJLP+aMIJPmWgiOdq5Viu+m11ZEsA6vMsOb7n4EHlQoSkP88d6Q
PqKULB6EHowbqePsK1gf99SWE5BzGR8jK8hWuR8TjddTVOva9NlhgX+vq5JZuzD3FRnFZAuk2plA
hoXwU5irbjvba6sLvoOYHdWJibqjzYsdNxkfhoJnoLYBlxgNzSyzz/s1J4gBqOFMvz4P+get0XUI
pyd/YnQS6XwuMEfHTWk22Z6YZ21bOBxcAk1yzeQL/tKIoFV9fs3ziIMsNLsjM+IMNvpkHb9AlJwB
AY1HGejJ0wC/jYZOAJ1Aq+WGfL3I7LQ1c0m6pmPdnkbPZoqZJrec9DM02MQxAdPVVxAB4Ie0CGM6
rd2LPDtOEZkgESaaZf8rQnTBrgd5qFf0m64qOIoP4YWQC0YxrLfrchV1A+eXubPe+FENGxgfgNcb
TFUTZokDTrlNZol3OQEXTnqXcToh3ouimubDzNrh89wsu0nQsXRSh/IxEg92GZ4kBIUFSGjvMnTS
UakOeBzhsi3i3vLWDuetJcwYEtcSUlO1lJ4Z6L14k6TvJC9fxk6jUzXKfj8I+1T63wKCxUtdfM6Y
/FeasMlD1e1l5JLXk1WSRG/H52BTmNHVz2A2FCYEfi29Eu6SlUCCcPxau2aE3J05ZG+5FWihslwX
2bgnWDJZW6AsC78F2dI3YLqpcLeiAGMbJ2pW508ZEw8vRSJvzUtzqONVLGm5ZjHXyvHDlyCu5rU1
DvZ5NPYeRzi6Am26nxxm0eVQnG0x8/yb8K3RefjZ0JNEExmYysECGmCnOBHRwDJci74B9xaXSKxI
c6Zud61DkI/aJguy+Kmh01A4McjvLi045kftswj9cAcfDaSMEXwkA7kknt3gNLXydsuz1C/HIBJP
XgWcrSn6k8z1Yz47L3qv1x/hGL/auUXLxc/eQ+MxCVBk8fA+Q/pod64trqGcea7t1D4aeThuYzdJ
jxbIrMAa7C3RAOJBa68IR/2LxdFgy4jBXXCA9WRmviWGQU8ohxp2/8+xgxaLydfnUAfxAsm72ASh
EWyymQsgpnF8cSpslgFccNszkfDObfGG8bJYc0Z6qgcRoNu2qo8ajWTpIN3yjVwc9E7sugYl7Ox0
v7mrMzFvgphZicayXh2kaRJDVsrpqoGK27bJCCC6RirDpao2orTLK1LvHEnAqg+QZ+pj4R475Q0J
6bcg6EvcB91R3H6t/uT+xagmBqoYntWXOkSX7WLMZHoUH0TXu8uyGK7U1OPOsR0bPAbqj7qFI1Bo
rMpDNRD3laTBKgK3fQsrbSf8uf6pm/jPGqmrHS6x39qAHSkKyQjsphHkEhQQ164/vDSi55uEGKOb
ATRQ1B0A9GxMMLQfk40/MEtQAA4zhNY+RGQ0xYckHdx9m+ZqeBgNB1/jXTVsWnCkx1VpsFJXk068
OrFcGRz3LiUyoqGwHMkSXI+MB2d/V2TTMTWBV/DQveRhcBylRuqbZKhvwi6ovOwhGhx/3VR6vJa5
r6/LaiZ5tg2cpR/a04KpBuq/GaoT3XwGB/mTEwIPBkz2i/HeerRKJ9qWuidpwPksEXly0SgyF6MO
/NQs+jURN87SlHa1ovUCNzYYX2K238CAotbb4tBU2RlRf3ZIgvZAfk0GmmkqF3pmwp1PTdKnnTdr
ItM27ltnI7qzPen9weSDbVrd245knLuiCPeN6x17IgcWtLFOZH00+JPmahPTAoX65UNe4txA/jol
gwRRqwG6GVc9tfAWcHG/KUFhkLTGnv7hWsG04jAyOyGz8thTCeAawCO2E9qN77CwYF8lubOJ+8RY
WoVmXjQqkwI749bBqhQ0jliXBzPPeNLM5GgpeFVEYjMlL/3dZrCit9mJvCW0SAg5Qn8uupNj6WTE
ULwtYy7WIhXZG9WZ0jND5vNxv7mgH+1MADMd6xWVIqFvWXWJMc8vaHX5pGVEyabMGhdKYodMmY2G
2jq5WjpI7iDkvG3SJllk4tP1wnCPdZVeiUi+0m581F36q2xkvFMvNHZjR7LsRANx2YwrQ2rmriWk
FdWX/11abHJzO256krmWA3snbVTnB6kv8S3w4vWiXMZW9kWcxjIYXLGZUuGuzIETaWbJZYNpE/BT
iwSdsW+rQTycnfHg5Mw+EliB8ejsKN5OSFbxjuqYnGOSblukUkIt+rEbwT4lB0cbXfI2awQBnDlt
DyX/MJuQBUFaLlgWDU6PnrHzb3bAsa2zKrmsyGkJmpRGa+16q7x8Cxq8uaEp42WakM8EDtkCluP8
jqOOJLctfmVivLp1VewpCD/8sgFl0oRLn9hezjXuBSKI2JbdI/LeC53zF3xKMK0s8RnPWnwYIlSj
RbwDDaUySiEMJ/GG+CisfyDc1kYvM2DUySEQyQWYKzpAF+tY7DmHxuHMXVCarDy3eJW29YUcNVr1
LdEigR6B9B1MgTWU+BJyMpfhVIHLn/ndbPPljk40zUFMxl481A8BFd5RFVlzIpdG3Fz8Dm8NCA3S
1FtwerOYV02KzttrqNV6fR8V4rf17GGFpRuQAIznmMTgB0FSGh0UBJx5cdEzIoaMqKjYbYmFHKQG
xDaDIg8wDV6cqdE16xyvXcCntT0IrCI8yzL3fgI5HNwJrfToozDIYlopVaSBGUDepDM8jjj8n2Oa
OSOWFOTC6Nxj5lmx/m33pncwTKvYWBVudjfWgiNHOhgB+24w+pNeaRhgOBIYsn+IbW7KuaHC6tiT
fIAsFZXRyZv9XzMmwnfKo+Kgn2cmias5BQNqOvq0yGaUez6QLI5pf4agcb5o3XJDPJD5BKFxWORx
i1SojuUyL8JiZWFaZDVjdiwAe9udPuzS0YONujTrzsJZQWtjtmW1oufwGweofYTsly4P2YKghzMf
0d4Mu2bdEN5HW1eup6yp1lHS/sV0ZgbyWZYiInFSk+CU/brDu66zHXJ8LlDFbe1ujEkvp71CCtBD
NI7RgtXq1xYpq3h41TGgW4ptWUlHp/06zksYCZrW03LTLG/nl8NaC90dFSxqkh0Im2RViLla+b2/
8RugCmMQv+oGptgO0TnK8apbjxDnGvvFqaX+VmX5s6vnhx5NMVveevCdFpF7pcHnqhbNOL2I2HgO
RfevniAVmO384MbGltsgW7cWEitsZ0taPyzJmF3QID8Z6JlNrf8o4CtOhPRwMgCc1jgGpnnyMmZB
yp6W9Q9sj1cI46zMgfGGzLuHPprsqhDz5NygT4CmidW/pma09wmhD8DEKHYqfmphg/ky6p/EkvF6
GmnQlqAqIHdFTvcB4IM0Ihuamt1xCiUI4c3yYzhJ0ynMi45iEZq0lbKKer6kYx0yYXAz4rRkvssy
R1+RlUw5T6FG5OmJcdjn1LfbfN7HmbGdpyh7RsGmuP3DUsJ1XFpmFjM+hg9CqIaeNc3G2nCmjLD0
E2mdO8OHyAaqsbZ875PHcAgpmWe2Ygb9Sj9g5ri/swgmdNx7YCL0N4LnQMpV/RtdsZ9Wym/pBlvg
S1PvP3dGwrqBNRM65ZsziS0vNltWTkTLV7WiAML1XXvTm04ynBewz6rqGAzjCh0n3DrReQcoSxXH
qmmRRvZxko7GjlQ8meF8mSM6L5ZE4UbPJGKALDYMjogBszHSxm/GGEsmx+6tVOulzOjyE8exNChw
4ZmzbCXurkeqj0amzbdFnx0xCN18bsHaE9u2Kqf1JJ7mCp2WweAAQTX0iLLu1zpKC85eekwTHcs+
yMpaXnpQ/RXxyRzc8X8ZGsS0JkEKkb/Kqv0VREh4ZURoCzb2re4309o1R4wQhFZIaB7IM887g3Dx
oJVruwCWDmAAy0wF7fc5q1mm/d6+ePQ9V00xTXsnObhO3P8yI6ga48pRNiGopHst3eyV6WKxTbMw
2Gp9/dlEDnJ+BoaUtx7kv1w8TK1RvuuzdzJRoVySlkOpAUDt//+geIf5Gk2CR3V+qesg3zdS33Wx
5hFiETYbPhKCU6GIww4x8t0c94d4sqhu6vpfolMJ2FQVi7aUW+xu5DuyHtDn1nfkhxyrIiWYGipr
GoqPNPE+AqQAjwFCTri55PAi9HMM7c8xU427aPg3SBpPM1OCtZuSlg5J17fkBmXAS2RQ57CxHxKH
WkSfBGWAaYEtkcUXk+5dWronEDd/mJM5AnqUhrb3VsIjXlnxyOMy9/9Y0MmP0elRFFn25GswBXF/
7HM68pDop89c530wt6rACrjQX9ozB/+/witfobBsIzDgXsMgKo7eA5gfAbNbwDqU1eMpmstDhUib
doGHQMV7rErTWXWSwbAMk32VAJOxMCqYSDJz8pQCad1o7++5Kscxf2/aGB5r/TSX5ovEd89s+D1t
BR2o3DiPEHQxCNONzrWbkziffR0spzH4rlp687b722XD5zwR+mGYkFU7evVu/lfmzPFiYa3ynmNC
NdJkmovgn6bbv6X6D7dhbYvMBNKMS+9do4Of5j96BEpNC6cFTJuSFtW0nz35mCfWzZucG+2bi1eU
5zIMnx1Wl1WU5kdf0CVMDERUdvE7hPFfZE8nI3I/2iw9N/hpjZ40m6j8kQYDCzqzm4rbj/w2vCBU
gl1LWEVfcc2lk+2BRpuw7tBNmSNNat1BMRYwjKErbK2GDu6abE+hxiyumPZwxLuHOMcvVdhin7X6
Xyv9n8l+TUlhWPeyPnItqXYc7cUJE30R5+5E/o49rui/L6mPe5X2opEawq8KLXfcWLD4irSnlcCc
tZVvYwdN3aoHJg9yWIXIoJeeVv7AgGFVdLXP2fK/SW7AU4T1nCimB5okFEx0n7eNqV1da4pXyOsY
Zqf0NKeMJTfKorMfRacowwRM8gkDCVTk8JyhNlvsxdBlAoMiMkp+qcIuiQOAJvYuWWw6Bxu8q54M
v8Q/ICzzM1bKASGzPg9ba3bqQ1EZzrK0kCv0M1m208g0pyaQsQNvs48iVF86h7c4c96Mom93fVjP
K7Sca0jlxmM6fIRZXR6rJ+aR09HTlHiqBYjsJb9jwiMcT90uTQZt6/QgjmvdDHBsNEd9dN9LT7Ln
kOBcE1CgJ+Sfk/a4R4qyHKPWQ69ebguiPB+K/l/LYZJ5WXiQIRTR0sABKSNt5Y0OEwo//iPtMN46
EZpUrWYkjEghawDM57PuL5yAmnYoy+eu0v+lOhpx02xwD5KptI4qwQE4eY5bWJZtqes7p2XAJ1Sa
F7NOdudpFbl6tk2ZF9kuRqPUvgqtBS/FXUa6UXluYKo+dByRPZaJYeqynTt/O7gs1YD5p5qBABqG
Q2iUe3GNMdm4AYGHhXO0LOi8jQhO7ojHSIh4N+AfivTipZ7wQegUaUCHfHObuj3VrDcjReHGt5q3
VkLCZ1V605GlSExNYUL2LxbyjTSPbsC0L9TM60gFQmbkScuqs6iai1cZn0YUn+jmPxXCekQr8Fr7
dM7SLLlZRgHYFKreNknhs5D119vJqq3NaZnbzncks7WvPQmC5ujT5PQ3o9TbD3Vwyu2bXerHlOHQ
BsXL65jqUI9LOMZR/KkXCF7qvNvOTvMCEWYdxV8tS+G0xRPzRcxEs56IH4xbE9l481YVYFr4u8th
YaPJ5DVO5qtsYjLJguancMBwk/LzVJU0GKeBR2b0pb2x2+FQBOVKAxJK96TLWTco+ZuNPhLLkzRb
uxo/TGXaarSKHCg+Xc17dQPvFqISYoTt1qcwjXco8a9Da/cPUXACxoPiokZeUFofVMzb0WTCQ2L2
Oo+MNTKJcJabJsy3XkiDL2JJs5ofS3kfrXraFaRceEGEtxQIkGh4XDDjvvnMi2muGmtJXOOqsZxw
ideJ6uCGkfhsa9VL2YDHMqd3XVImIrtfdX1hroXh7hyPSU6OGqwrOdOTCmeg/QZF0z8zPvmSKcNf
267OjqQxkE6EO4Aifx9CKplBoiXyx6jcy+Gp6ymZQ75mkNFVmP0zflW0dQciadQnQexu79XroYHi
Q7YL7z4htClMyBDecne/WvxA6B3MR0KehLL7H+7OLDly5MzWW+kNoAyAA+7AayAQI4MMDkky+QJL
MpOY5xm7uWu5G7sfWCp1lWRSmx5vm8nKpEqRGQMAdz//Od8R921pOo9Oe+QE726Gphp2Ukmotna8
m3qqDripFDZg+CrJS1w8dZQNhH1eeib6I6BTWiTCwTfKfD/fZGH57oYL3gA4wHyVemBewyY+Fjwl
dz2oUmCyTrrYHi5qanXN5HnUKw4+S/sK9R2p03xt9WrGoofaLbV+P5UtHLeE8laqViYvy+AIZ8ZT
ONcXOFOnQVvX1/RiVQqeTkPThmgZo7ld1Wx5FJWHwgQCr3pX7vGK77J5epd9RScGFROd2wMPGdJv
DDuZeFMJy+nCxTfbDv1qjHkcLPk+Cs6+WcaoUaL17OGpZrh00+rUsPT7Tdli7Jn6tXggLJ4h+f5q
Qbn6ViRWJ854Wy4z4OEOugTC2GPBKsdTBC5wD0Y+DRwdw5FmbbWfIRtL1O4OUHMKvz5fQipleozR
0yh9mNunZGqrLVbEN0ya5ak1raeWTNmRStnMN2bqdcMlvx2UnE+t0z5aejD68NhqDp5UVORTc66n
9IgS+Vw2msRnGnd4IsIchulPOUPnjRso1vnYAG1b4HTTVX4/qoDqar1A/zOMcy1NoDsO25wiDMyD
Od9luFUMo8ZvXT+Gj2PkSXd5bBS4jLR6EX361BUDtRjlteqr6fgnnuffYJn/VfR/h2MaYDb/Ssek
nAzEpm6ZOlc0zcB/hVNqhWVPc1Eh1WbN/KTPPFyttvWZtBYYXAK0yLC/RcVWHa7NYbhvavUdzJbh
/fvX8U+QTsO0DdsxhEEK3VXWP0A6Q611cgdDKMvKQjKdq84Uy8Q6nEUXfSpfHWMWp5rzjy+66eHf
/92G/OfPwFa6ZdmGY1psVFaA558IodbsTI5Ovw5Dff2hqC21r5awOEROdD/0DJm7IVh8x3Fb/zZm
h4YIYFfSIo844EYqVmtSGpyMpbn8+9f1z5+JMC3bXF+ZcG3966v708tCAZdGUVNGwhD6lwaReYft
yNkmAS9AjxXwRMaCMG4Mcqf/02XxT8xSwzJsduq2a5tMPsx/YJYig/aTE9NdrxVr0Rezpkc9p2hX
FPgFk0qw2rk728H2xKm3OY65sxlKIzz8D5/A+rX/hd1q8N4FdgPDlQpa7PrN/fkjGDgrOXEhPFnJ
B3MgLW8peaCAkHK6oeDsJ5grunl1iufgMq8owlmi46TAlSEHtNqxrcJrMGN/aHRbHErtoYtglIbr
6IdHH18x3bOmYVGJQNOVXUdQvmGvUBC+g8x+pGzkVBu9h+LOqEIUj1bOlPDr78m1Rh17Pbnh+7vT
CyNBcjRqr3LEN8aJs9cGlFiZI/S5Ui04yfrpI0gVfYGjOPYx4DiwHcuuRNT0cA3AQ5X2a2Kxy1in
cEHJmjitKNSkoNkpWXy7HW/FFFnfRKBfnRa7oJWY5h4FBUgfChJrmOlTg9he3RJ2o636S4BNqeoK
nvfFLnJsSgdnZgsiXwcMQ4uvS4t23cq3n6T0lvXVKKD6hzgsGcYFiekDp862IQc3NRMLSsq7Jc7i
l3kpCc24i7NOb+W517BGW5I6ErMALdUZQPkWnZbvbgdr0L4CDN58XRT/WyHLriF4pkKR/heM5d/B
zF35X7tfP381P7I/k5Z//9lffwMtq9+ErhzpuLayDRcf4d9By5bzm6kcxZ+YPL6EVPyNfwct27/Z
2GUsUJPsyHVp2f8NWjbkbzz4+SHb5FevDOf/BLTMsvEPt6vuCCnYhDs8MHiQW//w1IizetGUmdbI
UNxlArt4XRnaNtSatyFiyoObCOHeIhwyp36CubKnHY0US5v6I8VnhrO1G1I3WTb/KJR1Q9gz8oTx
Yoic3Z+L/knoh8mYkXL+QjSVdbJl94j5X6d8A556iJ/OBywPXR3Prs5AAOGvP02kDv0IFTcAUu8t
ZYQeVSxsUmYYxxRBrr+n5ezi9l8tCNw36aRvgbUkflrNT2KYJ6Z57InWabLsS3+OzLfhy4SZsFpN
dCikvCEjQ9lNmRIzqZ8xXMTHoe4pwSudX8UCiplqJCJDDdleUV3C0PqRp/gSVWLbnqE5J/rbMur5
lhtbytUG5cCDzceXqB42rSwENAiFFi6cE+s1A4dBex8THHrsCqFeWcvWVJBWVDabJ+zD2a4Z8+96
1x45Hg20u84m28bbyWVqW7OlPRYaM9cpNL7zpmP2s8aLvVBVS1U21Uqs9w4V70cc8gdZN9oFsMbb
VHSuB9ov5Ig0fXPK4mNRtto3UTdtkNorXq2NQXNVp+s53TamCVrWqDT4xoFGW6l9jmIi2ZVuQIXX
6UDhuGX7i9u8yRbyWu2QdOeg9CuzwxETZHSvh/NtxCUHDCenXHZNU9oN/Q7CDJ+rsmImV7Kjzksa
4imUdkvRYlCaFBq1LtCr6ftgo7HRpYu7NTGu9hhdMdALn1xhz4Czv3WN1Nj3hZjB7a7b+lBfDWUZ
gKPkOjJMBunR3Grp2ZEICHPQU+XWdRyA7ebI8f6bWPr5CLo688GI7+I4PsIpUS+BaSKSVjvdLm2v
CJAsu3HpfTZAd1p4EUxc8hS/u17Hk19jVhgnqkkWs9M9Rb+vSy/9IZCAHTL8gVme45QrxXM0hk/a
2Mygdpe7VKMnPsc152K9xn5i7kskE+bmNlT7xMFUUuGDaypjr9ly9PMc0W1JOL/JymAlHJdbDVS8
sikIFaFxLPPAq0gGmRifT9b6j8xy10rUcFfq4+xhW9rZcxyg3WRXbRkdvrki2lZ94VHCQXegrL+x
HI4o2rkOY+Ab3G9GLWP8MWN6I2ZHp1yCXwWxm0lSQQ5ELh9f92Qa3em9klwwBSPgUn9lanczxLgY
TVrQ5oOJo2ML09KkBSB/6FpqFGlC2pphR+8Fn+4S4W7k0rsg+2IPnK0D5S2tNxrYS92iP3w9ZySb
bi3qOMOrXHo1wYmv1xeb0z05vf/lqxNAept15F8vT4+/mhVH+OdV6W8/87dlScjfuJ9c6B+mI1nr
nP9elgTLErt6xYLA0qNcyQ73j2XJ/Y01x7Z1XQhbkq60+bM/+P+G8ZuN5ip1EpjClFL+J6uSa+h/
XZVs3bZdh6oDGthYnwx93ev+aRNZ9L1mJRjiMGrox2Tpg01aDPL89d9QLcd91aBJChn9wOWxHaex
2k4cW09a21wst7qfxKNoxJswKEWPZ/j8lSxQsOJ+P9iKVLSjvyAPvYRR+TF0pHx6Slz3Xd96ehC1
fshAHaHD8tyqPy3a3Jy4B5CcHEQ7aqoIw6utpNSmxLWZaCRu51aeh93COOBYVM0pYMOHE805yGmI
9i2ld4whmdxazUVLxztuCnztAF9s5o5KuBRhYw1uW1aNxWAEFqjpm84rm0xqAzHXaMTKKaK9i5io
VyULSiq+1111WabXuQqPhTv+cKf4fmLZbgjKdJ3Z+XPSnWYXxX9SJqEvcxuNxD8Dp73t7GG8yIXF
vNChM7eoCYsDKYVmdNuL85lGu9zuzkQTtK1Y892LdAja89xpOc5kPNXO+eRKb8ZwsF1KIgTd4iT7
vq9jb5ys9lgABufQH7QMgpxZELUgWq4S91cN2Y5AOoLnWOsuzFRKWhNRMreJTMtv8+kFFBwhYYPG
cOD9RqTv9UxLHruMzsfOXQC6t/Gxteb+5A76WZQBDe+5vXxkWe4NBnXMqWWKiz6LtXNy6TalKpf9
2rqXLZq3DA4VZYJZ1EJeCJ19Jm/mFHtzwYsz4gXbLCN9On0X0uHAZj/qCDcxNUWerdCrHE37Rg7k
1XGb7ECh2LgTvaE8GfXdrVxjhQ3WPhzhud9qujjS01PSVDo+6UC+Ppv0pk/Nkuuu4d3quThALrsp
m6H/HqSHZsFL4uAVxpAHIBYp/KbVDJBrxK+8nB57P5mAiBt4nJvUPhoLgXBIplst5MOdZ8c+o6UD
er/XiyJ/q0hF5/SxHTDrg6PnrWpBamxZsVgCp3PiqB9J2VypQdMPUYAKhsp2J1oATpxoeXHNLira
H42y6EEexFkxRNqqBO+sZgdXzq7XSplX9jTdTZQkoKVEbbBOqKeRnpnLoONmnBNR74wgibaFzZ7S
yMf2aDul5kPBd7bT+EhpoHNF8WwOs4Z6ThlJd6tr1Afpa6KbmeAxsAV7kgDvuCYJ+JUtrRbl8CbX
GRuHV+4jlU7YnlpsHjk5JMyVe32O3wMxX5qaKYFuhpBugxQ/sS7veqfGxFFtkqiIGM7L1nckMqrV
zp8Kud2jBmA1+EN61OldmB28ZM0iL2XCtzVhI1OYv+BTU3LQqWPtLNoe6znWA87a9Vo+lRXNQcTl
51J2jBS1EbUeQ9Zop87WzBoFqjaijjey3H04O1gdSBAFpgv0fWo/TBwDW8vq11XTCg+kjEost1eN
ghzaeOrRs+zGD9HzSa6upBfZj6e+kC9uBknHbR5KLTohB+Lep3qkajlTTvTnHUNS0QETkamjni+D
s3rWBvdcEqwKsjbasetK9i37ixghe5fS4pbTAUK28CT5tL2qohKclrISyw3I8zj55sjl2M/ZDVdw
7lGtTJm8a6m7hZpRKxPZmVHWfRyfok7TfFxKNAAG1W0Wu+1xmbexEIufsrvxJyM/C2ZCgob5a+Uu
jLnmhi8nHy7MfsNDYt+VcGyIqQ7HsKHssdg6eUoHQSb1DUVu10QFAC+njEJlmR2HZS0Ktdtvro2q
aKHTndjLI76HKZX2RYmbWmdXqeKB48Aysj1k5hsIJMOSsiKV54oQd7xV9iltJsPDVhWfMXDoBx3j
sLbEt0AV1hK/WT1Vlf6S0JT40Rjaz0rG4rHTHLbGWUwDIJJqZU7laRJ5ukvr9t3U+7e6jn9R6rs3
cwrw+gByTAHLLxF05KYGwIAiNOCMol/XcC92gqY+SITySISFMXpyb5jW4K+yrtlC703z9losmYV5
mVhFmBGTEYb2Y6pNtYnHstoPUjzLEZuAhndpqlgRrXlutxQmahhozWSDzVPby1GdE7TA3WSTthAM
1moJWa5GJj6ggGYH25TfKE8fTn3eHZUzx4e+wNI4JB1Hkon6yalKGEk6/QXjNXkmKKrXQeE248IE
Phpbw67F3n+KBrpLqaNB9wozj9lxsxsbOsl4yHKPbyxS5D5VyvFJxfLMRuWuw5bs9yGtOVGP708m
YYQtfHjRzFjtRGI/9mir+8moHgz4JAzZb+2YVw+/sgM26dJTyTO4jMmC1MQeI1wL2TKgn49VhSpa
befEPahaBXeSzAB1FnN9LNVNDgRgkzCsR2rBdxjwGzzRdq2vmW9Gzw3u2OPD1ORPDGKxNnbLJS3L
FztmmgY9GEq28SNdKNjDQUlm1aF0wXUtz6RFd2jHli7KJt7TduxuTViCQ9/gBbAiHgXhrRYbPJWt
eBcOXb2pNPwczTh3m8Gi024US4SvimO3rnZd1FIOjSlwkmuuO9o1i/NGT/Pb7Az73OR8w8PsnJE5
XLL63cD8NXKWdcfWPevucMeY8IPTBcuRgYGaBcZpxmdVBR8NUaaV4ozNz8GGE5FvBNh4XQghAZCl
tswyKIYx9X0Tc1WT1kvKmlHAcFeFzCqLzuj3Aul1G2Gr2nW5sxwVoF4OlrY42lnx0YtxzfExvIvk
x9IP3Iu6bDdJzc80jrrabVf7Q5s+TEMwYH6eg11Zm/dalHnEjrpbY5jonIvEsWwZDpSqDW5mutkq
BFBf6JC8cIp6bgoWquW46Tvr6TinYd2xS8XJodiH5NfI2eBYUJpHfTEcAkHrcFTVPITd7900dDtX
LUxhc/2+rfKLsZAaygqFiXKajha2oJ3ZL8D5WnFyKOM8lfHEFrGLjqMiGZGZfD4iYd/Gcxp2GCgX
z6ncX1JzYubHfc2q20A1wONeBS3wZKFv866s6TcmXisEge3FHMubriHjnMD254YFjmUmKJnD6Js4
0bAyoDQumsGZ3CqpL7Kz6aQH4bhJp2UfG1V1yMIqJOs97kigkRPvQAHoNVsX005OpH+uhZO8r8GY
VnTuIQv0X1WCXLJQE4s5KMELiZOHXzgcB7eD6m0mL/jnb3qnm+ERt7dpwTtz0UPtGmiyGHQAt5yG
78uYwkyEJcYQfcsMbskuhmsZvkxa0u3zoxuyesQM9CCV98kOB3/um8qkH3iMNbTG7KmZ3eQws2Ru
KgqiCRQcmzIVGx38+aknVe5hVUUWcrLL7KaPOluIe1pLTjwtgyMs0jFqV79/5GPYaTBSYy9vLhFY
qIs+0vyURi+R+5QZLt7UKj92kHSPxLPj9AjfY/FR5fRNs0TBpjdDXllNh65e6+3OrPpXna3NSbG/
hWc77EyM+7iVy19uuhT7penvItzwa7cl9R5FHO3djG66amFMCtcImxazSGtenKfRJsUw1sshpoBW
n3mQBIa1p/CE2b07Y1ToFTCsJlolDKwfGsd0gXV6m9oEKlW3q4MQ1oAL812Nlxg3kNcE+ZXiEwbb
SXNcNLAzBT43zYWfEsM8O1VO5ZBlir8Xp6mNH2MSot6oCUrorU3P/t3r7Nq6tQvbPyV6ts2MCD+i
7iwUVOF7nw58SJ+D6vhbccdw+CYEEg0MikEE3Zqyw8yOw9siWcmqGaGcD+RvEM4782fiqkdzbQHh
Odg3VexTHhydOO1ztreZ1aXBMRimxzrZTWJOd1Uetl5o8MgnZRaZ9FDi0SOVAkUoJx8J62HyElX0
21qXr2C8r0vLCqVH5LJdLhRTJCx0DpPGBJvntrF0/HZy3jX0NDkTFdZ9ED4mFc/Um6wKd8yz2Uf0
IYW06/bAGsAEFOOFugMmmjKPdrWN5zSosskjKLFtXAjg5RAdLSzS9LgmHHmCnm3EZIGIG39mjpp8
Z1F47kV8CZ3qnkFdd69HEoCP7OETluj3VbjXa0IA2ajujDAJuCbuEhGSX3ANcyvICNjB6meMd4GL
HyZo0KBSl+0znXLVgJG+BHjuLoe+st7xTfljVz90jrk1yse64+gRdDxM08CijXWZfQ70P5ZmuY04
oGy4FECtYuqaWpgWRQWJCdwagGGsZe53idOtTGr7Nl393BGmHL2MueCCgiAUREZKVvKeNAi9Jb7b
yV8OaFbGZzs3d18Lp72rjHJHZCe6ts5ucqvQ761w3hITe+uT1buvJ1unesF1gdGxUy4gHBb1Fr7B
hgfzI7XPmGYgAFtW9qrM/tPpWoBWtWALOtzNXBhM7bfVUrq/DyH+Za2fof5JVFi1dN1CaxcIGc4/
DCypkHaH3FiTB9qoNmU771MWLbY2h27QnhO7e+6ScTO25Qt3ymvlxjdhG97CobqhpYOjsgwuSHbx
FD7/59ORpzLnP/8fFFC6wsIXhF7zr/Wn64/mR/F//8+f9ae//9QfgxHnN+aDpsG8gfZFyzSQkv5o
oLR+k4akQF1Im+VArgPEPxQo0/zNNhBk19GqgPuqaKf8Q4Ey5W9KdxjpIkHZklv/PxqMcFnwu/46
yNR15CcGI+siZiCU8ed/0qAUYDk55OHA2G/+uUKNrMAhadfeaKw5K1VQ72F9g2P9agXJ8flm1vAN
KWCw5i8QnmbqrBJoRNrU3BD0/lzWUoDFJde7xM3zgp7eRsDV5uydgD+1AwMKh4R0OH9q0LXYg4Qe
BZ1XJyvfK/jvw5h90Au7zcjaZrPNg5iNKwMBEJRKVAT4A4ia6DejML8N7SEeZna8uQOvJTKOotE1
HLBXi4o0elQzc9fGiLxZq/s9sSSNVZiX90jq8IfZYFMCzLJB8budHEgoEFDe7Az6B6DsY2r3Z6cY
Ak8VHOQochq9rpe7ZHWm2rPFY3tgQQvNHDQnooo0LLZlGpmGhsECVltesfgxKrSLNtAOfJkvasA6
AEtB12A12JZ6a/W3yBnfW7cmOVCodcrvT1JjpYjtg7aIxi+4M7WRALxdaIdugo+6lmHVxQAzKjvp
zejJFsK1ZrCxL6MfWgnBpOOM1URHYGMpdgVjZ43lS1BqT0uibXs91LY1zWW0Zqk7nB++u4Q/i0VB
lWTx5Atda2xI/AJmhpg4NOm5TFu2ga94zthNL59dCZFspVA1hf3cyI8vKhWw9SupE7xo82fZ8mir
1pqJyoL1aK/IfWKyPO5I3ABcuf8qcuJZ/gmr6pM1u574w6+Lq1R0Z8j2VK0ou0oN3yDHwRDgj821
1oaQEmsSY5/52VIUg/Ov1usV7syb6E5fL2T93yxU9NX86JmijI3tqRpyoYup3dR3C3LxloQTVTQR
e7ixwhoI6GYHW9YlI6mZG7kApSm7X4HK2nMgMYS67JjivJ8w61Q41AfjW9LDGAo44QdTRgwz6N8N
tipD+woKmj2c9Zjn83HIay4h6xRxfmeEH9NMV/NJsHkmcpBRL62/l7wwI2DLRKxnpxxast1jGust
qYbyNkUj3UypC6A4tk7l6Ny2QW/sqB8JpvpTjMSLM/kri0JxmErqA8vI2TKn+DWhp3RjfAyCLMd8
N4Z+F8EuMNFfvZyWBC3khBfV/SlSrbM1uuh7DKF4cfP7npnTnV23eFuNu4n11Vt6Bi0U37knd9H9
iLTzBhwXHsdoeI6SV1G0LWay6dmFCWgEJDPD9lJ0YKaoP/jQI+0hSOs36p+1u6CUCY+E+GKO2KOF
3eGRlll5MIIT7p5rZubPtiSVasSa2GQ1FVRDsot1rJTkaemgzqFIaouh+UTFMZWN5k+n+iyxZpwx
ABxFiUGTLl3EbELkdi1eswAUD4HQ/uKYOpfmyP4S0Sdp2StkaY/9YZ37jVQpDIWD77+/MaPhuGIj
RnvkomUyuUZ0z7VdXGiJ7DdWPub79DgBSMaZApc2QtEjTeqjdM9sRIipRwPXpvldLUO21WKoVRWo
sE4zyTJz9tSnYDrXDuXcNYcDeKxKfIwR/WRdRHtgpFlADkoTAg3vIBXaOTDBI7HvArhh73geXXU1
36Ul3PZW7w4OW0hPrZKPprat6TxHHdmHYZI3ViM+w2HNytfFQ1ocOxU8a7rrO+lN4Ualx7z2LJwW
xbOIv2tOwrmJGxr7Eo6wpr7YpQ4Bu7vsaHsRuwpgxWE28VUHIxCKVhMUgAeU5liOtUtpBjbFWHma
ANsp59sp+BkJaOVm1YKOi617d1Qvqqw+7ca5iwpQLHIczu7MGSCKKCaY7BvZuJSoWtsAjXoz9EW1
bZh/mOAeNyLItwo1isCh+WwPUQvkyUhvUr32I3gOQ5IeuxFEjGXzfGiQ7kYqvbbInLtaygekAbEN
61srVjeVld93821bWbfFKHEJhdWNVkY8EtLJZWMqxVaqt6rBSmJIHJ7mjyFAy0f82QxjAlNG1ia+
uGnDpewng/EymXBuyo5DHMHbYJMrOGui1R6nXH9qwvo9OIZrIW58AA6K2AaNIJ6tO6vkUFG62tVS
SFGt0+2LZDpXvbQ3UoRvWsHY0HSSipqf4qdamQP6fSOih27C3ierczrGFzcIvxM7lp6TOS/r5+5O
5eCXGH1x8VTt6Ke1fYpBxJELfy8aNXgzYgVBsGw7h1VPEVD5kdbVtOkD2gCp43FRJGMX72UwB0Qv
ltesVifDOVgx08q+vrqd+y3JWwqjoE81ahUKsPkPRsG6jvlz0TCih4E94EXuT1YTH2LhXhA/JnUh
TwkoqYLQCUzjJXGDqyYtr04wOCW59cD1/JLP1ktc4+EX5jlL0/EG05qXuWVHSIcziyyRsV0801Ep
JTMic0/74qEZnEtfqPzihGHhiaC7nXqIuXZPNkEbHgoLJb1L7kji7W2noWyFNYZh0ZM1Fj/QW5mt
R4/leoVVPSOxIOTqtrr8VMuFx2hSGHxSm7ypAm8iuBiI1fMdo2zZxJtmnsnMsr9VRn8DmxW2REi5
YWngkCj96FdtxFeniZ9dVMk2YnIXxfGdVUg61GLfQBNef9gj+fw+jHGx0SKQP1Pn/CzkfOUie9Ut
jJtsxbyoBjgZNOphLsEDB8t7O9rXqOlvaajtV+RO6qijhXjts8y8rRdGPOuvtZLH1h5utb5PUewV
AzvzlIf2i541/jI03aG1qgWgXEaXl7Ylrw4tB+0lm61zynUexOFwsMaIZsv4ssxPjA+7vZs4Z1vN
vwji+WH8ktjpcHD68ZF7/CnWSYl2aORDFD+CDCASDwpxkPdWnZ69KZFv1M4+1Riea7AyYzsxpys5
JIU19JUg2086Xq9enZbKBkdjEiuc2KvYoZ34w2sPL83LlXFvg7dAtmSxjPo7EB4MPdpT1/fnSJY3
jTvipOMcXnXBbeOA5ElzTBxkQclAvBE+9lPKZTF1AAwaQECVAQOIaSz2es9BjU7YEcE4xrRjvZcM
6Vjkuqe26wz8ue5jWcldUVMmQ6S783sH9ohjlL5tjB9lN1Pp3d1JAGL3DUV8ri7uspDdakBl9VNT
0FQRQD+rGdfFMRQylrdxaxvqHAxk56y3RCczOXYfk0Aom9wLIsNWuRE7zXj1SpAD2TjZ8ESvNb+y
oVR8MDAZ8emzrC1r8tO2T00W6XA5jA8SIJmP4xAwIwZ7GZvlLupeDd2umJegVaaNroNZBepi3ida
cKBh0O8G+8L7+lQBMZSRU7KB6CdicnKFqL20rH80i0mdLpIKFvPwbDijl6O1TcwViZAPJSAqyyfE
Mj+0VLCYKVCbeLCTm24rRgMJj1a4fdotLc4bSJaJ25LFrnnGOuqxgU750BXJVhTMp1oBC7RZCOFT
s7U2AyQEgFyt/3Svxmj9msBQR1X3ihEQokb0EEcUVENk/70ZtBs/LGBc9feabXe5ddOUmRJPXZgO
AZHojVZiztEDuHpNkzxMHEaEtismdrkrzPVr70miJd3kL24zohCuHRcFwcxNmdDWZHKiH9fiRpi6
PAuMz6KJP7sbAofpLfgGzNsNU5/l8tW0uEJfC5e+o5RHnMtQLZ/D+9CSv4ZxGHwSg8WG+joFQk5p
CaclwnSEg/2gT7fIPo/hkHA/k03HgP6YxVDUmlZHuKA4PBTTfQRIHfWN31rC3RcaF2RceH3R02dt
6u8MfI3E+hwS3tnXSw5xjENBfWk54W9GSM5ttLx35s3Kr6UQZSfL9vJVj1Gsr4jmeM5XaZV6UWU8
kMj4OZNBwVWbvinnOVbstasa+c3Og+/9KbWdRyZVkd91xX1isEgvKCZgyOXgVWIb2OPn0DP21vvq
GMqJ9jb7dhGcafriagVai8wyuGvC/4pV3h8yLfamhV8QJ0zn8Pxu5bpVsQf+T7TJMNPJ2Z5YaKTb
wETyxrpTNZzXzIaSkazobr/+vF4www1VTMAhZf4cmNhGK/A7Teisgq7EqV3giVh/lb3A2tKiNzWz
/5hs56krl51VmdUW6h7isn6v04FdFvvZbgRQbdwJnRscoSoNnpXADy1sxKYGlgOPBib7eUSuIZuY
MApeVlajPzEb2TRB9h5r8fvCUBHk3rehG12vjxGMIIaeRO0cVvkUrnSHC6l9Wabqi4i46Yra2Iue
jRR/VdDZQOqyFV0xzduEwcTDHKvpMOEDCLNkG4HieBrKkerjNvbHCeBtMIf29zpKWHuyz6y3h3MJ
tPouFuoz0CCFCJrrONF7uA44n1fVuMl1hvnWTDYb99qnNgiNcJ0jDzG+SFRzeddYKnho4sJ3IufK
JMrc2tNABDI+C/azh8Kd2HFq+n2Byvv13ZTCzrcDeKQpICMxFy52tuYSq4SBY6WeDCpyN5zUbMgX
zlNpSVqjkR51mT6Tu/UNhneQGJ0nNmJ3DOkPlI/YaFmcIpwKwADekG2qVwy4NFwgaens+1YabDqZ
Q1nuj7luyKgoBViT736Acr1LYwkECmy9SiVjaSbhTcROv6hqkK/rNRZUNZqlwT8yx913VsZCebEU
EJJltm41gQo5meq4dJz/0+Tn+rJnyB5ZA2iHElkyqwPUoI6sUTdVJFswFHjcaT0+66LqSKhMFm0N
EdvlovA1SooXo5BeZw67nNDgLqsAWmNF/Ra32UsmcrBpa0d5liYcqYyfjK1aRBZQKmG6LaFJe9LG
x1pOr5PZul5q8W+Gor+nwvquSb0k4H1r3Pn8Cdc7j41XjLH7yuVOg6aFy4HzosfXvzPL1Ov7rNxX
ivRdS/1KNjjB1pjMm9wyz7B/4P639SOu1xgIqwWERNvm6CAFO4eV34mfpOTanMPDItgRJ42xEMmx
b7vCvQ1iHqBuwC6YoArQ0AjAWT5xiziavLU406WdRUAlU3AUyjugDoCWK7UGW6fSgx23jWXPrGbh
timJmuJoeMR4xPYslVeIFWCtWz32Dtlgtr//4GiZ30Vbn82OF4Y0SkSoiu54j++/v/WqOmYy7TfM
Q8Zq4ppDbseIy/cIyA5CL5sOwAr1ruqpBS/jIN1GcR6+4ve5Qqz6ngzB06SyEDiUvRtT+JLNlAe+
02pPZSZ8JoLvXc10qSN/QENZsnFFsrDa8I57I3oPtXptwMWnJSuMDilyuZd0+fpoS9/L0f2QDXeg
st+ndBZ7Nid0yLgti9nE9iOI+weiIJ8JgQZDgw1VT1wfsc4HFPXUMVqETIcp1g8ZRoo8qZ6jumTn
8/+oO4/lVrbs2v6KQv2sSG8a6sAbgg4kaDoZhwSZ3vv8eo2FqxeqqifphZqvw6g69xwATOzcudda
c47ZI+FMi3E5ZFhPu8Zd+7IqMhvFbKHyI/W5Nc1xOPDNzxreDaMGyDXWdsnd5D0Hx2ZEzgQShwUO
aGbVV1HCgk5/0sRRV+1LWfiXOJMp5MwvMvQR46Y0Ddd1wyvEqCF9Dnmjx8rIx/xcGsoB7m+/vOWu
hz6r1iG3K8jGIzHDOMpceL8TAQdrv33kIMW/Asi5MKsRIWpcosRGfjXPxt0cObDyyJFYMtECagZq
3PUq+l3QzGvvpQON32fZIQjGk2Vy6zAMQ49VR0+2yoGqt7hfu5hLUzhexyke5QH6r3pRma95Dpul
qhLoj+CnIjvf1l3fkHI4XWiT8vwc1NOQMoi5ib76xjMWiQ7VWd5lDlmp2mhRjAQ9uqx+2HBYyGIY
maX5aTOhnAPECgCcsKWp/AZ2px9awz3d/iTxeJQM/jWvaQGmzoM1xXjSVDgpkW8PS8PhzjDFJDEA
vl3oVnmw2/AxLUcO7exp6NvREfX5M1Q/DIxaisY9R5iEPh+lrmkz3MAUtlQ099xGzms0l1xltC2u
zTpTWRqIgGLgUAzjPN+KUK8iye3v2V8dXgKJYpYgW6WF4yvTU25saVQG61KNv0M0HyTVKzVCD8PI
hz3UPW2BIBw2tj+jSdcHZxt1hJxwx8CUHWmVzNaxnP2tmnfNCWXBGtjYPbGYwQu9CTxnOhVu3wZs
FFsbPODjGMGUADtm91X7i7TvI60iFLcYB440YSbSOvGzs6YQM7PZUgXHPBzN6QpdcuT5PSNr6sc/
lbjUXOxqHbY1s0teIIi9KTnRxuZ4JsIpPJt9dbay4gMfJ4FOD07Csw2sHeku4o3TQ/XYi2XOjPT5
EJOaYc+yRMVTF4u7zhGfnTNegwrfXS0OvFK8eBCaLjXmvLG0a3hduPzEt2eJg691mzN24ukQYu7T
xeWXi9+vFedfiwVwFC+ghykwEXcgvoADCAubqmn4k4uDMBcvYSmuwlD8hcGP7+I2TMV36HRohXQO
WILh2WPpO+viUjQZUy/BMt0XMNQAGdOuyzP6hpzrL3ZCT7wPS3oQI2gTWJTFIdaMdFFlwbwNE8ZZ
Q4+KKk7Mr6kPznlWdGhTJG/KgI0aGGF+p+cA0PEt0KKg2e5gxcywZOpYM13xaBY6z6NEfJs82uuV
2eDlVET+Y4m/sxKn56DsM4yfRdWcrPDVCqmuSORCvjbNTLybSYMvP2z1lid3K05SXX93fZY88MZ3
M24H0RddwOvQAZTRaYghtS93hfhTBzi8zBIfa3GuSsQQRtYMQ2t1LzUhtKN1ozFY1Kv2LtBx/ncY
YeP8JTPjN1f8sQqy/gnDrCXOWVtnUq30TM59fOCJBm058lhC1lPigFC38LEClwW7nESXco/nCCF/
q15YnITkAfVFVV+vo9bhnGwn7dq4y8Xly+Z3HkoFYHTNosUH3AxPVCXQX8UhDPA4W6LTekvFPWyL
j9iivm7EWczA5k8lXmMZ5JscVXtMyHrkoxXj+J6U1q4Xn3KCYVkT5/JUDW8BvsLByl9Gv7/vPhrx
OaOYCJYGEoSVSZkYCqS1dtpLEqbzihe551qHiwLrtImFmjkLRECjuYKLcMVjTdrwFqvrJgYShgW7
xYo9iCe7xJyt2eq7DURk4QwFg4fT2OLijsOQTxDs0m7A3+14g1SRH56C9ZvasMUKTuuVwgNzuGZX
WzQyG2eGPd1VQcgUE80gmx1Vr4W9fBKf+Uxbn/KrzBfQS54KcaMn2NKbmz8dozppna9RNbibGAt7
hZW9a5vL7X8rHUFleN19TO/OtA3HlTZ/Jm67Vq3mpcYej/m+XLYY5meM857bjNt+Vl4ad4aZNk13
WfURjO7JFs99LO77hMyebak+tRXPTOz5nfj0WYMrU5z7APA6cfKb4ulHyfkRwSdftpn+WmD7B/Dx
VFrxSbGNTzXrHuqgvm+C8jSBCwjBBkS5T2kCT0x4Ao2hsMUlv03rb0EagPGBPNCCIBhB+yQDd9yM
jVkvMeYlE67xCV8WY4b0ZUgsfpFo54z0uVogBwCtsmU4GneQRj4d4SAw638YdXOlqfB+s5xRkTAT
nPlrFIZCJjSF3gECp8QH08zuORbAldbKCg+E/sxk397Auk+tNt2WFlHmqoVpfZxo0XM3M7FQd0Br
hLcH3AHIA6lS/toQ7gM9F8KUQUGMICFIXFDW+QwlImvgRUTRO7EookuGJOELUyIzUsaJ1JAOzI9V
gJqoEQKFBoqiEyZF7X/HSpUfAp/sMJfBuOFjbdSSPWMxUvVy29vUDqgUt1nj2n6zQV9Uo+dvNJct
EVgrmkIP3C8mXWk+/GQKKIw89ta20DSqJ2CJxZ3rvZtpoT9WME/qpp9Xpa+3O7t3LvNQAXPOdc76
WryvgXbMQu8YhONRCtGjELaHKZQPxFlbQ7gfnhBAFGGBaEBBLDSMmVBCanAh1N/UHAEBwD+K0EQ8
xNRLVwgjA6fAGeSII+yRCAgJN+spAkoyC51kFk7JKMQSR9glLRATANDmdnS4ZUIAJ3NT0RWLS5An
wbdVQ4EQFkqv1zzSHLKuwWTCFJ+EXQ3Jz2gvdDb+FCBVTNAqoTBWeHTHjG7hrrQDBJaZKJK+mMdV
LHQWWzgtYLlejJZsvzoEL5K2ZByYrx1olwzESwHqBShiKmSI7lBMe2DFrAKwMCN4mBhMDFJka4G1
w18YwpDxhCaTCVem4Sk3CGmmF+ZMHFcL34VCU4GjafJugyqNks64WjVu4ZZqogNgY/XuewTQxrQS
3jr/SQDd8ARlDwJ9A+nAXJXAcDgy3LsUonlsfOiz+qECzQFzva9bqJqIUacFaow71y6ulpB2HERF
Eegd+mPwxUZoPIFm/hgegcXyf/wAUFzk8NLC8BmB+fARDzj58lXOrFVXCSWiaVS1Nq4z/wt4BypR
6zPTw89BOEETwCBS1e5TIQjZoIQa5G0qaKG5r54SJfnjzW9p4N4RuLXvXPWjiDFAKKCJGhBFPGC5
MeJ9L+yiSihGau89pqr3WQnfCE4fGIH5VOp4MRTGKYCQPIBILmAkONOLsYu2dVy/poCTqobGy8C9
LkSlrnDoMEbaZ2oA3+nScj+iIgMumT/V4mupOuYJHpAmU2hNCBRMtF3+hV4egRa68RKDdsLTdwL+
tYu88k8eIHbTZNbOTBkBAdLrQAhRQVS94NcEYTKvHVyQqrCkzEjlPDzN37YOZ8oGOMUQf+kIgUoB
RaUIkyoFToW8y6VeBtsAtSoEX2ULx8oVtb2eA8ZByRp0/B6KPdlr9Jvf8QQHSwWIlQgZi7GutoRO
10AZymDUNoXLIVfb2UAV906uvRSl6a6R89fLVM2j43/+gAGHjBk+lwaoaxZiFx1qNNxC8dKSD+J1
wHoFQ/VJDKq/bXWYX/jkXsnIfB2EBlaBBRuGnSOUMDs+tkINc4UfBvv0IROiWH7WOSFuFQP2rkkX
GqHDWgdBtrdbaGROnLyC+qx0vGaa8MqwqJdCxIuXqJ3geLQ/Spa8dkDOdGBng1DPiAxjBgYIrQeI
1gkZTRNGmgssjRjegHRccH1Q1HSmbqpw1Wb3qRPOGlwfko0m2ib+ewGILa8gsg03NhuQNsJldMZm
7dYSfpupVlAiOypQy/0I86rewTS5TAjabOBvLRA48MrhxqwRfKs3QhyouAxk3HxjxwGRwwK7MIQq
x7jOOc5CmlNAznWg5xqHTqNaqgw/vP4jT++YFFaLSnh1NF9TEibcbZUwHYVoB+s6wDvjnXMiokDe
WUbxVbjcsWV/qWuYeMY4XWIgeWzg8E2Fm0faO6K3K6Bn5plC1hviRxXQHnNjmwbh8M6Tmy03Lakt
1yRGNRu7QTpfFN+zGkZLnjgG5kqvB49KQwhn4Nl25q1f7aO82Vap/+GBAAzKsgEok61Kc1ZXaZDu
RmIGKIgd4AulsNOomjOhChbkASyG9lSHGFQeZ89ploXZnTMLGqEDljCyundFOIU9grSpXvdBBsSz
LK/xUGzbgMtvFeCcFcYMbWfsQ82okGrKMREgIprY6yyAxHbodxUnkFhlb9OBKAZZf8AJm2484Su2
gBYVzc7WE21f6bx+MGF6L30kukYwP5FR4Pd0Pkp1hKcKv7EUkiO38NZHdApwRXgA3bcXaWcWxkvB
dbe7lFwMJq4saSFEtisHYCS3zxn7r3rJQUlOzhofQEfvHMakJrTJCeykZZPpADYKj0VXQvNr4xVt
QqARiyAEWQm6shSGZYByaZFLBiN0y6qGc2kK8VIDfYmQ5RmY+9or4p9WZWSFEeiQJYMK95SZUR1m
+Tb3CXGo/enY6VG3j10UHEGSrYKo4fGrtsu2rH6jiniAFjhnK5ROI4DX6WP5bgB4VgoP5IJylI5d
sLKBfKpmXa6QfWNLEgKoCQffhwcKMX/ntuqZpgE5EgEXJhd+KB7fepnD8Vr4QhcNOjijHcBRqgDQ
o+nw6wuLNBMqqSF8UlVIpaowS0knEIKpISxTF6hpJXRTWzinTHhfVMCnsRBQiSTgiM58pwm8137Q
+pO/L4WZ6gg91RSOqi4YB0vYqnWkfoVCW1X9Hdjz6iSZOkD51HsNMCv0yuy+AtWaCbMVUfS4dmj5
wSYdjg1Iz2sG4hWzDWmNNAl4C0MYsGQfRStakGOoLYYBSmwNLlYXbqwmBNkRlKwnTFnyWHBQQpnF
Vor8CO4sFS0Ev876cSsivvPkoLajRiwTtNrQpCHra4x3hWRLfsZDXuKIomzqkrC6Q4hQHUYYm4MH
mTSMtWKXeCUBhRW171zDy2XSt9AR5ax91VMWdUlFZwpftwG06wLcLYS821q46mKB8do2PmHh8yK4
ePAA9upC7h2E4csAXyJJ4PqG1An4zXa+G+yGarhOsx4d+8z+1G3eG7X4Sw4kuOweR2EGk9JqP/i0
qngUMcUGLOwZ2rsjpOEm1l6DLv9pnS4E46z/uMNgrFJK62WoQyrWY6tfZc5rYKoO3SFwgBVnyN7A
M2QJ6dgHQwj3GBuMxpVCOzsKFZmWSLHPACWTTQChBHIym361LISmTBhkueqsx9hw7gIN3nJszISO
2d0JJ4G184AyU/ehnBmhckBrHoXb7AJwBoKCbUyYzrDkl7NQnpXBxtfEYTEGAN3gsQLvO/PJRoZX
1pVuN/Iz5Cq00YfNQIsN2IzzFeb+vChRBO7w8VcaYwWvDVIIAJa6y1p2fZWz+irp+0cHWLUv1GpL
+NWJ++mnTDj9FiO6U8GbjFsUFzohVJjk2/Xgp/aaN4g2VjuBDBbIigowexRyNtLvamUB086Eqq0I
X9sAtN0B3E4Bb8c6BO5QWNy2oWbLojs5QLqJVCH5K0DCkYxVeGl/NafE20WyDXxvRTjfAvwuj4rg
v9FsXwsBggeWsjcFER4LLFwXbLglAPGwenMEKG4KWhyQIFu2DJ6CAserNWF0ewsCcvNMd0sd1m1m
u2+2DHJXkeIde7W8q5CkEMGp8QADbk7g86oX3Hkh4HMXAvogKPQWJrojcPQJSnrbgks3YvtgCUDd
Iy20B6geQ0DD1atfZl/dqPih7maYOAs9sAGxV82xVXKkfX18nzFdOGaMhqqu2914/x2Hiow3XXmC
eDdgvU8Cfee0Z6GQAASfQoQvOXIvTYHEs68ZfIn9j8dNs47t5Emfq+QlBFUBFgNZQcCMpBDwfFmC
oG8ERt8Klj4aANRXkOqxKcG+RJc+CcSeBDkiBXWyEFKMgd1wN2TuzlOfUhwxazVhgl5NPoL/juSR
LFzTKiYlJKZImctxZU5+usbfw8nK7I+hEhWL3MjtfRRAYLVc0muYSp/4IGTfFc4i44zyro+4Rtvm
OBR1saoVJ0bY5pJUWBfvpjZ5W99E8t+hIYH+zxNv0Q7KoUeStR2N0HwtB2hDOPu+kWIxqsjwRAXT
DqcHYRtx+DhhFtirXloxQ/S7td4Y5JPo7XMGmPyuK6Nx17Smt1Q7kjXnwL/Q+p2Oo58jZ0UJ9Djq
3R8jSaiqctXejbpqvfpizQ4DFbVVgQzXokl7jLuKEUuffodDqd8xJM8WY0XmWjHab/Abhlcn7n8K
z10bWTZ8NI75GtB8W/ppaTzKbEwpWpIa6XXotdbCUkEZEDYoU2aty47dxOrtSPDZh+VEQkGtUqM0
Ob1yH1hcJ3CQQmvT/VThHsVNjGSSr6NT1VcT1cXRkQYgkBrtpf9je2MG15lfNugN2PE14qqQaf3E
pB6zb5CsFXcIn1qYn0OcGOu8Dbolybrxhxbr6dIJBuycARFMapxHp3GtjmwE/hQ/kznKPYSlBWR/
ED4k+vwAkFXiE5ntZYZZfESD/qe1MO1DtkS7wTvf5SpIjLYedmPgVQsmCE8eVQcNiXnHTLJ7af+Q
G02wtxrlK0yR7hrLmILfm0M+dojZF0Y9uWRZWqMAznL7SGATkJGAaGM/7u9IOFdXlq91IHOrcoMX
9+iYevSYwleqDV1/g3AGJqSRppz3biRVca/Jj7gYzmNqu0enRlxruaQEuYREPA+Vi7xmBNsU2jOR
nSP2ccpjAhqyj6oPzUNq0Ee0u/CxH8YZVUbyac+Of8yQnWHc9pSDLHudr6skYP049CMDx6Eb6Yel
zzbe+4COw1qF5/XJwmR/KpAT2qG/jVQNcXfOYaDMLQJtM+vNhg68Mdpny0qfHQ1HTzjHXwZLdhVb
5XNAV3I5OhkYYtCV5dCSBFPGV99Yagb8/BTZbYGxc5FCKei9AmdSTrJF1f9Ca17odhrDhWpcpiMa
HR3APIh20Dpi5+nr4Z1myBvkkU+egx+Bs42niANbo53NNKFIydoTWRSiL+vvSa5LNo2kVjb+sIlD
auvgPCGuWlMNjSv4C49ara46P/mI/SpY1x1DhqBgfjSKALyYO2TQfv81ujSKq9l4Av7ADpJIgwSe
cYGaEtyOzUUvk2SJNDgE5BchtKHgWGjDfLUobZF9DWvfTdMVAuBrbJd/SlHN6cmqBZxHx3lig6Gj
lVFMrRQx4iGDfc5pxXP4TVGSV/FDm+2Y4LC5slRUjl+LyCOx0oo+MJYgi+0fugaNXVOCyWRGdN+1
9qPBa26gBC+Q7CKA4HHF8Sh591DYzt0IBHrorqOqP49lySEnl0iVs2bGpLQ6eUv4iEZ9nOjhIURP
haSCoIp22HLKXbZQ0zgbIPfXZrJiE8i/ap9D2lk2tUaAVpvjEIIFjVZTBjkMJTkFZ3Tq7YFHj15p
XMq6j7daU77SAt0PTW9tvWBkTDNlBKhETMkUz8FWAK8FJA5C4GzDox/qkj7TWy4l0JETZY46edtp
nXJENIFAMuL4RlI8A2w0ESrvtQI/8ErbDuhtnF/cuq53nra3bNpQNYFqNGqULyNUXttG1elXEZUd
aua7XVUXk3MYvlkCndLCgV3DNH3MwSf18/hhO/Fj2EOXdjiaOKQBbU2/3KaQYvV4shcge+bN3OgI
3k3UiNOE5tBwXLjlZcqYjFNpMTYO6Z5IBlUv+xnYVzb6rJ/Vu9H2QP8nPNFdU1vBslf4Hdm9wlHP
abwQn2SQu15zgt91tqotosZ4yhCT0n8l2SaZlAec+CVzQ1tduTAIajukJTmijM4CNlgsgRMDi0WP
eSpVaH90tJVnjboPKYtJ7YzSrWuUne9XaLc7YFMeUgFc+g+KZdwPWYbNxGAv87L6fVQxoHMu5WF7
Mbjp6A89oioZ1/huCDo2NmNQT4umsyWku9sbEWnFQ9oCU6GI6EMX811fv5Td9OaoKogQFdFV67eC
n/ZgcmUfYf+C1/hKB+wSeMO5MJOriw0VQDxJYDwFACqq38ShvLkWk1lf038BVQgYQfOXKDroBzQV
uvMAvJ/dGOuC6R/CDQz3KjfWmbPLAXZYh4HYWOshKeVQAhOO2vr9WPifddV8q2V4iKUkzIlKLIPX
Qjk3bFSZgIY6FT1d9oY7nqZhvzUDFJCKpeIkzBfI674MUmsBzC/a0PtkRe61DKiIqUR3Nom7hUZm
yJCsgzlixDrSF4wdgP/IytLvKqjPkI9erVI7xRymFpfGaR/iBhWcqekPhdMxl2GXBlGAa3WXu7Dh
m/Fgh7BPJueKGfMCIum1yNg2CdebJgy5Q3xVAzJDO2/mUJS3O51+FBQnDBnOy1yhTQvcZRDY7e0P
cj/l6aDF7wqSCnu2NhBM9iP0BbUX5Z6JbJB5AwkvKWtbQWRiaPuQg9eyzAoIXjOC2iJ9MjL/PjXR
JwTme9BrD0GTPlctqwJ4YM8sntiCu8SloxU7412UtPd+CCGFJPR8aPdK3Dxg4d3r7U8NIBAjx1ts
M9GL4l2H6bEbO+Fb0yJQmaAhY2JyUr1x0Lv4xEk2zmauhn1Slo/uOGwKIhrDKF5FMW59I7irOx2R
wUqvp5PCzGgkynfRe0TlwpEZ/ORzjOuXwQ4enbG4kywzbEsMDp/ibuuOOqLwoX02nO7gBu5r0Q+H
plTfB714DTtOikn5iF4HafpE/oNTc8Twki1qNm+NTIJwK4UkVY6wy4bEw8YeoBfXhDq28T18lGew
Wx9Oon6qCkqYOOIT+geMBJd4ZPcNmpk7tYi/C+vHwFe+bIBjZX19NV0kiZWBemYa1eeocj/jvCB5
I0YamWWE2fo2QhED/m0ZF3zxiCI6U9u0vXZoxvTCCrgjticeycwqk1fVBeCcGo+hJGJr2WfVUezH
vGiqm/sKvOswpe+N9QFC9LsseD7EPiJpkOMJRquq9neN4n+7InNCy8wihe/l2c3WQsUz+xWLOn4m
Gf3KLU4qml68V0xvzCm7ywY5IZnTd0GwcpKjhJpqYuyp3eExSz8AX2xsrnDEZkTcJOuM9LpV7wT3
U0+dGOYJzBSEkdU03qdzaWy7DMNZglyiVLTTIMXXVP44Y0gVY56VxHvuO+M5HVmHVdpdkQMfp4ZQ
SHySapg76CZV3N75RSOEdijRaLRJvIycU9ck2zTTVNjk7qH26p/apKutxcTVkiRepWhHLHh4uR32
LHAUMK7f3ZOh5+UM3+1qCWuhodCO0x5J7PDOqQ/5WGD+5sl8JhmLYm04wjKGeOYH5M3zcp2VzevJ
9xg4Z8YRAQwEgZaB7/QE4uZhgiSxpH+Wa+kKV9/KCgJOVUr2KlHeLPZNCu2OiJnxECTOoYUaj8kv
e7DtglaRN63JKUQ03JGuwPnACr8Z8P3EBH0uqScug+dudCL4IAYaK11FidLO9T4ahpNZ1GcOEn+y
LGaQRiAZokSo1GXybswVBqSsWoJ4eQep/5Aqu1rIFGUyPOaa9UdRtAZ2PD0vmhJxgV9b9c2F5nAj
++m8tTjvI8oB/KxjgjbNcYGoYT9ERLPQHVrQnHwyUm+bD85HOlhPdqd+lHlfkmMK+ca8793mN+lb
lZ7iAPF8+kbhtBfInNr9RumQsb+N9/ln9aI1GHoCV9tZXfGSeuMbTcAvJ4qeY0s951RLi1mlTexU
l6D2j9gFr4MXn42gQsBEd8fWynNg5ofYO2k4ixYDkZsLMNW/mdc/Gy61YlfvPdXeqsZ87JNt3BM+
1vrhUn7ryiKBC73kzlVDkM2gRPToHsvKusnGAyaFvRmH17rmvDA27bDxW5qRFj00eis+2C4aiLW2
Zs7V0KB1zOxu5JE1lfaaL3U9quN3pnXEF4ygY3M2jrTN4OrP3uPsEitRqIsCoJ1bzA9ew3xHsz+R
0yVsRtNVAViMfb84Wjr2SxQDhwYAJd5xRvYN62os86862eY5LU1c+mc7xBlWSmOh2wZD92TEqOrn
sNi6Zvbi8mXOev484PdGqBB65JVsy5jZR63FLcAp5p624y1hh5VLNWA2ANqQ6Lku+wLPuK7SfqsS
imXwNfFYWev4ZHlSZNnDWPwp4oeot6uNV7pIek3ue9sNLpqe4sRS7iKNOWU355+lhEkH4fwQ0Eyt
dfsFTyA3McpJO63frKn8hUWboWUI1yAm8bBV6So2KQIb+uXLP5kTRFsFTe2SWcE2MYzXLGHoORkV
7W/wIygoDyRXqnP2bI/ZobS0K8NcqiUdwK27xN2PvCJAsu6WvIsZtae2ajl1sWmOHsVPEnLa9Az1
wXPpB5onaKwfM4OdyUuf6h5Rtz2NvxF9zM4xLqK2jxI+ul7mqC7aU4RCM8icvcETBlE/zszMRMrT
XltHu95cvlWJtKu42IQjDipmLDArv8S93jFZXyu2csJkuJY/E3NmP4tYqKaT4GrKVpmqo/zrumnf
GWDS38RW7E2/w/SQB9gCawYwA4fHv2T6Ib2CmAMSDSuyDKerWXtvnClQEMKLaZicsbtocAx4Woce
mnaaGITTZcEuMv2TBtKUWRW1Bw2z59ojo1WuVjPDBwI7ypkseen66LOzP4Ms/Rqm6qtup2sZntuh
fWk7Lm+LpXbhyA8V+MgQZeTC8H/oWlK9ALDyu+9erp6/sgqMMDcbQ5Zx7W8X2erKh8GuVwYsgMho
6evEBMawpIJx/NXt7tlBZejgBqTBSGtHDLJ1scGU+aW0vLn4ITLNpHWjnlo+mG6Nv/bUfeTFM0O3
q+pXLw7V2e0Lv331c9GTyqEz4uZ7cyIuRcdp2XDde2ZRmBlILacMM5CGd6Dtpt9KfLuwmk6FUm0V
BLUUDPDxMfQSN/XXNyCKTjf7Q1ouAZt6dDXz+WT0+TpyaQMj+ecvo+tHQBC2bybyhqkBgiS/Hk/L
XzbCALsrXVBCSuyJRBZWr6pk72GIPjExMWVmGunw5us0fsoHInse48JEoglvI699e19DZQVWg75S
W4PsXNzmYjS/LZBWywkkdHc+iaQqJ2naIPxVcW40fvtghK8lT2d55RCuFdkAEipH1If553aJ0HAj
NMhQg2rDpTf5NW5f2zBYX1PyLrfFNN7RZfiOpihZ5Nr4ltPfVUDjLv5aW3K/zHAgfE97uv37vut+
DZNCJxLcES9YdHzd7cz/qhxcq1FxtNtfwzY/q3bk6vHnPO1XI8yn25qCA/pLqA5sWbV8wK21tAz3
m44tl3E8VHX0+Z+L6+bNADi2spSYxTr92jXfpuUnh4gGOpMSpGL8we2rlCsAyhHVRf9wM2bH2Qg+
sjf2JJVtZ4i+bMBsKYpm7XFVIcLgkQOsi1WkJp8c8f/6fW+7ykiwK+2sE1coa5xTyVdrVXzi243h
Z8q32bCVqL11dnrxSvCfKpS9flyvNVLeJ83ahCL6zrDEMhRYTO5pktUZJO3FzjjSwx37y0xeRfpn
7v4OLeMS2jWrpnCeb94e9Jh7CxPZ7X3pSf0ONp83nonIRjQ8YXy5vaL81rXGHpn677drQYlxJSr5
BaEjgBzRhvA3bntLZnzGtfHn9vXffpSO9WthTOTFb3sAKGm2xk759UjAatE1hA0Rulzf0h3vk85c
TRHD/bHe3bbLxFM3XuveqY33Bdryts4UUD9IGdk9LJA0w8whHXjhbcdwIjFslahaOMD9+jhJxl/I
6dxIAaWQakwPWt8BDcwZ4DlgZVhSIKMRzPjejzlTN3Wtu3aC8ITT+rEp3+cKIln6NUXaVfaQXM+/
OrvZA2rcpaHPKg+s2xl4VsYrSAqurnxLY1mdu4o2PSvz5gQyJrxkSvp2u+YEOC4j28Pozu6m6+qV
MRFtIj6pGphrpNALE9fqbdM0At6jjKfr7cqps3KNXzv8kAgCy/VUh/e3NZnF3pKKl8/LrqTSQwd0
VB0guO7xiVD8yQ+E6PuUg8ztRrnddy7ZNQvS5eaFbXjn2/d++/C2zl9H5Qq7hiAl+Uu3JxqGvDsT
CWpW8iduwDVz9fI1whxiltpvQpFCHZM+5yB7IE7wWBzlZZz4u9bOty/MUrk8N3PV0PDYyKUuvZEO
tHM56z+3TVZWESnflAT266DSY+wnnv7GzolqKjh+u9tmk+bqRVSNI/jDhTxI5Z8xvD1OyPBC+nt0
LKlkRlwR1Cgr2f0w8y114Kayogtgc4i+UK07tNU7975vp1XZOh+MtK+pw14/mt1voEx4kLxr2nef
f70RbyLBNpqj3A0N911TaL/RaLyZ7Z9RRKOVw7+4XTAULabdfd8OAUWAitAyvAOojZ1uRtcb8UM+
U+ZTbw7VcWJK8Nd2CRX0OgLgsjWOjDbhbGZ6ogPxa7fKt2Oe5+SSaP6DLETCA1nncjT560bjPqhl
YFiyv6VhtkZFyRDJuLau8iuvmhTa1RZrAqm4+rArUvvLRHV+2yBrnoAE7KzdqruLZSkGLMUseqhm
+hd/x3h5LFKmC/nfx5Lo/4TXMW3N0WxTdT3D9izLU/8JrzMbWVDGmZT5XfqbGWRzwOjsl555MRCM
LZiWqDyIthYb/9JoMbwEGPvommF1CMzk0kDNuhmktIi2FugPGI71frQI2yX34iVpXRgmuJzZgmlp
jem6c/C5mNVaRyj2P/8q2v+dYYEz0DFcndvDU4mc/Ef0C/XnpNl0R1cG+NwVNDXxb8BRATgZO9XW
9lJlo+JKu7NFmGkAR2Muc7JQkixrA6Uw5fhFn3FlTHhK3ai7q+1k3v3PH1IXMv9fX8P++m//CmxZ
+4cP6QpD+e/4NLTOAXjMA30Uw7mnOqYB7AKrJBKZ2CsOzpkZHrWEnAy9pZBAxbHr3fJaRN/xzKgU
+i5Vu2n/emHvEryubDrYpmVrQegoMEHSJKMh0KBor/QtA6/s/5EeY/4Xy0XXTSowTbVNh8CUf/z4
sZ02nu2XfNjEuq9H/FfuyHqwYKIyCiDktJyeXVoFlR2zXhr7ARvy2dKRfnrcAPrNAdgxAZ0R0/dF
9XSze8045Hr+SuPg8scItpgNloxbV3tDH18tB+13qWfuisy+cJGrWKdb7jZERdljy4l3b5veKe3w
gCPEBqyBegrWFRV+RHnLHB6GBDOvTQNBbxGTPkhTH9ZM9NIV/QPxK/Fft9T/Kjbj/xswFDNPj+/4
v8dCnf6QmLGtYfUW/3It/uXc/UNuxn/88//gQ1nq3zzNc1zXsHlZvhfgTP+HD+X+TcNAYBGeYViQ
0P+eD6U5/DdH0zzAKq7lGh43dlMQlP5v/6ro5t9UVzcNz9R1W2XCp/9vEOU09f/5/rNcyyO9w3Qg
3biOZ/7T/Td6DFDpRyLltZ6RMqco+2frrbXsQ9Fl4T1tWwXif4lkbmwRJA7x1g0H9dNrMFGVjLRI
rXyeTW1EAqi76KFK52i7UUlBunQpzo7Mu50VUFIF4Wn2WTfezJjPCh8zxou1zBndoPwwUS8ta5lB
+jKN5CjwyMylvHONuntuTVOatK27o6byUE5M57JTi/tafpT1h9MzNQo1OyBiJjHeRrteq4WLndCN
jozLyk3aWMJQws+W2cOd3jrOfmL+t6ADBYyEG4U2c4Ytu67W8G1JuHAZeiTDc6j4Lu4m0n7CpAw3
/07Teey2jmxR9IsIMIepcpZlWU6TgtNlzsVi+Pq32MCbGO1O15aoqhP2Xjv6BTWuXsra2PnzZjdl
xSurEB0r59duqhFFeG116lqoQwMwR4z6zhfavuqj8dti3Tsj2sPJYATPYrnWjOjKbL9f5Ub27EMG
2BgI6UE9+LP1rUhYT1WIRJdaOyUfE6bGZVnWFtE4zS9mbKZXXpbyFhg9abMM+Ec2KgS/24yMWdIQ
15TvCPgtarruCfyH3YNmyQPz4auG8c2Ui71LXE84XwYiY28eZ4Xa+h3yIRv0wCqeV5pq3tLDKESr
Zlr50RDsKPJ2NNdmIOjVR65GuD+viMrApOvWU9n1BeHt3oNNVv+BYXFd+MOfl6n+YQc+SZBmBOoS
NhAvmHky0/JH6yfytBmGHp0SZbqM/XTfOUgI5BS5jyrDopykHK5BOXwV0aieAh0Tbizq8cjyR7y2
nGBtGQQ8NvWwMwfkChRsz5RMpKDlSFgR8yAJbTJ7r6LkiXSJkJhH1i6qWTHIobgVefoTTP5zMHX2
I6lA60cJm/WwHLZT4f0A3f+XlknzS8e/D8Y6+xitiuE1wKRFM+o6qgWR7LQW04skImZhd82ww3kF
mkd3l7HEQJ3ZXYDIkp2sX+EjBfyzNivs78wdPvE4Y4HPW/eAw61adC5rFR+ZxcmrO2dvhWuPrcVl
Yptx/e9LW7p7WCQtvt3yFiGiw21SRwhuQrnKbP8TFLV/rzNbZ4gp2p2pTPc+LgsmWxsZtj5Ebt99
06MeKdYsTavVASHhr9Wr6c4++ZgFDPGFSdT7hDlxpUVGs4+gGGGeHuxNYQhviY0WClvM66fL9lSO
rbgUSTnSM+r+Xjd8VpKdaX9xvrHGlFcnbKN1oWOFwXdBbs3DpSrEZRgiOcawIoaHx3uyDnJd7eJa
oF6SZbRtDDyuLAnTNVHl1trIQed7fewfWVu/tNGY3HLUeSe97jd5Z23yOKt+MQWQJOtVwQkGMT05
XLEVbonsLQ3J2HVd9ZfWv43PEEbMIfCl0bhwd4gIcJTxaaKFvNmdvCN/Zk0Bgms3YqFdRUGwI6QL
C67PO8Nu9yVCdXxw0msfe/pzGhCX0BXDo0ZnuGR+Ue+6UYbrPO9+JV4crRT6d9P73qMS2geYzHfy
t4C7tumL59RfzhjJAyYulPVpEa9TxeZ07BCou472Vwx6dY+7srojR/rSmE2fBJU+bHdXv+rVJbGM
5C+MJIHqA8IPgiYcJryGOkj0IWv8KoQDjHmwruzoHpcWbJSKWMsOAMWyKTV5zmUzrpVeIKqQ1Wkc
q/5k6LgKWH4R/2qou1OwX0pzLNLVdDWcTiFYabrdVOnYVMUUXT2zOPXY9xZ9GuafvrHJlCPfAxUt
2dAMjE78kxyyE9GUjChqcA3ROOLnJfVjS6BH8WzCKYIsfWwsq/kawFhGFiWmbX175rs1O8+ruEWM
YMbTFURSiS43maT7rUcDNCI7+Bc6wR6YEHI44iZgIUzFurZ5qvg0CIB65k5k3rIrQIqUDs7mvGrI
k3PxsGk6G+qAlZyG2Ho1Gp8+H1ZSP39swz0PzqT2BpSZTaHKqxreeIlRBaV03nbCgpBlE5HZetQt
XTMg654wM3TUYH7tAh6rYrV+1ayeKyWMz+VQgxAfkK+IMY0IAkeuoCUkmvXedJyqGtGzgayYjKaB
+BztLcxxU1mNlV4sxRJx8k1QXC2hiIXjvBpWzC9nrSzZQZKLWiSOfXhVVQGjTiUACDiMkT644t7/
xWTz4MYh1LP18xOyBrnPpfrXKHZ/Va10tm/sDAVEgQUt4QdYNndd97okK4DiNQtnElt5ZbTXbBIA
i+TmYMa0qjC9xeMwnMTQX9A9kE99AqTHgCwo3ZPIi2GNDVl/TGRjM95+ycXk7xA+k3E8ZuEudPRs
75SkhgSGBBwx4P9V9dmbQuNeB3l/QFcSrErlAKJRrVoPncazarOjH7B+HiCCH7rOdHeBmC/qEVkk
krgfT072mjG4YkMRs9PyOu0ifTrsGO3HvoYlAr9Le9N741MVDU+dmH9gO8lX4D5iQupHYm0Jr9rj
pAetUmcjrAa3OLSeN6NmCAboUpn+1l8qrDxcoG7/aFXI4sbyv5sB5QSM9vbZwUUZzsEGTCKGbw3u
mITM+tJ6wT5RWrErLGr62PGMt050WOfa4gv+4/jsMdwJwrchxEPjxnG/5dPr7yrGB2GnZ5d4/jJk
9f+/tLgBiMe4m90Y7bLcQm/i1HRNZvUtM6okQmFnFFsoT7FHCEWjuKFqz8Ph6BXOHRL6cBli8/Lf
d1GqO3dAWA+AVcNZZzjO6MX99bHTnLG56w2SjKChDOlxnuyEh89BTa/YXw5FWTu3Tvn5IUtVv0i6
uzmcfbODLu3VO6XpH6kYBNFWWF+BeyQ0GSWXvoQqUqDhXpWx1e0neawt1Sz9PNgT8fnd9+JcAsTZ
BZ64UXT4xzQd2e3a364zA8o5Nc+dRQB07yHU7dmmEAz13KSGOlqFA6svP8ealh/hGfYnKtCj28/i
GRAJQmlrGGabhDH1jX0DxrEClXGFxGs9tqX1nKbIw5TGUqehcNq0ue2zdis85leGyVTT3GDh7BaW
V1lHNiBMNVzrGQ0dJ9+kb6I21s/2gO27DtpkA5/82nZS7ZoqVGCa6n1QptuaVXLBr31nOEU3ZqyD
thE3d4Ac2LZE+UCU6GfN4LxBQtlvaTDWm5mUY9sLRLDmFoAmrleszqboi3ukoWLXsZ4nlIdbU7bI
NJzxUKOCS8Az3Pg8rBMxvTCZ+rIcEhVR869NLHr7oCVxJBAT0oEJPRgFMytuthllTQOpHDpLPW0O
1pj3azXkbAnE+Oew1jCD+tGnPsYgHBYtkQ7oUiEkmsxl36LRR1DVESM22G++jZ9bJHh/Gucl9Iqb
H6ibETIy60T8xC1tLoohf/ZN+oO2oVeYseVZfK/RJbv++Ocz5dZysfO8+N0b0EqTOYQQ+9VtsXQj
Yt+MnX3AsD1zrIMNr/tLbyCI4kTIyls3jV+ItPDll+zaURESz1lzUOdn4JcLF7zhlDfNsvNwbPfu
OdDMejuU4WbKsag4l4iBE0PwBhy/ufWclGJG6Ls2Uuu8lTsrs0k5yJeeiMkzTso10EiWmR4WKlbX
x7EP3+nrLwGqh6rTwMHH8Nq5kFMbPDO2FdRwfXCKTXr2mEeR0g0gNcHjVPYONBJ9UKDSo7XV2aQ/
aFupntPOQ4P7k1i9v01cexu43FyDRHdmwKegr4Rsx7ojZalvmSXZ7R5AT4PJzjC5EMmyXU0eGWzb
9k+rs5cktnfYtM4UO4BQjVlw48BBVMYAxJC8D1lDp2t3EPdcLGLkIMfJF7mc0Mr4+C4huz1UDFyj
FDEolC7k/vHjtZN3yTMVqQXXJETOaIenKru6lbUnTvQdQ8wNvSY4fT07RbNd3RlegAH9uKglp7Fo
yLT/YkMPb6t+SKX5q9BtboQkL0w4B2sFyGtBWtxPk7k//XjTTafCGtZ9OFFcbWLR75HGGdMEcQtY
+bKY8FxcQqqHlCwWF5tnlOSouqeS9ZraZbE4sRq6ZQMzaACB6xZ3/ybq5lQGkwAey12Nk5OvK4hY
fDo/8TwiWbMnyKbhgCrGYkrWdH8oC2jFrEuFp3Ffp/bB4LRbjL8tj7eu6lXZ93+u/ROW/q5U+jKy
u1dhafoSvhlhHqM8+NxoDTvZpdCNjyGIzlyE5qpWAQCmdOVCNC/Y0dHpqbuPqWSJ+XQ9crhO/lPN
7qjyjH1m8xIJ2z5QDM44Hd5GMxNb2vuDCkyYTSrbAY/69EE9lD01by/7N7u0D01rYs0Sw67uJWN1
KoiFVdYTRkDEVqIrvgMNz6IbGB9umRwkRggQLLbOi92wtvBqXmpY6cHKU3TB7JTvrt9uS9C1B0BZ
nP3k3eoIdcPWbN7NFJYAU85ZezZ19T8kswPbL8bi2hnLHd2jnW87XcAQVS9Myx8haURhkaQ3ZmkI
XiprSfMn1igZXyx9urghP4Ia1ZdIefi6tn+Z5r1B7DWwEVLLXCi9JxypwHVrG7x1bhQQ2KS+zAoa
h+RqRNXD0iAl4vNVwuZgeMwUOkJsHSh0Ivk5rItjWRr+WhnPo44JjjdriKDM6/6V5GnEO7NZWAbP
UHwfWVt/+zCSGCLffVyx4M5A/JlVNp0E1tmlQjiAYEtu6NPDlUNSBGx5fZ9ZnCpERZEPD22ua7g/
Qk/bIN4G8dNxFvpwRoL5bek8CqUclUkaUU3a5UkromX+H+7Atfk9A2kuppqGK1WY1sdJvmdBZCwD
0l02iTto2MP8etHXK5eafolXmeRiar1QjT1GfnQkudKnheXGSGXpPkDUsBJx3QnC5gaJ158lY3Nl
SuOnEcahH+lw/fkNYHbpY4GGVeEkLXnsjSK4jo9aaXasq2JMTs2doeeXjOhCrWnYa6mxa9NNT1KE
7kffGQYyelUknpokWKZvlmMFTKJPsx+6YnfXdGol9PakNL5hSyJJUtBWcURGVGyIh6ywI8p0yxAY
7sNY/hH+QGBx3j9D6UGNZrSAQgwia1T+kcW5C+ObMAsb7+8OE/zWLyrcWwVhF1R7m6wbh0MRY89O
bbykkIDfbA2kHJlQ8p7WPKneHHmni6rBOt98hxxjeyeoJlAFG8FZt9D9Ht6lgvYp0WBP2AJO6EGr
lZvMXZTsoOiMxQ7QRZ939a6fY8CagsNSHweyknrfImaMpKy64QTP43craHzsek21qZL6X+tIbQsJ
lPDjR4Hr9W4EPKVNKb60cHZS4mJi7rJtiPRboWs0g2gjNVnx22o7o7aYsxXqClItLsbmqWrbT1Qu
Kk+8b8x0cKJIlhLaO6um5EDi5s0McUHRdu08M/4MGsgJfRk+jYO9YICPBFO0n30TeFseKqIJtEPW
nmO9Ki+TRI/DFuEINQeuNNSvGDWOn6tjbMfNU6ojBgFhusHozlERaZ81ZqOT1cx+PzxXg5jgKRV4
e3OkcRSPebZAkVYfTE9VhzZuzprZDbC+7Utd6eNadlRKKMTw4Ae92vYmuBM9CvJlzQvCF3UwkCaE
HojstvoXTGO5NdnRkwBRr4J0oN/L0YLyDC0MFZ8Laq86b8ZlBHZi0+LuZxvWsH51yRqt6m1RQdMs
wLYwlsAS3ErQv+1mGhFTthgrsUmvarZDCatNJHkFBnkCzfAjV/txcF+AFVL3MvS6syAWCwDxmhqP
k1e4B2wM9ZUVtwOfinMHfsNv6tgnrKIfbVXON1fLx7H0UIbMjD471Lc2F+eiN9pihRbxYAD2J9jF
fAqE+nOk9ez3rb4vt6E/MQlkDrwwLEZKafeicIfsR10cwgCTpI0te+CY5rpGE5kjDvFTfw73qRaj
i1BGG3g2RKJvPKA9WRqw2xrYsfSifKGkamxSgoeJvSg1xjqfSzJKur0YUiL+yms3uNGN9e+5tPtu
O7rgVztwC+xEjFePHS7yRAmtDnqaVQbHycAd5U9klzfGni1hhdN2+ulsjAfuf7rogbyzwTVuSVn9
ROC2yRIaPvr8gg/niLHkmmfDh1PsWvhka+bUQKXC7G7CruqJXBrzneN4PwW76NwoyEyi/kIl7CUD
u8nwx2gCUgSpGnwoGkkZHApdvxAUu8lTcRw5qeOqRHOqe//ofXHmxBXUEe/N6cTeKiyMt95XUXZX
31Tbml6A+2oAzYbxlbt3USNWyqsE76nWEDBDSbkINdyWVGAdgcpaSXkI3MxaT9PArDhei8DBJ9LA
kYm86s1iNetjuKJFAcyc+Gx5/Xwjk/CelQgurRFEVC6J/XJMa2/XTzk/O7rGaZ7PxwOTAEAX0B06
5T0CE56FMv45ev9CPFK/cWskvyJJITV5kOxGe4aQoKYqXHujN5yVMUJYCmLEnCVhSL7EqaT7+t4R
A2fXAFlXMCKIAhx9shLY9onDk2V54iJ4MpBxMqknKNeO3Xc77twVFq0HBTpzT4Nk5oCtvTRnsjr4
+TimUgiYLvstUE+7A9KXM7eNeMMGIcpl0EdqM+pMuPTiTbe5P1SLq2UuurNcp5/w8Y6I4F1n8k/6
BIkMc5xOV0W3ZGj/fN2HPc9OM5UV70j+39eRP/fw35fIZDi+++8vp0An7JREs1VeQ4DgQ7zJJh2h
ffpVZcmPLYDNdAOJkExiro6NPcTJD16IvkFVNJNFMiJ5i4qz1+uXivZi3tzTtoCPWBKmdzU1TO2y
dP/CBJzCODivedtx/YM5WGtMdlcVK8Kwzu5DWF9ddJd7kxPvGgH26gHxoPjxKeG5huKMLS5yZ9/x
cjAP4hmcH5DxgHmG7jMKJoRv0cKEWYC9sLaT0B4VJT08yH9Jo4HDSlS7KBiggM9GhZb3wWupKqL5
eAqSWqwrUJfoM9mo44jUqffbatviiOWP4ikkzmPpVO3RrTh/PIEUixLgN3nVbn09H/k+CZ1uZT8y
bITEHGoTpiZil0z5JlX25LfiWEMoKmo2LlFUL722oRlwy36jKUFPFK37jgMoTt6cmEimwC9/lTeM
5Jl7a7SVxSqJXBq4oNsQLLb570e1LH5UfHwucmkqi5oUiW78U8x9Z14/+MWAOCZLkePE/GRWveDN
n+IXaeNC9elzU4kj1Ok2vda+keQ9kmAO7D0q5QcxMDyB8Qe7nZn7hRjIrfSHUSGGMiWmcNubE/MC
xuBnrxTfactyJmd4nBkt14GNqiYgzh1B5VuU2LsidQ6wPpExdh9gDepuhCKkBnga5Ls5mDcZX1Dg
zQfwRPQdKQ8nQ9L+D0bM1Qe3JiTWPhhOGRpAFF5dt9RyKnaD45n1CuaUVL2gSqiTqHpq8/mKSY9j
Pm5DcSgcdwfX81zr3d6ZXy4N9f/M9iLqGn9h2D9pmmKhYKHY64xnS7QtXvEGGoAz3irtlNP2LhnW
/00TvHS3nod85bkatC/TRgSUzMddNrykuvQIDwDvC4Yfa/ua2QlkQ6NJNiMQ1lUHXsgUX0J1PDTD
i0gZynWNfRi8m56yDsrdRF9SwXNvdQu9FR+hLQ5ubzwKC+k0HTwCH3hAwiWOIbCmhUO5spCQIt1q
/ISkZFsCRKTj0Me1/qdjUl2B6Cm4VAxCI/LeNdeoMztu6bYhBgfXRuPgJHCuSvS3Wu/Z1I3WsdHD
A7s3A2iVMlArWatx6B9VQ50Z1CSFCEveZ2XMSt/Yyty2bb2FxnOEkP1kjtladRl6xea5YEXoa83F
tdUTuld8P9VH1GSvcfE8du6x6og7xe1KJt3KwKfIW62Aj6RQQOIC8zmKzpayplXBOpT22dItypYy
e7PsD5YYzZFBulqaHmdgcNBTF9UxYi00idMzprUrmC+qA/iQhM6xg9VaA0ASGVfMiZo9UXqI3Hj1
FyIdUYnysakE5WE1ZC/RhMl3klgrMz1BFmozbAo/MrN6jSqYpWNoHGMhtrY+vAysJsHksNByW2dn
mrm1HPTAW8wvBPufGRo47VoFNi77HErrQ4MAt+UWx643cEiosMWJhxUMtXs19suq39DK0f6ab0Q1
yFWN/cxsrOPEpwxqWIc7BFgAGotv+pxy1RUaxmm8ZKEDy8MQc7Y8u8+1CZoqr+QxsuHe9D95awKH
zN+gF1DRdC/ZyLybpIAU6RBk9il7qUqcCiW+2UkjIt5HOK9cQLsqPSs2TwtpuNckCJn6RUxFhuB5
4paOzPyJOeecHcEgJDdx6lqpfq7AJiwd2apV2HRgNimK02RSt8DFYOAdSM39zRKSdHEPTyyXyWVt
HDa1ljGTwKpzEWfpXfo3EY4IMcdsFzAMNmdBHvcpx76YNrjlJuuElPefK4xhp+XFc0GVPq/mHKv6
iUERoaVsipXFg1Q0VFLKFauY9FbDcFCn4r0yXcpDOZpnT3FhTK8KeP7yPz6J02f1KqzrDdcfozFu
GFTEB6I27SM7SsyihKEGARWJk2BkaEzaYECZmOrPfgK8PDcZ2smS8h9wcmlscgfOfPoSA5KOSvti
cuYspc/SI3XAEVoegxCSQ8Z+7Q0McmzObyYKrxAcPfO7G+RLZRRUjWn6nWuYXwpmyMwXfsq0VCvd
whbFxbWs/LGk26Iu92rQFYnDMK7Hk6IXDYi/YM/ljEi1tD9KfIsrveH40+aEv8biqYw2edKyByg+
S1zrbS6OrAPuWSXPAYAEyDo6RZx96Ghe+ORdumrmLdnJKQmbL8sWFz1STwLiQp7Nq1SmCjiooVTA
iAhK4+5Jv4e6TBvVm59h0kKLMwkzLKtmbtTWdmEf3XjrDeTKmhUzOLPrv3MV4KzlurOg/utGlG+S
EKhyYRpzXVnAnLVAEWcwsycyJhnox4uy6RegiViqE6EN7eivyF3oEFp84RQ/x4ZxiYM9nzpwUSB5
cOHZfGTGCCqg5/4JKlqkEM4OqucH/ReGQgtnjhMeowQ7hFVFEAXd5uJ3LyGBfFkBSMd0zJsJ+glR
yEduBLB9OobojhhfGVLg7Ufy3ufir+u7fZzSJjocBZ4+kbTAvJ1ox5WMQDL27OpVaO8MjZAMSfwx
kbocuAygDYuxp+n9hVRBlgbyMk6fxv4MTmEWGPdbT+a875bFdR/aRN0btb+VE6bFPnEvJWqKpUlV
YyNoZv+rbwgYLWnapl0ypzN3XSQ3vXC5IAgfsaf0ZOs8unarvzax8SUVs4/ejR7JkF18Pf5k33QS
pYSP20b7jpZ5UQQb38U/A8oqsiSYqFca92VTTNe4wuInxS8vMQB89xcZyTkekpcwNL7tnLcqx6jI
DvApTvVXQA3/cGWjf7XxuPTQkaJNXSL0jJAKzkJf3lkiF0hUWxSX2MlfSR8txu+spvs1gF7EZfGV
9cmXu7GDZm03DF4KX57s4jlvXLmbBvlbwgrMUpMKtd8YWnQVrLVKhgc8oF96bTxPtVp1Y7tNwaXx
C4xXQc41zjfmHtNN+P4J6dnKTOunahCngPwzQXfEMAmMc7tLEp4715eHiT3ogkHydkrNf51jHUXt
kDtsbt3x3gTVgZCbHjLv8GmL+lv6wW9anV3P/ueoCVecWZ6HaKYaZfGXYxmfQ/CkdDpWU/M2HQpO
CA8dxyCq7TCXz4xPDJu6Gkoce0UiBDSNEDTbAtgfcnm2FLkyYvmK7/TTJCrN3Mhg8FmUwjpg5wfC
fEj2VkAzCS6jT923qCrN5WDFV1+oK2N0ZtFxey4CzOTwi0gW4NUnAYo9TbdBgLAfA0xG2RRdQjho
+uw9orrHGsQV7iV/fZed0jlk2Oidp6bAwxp4n2E1fQm9WgIivfLG/flVeQCcdQcwsM7GGqicv06x
KwG5Lq/zAxm75ZV4cY73TYUnULHXsTEUwVoh0moq0ZoG1wjrAUvEWUBzSweK58KI70jIbrawul3P
zGXRQwHIWJUPus6wBdm9YzELq1YIvy490TjLyGmHZRpOKNvdZ6Ow0w3Xznsb/EYG6l94iWEwbS1m
abRmUPgLB74U4obetN5had8bpyuW5IyCBqBjIWQtIJ54TPO1brFe77hPXTe4GG30YpcdvEr9t4w4
7nLvRXPsbyJPMIR5hNEUBGznFbb6cnpufXWza4DIDppGMuF2pVbcMJPxQAZjg34Rkm8PYBj76roM
2J9Fc3KwlciOAem/yhw/nJylYAPNbg1Cz1/6CbcLnzhzLL78aZQQAeGWa4o9jGk9SnP0l4w8czZy
s4iS/K3QlMu4j29WXhFKE/iEMtPrEN75XY7lQQsrfa2rRGO5d5Jom9kspxvHaE+SyoDVi4GzNNxK
H7tczqJyQbrrZEyLIucJkS5tuZUTniRcluruuc5Hh5+7CZkYMxlnly5RsH5EBieUFwrMz6j3O8Zf
0tkNM5AJdT0dses+bC0krSoaGYkGA418x9ImLpoVYqT31nZYaODIMqOw3FGcUgYwcUAKQY5qxh8x
5XShiqIwMbDvOvh9S6TKlkwIpKensFrHZXpIFIsXtfCNQvb9TAmWJLX5sI/UV2zU2SmH/gKHGZ5K
Ez80xb46I1Bwg98ggjK8/O//z+y438Zjc3AgoizgOPpsrA4RDLVJ8QLhTMHei3qOF3FLrZEMVN99
u6IKbW/TLA4H/gzCFAuTti8wUxtmvQ49SZxFd2kjoFJ65b2ho/8X6OBbVbypHL1bOS727kEL36We
RHsrEaCBiopyN0ZdLTlVKvqrYeLt1SUWNQAKNPr2m4VhN0PEt7TBPq+sERhdNuEr5wdB6iT2Huin
TZsyx5qMrd6X115qKJm86LtmXd53Sz8yQ37vlodJb7bhbLfTMCYu0EFm24ytc+HW/1Tf92sf1zDe
Ww1nGdAUldN5IZ6A8GJCTkk1hhg2R4AjYahHNKmbYLJwHcbJ0xzPs5QFdN5Wjien0vujrBDqOUTY
kCvoPvIpvE/cKlcPAOwylA/m1KDZedWDRi7z0Xe3ttl166AXgMYqmH/IARHLtM4voA7I4tZz44LL
JQryJ2EYuSdbhGsFJ5Clcmr+/rVs7GzraYBDO/HMHeosNUkTSMwV/XHyNYn4bPiEV1Weh2z80I28
ohYLs0VFFgmxDujkWDMuPJdBjsXKgukJhY8zbGWZt9va8a9wlxCKwlJ35JOZ6NCNtZZGBRRoD5tI
wORdmDoPPNXkuY2KndNG0cqXebRyW/vdxtDPb8Z/1ndyx5nlIoVg/8vTmtl9iMbLjo9RwzDTSdP6
WZuclD67HPDy6/ZRWV2+HezpoYkbcUn5EffXRTPK5OLp0dmoau0aWCQOYGmwN/NwTKMIlOFFBtWL
MjQAyOWph/+67RpySmstX8cuLY09rdqm205l+R/Ro0P5hyhl2ODLxnyhX+ywfea21Dt5dLP018EU
X2hgNGLZP4Z02IOj5XQwnrKaQzAezZyFs7fRksnaWar88gz4TpzOo7ULzZ4UkSl8Qr4CitBkLMvO
yBvSFzBB/0rhV+vItpGbRkQS+2v2jYcaJQaWG7FLDX/YAJs5NTTKxwo2jZ6xU+RZAWXasimWxXSy
XfZI0vLaZWay65iS6eCx5WLFDWRVpyXoo/gVvLWF0AkYJNiWHZ3srQX3oeLmMcVyoC/kFur9aV+1
5G6U9C4nIl2qyfUWlu5A+LMque2kzpNUTqSLkRNeZ/WtYIZ+DTgDF5Zs9oWBx7zGt0v4I2uooFDo
/AtiPCvCCWrcGF05BNf/vjSfTMI9Fn/dEjqXcSJihqA+Dk3g55U+Z1jXq8aPikePVqoU3bP4ch3n
KDPyD53c4aWbBIxr3sw81KHV3RsTjnfEBBZwl3cqQI2JoDpW6aWuQeaTt2NUjrY0G39cGpqcDrQE
m6H/JN9zODVVVS7xuxKeVLfbXC/fnQjKD7QzeAZ29tJ1nn4qnQlVVdLvXF7cjWELBx7cqS99aOoC
cfVkEQ1e6HfSIUkv160D0ZIZw66ie8qilgwL0YFyMFjy4Bx9+u/veyi3DuQHfLQi6J5GB1dC5IIQ
yji2VuGo0o3Qrlrgxk/jLCoGyxTd6LROUd1MJxOyzcUnTLbgtrxpIcvWQPUTeBC+hbEX3zBioTNr
g2Q7KD3AvxSUm//+Kb5WQQJdRfjA/O+leKAXucDhZYVueOT0vQXT0vccWmk3Pmcs0DUXjdDIWIAD
mG17YChibqglIGwZ+1yYB1Y7j45d6XLsDXflp4RS8pnYmeOgEfIaeMsKXDTbBO5dknRXWmw9RDng
swBgDIQyfG3SnvlBP+cx0hpjlG3KclfocXQIHo0zaXA77PdKgTyGlYZ+xaEUrv5awhzWou+5SzWv
f5gmsV+29vLfNz110JAlhEHijNwlujE8iDpYBqFGbPv8XSbDjTc4YhvZVo7AnVwnUdvRih3HJQl8
6xpN7CMrW4P/nTf4jflu6gIIQqSLUoVFz2xqywefCn3JEq4ALZ6UD2YDZKKVjFj++6c6ne2ko7L3
tDLesPUtMR77als6wlm5RVU9dDga+5h1DAAJwNyZa+DN7wz3AGzDWwyaUT1yfxh5KsArjQlo5sjQ
wtc2Teoj8xp/AUP5DEUuvWIfBdcapRdWGg5OQGNj+gxlU0cfToNmPRkWq6UBu8OP6x7G9thlRfnZ
mALjDnUbTUF6dQoI8GPGZNW2SWCV3niqG0pFkhJxp07NB+l1+1qLXWpnHbCnpYU75YwIYnL5gj1R
eyr5wFr827XQ/NeMLY1PeAHNFMDEHnT+QjcYoMie49Ssx3tuWcdQ9G+xYxSnyE/cVcOzb6XNdqwx
OSWqBoTQZa8U+j9t1ndYCXobEQjVU2gW5haEJauZQUvWjLVRfYYZhAqAjkhQ6z1g3Q36UBJJiLls
CxGu2VR/Ft4EB71VT0VFDGhr+WLNQeolJGVFxZtppvbSa/x736XDoiqsFtEXPkG/tcotTlACU1hB
ykTeIo98Er0FTa2BtTCBhuIiRV+SMo9HAFXIqEOeVmxq0O49IzjyMJDnZK9VLfStY5T/xER7l2X2
ukZBJdvqZAZzAScAYBHzwsKFNAz4xPI9nYebxAesaoZRCzbJJ+VdhF0/CH6C4KCYOZloIxiZweJg
oZkNPynnl2PzaQpmZMlokb0LzBWJpIXFMZzRp27MPRKMd7uCjTswKXEA0v2PsjPbjZxJt+urHJx7
NjgHCdi+SJI5KpVKzdINISlVHILzTL6Nn8Uv5sXqBuxj2IDPVfevqpJSmWQwYn97r82Reiw3UaXf
59MojsSi7A1o4gAlxfZscZ7puY4qBdwY5mqF3MyjPtlXTcE8NNvWN54GSitwBKTZIjFL4IUpkYni
qNN269NQsYZmh9daMcL9aFk/odA5yeRA7mWk7ZxRK5F1W/WURoLPMjFp6AaDhuF5a/Ks3GoR4CjG
i2TOjPpJ5iaAmGqgWpfepRLThrIOv4SLrwePqM8xgA6QTHuYVN66CCDL2MjYwxuOzwXVXl9dLra0
r21joTFK8xnHKmDnUZAXC8Eax+O0oeDHDdqBLbqlKscZddFgrgPsAaIC0MTMcGhIC4+xQRmeCFvM
Neawt4z6p4aCgbDbKTxBJmWbSYXrLToPCU4VgarV6TXLPvrKEDJ9CadrJLO18Gr+jhfbDfSEyU87
mQezzB/mjiFCrds8G1HLGUA/kBraxKKg3qdWV6q49ZgxyC/6tQkNU0gd6u9hJMadksX00sD78mHU
eUNO1VOR2DNg55RZ5sAWcIG4aiiLDzi69Iekey1y86EiwKq64XcrlRs9RFgICy+Pqc6gsf0Mg/k9
tdg/zZFyp436Pd1y+dYpFKweRXEDTOuHCcB0ozHHwMh+lgXsvcL+ieaHPzEUGbhqYLDOIx/HgRck
CZx+VW1CMWbz7tLJfnC43qMlvXf4UZsu5+xOHnNpYOAN4UvqWi89A6ogLarLwo+n25lwddfsqQl6
M8bkO2EZOkypDJISiC5gU1RAlYd7z1BfTaKXcKyDRe93Q+q+Y/vfkv+Egcxq4+ijBhrb5+FCXZzO
QBDj3KyK/aSKZ6oYWtVRfGmUyjtqP2SYiJt1UfZJNomNeJWpW7LUSNALC7YvsHr3Ssv+SZnbF9GZ
D6PlZocYkVtd0gCP/ZqIYlxAIdhsOugClVHBxVx46i09Rj4ApaZRDfD5eEBGbFBKtYSTqKEwMtKr
cuuBjoAcGJy46BHmQIPPPqcs9+TGdKsNYVIzWQcSWMrJnztsHDjU3xaIaRgLi0tlMpXX54airA7e
XLdCzB20W2vAXMBdgQNjWazPRRvZ15qXNK/fOhUWCVDmYI4VDXmkCDRXaQLkwOexpP/TWkvALSc+
t6VS4VKQB+qM1yBOhr8zvZR6W8PCKQJcHXuHKilwFgigKR0asMx3mS55wlGsnYDx80Whn3IO537W
DeZ2NqfzXMAPqGI7vdMYuKhR9R7b1gUX8lOZgB+Dcv4yz7nly1K8mzwTYCa9pGvuF0R+dkRXbbYQ
sq9CFU9YZ4aNnsxeBF8KoYiiL0tWp0bvXjV4Unk9DNyIzeRBoAPFYpUVflpm41Vtfi146H12kuXW
LVpk2uhP2VTGdrYxsFD057Wa+q0ypqb/hPrlSHo10ScnVp7kYD2LJHThjOOE6cRwBAqQYWx0DtlA
QGjtJM41jUwEbhRUGJB2qCYgKRI4zSCYQ0N9gkX6LOPpPndnymYz9wCanZc7M/BU9Jd8iH8zlVmx
JwyMHGGnjA/gla9sQ0eGSp0VFMWv3k1b07iJLPxO0oiRVOvJbMHYpip00rFPE4r7aTSxvXUGKniE
pREVqQHhLsUTCUC6w1OYscpFt2iszroPbLjMHgd8XaRMkEFQnk3dH+weQjMoN57WzGcjNMJBsc8j
pGLiinTQLGl9Rxh8woGFgFDdC5t3JlsRsQz7fqkXT5lzk4wLFRtlHu1KTdB7895ljoSwpGV2iHGK
VSEvcg920YdIuNPmDruZHvMcJCq9dfviJxskaDkuh0h7swy6QovCGwSSb224TMId2L/GWMLyYMhi
Ts1TasYHs39IVAYAIRZT1I/8uWv5bbQ2ep7zBNecyUwVpNSQuUgKmMVVtFYHzEQurZPTyG8WXt9W
SVK1TnHUG1D9nI2OdRmepdtN+woqYav2z/bQI+K1GIAeVRxaOCEY8rlazjmXohzd+iaic5o6nhAM
CmsP1+J9TES/CUEs01Pvm2F413XK1URqbXls7+vBOg0qcbYB4ZfDPH/NbU+M2P+SElogOV3SXQYO
TbvRGPZhwc1JZeFlcSzgy7P9pufxp6R8y4wUXK8SeUjT37pevwM/3ZD1gOxjMgNmAJF5+Z+S0NPG
rabyUJqWvm9WnzqcXK8dNVbQiuJwI8JMj2nO080sCUplOMFobB1mH9FPaO7lOH65mZpzzlv0TQmO
gvKc+TAp+l0y5bs8Xb6XcPzUqLyUJbh73d2hOgSZ3p7nVf/l3IqgNtdH17xHN809PJIfol+mk624
10Ljngt5TLhuDAvSJuXR1XDYMULErIWl+qfWzGGnT+O5z5IH12jeGosRkD0lF3bNX13kftHwq1ZX
t37ubO0nnFJ0X0znwvqpLU7/wKruFF9H0+X/fkb2xAkp52nMb4vIkZPV7DkJS0zHHZMIvw5TBCus
JU34jixLhUHCOjFjvacUg3YJrax2gohloNbiQPzxY9LGYctBlo8MJkbpougogBYwE82l9OdQIXzQ
9sd5PRuttFGHoNGGS+UZ0Fi7aQftixTtwhTYrfF6V8OPETUHAlGXRNe2gJQ+M/QNp4/vU9yq20WO
z4r40iBewzzuLF+woVoS/adn7S5SU92Yjv5aWsMXRSwpomPKCaC7uUtMqiYNOGq+xWp4ht1AYTH+
0yLV3nQbDavwNDu72RM8raVuvmfSvLz9cDWaBfe/gYxWT23mmyrBXHtWTksYBlmN+mhZupcr1c7M
5gCk636tp0cGwR5uLB89lzYFyi7DQBsVeQli2311ouHZ5i4WDbMJ17zZcVqjcRZX/peetzI9VNL6
c2m1+Gz1OnbTqQBdZXuhuVI9YYOGNGi7A9QdC7z5sir1BBv2DtZeJM0fTafzlrqBYxV1/bEVVytL
XL8ulM+W5P4eqSeZSBrU7eKFOWNcPequlRTf4O8uhulgKlma62xV55CRMpIoQ+F4hxv3lW4vZhWq
7ddCfxUZpw075Jxq0pNqQjSGd4+9w/kE+FbAhIFpD4OjgzVLe0fcfmrCNFH8yJJEyNoKgi7tEVgL
sUSCAyUXiM3btvTXBlMkCciKDgLHxlNSk/DDzxbMC6YcJ2l2iYWULyqTubkYPzPYdkQU16LP9sPs
4sclNn6TRX8R0WKTLCAfFpuPrTs/a7gJNXV4aey0P6d5uI2zysUCHr8wBz22aHUMgq9W3TRbYnx9
7zp+rD/kgyDmMe2tZIFn07qu71TJ+wThyq3eBeu6z51/oqr41qVTdezIs++bmrNCl6nQYUMX7U8B
KcT4OO0p61Bkf16gw29aAisBPLoiqBpy1mZFVGFGbXaLyxIOsDfj7565MoS/jPwC4SUsYndC4r1Z
UU04Wfseb7Gdir3spgtFATOsZsy7Zvle9eznRdXAeuSn2SL6dNmekJrdu4nCObQlTpVbiAxZjPE1
5iixMermpSucwzDra3RWwhCWDv3m9e8UYZTHYjBueYXk3j1d5oe6c99U3qC2F4+dZFrRKXtjRaAW
Tv1RZeOlGWGGjnbPLw5f9Chl9seN5mrXS/GsAwvtzSloshJLQYmHI+w2k1M21yWOjrVOyg83qQUr
U0kH4iBNg9Zu2Z/qvDAWLh7lMla7VMQ3SEHkiOqYzUj1OrWxjbsys3yy0icq1VuOD4zSw/CZjTpb
UlWjuhvXqVnsF436YoISiW+M2C6XCLiS2RVHq2nvIpUNDV4a2rUNtFWeiwkYexqs6GNvMu1iJODk
5l58kiiOT04+8godKueqkRKR6qe2aZsbZey7yYy9vaNvdSD8Ry8MCUy9+WBcJ3dNqxFUShZjA9SI
8DYtL8y/QQRUenNUI7YnfXIgDI2I2JqUWlJC2PUHuyUoHeoXkpiAynNKhQ2jP1vI9fkILZAmJBx3
sf2cqF8ODEj+yRyMfYjvlKklAzOKNUuJyWlqTFq3u60jFvM+e1cbjGymFi60UtCJTpblaTDSq2tO
p7HY962rH0fA9fwV3BhsQiu5S+Ick3CTqcfZViB4q+ZOqNnoheGH3qgEHigTNi3jBd0PhrkLhTg1
+/bgrLOz6jgBDfHmNJt2BNn7u8E454pY8SMOfASI7M2i8uYyfjMd4wgDhRM3je/CfhtCsn5FHZGi
1fIYWyfnZCWcVV/rU30vlBiMkcvQTppvKfiXFmUVLkV1M0brkbNrfTEHTSXGkzJ+JtwmZiU92JHL
bI7yP00Lc69LIXSZA1EazjKRT0tYyJQeVwpzGr3cr4GwsVkuo5hsvyOFlICCa7hRnEU9jZgmDupI
Z3UJrnya7xSdJG7hmE9mjVk56ZVt06KEWFHJBK7og9wSu46wwUl7ZR7MhCxV78NyNijJTMHZOzsa
2clK85TUCUVD867tNfAKGQ74tC2MZhdDAegWRhjwI2IxnxpJxUaUdMytF+DGPTqbKbqnxeXykPH4
qjQ8tGNjWDYUg6xlJn90jk0A5nXoB/NPXpgL6IAlhMzbc/aqb23JV1qAvf68H+9wX1+cmQpl4eYg
m9P6h/k/VH3MUMSHnEDRi3oLyXiwNXHUOgrU1K4D79nLYL9mFTGQrwo8mGsk8xrytYGkYP0gh5/G
6UeZDMLy7HqxBGQv5PvkJSNsF80/LYX2nGqjhqmfspYrlHfoOV9Gv1ZWtRhBw6b1gN6eOLaywo4E
lkb1CcYGbs++n8mwNwAcXNCYkg9i0pg+C4NCvHlcq8nc50LgUFCujZsDil8yl8EBXgJOMmqRt6iO
+hFV/NXIYfHbDfUzITc6b1q1o1GT+VKZv6WQ87Y1EsFmHjhYtKr7QQL7gQLHk97LgynnwGRUFVAj
yrCuw+bvgJc8KD3ttuB/YNkGWmJqnJvLhh3XeJzBlvpgvAHi4YBFPLvTLAWsbpo4q/fFPjdj9Fxg
JAR+aB7Qb4odJi3HY9cogiSqiGBS2bk1wrkCnexZs0YJ7Dr6sD7oScZaD4B7HgCaJQ/1Qg3kMIut
3kn5THX9RibyIM2azlTRlduafKkKhz9QSY4g661NnQGf9GmxWiQHGh9DA1Nl+6Lpxk+T0t1UoHoK
8wrpTt+mTvzSkSaLo0+Bvt1i1hgkHFW6ne75RE+wM8JDXlelH2EyG/VE9fEZ3lPjm/kgw1M29JNH
caZEuy6kn1jNjaeFrtq3ScR1kOpbXbHghYfbOeP+IGtds/SYnp5P57hPzWDR5g+j+6kw7Zwse/lO
RjrIC5QmN3tybJl4aUdAXeov9uA0aDryx4pLbvO65WhgcPPZVo1KvX7aVffOL+2wqjZ4MlUHy4T+
uYBTNsefpZ2/2pQ+SjJsXxOGEHw+bPJopSLXnENECngSfTTCuVPH+SMxcMooE2ztVpEI7LN6y7X1
Yi+jk90TQgjNvn+TUAg2blbe99OrJAaLQ4WmI8xTfoqtfaOP1lMxpG/9EoPYdnaM7F4UXu2Gphdg
UGyh+C3CVbpg5q3cqwkxbGMggdaAQCYyUuLl2i8WAa6U9UF02keHmMwSQ5p04XDuSYTTuGc2bU/Z
YzpPBk8dF5a0rL9Bg0/bYaYuzhA8PQaLG38Q5D9HagCotvZYYFX8HfUeLkAVLKp91EEBr0HCE9ua
6QRPlyq6tShbsbkvitK8C8efShnolGADyp6eUI2Z/rad8RHTsL6xa2YIVbkwjC5N5Mph2YH4RBiB
H+21XfcxWUbq0SgkPMPSv7ADgPJFPl0YE0NDmn3WIZrLUXks8YDr/caTAQXd5iqnDWDb9gzz1eJx
KkFKKox0gUzg6wAAmbnarVZGuCxTzgO2tQ5k+kCLOBhqOlXfKlWDA9VhygGH2Un1x6oWb9AikNSk
ZP5I6JW7ZpWEsQ57dh6+RzprGr+XjJqZnfpINuMhX5ECOW33LPZrJwOKdgTd19MN+4B/584sJSP3
M8ZZDccq1YmaKtX93NWsZXnKFSHZ1HVLypeW5dQxIlXj+EUajr0efGkEzUkem0YWZFk5BSVbTTKh
8spEbwkUdjoeqNSRhCuTuIoWi1792UeuWwQirUjb2NqZcr5sU5YDEwzDvqvNpdyJyr4HC8JEKO31
Q2UPfCxqDb28ZvgzFapfJUh7lcrGTHEj+t7izl4LHv60k+1c2mhBszUe54ztU4SuvdRhtC0K7XWc
4aQo5vNaUrPp9ermMrWhKmhhW61gV03s9IFCE+Qr9UuCloa38hTWmt/jiGelHryxpLqx1JlkVNxR
aHX4Y40DJDt9O9rtE0lymDVq0LmzT+X6X5LXf4pUtvst77/y3/a/rP/qp6zmhjan7r/9x/9s//nf
0W/pf3Vf/+E/aBFKuvna/0Jv+OXK45/yjf71N/9///Dffv9+l+e5+v2v//51w/pN3VDXJD/dv//r
j1Z4HohCQxcwxf7ftDLv96v5H//9//qP/sUoM8Q/dFPgQXWwgKFw2FAC/8UoM7V/mKpr2q6tmqar
E1H/938ryuafHLJ/CGExA3At29J0rkL9fzHKxD8c22BD4bKRge/nauZ/hlFGdOD/hOy5CB2qMGwL
ldrgUbT++f/GCDQk2H+uMMyyivEU21q4MS1WjiW0el9USegBZMCtpbx1zJmxQyHnLOzWxhRXa8i0
n2pTZMHlzgipyxLUQ9i45/zeQE3WLZpXOhZEi0cSD97MJ7cBgKTDu5dHhoOMwVA1VY5TLU9cKdeh
rcbAJVMXCMt+WMIjno8z4aeXums5sXAcHLOLS3pAmGj2WYHFtwqb34k2h4GKA9rO5iDGMLTRRHFR
RVv5rZ18N+so3CpAQ4U2npWKurqmG2/x0D3hbVvbxfMvLA94sXmFSsWOAAZ9USZU3LjsXHKj8O21
z1zKd6Ez4uMaXTfu2Y3pOZkyq76yupq7ucAk3ejt5Eep80wL5G9rI4qold76k/3DMxNNoc3uTa0a
fa0RNPhN6Y7aycWj4kt6VTZssTOA4Bo4izpMXEiGVP7n4GJDm7UaQLXsPxUTWzWPAwwzk/B4PCDs
qNI3Uu2O6BGDX1J9FDatlToMfexO8cr5s94LEl5mInRPy0sFt8nkM6DHTDcXhmdMrDNxo/l2P/4B
JHYzoCwYUcETDbOOz9T5gy4WVuEaLa9q4lPC1hb+CZ0PQ2G81zpRtNqGRlvxGplHav5cuzuqRZ7D
rnswQ5UfVheTlw6G14P98EuTo2LYtfB5i5GJjELD4vigUvFScpyBxFFUYFvNAL/8wpESWpppONTC
5N2rGZIfSFONdBFJYCcj/2jnBtNJvfD0JKf5J45fm4bfr5z6gHusxKPFN4j7iC0KBueR8jrYFQoI
h8T2gUqXPuBNHF1hvE31sfZkPb/lEUHcMEdxtgbjPRmWmVFw/BE2XPg4x0hs4o0xzLj0QwKsdEGX
ZzXqbL9g97YpXfnsTIdOsH20lrDnUrIfOtqLqfZGgq90PBFMNfwyz5/Clm1lRlwN0Nx4Dq35HhP8
WWtMbIL8qjDwv9l1POYUhNDC4kO8r+v2GFfCZPBDH4+e91uYAIT5QdP5gGM3KhXCHr6KPy6top42
58oqKu6zIv8QqxndaAaYGq7puZRGeGMLVw8MVZ1GbzJegQaRepeTz8BzyWU7jzHHRdjSWbJc6zk6
jKpxP7gWWtjIM4X34xE3GkFuRhcN5kNdGi+m2Xwm/XptSpCu5DA/QpYGZCgFLaHn04/sp9wVTOqg
c/ljTGsgey3UtujoSifyijWxQigy0HIGCB0PSt1dYLXo0WPj8I4wqCSETlaxM9JnPRvP07IcZM1F
xsRDYT7DrkfhukG+g3gwn108LLxP6leplN9oxI+g9mqM+/yDUkc5hC96KUejDCq0GlPDadkghnNB
U/063hs2N3w8wVxPlvzTdoh1/v2nDpPldYx8AbLHvMtg+Lp2jJWIR53KO8wcVPebvH2LTfYJmWZu
88lm6Juu7/66uaps42K6wxqSRtOu+Sau1R362UL7G7nP6vpkRsTQdICG+0bBvsnbL5r4wdVpHNQI
ivp0sHI00QilYR6yoA4yr+42RYX7lThFTVJQe0xsB7kM7GhkgdaTnOFKnWGk3ZNHbCLlQUP49kVf
1X5OJrpaTkwx8VX0/rhCCq3+OKbQI7HZ6Ow623v42gzGDO1Fr8jTgEUiYKLYl2GedN+iAmKzxv/j
iBowGBa+6TIYSXS5RUF3iMNOfGisKi7nTmYCDUseA4doZo1R8CB6HRdkWJ5IlVe+SasfqT7FY8zM
E4ejtN9HWxTXzkeKSHwJhqzQ6USQHG6Yw544sjAmEmSgRIxHzCltf6wx/DHeXHr23i6LbhzzMsln
soO24vfKFgjYs/BdnbpPqLYAZTvzKXKm12SlgTlZ+Z0yzfFQsgNa0ryam8njlTDsaZyXISSh1JcA
McIkfOiZ11GcjX4sk0cxglsOMbDSA+iPGuFcJaRXxpTRVo0Sy3eZ8ogJTTO1ftKJu+nvq5OmKj23
So6QAkcURCrWpuibSk16dnCce8BATys/OSg0xsG1cbSUM2X3gRhiXkPE25SrdsL5Br9KzvtVLFRH
xE7tpatAMo/6o0laNGWGpUlu3kiRJQOV+b5bfSZDbR3cNYW8Rrj8YcBq2iTxBZr4oVaV3CPnhxda
q+/nHC+KStbBR1ZjRgZVpVmc1h+JXHB4tjCfdyNdipte1EyubTvxm+qSU5FClCAkheCaABDHymtc
fW+N/Kb6+LKEkCejOsesPSlX19AE3x3et5HkH3panQ3BXZjJMPRkZb+EjfWJk3ejGDwndKlh6phr
8NTqTTPWW69s8ek626l0+NwFy5jeOR/1P1VhrrUwY2hjtPO9wJrqV1SQxBwbzKm/QPxgxTdTFkeE
CbgJYIatafVUIoPpPbWVtovMnBhXS+mvqZXBDhCwGmXlp8I8Swc9UV8fgjxHGJgzEi8zLli0KJon
GfEnMXEJLdN8+lkrBmDqXikclA4MHfN6gePXwLcHQsDmTmA+/hHhImFzzuAT2Wrh/vIk+BnGoJxW
M8X5daOJjuWPcbCp9MqTQzQZ2GRiKwrkyB5fNLpXEQpBSKVseLVDzlP3wZRCoq3bgxejN64JQOZr
pDkmC8tVh32W3C9HA1ZqwUEWWwwL1fpQz5Ru2NRDfhAxKeB1/bRXZ46iZoHWUjf490spwNFNd7co
w4s1ssy5MVbedUEUuuG7Le2DpFxUr9OwLyQk92mWvS45t2XdEY8H3MFOZ73h407607JNZoNzJDuZ
v1cKPBDsUYKVcf3pggmbVwnby9FaXNOdPbqxMAAR0/17BxUWn18+2zuth41qjgjOLnEFy1qvLpdm
bq1PmJkPe41yXe/vyjyn/ACjaXdGHHrTnIyeKPi42vXTGZiKWUwDtYVaNmSPX87JmwlrruIMGqI5
o+U5eaMT7Zk7GqaXren+ecSJ7kuqOE2OoJ5WhI2n8n6j6BJzSWB2SL3gMdR/9QoNSl3WHGM5tFdy
dJEvWtmSROLCqeg136ta2l5hKP2aZfxotQtp7fUrbdt3x8yKfut2RhlTtRBQYymvQG3ktdLBQ2k5
nQcxvyzL4whf1F1wCBW9dVD7yp+xAn1W24hj66EFaMm+OXZEdchTdkDGIO1gpEg4IDbHjrMn3jv1
6KtaCQMJHOMhKZx5u8T1d6rWDUZJUmRNsmxhpWFdm0e+fxnKVemm1aAhWyPVFqu3aHeoyOahCXuA
vXUTUBfHhFnOx1QCIMljtMtuqH5UrSadVEczQXwd1wHfwEryLwMnjU/skkUtYUeDmVm7b9TzqDbR
fZ8gstVQxXncOK+jdJeHoQRqsch2zzBq2idzqu1x+XUb2MyJXxJdfFYk05hkHaN262ygncec1O+s
77VCMxiQpOT3JmG8dDlP1ZTddl/bxIfLIrkbnb8zDCri1XHCuBmnBzlgW2meZm59Rgxen/EP2rZz
fGfCZqdJGyuvSvC4rhlI9x8qoOdjYkUpXBXZ3YlCPVuO2wXSzPGdVQy5w9IYDnPo3Iqq6w6MSAxv
MBeCXV2EdOBMQeVENuqi/aeKEJiaYfiOn1z2psokH8tIQDimh22Sg7img/xRgfdtdHs0H8MWN0yo
mfmTEn+IutMgdxbK48jZIWiNKbt05p4gkOJrkUy+3XI/hH0bZLbQ9hrtO6dJTU+jHDT2UE34rFHB
4WG5kc+k8mE+DWvBgwi/acp4KposJRNP1VtrtBQDa5F2rlMV0p2wDgoGgsdJm7qAKbq+0tovpUxT
fPpK64HcGA2lfOzJiW0dpGTaIbSa/JmZvIMP8xxLvyuzXn1q87Ej3ybmA41SlzlW1eswA13omujF
sRnfinLqdrl7hx+FSLCJAonet5+aPguQWA/D0t3FkxyPqhpdJPVqzGMM7v2mxiYCW7Va1/1NSSbo
ykX4oHSy3UFIMyc1SGrNOqUlHfHhFKu7EDn9qBoj3I1iAAvcpECKQu2gSmWnmdAHlLipj/RdVfh2
ymfQOhR9O4lzsZLpqSxLm+Hx0K40av24aMCIgLhuWbmVQ0PucGOYLaKdrVU7CYs+qC3m24oGgABY
eumNvevCXXPtA6190cGeot0gwEorWBg50mQ61U6SCH4vLTwaQB5No9gZFBDw0Fdwx3eutd7yp7qI
qrulgqFl4UBVq8o8CpsHZ1oUFwUm1/00QEQdy9vcRhE02PKgI8L7uLte0Qe+cqw6r5jvN0XMHHOJ
renJbcSuGd3xiP+6fZtqCwuZbv0QonP3JbP4LTngzucFnKOSj3ImB07Itja9Mp+3o9Esz0uOcufi
RqpEDa9YK0XAIEBXyzYYSBsELAeP5LjGY6MlHTfpMAWRWr1jZAnSbizuiC/c4cUeto4jl12kyl1v
FGNAilWwUQArkRm1stOhiWEosmFpRAQ2oug91ob5OIzum3TS7jDVBXbG+S4W6m1hQneQ3MrMmLuj
LQJ1RVKF1mp4LMM97FboUaWqBwOkOyesfV3JTBKkvJi8zbeozvSLWs6XlQ5vZl2wO+2bZBs1iJli
RrGnbXJ+LmVyKxA1qiQxnlBDmaw157EglYM1od+3ZTYBiqLl06SRShK0JNZb7pKV0QcyRQOWOYGw
Kwx55O7G/qZM10QrwV5J7SuMqzsVH+FZZUJ9qaPfTMEf22bD/NksADAUQnu7cORadpoKsbsPL2mN
3yapZ4I3pGRFVL1l6djtFAB5Qe8Y7gNnjn3E9vLgxt3elW577A32ScRYtgb5thODqGNloDxPHRrp
xEsfpEjPfTWl59kdD4aczEtoih3G6nOTUPSQA3/w8cjDaJOq+gAcDXHJIbtcVcldBZLMT6P0Y6qX
E1XKLdnpsxUsvYDcl1fDbtFcDL0ay0thEHqmGTqgMft1CuvqI1f6Y7xClHuYZWddcbdRb6qPtTFE
O7njujWCYYrlvq7Lxhegp1mf06Dr+x7DiL3pjWjZl2HYEjyqYVzla8iE+Ol99Jw4wKyLGGaAkbBL
t3hQbyXa+AaSnoDdoX8ZjRTQS9DZppFJRayWzM3nKT7lK8VwUPAN6U70PfTCuMwyuqVVVF04xixt
6PcEz45Cr3+Vpfpwks56X7qB1unMOiw6HSNmATmrtVzS/iNVrVyrX1A3suPYFA8510lMarcoXPc0
KlRQlRCB9DGejzpIEfSVMPxM2I3vx55YXZ+ZTKRd02G+R+Sjsl1kYxxcuzBzfjWRs4t1wzvhZGtC
LNmFWrycXaton3qeDJS6ca8k6X0zIiq6c5VvzaqElzPjdekLoC+MKEEOmlSIR0zjNYggZc7pquw5
4gCor5/mntrXPrW/mvSbESGekZkvdKtyUpPtIn1LHIOJ01FdRn4d5JhR4xxmCcws+S5s1z0sQ9Lj
KEnWUWt4UorZoa2NCjXWQ81XrYUDnWn+QVo4JIBI7yOAn14Rs3opCF3U73H1q7hZcc+SzTUmsKbW
iAF7el7VdmvJ36HTbtkducwnktcF2HQX3cTsXhu24RNF6pWRfpdadLMNdMd5ua19afD+oLJdQzO6
jdFEj9/4J1XT70KGeKxdTAHjjdv/D0leT22bB9OxPuxivIx57y89gfFGv4Gy/JGh9l0Q5ejsTz67
75aday8cXN3Di0zCj3iab7NQfhZ1+IyrhLK74iJgpKxf53D7Tf+oN0v9wU6ybzplN7WWPMI6vNmL
9W315m9Lj00SUsGpkzKatfDHrGkpUnZ9KT/YFWL21FnsOe4kCJdCfEBtvmFAvSF+76aOAxvVQzE5
VLpHL70Z31E8HOh1/h2q+W8+Ruu08t5NOfjzNugarKy1PVCZnCsyOCf84rtV1Nv64pooueHneNGy
n2bHpvFrppmL3k9arFv5q5njH3rZSTeobPWba9z8kp2Vt9nq77uZk8/6/Wlwh/k7nYlcfK1vIX4f
qsHoAe2G+L61+OG2kn+b6nDNVOp4XSyTENu+GH8BoXLybyNcE2Xq1B3VUn9oaBI04uUru2Zd8cMV
/23otH8VWffoxn8QlE99xexFajeoud/r3+7qeesIILG6epshJADQH5kBUh7W6/JbdMatcPo/U0eD
Z9sHXHHHoXLPpt75ax3c+kY05XzrLZcLYfghZ5EZP3/KYfxa/6jDF7z+8aK9q1n4tH6p7bSvAmmP
LcN0a83q29WnG+ioEwVNQf0/mTuT5IaRLcuuCN/QN1OJPdVT/QQmihJ6OPpuT7mK2lidp8ywyrQy
S7Oc5SD+j5BIEQQcDvf3zr2XdDLLm45LAC3BAUXEPs3ZcC9eG3Iopl59t6FzNrLyQq8vvrQALMOg
b0Zbv2j2/BVE6odFUwxLgLS0sh81pz8tyEiX6E0+XR+07zTAEHSC1SrPYItfwWid/Vn7VhFqstK4
wz+O6tR0wY+IWyK5SDBV3BGujB8c52xAolEW+oN8LS9P/oaByVN3zuyNgwWHvCYJ/WcrOsk75SW1
qlngaM+60X4Cr/St8Xdy5C8o1eymRG1t5R7dZUDYZFxkUMnv2J4fGkW4q5w1/pEDRhp66WONlSzy
t6m4tqr5kqTGZW7GL3nvpALoDfQ43EldRtbewO1ECsZNoiUQS8llZIBC5/JAiB4slSDxydeNyxAh
VOWDEfyD4HrrtReedyvC0S9zPl1kmH6lfrOpxLN9SC9xlJ0xC/hxZucRVp8NafgtP4s6huui+qeK
6ozR619R1v/ajXEx/W4V6MHtYpcfw6h+rGL5OjXTfK689ltL1VlNCQ+nz9HUvrPOuDiz95ER6UQo
8HZxoqd/jqJO832X4ovck2Org8ZzWkBYvzlVZ6uePtD6rmYsOkanY5XMLxO9ufe7fAAlz88yKumV
X0Lg7TKK6Jn7n+20vPBw+CIXBCVoslG1y6igWhRTixgCvBz4pVzIxCO2L3Zv44YWcRh2vzI+hmn6
NmdjE2RnGa5hzOFjdCL/njI6eV7daSwEe0S6Fk6ickT/TBuhyn8wHPysqSsyfGC1lK2fs5ovMwVI
4oZfbWyOWMgB7xK7yEvwWtxY5MLlFJdkrMtYCCaKxZb3hNr+S06CzGyln92ZXY360IZz5BOj/tc0
MJwM3oA0WCyE3+Pov+NHJVN8qkFRpej9kS5C1z6NzgW5MwR/vKv3MinVGRfVW5ZLAuUoQ6GZLMx3
MATiZz7CA6Oo7uR5kvDX8oBsi6B8cpLw21zMvw8LLfQBMx6LzPjFwN3h+y/meCdDVO4/uTJLxW1L
Xt1UR89/V2PKfzgjZc+tmAyvXf76d/1046s3h4sMdJVSVq+6o7xa3m1k/QtOEHdO8xX000voG1+p
iUfznJ9tvFmv5F/CjEfIcO1MyQUiEQeahQUIj+1ZXx5tmebtPj+Xg3bERm/994xSJYv16JjGJ/wR
nmWCnUm7kBlD7msvmS/yNJib7Kais6MnPA0ZFUqVPzxS8+xs8QSQsTvp2eu4vKWcJZ8zmDvpeYmG
L0wHG4yiXbqR2QKWOBZnecLGvExOdMEyxvXTHauCC3lg/37QrYedY6/dyvHJQTil+rHDYEt1cNcx
Q8jtIAdV+cs7DuuyWIqimzI27mXmlREIDPP3ioI5B2Tsb34pmuKhVuX1rC0HY+j/fqZ3+OMkP3KG
5W0yJclVoER0GgabmnaP8CtcyZ+TB408VED0VzCtuF1u06A8y7NcptZpGHaemW9nbm+ZgGpusjFP
8TqpbmSCsvT5Irf9oNYAMJ/zmJ+tlv1FF+zYQFNCe5+4lnmizl29fCXJNu6rs5xpPEnOyooPXhVu
eo5Npk6Ph5ocZ9Ny9POzPOPkWEakrQHdvIy8wVCPD63uPuZMhMPIg7TrLotevbDMXLrla6w92g7V
8IXN8c1kFet/Rrft/vuyqFhOFBxe5QaQgd4W/W3ukLHBDVCpLVDlh1xpx085iPG386svcyMvlpVW
jnIoHN7zZrkYev+V9MXP2EYXzaX7uDxgt3fIa/Utv0Z3wIxSnAdz3mok7nglKnmMgVBIWOVTutCA
LWqHPogxUEcYWWN24THIabeYNl0Ex8zSW8z5f4aaZcjS6Y9tSbzUEt/mBhj82M83yuNwS0ZguCCe
GOvsHbt0dw2qTmPWQXJRD2oH7H7qzD66z+PnGEebXRFNhyKTnWnoNZugIPa5VHeBVHDQ0sOrNFG9
ScRkPLe0dUMzap8k0NTK8AHAmoRyYxr81k4/fgTTuFa1TrR32Mbs1pLu6BPgDcs27Ce2iY9W26EO
0bzsZsZ0dniYFj4AgwZjTe3AAehHokO7BZnDjLEvGO9V6tO5bZANrxovo5vsj9gOLTyptks93Q9m
tFUl5M2QBZduZsvahdU2RwKw19JvzIed/di681qfltcCRcc1yHG/1a1+Q0/exik3sKMHLCiJi0Yi
UrdusxqcaFy3Hr40cd6vEV496zacMV4wX/nsjFeEiQA22QCqLSYdPrYSLjGr9JutZl0ixWn6NNo2
LDDaxb6xwOlydrpYTuBwrJvJU5eM7tZJk/syUE9Rab4nld9vK4lVj/z8VY+1EiEqqZtTGd/hvA92
V2afdsvevHZoqYyae9IrbFrpyGhwVe1TKibxVhngiNm4h6hC9zk6pP10PhvfOSKnoOH519Y44zYD
3vDS+c6KaRObBiYzvfrBnuSERuLBaWqftGxoKRhyMgIsDwDRUvOGHSosFbgqxWn+EsX7be3ZAAFm
w/KK3R82SFhRYzfSu/E2YctF1E63b8b7yjQaBM/aPtPAJxobQ023pPSUANJq43OFPpvSi4WaoS9v
tZJnuB7bfJHBONH7LJAG78PADtda/Norn6AFnFcsl4x4g90PEjk6Tz1MdEOrZh1hq7BaynnbwcXR
ajzi9oF3ZUk0ZYLiellm5J6BaV7R9bjJ6W+sTWX8ZLN1a7fJXdpQR9WL4S1BkWK6DfovZ3yHMEcu
G9Bpbqz5zncw8gkDfkc74CnHJL2KM4cmjnpU9LRgXdlHxTk2SqFzMjwq2XYoNvmN9kodEpIzaXBN
ypddWca4CRa4w+mFtoqD9Ev3eaj14t2fTgMbdpvlWkQ6rpn4l1j6S8ivudnJ1vLQQVN3Uhuv9wS+
y45Ra7EDlB5mmtDj1fvtGG3TES2uF2UAAws6RS0kyaDCmRUmaE8thl4DCRhXfpmfmpl3Bmp5U5Yp
3Uaig/Db5ZEA2IgagurUuNazmU8nis/QJroKywYf0mitvIszkpljoWxfIQhY4dg5WgGgnjSse6JS
c63+LapqN068fCCrxmtpAdsV33r2aSkGJgUhGdZUR3+1pDg6NNX0jt74VHshQuwCq0b2zyQvTdRf
Ngmg8qry0E0XS3CH1zgb/DzFdiXCyCbCq1fhPd0MGIr0LP+9doIXlO5+CxnhjnigGg0qKDFcGGl9
jiNQRBiSahDp9p3tB6dRcS960CtYgdjXDiiPhm8UzZn8DDBxnSsMkDrAhzScbyN6Old/X72Lq1tz
pruc9qgGltkhJqINVs6phZ09VMGTlzOZ0r6hmVPRbgBhL7lZdZhT/dEfWYAOWpysEWflVI2GEUWu
tamX8LuhbLQqnPoziRZ84hH4swFwFhQK2s/QYT65uBzpzJotrbGn0HRtje+DzS96ioO4saB1XteJ
H69sBHHqOOdDsmsRqSGJOeCvBBeK72Y3RdfY8rzEZnIAgu627tAdAKx2XThpd3m/vGeL/2stOB8t
4ylT9DzgsmlVg21GTqYOVZepjQrms48zCSJcSrQZQnC//RjzuMTjqvnscP0tQZX7gESP1rD2MWFJ
tG/MB83vjnlJwk3UbBHSEtqA4sDzl3xrzcz3vR/Me+X01KAngsnU7KycnLrWYuKjrQW/wWTcZSOp
eoXn7mCTeqc4wcMvG6SHaN31Qxu1mzkI2l2p94+DWWs7naQdYj9f3T5Q27iD1Jh0t2NLH9/2M6zp
jIBuJQEMqEBOWKz85qSKsOJMSMMTXQ7OFhX123mKfg1a9iYassexbU+FYzykVpJu1dKwfkPsCOx0
rfllDTXqYpPEIPC0AruyZmBloqMQTu3A2jgtpVhqkJDUttu9BL2ivFR9oJu6r8u+vlng2RecFpqP
cvlKl4rIzdx5Q+BgX5GGw10y4Iyu6h8/mB6sEMeoxilImqYMaFTLjec04mdJnRe3qjVmRag99BgK
wGbm6Nx3v03ZObieBnBUX88WXpD+oi3Xy+COmzQvL0P60E8BFU77MyRQegsx9YYj0Z1H+ZSOT4MM
WZW7mK4svPdAj200XYgql3IGzmJLjLVn53vIXJt1xIwVz7dxQUJPbVIk83Za40mrFIClj+tuPboF
dIuN4sH3WZP6ePdlRAaXaXGM2+rFr4qX3lD4APCkLULKa3jo3k528VaJ7jQbKYXi/npDB1/51qvJ
g3JVNPGe7K92FaQUJCh9N1p8LjztlbXLDp2ktyPiXL9W02fG6gBmOKyYwDT6lPEm7Hu+nrMsVINa
VkjaU4hhO+2l61oPlvVgLA+jBoqY2/ibUWk1c9pJLOdxeQqMLUERiKWy7x6bJt2D4ldey0qMCrhj
R/RNqCMSQgUBT1bLle7dO14Xr92u4iNb1oUEDf3q6BYjZ7nL3f6xrFDnaS2d8SCLjwiGtouVtrcB
6rircjzy/OOCUmxytDtR2ZkLWXNRi9yMr9jGE6KZGX0vgvPEsF5z07kdWvshVwm0NaaHGbFmWVqk
xOa1L5jlHv7naO5t8t1gLvbb/VcY938lm2t5bvDfkrkPyVf/f/7tP5O5//GW/+Bybf1ftmG4fuCR
AAz96hv/j8t1/hVI/q/uWZZrm473X7lcx7AdvIPcQP7XB+dtoeMlO9jQ/0UMuO/phuebJtJY93/C
5VIN/f+4XIM1OswwB+PbGLRyHP+Zyx3KkkyCkHnERBLDRqXf1YRGIfPCRk8L92OCNUhj+iMxVU7D
PmejWZV7wOgLRUFknyjDOysT5wGTuTvOqwzRDkDNHPbbrLbPXkFZHAAd3o7u5cbsl2Bl6IS2JTwv
y6hVB5KqEEPHWGouPnkFWLEdGlT7Pb61uh4/DDlvi2Lr2Uf5qEjoW6CLrqKSCgfqHEVtjvKrThpU
K1k6eohTqBtTDHLietul2afjY9c8gcEY4PHbtPb3RWP323yqTkRZevfRVx7aFOFj7QkODntS1JVZ
Mt+TkUaxOKGzS8+s3s8Grote9BXbVEzTDmm00QH1BySYlkO5L5xZ3y5FgFu/DYZQlht/JvWt9edv
NeElbM8cuW/xPFncYtXGKttgLv1iASRtbAxfsJ5/CWtX22SN9pXTxEcqVxwLcMP1UIEjjBh+blqd
1Ko4wVbGirLdbAdY8JRlhNAgOFAEvaD7/zSqLj0miUfMGBrXiY0eyx2AYP5Uth5xul9V+lI9TvbT
FGSnxssXtmCJdvRydbCCLt1aWfgypuFjjplOHWZou6CxNd/dsKfIMU1sYF2eCob6lUGZ8ADq9la4
yuBYI9TpLMIx6rEeaNIhKEdSAQuHkCiqE3uDz8WVPkO2hm2ZHLAKSVfNnNUbm711pJYCiMt/S3WV
7LgvAKGm7qQtdbKns2NbEwPFR3Kc9iVGSPY7LFi9GvMkBSnJviZb3eNs4+8jO34PoonEap3VZ4nP
6loloFgWQRx1lwKHDfDiyAYH4npi1FvGgPQE6XpL98/AzevB/p3G1rrNKIiNs/MVkjlwnfsQPm4L
cEXn12EZ3tzMg2HvY+wurpRPJbpZfvVkWmM7iWG/xXw722mzy0DID0GHP0CEkHjJEQTnnRmvBoNE
sM6prxOXL5oXCtmw0zyzQPxBHEVwRRgdCvRLZtx59yIRhhn2Dbn4EYkdEAy3JZBQZORPfcX5jAhS
o0OIE4NTzyjZtZGUKDt9yeliaHbm37vuCH/hwEBrbv/RO7N7SvJuS5fZpm9KEhrBmo/Yh1zrLOl6
K8Yv2/CeZxjcufNemv69WBwYApZbq4WYDYHI1rPTHJeOyDnWxeN10A33qFeKTR31QG+G0na9S67O
4Djo2kdrP5KkwhMVbQimDN848DcHwlEn34x3ONghgKrRw865bBrthlCCia+QpaBDcXwIwxooZ3QG
Kl+kSLZGep0luMNhpl0c0bCd4rTyKO42xWqTM2+u89RIrvMga5HjYS60eFJwSvBcU94HNtEhAiWe
7bQVcVtY+gMmDW0wFAeIL0q7Y0e7zzY3GJSxaExrUAfLuY86omY6xFHF0MzbJNImSDIKgIVW3I0g
wFQC4o2rxw1wX8KjMzwRF9GucEkibCmJXkMvfNdxZQNI2vp1/41ErNu5bgHGyJWoxvJJx9hvZ5Ds
BRBqqM3sxJq4tK589PasSwmxNM2mW8G4feJ7gi+9Dg/jEYo9EYk1T+RjJjPSJltDGhcG15rtlFuz
rHB8N/KbpiPh0Kh1B4/UqACoYymeu4p7ObbXuh2kTCAFRWt07rOJ2SAWRre4GbbbSsFUp4a+mcNx
a4YQOdiJntCxumuGq8LLukMSZ8Luho1HsySyVy3T9vXA7cJnJQ/EpqubarSPvT0SIWeVP0WAuw9t
8qceh083MId1vAAxK2pk1wXzygytsG3NZqPpRNA2cXvxdXSIUW4r3jZuSUpcZZLrSPAmHgQxK5XU
eKEO6axB2lkfsW8tSqjjEmdYNNQ+rqhaAN7jOmdSOGPgaCaSjlOCfxcmCXr1SndpvrYG9pW+Q+io
+tU75zh5aMk6Gq7obXrUJ5CUGRv0vMHlagmzkSFFNKk7gQ5dVMID1MtpLRY/yuwuyDDTa24IiPr4
dcyzPdACQDOkwCpt3FMDLXRVoPm8JtYW6Ku8ndsaI8a8WVnsc2AoQ3xIrJ3T8TGhl+79PCbnHCRs
48XQ3yFPCvFNXeNv+eqTn4lgLDj5mnYwlvI1iZHdpz7sN0OU80blU1+ZrO+E/GIlXlY7xdZmU9j1
7TQ6n3WbEWucvQVR1K07cmbY9M6njL5daxIZnszJbeJitdMGbEnDiUUjkPxGX9p9pRBo662zQoe7
YrnS3SueoZERworFOPZM2Jwdx7p+G7KMNPWEIe+h7o9b38Dmy3ktdTZstXFYrFZHHkOLOC2hVFGl
e1c1g21dBIgTRgs/e0PDa6SlsmPUGStZKGGNetg17C2FLzVTDa/1g2pASucw2xCA3e+rpn2jvg8J
EA4jVSxn49zXtoMfjpMcil6V2zwOdrkD6KO5qCi9edI3FdEMmetjBlF12KYrv72mp2ZjA4zNRq0F
GPyGly5Sew1fwGt4hwFNLQuIJiWc1QDMJcNk3vlpfwkVO53aN5wtXlXIU5JubdnVliiIaFf5qcR4
JI/m2D9Xroru/JmCBm0eLn4erv3BSngeQ1q0SbQZ8tgB0yIXNOuY6sd8bDZl3Bz48qjMZ7zUq3RA
3xThHjh8WQUGvUvsbbWMe6HN8gePnT2ybIhAaognBxcCpn3suJWy94Wt3XkjLOsSgaHOZffaqYxc
mZQIHbLvrgdinoUIIvS6gavXOi5r57iSMwJ3TqbV1nGcfBXC9jPGvg0zvZu9BUIu3/Whtq21xb0v
KOqQm3FKIh6mse5+Tx4kdJNrrzQZIIyBZdBRrrlxHpoKw7N8fmON+FFLZrePycVsWhsxk+GxuXMl
Wy4qnW+/02DD3eTU4ge7colgXQ25Tj/XxiJ+pOaKXmUb2RA8MQMcnpSwzqmgjQwJACOFtR0KmuTD
byuKzJ36JAbiExO5bw3vt02g47PZdqwVoqZrkFV112h6f7QRlU6ca8col9o8uYCbesbSoszwcSf9
8T5v3itkYLdOi0Sb+etWdCW1bmOKYdqERNGZxWOG2XnCBXwhsRUw1u73uV88tbPfr21XJztwTJaX
arG45pYBcNGhkUZKtHGqIcFDuvkYfSZzMPdTFrw5YZ7u1Jw9WoObsFrnDjYrZzVH8cQ6Z7nVQ/XT
L3ir1AmqUKvDvzijgosYS4Z3aa1J07IPCsNmlr/HIsQC1XOTnWknFwK6EKm6QbxlbLz2Ov11rBM+
cwPzzHCEzVQq3Cx+TJcstO7MJJpXmCdj4pnWB4K5FJlqnNscbIn4BOy9LeCpbTuphfVcwulNhm5X
kzhHEG36MQcV1h/UuxGGbeLYrB4Nf8c88EKgOCvCOXrp22hEXkDNDkFJtO40URFAGtXk46QFYgHC
H9bejP46mkmWBaSlBNE592qmAJbplE3IeLtytPpFd+sOzcn0Q7QsDWncsZbEb8kaQVWIW3t8o0Z7
FReSP45h0ba3zVskGaQTJqA6LasNApaA9FI33PZwIYGBxg6tdsWGoxZDMe9xGdqvyIqzJzM/xClC
rkVhzbroxbSNw0NW1iVZASS6HooWG8/aIsLP13uWQW557Hk61mMBR1Q/qcZh6oH3rgI83PAmDfau
tfBivgAmbphA2LF3JIqJbh56txLpT03uJcUy/wGH22A12cYtsYEw2US4P6TR7y/FjpKM4y6h56T2
EMabBIOjDW7pyDDb7Zg2n7VRNXu410XrSBjVUvxWxMh7dsdyIw4Iq8Tg6TsToVmzU6J57l+lno82
rLkdOqO47hcnuSmimhpoMa8K7D9YW0eYdhrLrT9hZk/8721gFS0gGTJgLGIJfyiw46QnsBkr++QO
MOZuSrYriBoltK5jT4A7id7h3Jthy5zXccFo9BLWXNRtHHoduEre22Pusq7RNp5R5pvFysi/8yJ2
HJr/0EUDHiojKQcNtuSbpvgc7DS7mzU8Aoxwpgq/YgsPD90inMMi6TxBR1OEMU+mUSb4iOCOaStK
x1XFsoN062kDVTh3OsrSftmYYZQd7S64UAwjamZBf5S5TOlZMbYPdoxyys1KTNAcp1rlannsaNas
zaEP3pTOXU1duchXynA92GhfW1s4WC6Nd8wKA7FWnR9txLqoHPJwxXSCofQYZdzpBOZ1NTfRSA5T
g7uaQYbMXL8uOSXwSkeb3hdBv2ra5HmiVXfl4ONMi8lL8XUl6r1pC9StA5Z+TXOMa/Z1AYk7BUXi
aug3LAJsvizmV8MQY+NpHKsgntdWw9jNEhczQ+q7WntmUjvr1rYbkOeaeoATSOAeYjWwYySDKwx1
RUaj/kFVWONbxjFAox9usCQeEaYGj0TLTVdG42JAVzePKCJ/lTHeDQnN06bka0wmniGqVnc27llr
miI3ZV76j4sPoty63lFvUe3RVupWLSjktnHyF9wl/XUzefndhIVnAM3SOgbJyh0OdgTGX+GmUR2j
pMASNnnKpsq4JquQuvzQIXwKuS0zioqxG18bg3NlGwspaSnPjLakZdhLXDA2XxBb1CRzpg1b08l6
6NiQhdRw62EO14OJBJdmtZvAkfeeu52s/DKDAxnY68SG0dCqNXZI5cD8zeZRRIi6jlnWcko042Fp
/W9Scb7ICz1Z6gOWcx1YSMeWBGuEocYk7jfyieO2zGVlFPWn07nzlr7tuu1MxBrTez4Q+daa6kU5
lEjjQa2MuPFXFmb1lCzaHU2yc2syU/tZ/mTysNInAq4ecDIddgOxlOBeGL1fFw5+16h1bhsyJ1F2
0OrI6HlUyOHiZPHFXPQ6BVdbWJ6v2GOiSaJhUkvrZKKHgrrgFNNT0aS5MkmbZWLuDqTxwmL0ypNW
DFVUb5VJe8anTzPQr2mlccMiGE9dejmLtMSanlLBwpI+7GlFVNxZtJ6t1UCaZu+i2RXRUEQbiKe3
dq0jRqLCFGxSZGz2PP660jaalvbeLfKWpTONLrRNCb6lzQvriGjd6/XOsbvfIgj2f4KeSCz3rGCv
06/6++pBjfGqXf/8KZ6YMKcEqfZg1BvcdsVzclp3CWihh98jHDppdW3E9tEhCMww3rQCXWjWEqSk
0C0mpk7jstL2eV3E6PIMPC5H3CWnykVfGaSrsdz6WF81NFnznHeOKfd9S57BgDrhuhiqjTbRDMOS
f9shRL7GCZddHGtSZP70kKRpmNE9HKSNSLQcqXt0Fg16bam0GpFNEvlJ99GQNmQmDUmfzqQjLUpT
mpW0lqgN5GiMGACVNDRdOpu1tDgLep30T540aX4G0gZt6Yca0hgtpUXa0Cu1pGma0j1FDPQG7CoG
WsldTn/Vos8KrD8Qq+DcpNKC1aUZm4oPtrRnZ2nUlpiNS+NWZ50fSyu3labuQHcX1LRmwkdyakvr
t5L0DWkGszDRpDlcSpu4ZtDQNTakfYzvxEJXvrrloYjlfY3nclIszzEID1If1JYsD97EXVdFMZ5n
tKjb8Z6Eb1zipHUtTWwl7exBGtuifqfP3UjDu5PWt8vlaUya4Ym0xRtpkNt0yls65sODLu1z96+R
Tkc9prOu6LDDRdU8DyU6guY7t5rHhJduJmnMUxUj0V169dK0j6V9n9PHVwP6ey0BLyf97AkjGwaS
gXgxyoPT37AeLeqTrB4+e4EEZlZPsWADhgAEMSRBLUhBKnBBDGWgoA3gpu57wQ8MOARdgIRC0ASb
9XIHq9AKsyDwgmLiqARn8ARsCCAcTEEdLIEecnaV5N8QFw4PARCLuSyERC2oRAczgaE+6ZGCUUzw
FJaAFZBPDw6kBbaVBtzFJABGKSiGAZMxCZzRCaYRZd+FYBvwvDjVCckB0YHwPd1RYtmiOL+nbQch
IvhH+0eCtAKFZIKHUKq98gUYYdlUbUOBSCKsVpHOAJbMgphowwPiM1vAE1sQlFlglAoqBXcuYELg
9mMryEol8AqJPutGcBaKgr+WAC6VoC6pQC+t4C8FHEwqQAwy6JrdDh+A6wPFOKXuoGi3dNrYpAlS
U8LW0GEpd5KLVznRfWlXJzhytbNte6VcGvKUUrz1aBXv/Vg4u4ZZwUbyso1y/abCpBtq4jbr6P0j
ptEfm2z59Sftx5j69LZAgQ39JkWrJLqxIJLYy7rDyg1653qgi+oQNvBkBJ19pVuzSRDh/OXZCXjg
Mjy7FBWI/DmH4atfuphfWGcDMFHT3a++vtJB8CrwPEyUzin/YEd5xYB55uF/aevlDnNSKSqewYvv
NW57q8rPna3BOUWnqDr1KWIiwzjIj9CK/eZgjFm+1QP1VsGK2fBhWOA+2+5JtcsXrQmUxPmHr/xT
ARSWgMLh0fqYw7oXUWusTLC7zjcvcjQ9xBhxAXea1iAvLs+Y0cGep4CA56UciUs2L7O/XMhfOSf6
egROlYOQd9q1u+9Zzclf4hT/dgpzeLJdhvjGZjDXmnUBbrhh1lnppgUL6m76tDhoYNENQCgtdZJ1
DTjNBS+DZqAlV31TPAZRqwRXLd/j+04fnuW0TIs6jfm3JXQyX10+fW5e+mCCeEGgMP6d1wx8V36L
/Y8DNsl3iQVzW7Rvv37B+Ph1GdHOAEA3aIC9yn00MzB7wO2c26tR+q38d+kDElObzbLqRo6UbWZ0
5Vjz3ujzjRxKILweny/fWk4uNce/c8bLAsdey4/LEVayKqwvYmP8SLvgz3DJegdSWr/Y/5z6QmEJ
xHs4v6m9/IZNdVYdMaUEFuagfhUsrpxBv/QIHvXule4DtlsjhmPGxWbeamv1CCSPZ1z0LGPg7yLT
8mZFf9cRTS+XIOC13dJxbSOangzWhOMGVYQWyprkTHzBeRpCQt/iVe9PF0qEFwNJVNLrGw24Xf77
7ypVpv0RsJ6z7HcfpFI+CjXUao6tm7758evfNuJDavOCavfSguXRl+YCGSzp6Nwmy29t6is6xMcM
bI/EgXOJiED+PSWgrn1lgo7RTMz2WWH3WE70NuIuuoTLeONgIIwI5ayrH5oiLyQPXnCeveSViSQj
uji4oLTF9NgVG7PM34aHBK6w05ffbinOAR5PNuYWfQPBKOc37crHGtmYTaPnyi8qsHUuVOnMNykP
zbB2Lj2WJFdeRnQykxHKAKRSxY38Aqzt4k3mxTStm3ZJ1tGUXuSzAAcujQDAVaDhZubc9IN/wCpl
nQg2LKekRkViY4YIFbgaW/8jcoUnjpyXcfk00FSoNL3Upf8Rt3vcp95k/Mjtmfxh1PDUKVy13A+k
mX+N8NYJhG5q8pyTi46NMrZ4xVF+2UFq5/6nEnBbY51Ds/RvFMlNEAjiTYjUvVz9SeDvBQo8hwbH
Ge+jlNuNW0t+aUONZzyBc7bIBYi2I+g290VCyjWe06S9gXHnbDnm+LAA1csQK5nn5OfpgKFhEu0j
5sVxvIWF+hsucvT+jGf4qB7kYGT4yDAyK/dmCZvVP39GZk82BE0UMYniFM9jVP6yy4Qgs6kC2sVK
aIO52I3cHTKl6q77jOjTpRdhK21LzPH3348z70POm6bjAcMtgkSmBL+R4S9nigPZK3Bz5I4f8t2m
4jZL6nf5uvI1dID6v5OGj99IV9SYfuVdlOnPclP1NVlOxYxgsDzLzShTdTgWp6T/rNEo5e38KIfn
aQAkfMvAylgu4goNhVoazBIGZ1qORP5BXWVmcNL5+Z9pj3LSF8GPqKyvcyME1IcQ5q+Eo3XGefqG
rJG1HJv8TM6rfFIrEKUyn9sGtNJ4/5uaOV55xMc4LMpL5DhlapTvQV2CE/Imf0UeI3I4Kb6b7kQo
K/MaMc0klKo7uUrmyKTZH+Ug5GV/0zL/P82YRLTmrfx84M/IX2cff7K7z8lMj0VLiBK/kpMlV8MV
PVDw1MJHyyv/xiqn2dqNnfU98f4soiRphDv5UtHU7DG02vwzff1diKD6SJZt4eaUWOZNC7Esb5M/
NqDW6VDthKR6oeGxRcwjn1105XfxaPN15dUGYHpgzJCwzJ1ztnPabDshWfr749N4zCjI47VIPas9
5QF1StM6y2WVAyJV8TSmv3I8MtXL9F+a9k1HUUUuSsJD5+80dvOD3ix/p1AeRFrH3TkPu6x11r3G
UdHAfbXKWwuEno7aVdt2T6GfXnoECBp9wD5atqO7SdPqExTrb75xp/yhA3sfjfGXRhHah/SSZUxd
gR7Da5o3Zdr+TO5TO/TPMoFObXHGG+ucplTXtAffD+lRKAzd/c/F38v0Ourdt0qcC+4AZ5WxsMnw
wmFOapvuQYfSKSLzV6ZXjT2VV2rrAW0anO7vyExXoGvps/yR3TjOBThymReXmX5s0otMYzLzs2G6
snTtUaa0snu32+y1cKiizQm5lFH1XmH8hEzkeRYlHgTe1qaBdpXFNLuxa4FCxm9xSXHPhcnF7qYY
7TvXig5tpZxfjFawSsHBJPUjiH3FnRaZ6AKVJun1Pj1eF0dGrSvRw3gYiqImnMCBDOSFlegMQwSH
6HiwARANYiBqRIrB0VWbngdkiovoFVHHnBqGJTLGCjmjIbpGVxSOmQ09hPExFj1YIViig2SHwtQy
FpvKTrRDxF4Nd6D+y5yIJiQAhmls1EAGW23aBvq6Qr65J8cVLLatD+SaB/d9p64oJMSi6aKepbHz
bEsHUbnCk0GjfknMPSR+6z9peOSvKqyCutEdDyHu70Ph54RJUQincE0VuHov7YAIXXO2/i91Z7Ib
OZNe7VsxvGeDEZwX3iSTOSqllJQaN4RKJZHBeZ6u3g/77x+2l14a6Aa6v6qvSlKSEe9wznMCgF3l
JoPgQmNgnRd6nC3ErtfOC7c0nsaRYDjyhbTe3HpTd5+HSw1MG7UxCzjPMOYt3PadLdEJQMKGaN21
5b6P5M0rlj2/ZFHxcWTzWNYnkMDZZk7xbTkqOqSTRLhANgCCvgwkUfFKEowJKbZg2z14L4PtHZYZ
r0DL6FwSsYrAIQz0ZMIqnb9YoC9Qu9Z7omxoS02bj84AJiOdAo5yRNNsQT0hjtwhM8VZ50ssW1l4
MngVPR6/9r5mDc3WqfH7nu2toD9H/LfShuH9hoUgTYogqn2f28FgzF/oizRCMkZ05mN4qIv4BdNB
yPYpvFplbvoxW4gtEOUTTAMcpVJL8TN3zzrI0CCG5M53wecMz46/bdppGj83G7DAMiN0wZTO1l3i
I4hZ7WTRm251QV3QNYiuTZEPM91hbBAk6+8TSXao+8m496oc97YGgjUWPtDbck+1hyzX0m9Fn99p
Tg+PS4ecrwwDZAPlZOcQtEZ04Ea381dvYD5alWiM2byHmynKnhoixrZNGsmNa2YfTYYDHkDYpQr7
b6P23iJl4DVnd1S2znf/THwedPnFIsccclo3MwQhx6luYN1IC52ckRQ7mdAN1aFbEgxQ7rSON25R
bP5F4u4Y2vCVhIyMm4xoA4J8Ko2rL5U1PJsOAF5tKPDdLL471TLe0zBdV32/UQADFZChVPfuq44A
eKP4sGV8tBng+O7TSBZPUNjaqhVEQFPLW6QRssqay8qHo24ln3zC+ZZI0PtoqDeLW93WIYrZGVzF
5oDjNyZmy+UjzTPvp2wZymfRt1LN1UaqFCOvxNR+m2JnpETMykDrWYO79eKrha2zLbazQ5eqxwUv
1ZotrFd3ZhUXwVI4d5NgJKS3DnmX7UG3WZa0oBe1AoAWQDfMwk1gexi+NKx3PjSgTy+sP3MWfru+
nuAAUWsyCxlINx+87L6KhhtVOCQV+uljHw7aAdwbiqlqL2ZqOicdZlSezXhoe2CDiTGc4LrAOTV+
uAER5hMuC36ZlmOCq+/YK+B5ZKsBuT/ix71ir451Me2bNYJh6rqLEN+lIL0aNUdIM4rnfkZJte6A
kbdpDA8Bj6UDwvJ1Remm3Bcp+Dy+K/chlJ7YyLXxD/UxGMb8rVbVyutRf0gD/7Yt9s4uopt0yH/0
EOJj0xHNWvfjk9szWUvRprWiAG+t8wbnIYIBR3p/81pxsTkLsoVlV+LNZ67psE9IhjsK2OukE9VX
NGDiutJu/Li+Ry8x+MBLGsAT5mWyzS9PkkEwoVTqcThEV12C868rZj15SVEPz2jX98I9ys584lk9
wysUU07mhetAom2FdRhbcgXEdRpmMCkdsYJF7u0hYQFxbRJ5LKJbnkUohGaNzzfnUtKd/JwQSRnY
UfSRhM2FM2KXQPzeZJP1OGszKtXUuHIWLbCM87dwAeyQpNFp0tsusCp+5JnFqs0lrROPCYlSbWUR
PXbLUdhscuV862sulb3CocgvIwQO/Wz8LqdBnYr2m2j3eVuX0tkOrnzxwHs1TJlP/Dw+BR2aC4bJ
1s3XLq/JOtK9bVPN4ujGCrpAhO2CM8P2oGlHHcEWAm5YTzSfZ2X8hRWMejEfymhI9r10/swiFxs9
skD8OykHn2FtWLvATxcM+JU3f05pRwTSNO1VXRLGhaAXilO1SxDZWIjwA32WPbIl322MH7q1kUnr
L5IYtenMHDawyNzAMB5HYlsDCChIcIfsXrL7Y+3rZ6t4cLBz1rgcqsjoidQCCMR9gCfNeLHj8ehk
1Qkce7PrlIMRbGV+wQov3mAJfyo58zbkIVhDMse6fDmQdnFKjZjwhrAjxNd6H1ErwTSynxdok35h
tfdTbqMaGghqa7IRCKdiCoQSLgyc5dOJKRmFZpJU6JABmULiz0FTzthKTTzo/+/Eaf55vM0sa2zg
RLN5UMxrmTtpOAJy85IVDn333Eg6TclXGsXbDhS1Tzl1ylcST+Y09zM+pYHZ9MZcxmsNaR/oifXY
LoJF7xQy/7ScDYRYwjMnHb0LVzax0QQmk7e6sQ0KGBLhWTwLllsDwgRRuMnONN1Lu8SsVcixpwa8
6h37n6Euv0pnCTdeK17Q3QGd4UbLJoYUfWvUQeg4fyMbOV4GYueugfFTZNaVCxVwUhb9ThGinpaR
FkI+viRsbbzFWOXZbTvoirYesQj7yFoPoI7LVLTeje0j1UL+KXqn288IJoO8p7hjmXJCB8PnUyeS
5WANAwZVSQQzWVk/dURABzRIkhVGhbmPGETyEZ5KkveGMb00lfqIc1YnjJ43WunwREYj6nJT/yiA
Y3AsBsts5nft2CCFrIa7KcvPtcl1BfaImVxfXoc0xEhjTvmRyF8kDpF+LTpOUVBUK2Ic90HrPo4R
NHZt/umdE0IU9H9WZvCIpDzd4c0W1ms8QWUEiG4ScaeXe47rfUfgM2o9X7P4osMyhbvf6c2OahcF
guP5nsHIVcgxSLWwXQ8VH6QL3oh0CP2mIhtowtkUSAMMeuUCdtDORY8hAnHnTo0mISB+bPL/zZnG
FdjYRiVtE3CdHAGxNfyg2TnpMgUrj+jPQpmArSqDqwpeqC/BvMq+uSkiVlkQDs4RgWi07fv8MskO
ImOZvhWG+52Z/bKJK9yHNvsnBsytL+Zw5ZE+WO7wXAHfOrPBfzULOvmqHveeBiXXcvFuOGK4rzFb
bSMSsACKAuEhpEsHX8+qxenyhyJV1lXoKsC1SeGdkiTApbKNiLTbVoP3bYvfaqaQEAnRrn1YkwDb
19Agw/6nh9VBGmZPb9RVAOdHygLd4VvtGLP3goAV/kalzMfeARtnpDCoYjK1zmoGTyzkazxXT02O
b72N0SiHZEpoNpkdkx4FRtqx4G6qH9E2W9I4nJPGrcq2STtJ91sbGRk7yOPA2Yt4kxD1tWZ3IJDT
MtxgnbcjXHPfRKEXLMw68Khiw8ODEtIfsIxPGdAbNv9IMOncYiz+MhkaH6zPBV7mhl9ZA0VHRHYx
sW3wALOm5tgpxAP06m1F/QaV9EYP8FUgNnbS98ocdlomX0NB7lRdL1dHN92T0TAmq7KeIADh8vHK
9lcVquRJci+DYEMwZxsjYXQOb/5JDYymO9f7Xjxr9E+l0VVnh4/IbpZwl2ZsPSeUwNs5BUcxxs4p
WpOM9SL6U0UzmlgOwYZolK0GdXkPWRr7MSBnTgHrgGZ3n3UU8KXRx75MmjtajTjlgZoqArCrhY+J
TFRjvrGymE+6mZlb1A8aakYPNRewYMOtPju6S4BR3nPBwN1Q9t5xav78kvrIe8ugYG+Vtmb8pfGj
WqaTaBgAFQQLeSVL+tKNJSX3/Ja2byFbDSWg9xbrq1Wi5CN/Ap+OXbc7ItYaqqe/3DrvGZDrTaHn
f3VvTA6ut+oiYRYYJm6dtGF0VLgkAOekw/WdDZswOYuLnlZ1IIbFIM472/dDER8NS9rY7tpqNzek
gjTLC8nMjPJGcq10HgFOEx7zGNB8VObbuKl49LR83Nq4zqM4wgyOhEZHnH2yTWwAc0S3QIlnavFw
6F40okiJEvlkHgmcVVFQINQexPBSmbcKBVlpDh1e3fkk4uEql4VSsbR8T2d3mulMTQPCoD4AvDEc
7Vl76MnITClTvwxH98C1o21ccOBj7mfUyGU0ebCUfHvsGarJHsFOWF8wD313sSt8AR6bLCdypibL
e68jvi82mO/R4L5ba2R2CY83LPTxGPYhe24i7mzmcSFoaVM6F12SVYz2Rm3wBhpbWxJQK7zoiRTW
ohUAoaPspTKaz7knztJa6t9ChojiSVc2Q3Nh2w2TYBlgosjR9VVTlPTf6gD2isKVsI2Ux8WPRxyc
StY+ypOvJY0NjkveLpA4iICGzsM9Gf2Z6/xAC2xg/nN7iv9k7xFBHdddfaVdOOARjTfsgkBfz5+t
Fn2Uox1tUH83216MzSlLq7cxd7wLmeSUk3DmgFz0SDVHUMBI27m6KA+6KQcnJfUPaTWHrAVKinVF
D2xhE0FYaXS3E5Wdd069Kru1zNbCgxZ72ZmVYkrmaQG/FvtjIdtVaXaYPVb9BTPGlszlZYLTHrfm
dwcFLagA+W3qnjJXZj0qzpjispGTBwiyfNbj7zQ2i50Rk8lhi9dmlZRNa95G4675OqmGySEKHAPR
2KSil3Kdhq8amrK7FHTycQVB3rTADnjfnvespblxwOGyzT3zNVLFH2sqQXMY+9Fob+GctYE3Wj8V
8pxxyO6KdkZ0J+yPiHumta/6QhZE1htXL47+eAjxddjzEKYjJq+yvE+1n8hlClNUyto4kEAs7YtO
FGnsS+fxducD3Uwt9DU10PkehvEOEOBzPhBlqJbwBfGIz+NPMHY2RzuLX9tEanaQTCDlWDRtM/CZ
ButIP9BIgyLUrrET9slzj7CF7CNaLPLkSUiWhsShZszPc6xeqJ3+MjxjUTzhd3QTceqhCmxqbOH8
COc/hnobE2BUchh2OnyNXTItAVwbRgy0Wwt2vYvKtLfWBBEgoMVh5qQOm8OI+XwJbpNADqVeIlcn
PEzXrYNZjCx4YYt4eAb9vIJQHumoVi28lR2xu7gxOb8M9yuT3WEmros3VvJe2MRf9bhNJq/aNCXz
SPspL4uzkjy6qrD1wKjYNA+El05m9omX47ewYdG59p6TKQmYqjy5ef5Tr89o0bGtzBvGaH+SClgK
uePuJk6puBiS2H4sk4+erxA0+x2wIcayHh4Nq7h4oug29rRnlOawZll/5P0vufSfyOfWEoeic9Cq
pynOz8283E2tATe9T0NybRClR1zYff6pgE9v+lpXdLsGuismY0Qdoig0SHjz6zKnRSs9NtaGk5y9
dayS4Yco2SFxMxOwq4yaVO/0BUkYn1cKfqJNGk4lkNck26GFjNQdaYCs07LSQKt+RNR8a10SJsWE
4Ao29jNpAA4EwWobawkEgxZj0NjweaeUWeFyThNy03ppIEgst2lFRcNGMD2ns372qp84cmkLpP6c
qFNYl1stKR5s4AObxukx1DfXxiZfvViVy44zc37OT8RPuOdOGPQlyLNi+zU6Na48i6KpN6qqGWiT
6zi08yEewp1qMF4Z7UEO7p1d6CcuOiSNLp992dcA9CKm0mXL3K/Sf6IBUHihH5D+iNOIRqqPiWLu
I2aRoRp4W6yAh5JjhvQAZipOetC7ttsZJ7D9flt33OzhJKDPzgHBWNs+c/qTp/djIL8NYov5IKIi
UOpus2jZ+xQyEJ40ygG03zFFPIw1y7x0eR/u2sW9kIkm06uBkJxoQAomZgK/jdW9jPAwaaLxYTnm
uQNbrw9WE+BDQ5oXEnI4elsm9uU2CTMOck//cMLyzzR6aCPd5NQ5BJQjo7CDpYF9PSlzVV9sx14/
k6J3ZPrIKdc7X0OjuIC4v8m6BA9tUKHHdDNePzyUGWBzY+GE4eF6SC2nASTBA6bpELs1RC12i6IM
a8qm8/J0H84gnUR+TLKWOzy1qVX09MVZewzyq6lDqdt5MTd9s9UZFCvhWPs0bsmczQ9NmB11Oiik
QN5XWLY3zSKntnStbqelmGWAdkaQnzdOfBsbh4nR3HO7TfU5bE8MW9alLF4qLZtfskJ/nlv3oGwa
RlG3IJwGgA9xyzX+giNdHSbCSOse7/eM4s6vHKR3rexz7HneY5TZ8WFiDJdKffQzCQCGJgJlSHy2
uwu0oOKjziqcUhYFZJdrWICSK4VadKxy57bEDE0bRy8PMm5emRq6AZq5m8E8XSIR3rUAUwloK75V
YCEN0Mbfyl0F07ieaTVxXi3FXmEppmjyriZBQr6gX+RVGiYqD0qD0nvJc0YKnfmeGtmfvGWD042k
Z+bx8hwV5bvJqiv1RoTFCL4LHhVhLN4682BfQItcKALNwZYgc1CHerB+tcxqA9vlN8YS3GGERJ8w
57+t9zKbLbFiIS7EKPelDEUwzKY8xVn8WeKZGRJCkNWkHnsbbC3l4z+r/Ej7IlMNit4S/Y2q1PN5
bfYs6Xy7SXzHGglCtZm4CIYQHMgojZz4KYsBHevL04IdMFu2KkMFGemm8qEAfGYW0tXw5Lrlp8RY
VOrFrhvydSiKiQbhhUEaJAsIUhGT5Tj1yDHn9MFmUTN6+0Kny4iBWBB7tFxFKG/TMp/ZwwfxsFzi
kCKuceoHMVe/7MvZqYx8fUCjyEMq8yfTTh8ITsh2IlXupurEdS6Q3ME2+Os05YVThJVsgwyg3qcm
26El7z7SkAhHGd+Ng47gx8P01jlw0LPShGfBbspJp2tbpg9d4VJ16d17wzxkR7hbEIHhifCo+b2c
+kMeF8fRq/ZTe6d3yWdrNs1eH7THuiAxUTakqQo8GP3sXLJ6CcolQpo7tVcxiXdcGjEui/GuyvW7
2OAljSZxsceMnh0JRWKG8KvK+TmMye9k4AEJ+CUy5/diodqz6nH0cfTCh8XJHacSZ44nvyMVfchi
uLaFF/muW+xbo3xvoRBPihyyvN87zIGzCFLnmL0rd/wz3qUu9rLIBLi90O96MENPPCs2hrON65A8
O9fyPhfiq6RPCPLWifai4I2SA7dVtg7xEUR5G73T3lRdXMMQikNeyKMHvROImcOM2z0n6Pl8GT7W
M10TMkYKiYKbNHYw8GPmHDjdmavGazc5GkjsXaM5mMMc9PGEiLYOSJPTg6lkzxVBRWiNU9WU2KXW
Br+tx4coDA0wBlKee0fNBGprA5pBOqaGME3NbVp2PM2pQ7lBli5z8wkJMk9e7HcGYrpEC9bhPKyt
u6FZsu1kYHCJ2aDF+Uwfi1fZN3kAuvZP5nR/NMurfEw7lJdR+KEhmg4slmybziIyiAndXzoQugi2
pYP57JK0kQPAZ2ytBZzKf+yovcuqksQOyXKxEQ+kDDP3yTJKET74MYo/OkWvi6tI32XELGw8gzl8
xoj5e0rvDbVEWyMJ7asw76f4ucpxFNKikm5W7aXq3uuG2LHYm1jS5dWxMlKD76JrT+jTn+Zk9jMr
fqjHZcc5EF3aBvZiOLUI0cPpS1XJTZsZdGScsp7NWWRmYNfvR30aqCKMnasrtOzZoUKAUY45qS18
jvAuqROF9ZNl2XWu6P0kVmBej8e2mUquQPdq61VL0KEecK9CSmscP0mPdbr0FzdZfmVr/o5J8Vih
QIGmTDxOURMVmv+NLftSLQqVnq3/VgQz4c4kInwCaRQ+5AV+43r4qqT7XC/JjLpJ4ITtsX1HL87E
6ikeqxdJdJ0fUwdEhFOnegEvJClenQa3wRRbM9OwD94cnaWRdd92RNZbpnObW/o+o+cR8gZWCJZL
2LxVaje+Hc+Xb63q+dvioT4YWYkhEr8RFQ50f6aXYjlMBgL7kUwHyAhkBrf1d75wGaIyHbeMD4Dk
ewjySKdJTNJ3eFYCVcRfQ8Z4tRX2YyrIa/Z+CNnTz2F0jpYWSEtJBHi5PFh18tJV+id64o30mAVI
zNKkWrBIHlNu/galFA2A73bcaX9SEMNREWItzsfXJNUk47KzwdTklNnJUSwlCdft9DRQWDOw+4Pg
XN828CkAU1ZXFH1ny2Yvi/h16afjktW3ovlLIE/HqPfsGBwAuerIBVw3qoW+L+3+JXMqd4OyGBCn
jTTVGb33KHd5ozP16U1wBpblPQoJoV7lydoSalDrk5hOc8K/bcrv4hLDjiEdgu3NyDzkfQwZELf2
QQJTvQy6xDjhqO1il8Y6i6ESMM2H2sDfaw801GiIXBtejGYPpzBHxGDNhokrhrxKhwtVm/nxlcO+
oK5lllU9Iuq7wskMPAexhOhrkzP1Z+nKxx626SZNho+Z1WPEQLWe4pPdUmkkNbPXxp+Pw1ARtqxW
i4YNcCBu7iFNM7siHIiKk2CLvm63Kma0G2cjlLpsnlfS2JttTyfT4gusuzJnYMxSrCuiRwc9iOmq
e0ZX5tbR2u0yOC9dV0AJTXJ2gK1kF71ACo7teVdZuNOZvWh3S/9ddskjS4+WE6yPMDt/5HSYKMW1
aD9V8mLmDBWi1fBTou21mjh5Jt6TTDXsx3ghWo2nklkhqDeZHy3V+QIDFbG7TBhl6l6k+VpFpF7D
kXRxeqz/HfK+3zHGNrdawTyQ3PqNjfbPUqV79tDzF3oMSt9maAG/xIXSZP3aktQOrFT3rtajx3Rw
hbkW/wi+3MZbFCsXrXwnM2DnhtnOGbMDBI3naXTSq448tuoAJjsLH35sP0X4pXEukhwhWdvZ3vRl
zqjw2RXfRo1JnrkGeHRyKHaey6xxLLSHhKz0KSXho3DWrABtdv2GFa+UOXZT7BnVWJFrkqRqlxZ0
qrxTuNSMGuIDuYEb0fTPUJmOkPWroDW6K8exYs/C6sIq5y/Mu3mpSNe0EHpMIzkMRnsdEmqAMF9Z
2609+v2kA/5yrce8uwqbtaOn1j5gJYEqNPeu+4GWOIm6Hz5lAdGddtjzMAokKqIjl9XBzOLT0D+m
zcSu36JGIVDCXvgKF9m+CSPDnRQenAY3q97TEyDqIPEgGfvA0aazqp2fKaSNFWYsA9oKbGPSfqiR
GIA/UpCzVJj4pSNZVMRaGTjCKy71qK5Vw1QeA2QapF4+b7S4iFHmdvcdto2tU3dse9v8WVTe1zgS
aYGJx91O7YQN9uQNxQTXlKQPWEn3QNy6Q5Pj9W9yxglWnGFOECVxpVaNv3OhJNaY/Pgp/CcfHNoG
D22yM2yCrUl8IMRnAS8d5QEzEJZ7BGb4rCTJA62+Ftsk3qdVfyKIANslVE4QRZ4BkcHJ91hNxo3S
U3Nbj0S21VHzZpt1TMjr9OFlbhEAqxr9xmTC1y1Iy0nK2BtaoW3i+G8hsM83K1Jpnv9g5DEvNDz5
uukSh7DOXM5/7XXUttYob64qumC2V7B91BCqDe9OJMDLSNEayQf01HfMsWx7JoZ8MIAsWHezy9OM
IBKNydiihMRc06yYkEmXpwJ/FEo8jRB60FEdXeCa2dlJvfarWTETpjzaDFX1EM7Wcw0XGNih8wmR
6xr/mAXB5mlNMHUdY8e0JQ8eQDzGg+nZUiQ4l9mSU1Fjv1gqk3kCvZpZHnn4H5XR+/++Blf+r8I5
b2XOf/4P4H+kbuv6P7+//wr//Fdy55ou+h//fvnqyn/bNygwyv/OAPrXv/cvBpCl/0NKAgB1iZZa
6AJgz//P5rTFP1irSUppSxi28z+yOZ1/GIyOOTxNIjgNg//13xhA7j9005TAgQjyth1Ovv8NA8hy
BBgiXHlzVBZrBKlt6qRcuQzYBPFFFtWX+T8ZQJlS6cKF7ME7NK8VOuttNhmn0oTzZyomGlEt9jHl
PtIpFuc0wbwe1Kucl9MHY487PfvLavA+tDyWYE8eYIEHrBg2MTv6mZwcWGxYgJ9RimWIXjbTZN+w
+wI1wKWHxMRFV1Ms14okAVIe8JiPNeoS77V0u91o98e2pDyA8InsogoPFXOjxAmZCuVAAFKEIV0a
4nszkJrkLCP1QV1q3e2QW3U/ViIVf71NnNJq+ibybe+11a+GVVrn0gDJfFJhFG2XGCfMQOsGiHEc
9qJK7U3bU6ZUlT4HLqq+UPbTPT6Qi3CG6uQlcX3qtdWLPgPX9x3HfrM9ku+8Eu2pTV9D6BTIwl4e
RTS9LWri65ky5gFxfZ51SQD9Oss1Bs452sCJZE7ocsD3OKbKbjvUM6b7ydxDp3xRTGOQ/lenkIUr
a6s3u2vlXpgo2ZIJgRSoWQ3zMzl52MSeulx8EKC0+MK0qQjjg1V74d61nWxr6tF7GeV3yBZw1+TH
QYZkVdjdce7hdxioptyaQJSl8k5MZvD7aoTftQmNPKPOTQMZ1Zf8RHQCR/BuBZMghycrCTIuRpff
RLmJKB72jE2vsJOz+zgbxfOM5wbb6R09ypuOUCljqZMtPykZkfe2VjcoJFNMTtP41Dvaj5FY+PX7
+MOI0EbxXaiBLr/ET5fBvt0UITnbYqeUfmXGxNc+Iuywr0Ms76acdTDZObd5MWD7iLPKmGtVVk7e
TEz0Ht53Ij/RWbyn8NeptV9Iivx0TeZi67dhhw+0Wx92eWWRy+7Mzn6csn61ZkAcKTw4pBDaZ1ZW
z0w2ICWq6tPyXoq+4pHOrOUExYMBUvFThSOEB3ZPRSL/FJ77kttk2oNbCdg5QMu2L4JIJd/hypxl
+qXL6SXzatwT/ccy7uJVoFuZ361bfnXKuvDxgpll5862/tGNObgtwzzqOJ3QEKMPgJGovLMbgVfN
EGYt8WsHvK7wuncgI0HXMMbS/rI0SNgmjsKXRb6vvP6jntVPkpUuPZN8s7KLVg1/xtp8YPf31AJ1
9dlZhZt5RMuW/e2d9gAvECbIRBC8DSmG3RIL50X8sZJ1L50zRqTMQgULz1DScjcDsqWmEh9DWVy1
5phVGoImjMqddY9iG9bRDCSEzepjUg7XfhAnM8JvbmeHrrbuVLXMTFAHVmdo5obw1ZhW56e9dvbS
OErOWObB6gBacQupyOZLAkNBpqcxU/tAYYw4IDZ5It7TCPtQ1O2ovNCFiP6j1Pqv2vhgpegz33q3
eZpyh8E3uaTR2Fl+vLp7Uq8sufvTb6Ng3D4QVG81RJohZfzSm/CyjDZqePGsKe1aptlPmzCjKmtO
Idck5SsLEZKVlzpGCpNos9on4Ue1SlpaNrzAnLMPaZgPXjUgLEOJ6OjFKdMRcxqYXsgHX7i0rd84
zF+hHa1NTwGnVV0mjdR6z35SMyKAvJ6OuSaeSS/cwcR/8Uom/HEIZ9bL82NT8aeEpX3qgRQm0b02
fBRudF+5SJzG8M5+xb/frro6HVM85kDPYiWoWUfcChWz35CfMmp2C0I6aqj4JrQZXYAZfqX9fEiy
wS/ZS5i8xj2LgW3aMxVM+gZba1UGI1AmtMfTdW4xiYXd0wQ4QMtR6zU5Tnpb5jezn4/TKL+I3XWL
u9HEjW6jSNrAu6M/aZ0HPenfZs05d4RWziNNVerutAIY7sTpry3NPUbr6woHcK3mEqVO5StgISV+
zl3f4fhzJKkyKcGb2Ix3KV8niXAPyVx9EPZ1yzr9TWX2C8qxnSvmbQu8RPIy6uGvNmEVskZgiqth
jaM01JCNV0Qma4UgBRToqjQLRCcrD2Jkhx2TlTMxAzNThjyj59NxzYkKOHSD6btgSsHUlSc1d7Fz
FObwUH2jLJFbglXeEcSMINyqu8bQXxMCCpEBn3SdkMLM1W+4y24N62q3YrFmzSkwhXAnVPI1Sene
GW5/N8zGea7CcmMNBuwe801JXi57fLUctbeWZ7Zju7oK2XZ0y6/A42MhnYNh82uRCbqL8+gi2LOb
Bzt9xVYP5K8HKbOIvS4RT7gFU5LclHfefCdW8gvQKr8izT06dLB8E9ECN8iaV8ICjpHMPqdIkuuS
hUA3dOMGeOu+mikhCWy4rd/iJLBnaVm+7ecQmjyVbOeQip2GzwlyeZXizjHa+BUJ2cOiV89A7hlS
tVBhidNxttgrDzp/ZqCF02mYWBC41vqRM5JlpUu2aZh/NEKyaWXwOjbp3hwGtCn6bSyTn3wajlGd
XZRzX0ZE9NZtd6LTENH8xie9Fap4Ib20CRS6RiPqn524uAzRfILIRNj2Z8m/rsEyqwkwclnFrtdx
kGuBlZsz3FbvNtvIldvprWVQObbx1dALEVRQUDYekTVt1vsVRo9Bg/XPK7ttvOYBXtXFCgFrt/W5
Y2yyQ6d4Z9eSjDZwD4b2KELK+qVIHiHYf3lN/W1lLelDmldtGx6Szp6PWsTixJAoUpSJwBjdwgXt
ynsPNlxHc7WUy9Nss6DzoD7VWQgNu1RXRQdDSxwgSCHHMDKZOmEtplkNb3MokH22svUbwXyGhLZ7
xrPoxYyEpIGvxcvbvbfgTpt7bwuqf22nh2dGow9Rqt/BQU5OpFG/ypAfkTXtgfb+Tr2Z+kNaiNWg
su+98D7qyg/RMR0lemqPavCvwLPQ2TqouNi7N+3kxxgM86TFY2CmR7h1HDBKu9Oj8NkYmUuXAia+
QEXZGaxPuxoiBJu452gGXDqE2jvJz8UJHKKlpQ+rXG3TUxxBwPltav01Cqun0pV2kDR0XvzQevhp
Porxu7zW72YLb5uwVRFkIfjLbvpKWUmkovvjac1Pq3s1OObV40HuJ7S+3foHDIsbYqydsYsA/xFp
BpHKQtuvjZR8UBv81Jxo4RJUnxbcR8x458jqySjDCuSPohq2IzP/PViWv9BzuAZcU98MXhH0LhHb
njY/2iNCCBW3q1zBuble70ITE6eZC2oywo+o1kc2Z1RtRGwxkILukyMJlEzK3eQIU4pLSkz1bqIO
4LoaXSgWA8MJ0b33BpOWTpNe0Mr8wdPIWsXP2ftqRkJKlHfJBtfbjVl1ZDfJTUN3skkNez80VXlX
Q1kA2pO1jnWKRv0HwvTcI4201z5gwGk3iNeaMDP0D5T29WM+03GiIcpdlgiUqLdQVahgo4KgRiAR
YVP7YQxk0kIWWzvTa6cmMOUsMjfstn+9FkGogzzFB5OC1J1tdyHY3rt6CRyFUGKG+3zTzJPGcT4C
aP5Pzs5ruXEluqJfhKpGA43wypypnF5Qo9EMcs74ei9wrq2paz/YflFRFJNIEH36nL3XftZhaK7g
bl2U8u5k7wO4Rt8Lm50jjwxo4Ou1seqNEMQHmpwVg5LPJo6HVQHQi+8dDXWBVjhogD+pgB5nBrY4
ZWXVkrNFh38RjuVDpy3MyrVXUeB0GLcH0qDzgVQndtmmay87bXgjM9voyCkGyMzeSUm5C5z0hU2F
t7KT8VF5qbEiHOSevsb0WLPVGG3BhEFvzVMu4Eq5JIghfjkrK2HakRX3rCXtZURNbTH33oBHHSaH
sPGw199rs3nWGWgdkrZ+ygIXiUCN5MWb3DOfjHdyYjRvRCdC6mAWRlDboTXZ5bTAebRS1cjI84UQ
hDhqz2WoDmpERdaXzUWqZmdWWY9Owbl2jf8JYQVFL9MSWWILjDqMB26JmXeozhUnB5R/dn7oVHcd
KyTTXXlu2/gHmt5ZrEKdXozugbH2UcPEuiXIjhj0OtghEvzpOUiDUHFhzTiEg2WtihA1coW9Z2OH
qG2HIXrKSSVfVsEINU7/EfY1yl7N2oZu/VX1ztpHHkeEe9jR5iquqG2DBUX8e9hrlwlnzIK5dzM2
e7vv0lOgi2gD0G/bV9Vy8K0MEQlznmJERJpEKOJidncSKbZWImBTpvngN0yYOHAgRAQToGS3OEwd
YlffTenCdzCr0yP9Xl4bEbV9dPZ9Q1Ce6lfil9ZuwGI2teLghNW47kfrDBgWvXQjUfwUbrhuFQax
UeZfnFLBk3f5pggCYBHMaBLG9wygGMv5sbYhX6lcEeJKEjodUSy1/abL5nI7GX6MNR3oabpzdD/a
SCxUPaNmbeq2A7pRIsmKg+OHzTUu7qwGVQF0Ktiq0hN8NXDNwUHCweGCA+sa3Dm5thxG+vA56QCs
2/W6Ikp6qQkobzQlnouMmq/hjNEWIL/5LqMKcJ5poK+TivarA4WaGPVT7VaUFoG/DmvE6pie5/CI
E+FK7s6yso9cUXmZiWro+wMh0nvzWtSdYHFxkTCHGuoqmGVm/mIj1ELdz5kGSVi/lIdcR6CiOg5E
YRBSqBnTCqfutQe1HQuLuC/kG32vfdQ1qikJAcq1mmBVdAoEnH1vkpg0lERJexJtFQ3rigTXdZfw
caQEqQ8B8SAD2HgUvkj1UrivTH6wnbUeiJn4WUTTT3bMvxXBVmOP/lkEAws+jjTGV0RYmEhTLXhG
qMZq8EzIP9NsAmnFQDPT2q01sF5AXifQPGmvbFDu6O5syH7u1tlArmif/Eat7G05l6kZXzHrit1t
r9x0VXb8yLGwL1LF4B0p1woFMu3THozWQLmQgJvbtnp9BCtI2TSBRnT3eVk8dyHx43JAneU18qHN
abx4gzgXSfCeNHtHpuAxqnhdJoRiuzkq42COuRdk10Cn34YaKxiVpb+B8UL7MEI2ZZTZDyt37JV0
oh+uUx6mIUIKTpD5YrCCg1siR9BCVIWID/pKnhEbXe1hbHdz0TfBdj3UAVV/QwT1ivQXwdlqeiXd
2t8aGNtjs7NWdkCZMwTFWztk+q7OiLOgTRAJm/Yoi2Udtza8p999EZVr5L5MpRNOIZzokq2uKlqu
MUwiGydq13dyN8Z8cdPwnLihOvWa+9kFMzgod969GveMla05qtEdNNOyF5T5PoNrNPcIRkzwWXKw
Pry2IuiBNkjZRtqiHuhIIbZc2+Hs6hDqqkcDprN70U/orOl2+cJr13omHkbH/BqhNSz7xn92sgCi
hV4djbg8DmkLDqUe3gA7osIE+LEcGrcgnWopw4jjsdSdZZpPj50m7K099EycjfSxbwmjIKII4seQ
XPqG9TgDRceeDh9VCt5p6Q/MmqOUgSmpYZNRzZIv1phJ3CcezpMMnozZsleLSmhegsQ5tt+bBkXN
SsTHQdI2gNtxnwzpV26bGuIyaBFZG+GUSEpKlHLtJD0J7ZavVl0RbVpJF0f4zmOVoir2x3ln6aI/
cg9ZO92dU78btomfLljWacwr3V+ypziURvPVMRdCDsJS0RevTEuBIUGJDrONlbD5cRs8UBWAvfnL
+J4MVgSCmOTvqnNBbXbFXTrYz7JMrG1aVChe4cvEsUT8RdWP4AWeiEMbAH4YpzA6nyznCANCzafa
niVfbvGgYT1Y1TkzusD4bQS4PunYtyhYCBKrdM4waZXJA7lN93YB2C8guN6OGmODteJZMxBR6YKM
eOKg3CwB3lcxBPKZF52wrjHIETAieO5NX1HzFA3nk0TAUqowUjHfG46Rpqr7BnLyokDogySIPo2M
+XDpFU+rvGFD6Jr6qxT5u2UpqFySWbSkPyp9oc5T0r7V8eii/WaCVY0vTMjZ3CQBuoCAIjKvfjHG
NCOWXoYe00q4ieCodFa2g2YyYa30OOUsm97WlvC4IXuPGBpHmjh6Xv1oKrxiLBkAs92eXQE21WzY
NEX6RfHSLQYSr3jbtlORvph4OpH10gnVGd77gToAhVuqdmsk9F2q3uW/asJ3l3hqVIsKrBBuh5Km
JCdx726cdTkVflK/fUCuMKuRRywyHStO0Kj3xJ611/G90qmcTfeWWraJaoZ6ycSpGlFZzvdkuBO2
/ZKZtlr0LutRXuKZbnN5gDq5sBIeXc3uCZ8PA8Uf6C8GZxWREBAfO1bnsKJGt039AkSREKlUHKgC
V35h0uwcgn5TsMHeUuhhtfHwjWR4lDE9AlRgxB701mEkDKY3nVfbeNHLwVi1SHmwxSLsTDkbuIX1
AQ3FWYgy5vV14ogMh+S+4DmhdaWP8t6bRm0/CNYQtvaIBUOz5FuKGzpvf6ncOKTQLIkpIXILxWUE
cmaJTJYyscx/DXFp4hweEf4WoLjww9dyXAcj6RvdzFATborOKuFbmgpjjSCZ7mpW/246JF34i+Ch
tS5lkAmKzSvpInfYKTGaCvLzohdRW6cytVhJWsnhMprUOiIEg9+Za/a2mJHDdB/Ow3y+m5BpECSa
Vbr39RxyS4aCEEULifCYFENYhY59KmxeV8K0g05Htm/mMTH0g4J2bfWGN3obx6m7q4Taz7XqcdS0
ejE5kBm6kdwdVWeQyj3WDfJ/ri4y8CCVDtw7fLKiHrdxxifIHNAwOvgXaXmp2NXxlNORwWC5hAXf
rloNbXZlmIJ4sOB3Qtti0xF/ujAJRJoACNBKHWfi6yuODcnpo37XkpKcWwzsdOeTTRtWxjqIpAuA
mpNw7N070nuCp87L86o9gWW7uvOeDXjRmk0nGPcgX30NWJ9jD9XSyRNq/tba0eMX4FcQKbhMihc4
k731WEUIcrJsH7TycxwS/3QjwmoDL8DTP8jbbs5+ihfB7mW/1dr2JCxCfYSokwPymONAl8cZUrEt
J07/XsmaEpfwjVUccZZHZiYJgF/XNHTohi9wPnMSxQTmjfmvDD6kVTNtdaaMtHfp7N2mh1EmrE2f
wv92UR+tEiO9JPGscC4ntggN3B69ZqVr9OwD/2O2tTQmHlnkl0vy3qx93+W/8IQRPp7hBTUUtti0
MsqtN+EX1arqOQkcRIPNeJK9wgQ7WQ8NrVZyjxyytTUa3ZPRrUZ8QHRne3sHUsXJ6mczZcjRZwHd
i8GaiZccdUgxgks2lJ++XoLtS1mOUw3F10Bfk8b2oht12snQRVe5RydBVOG1cxn5Nw2rKEuczo64
TnBASyiMaV16lLKpz2mEdcCwITBx4pjaBrutS9SeUwCPder+iB3MoZoTIPlJDPcn62zT7TxWOWDo
rrQEA64atvJMIwuMax4P/hY2NR09M1d7bXQZ/4jybcA05ph2/WzZ1t4Egr520CMh2UmResbdCQ4J
ghGsfUvA/v0O8v9z2bVEaA8xNYoFL6DsRX9QhvjJ3moxgbw/qN5H0MU7Z9e892G+VfQybMsCF6xj
rWuGXW03LxO5TQsDKdMehmb8kHZIZBKRz5jaCzQblLHhOSK+YA2jAX5M4UU7O3OKnch/O1ES7u0S
PQ0Des5qupSr0kkevORC8ccaAvBsgUtCzMiyhv8jYgoIR+NS+vq1y+ytwhW+HAb2jz4GZNaca8Gp
aGH9riHdUvQ9T7EdngvNBnlXQsv8UlqxLguwz0PBF6/uDtl8sJC0RFu9ALHn5TQuQzzv+PjLS2vg
Ohw79WPsnexJ5tM62ZsWWP1gyGFVat2lyekSx7J57XJjwJhKqYgpeDqH6a6sVXOVs3kIRwGiWq37
GLNOboUzMjJMHbIb4OFuhJMM99wPee5QDhtrRMM+KJYmwReB3qZ1be1LMNETaPzwlTFK3aQfZg/n
1vMJAjD5hgdTamzjzmDllrq1MgbTZTXxVxr6rWOpBu/sSLY1VoAbp1W7zM26ZWmhpxopjm3R7lxQ
J8s0E+7OJ6JlX1EV44qh8h1IIQPdX+yFNVQbPZCf2JeSc2ENalMBO0YwJRGqGVAeR93aGr6w96On
nHPkSYX8HgCBDUEhEmO7D0zjAGHXPGHCxQdOh6ls7A3IulezCZ1V447TUchiOk5BYxxG/THux+FI
fE0M3rTMRb7xs8DmFFjjmsxG5itDoAXHNpTBEYsw4vLW2N+uuv2ohYeD9HZRgh85dipv11XHma8L
e5afbDDyY9q1f//4vo5sxXmJogvNiibAG843/HPl932iJu43qtcxy4wVtovIIEj0++Lt99uPLgWK
fbtk1NabzGA6pHb1U+lFcSzm16EBaY/x3nEx9l3N37eTXxyzRuLkosdUHIkS5xxTAE35cyWO+Wxv
RJBbiyk7ilHH3AyxIjvefr/9aGHB+/uKTCegGjh28gCf+fL2p0Bg7dvfbp/JxNbvqiLpt7bdXypH
xfDoxW1Sau+yRKMfOs3P8ecxDS/65zHCvPznyu8/f1/nE/Iz2VG4u93t+/pR6+JjsUN63BxvPwpO
IX8utUU/D+H8BvHu7U922Zuo7U4OFFtUu0OxNIuiOt5+cCr/59Lt11xvWCJvFyOyO4/B/OP71rfr
2LezZbldTGx6CkP4182+7zXdbna7b8i8QOP43uU4EOlls9M+JjAVjrdLKMn7ox1PCM0Gs1q5Ro61
7Xbl922+73L7w5/H+f5zFNjetizlKY2GZKVJUvB009GPoJsDf2UxTjmqUQP4ebs2KUr96MxX3i5V
kpFDWCEY/q+r0nCU5eL799ulwWWfWCXHlKbYnx/xf12yTeaOnT2k69tfb38AkGPs9CAAGT+6/n0M
4vl4++FERXfExIeSit4AOZDaP39w50ug/i3z5DsRX+7bzXvXV3urLJa34yxnD3yAJB2HzX8eUX8O
rtuxcTuEvo8SZujc6Pb7X0fgX3fVOrrDbY2t/3ajP7cPCj89ON7P22cZIQj8+4i4XXk7av58wLeL
f255O2BGkHkY0ah6519vfyhvB9Wf+5DUtw5Uh0/aK9YxFoGVZ+IVIRDxkz55RWPPRBtmS5bJGY9c
OeXWrryJZp5dHGuHnivFjQNloYVwaevkAPUtYlUSeXRjqM/JFCUbM+axpVmEpziFiDtw2mWJqfZZ
dgxY+9dFZFRbp7FfS3/aVZNJPh6ZPWxwIjab0oZ2VBACkOrQSafK2ZYEmS+pGjeWHeWXHvcbSBqx
a33tJcgpASgtfhWspvjB2/6Um+5D7vc+Kg74njX9wnNSPyiZQsy2pq2otWTvV0G37afsmXhXovIY
kGRzHtGq0DvvwEru6k56NC3bXMSDclb05R/nLhLUQS29bwM+j6Yf85UUIWU7o1qtZLmIUMZnU7Bh
15YtHbYxo1Fdqxb4Q46+dmEwOEj6jT6bfbHx7yT0lCfqdA83E+J0bWSUVDuZxD7DuAd9or/18u4x
KMpsb2PhT3GJdgLgeEnQwSg6f4WuKF8rwqcqedVt3z7TyaE2EPlrZGb6QTnZuMk05JrMI38xhrkb
8YK99WEPwk/eJ1VoHGuTI09rBdoBv3KgqMvpoLR0b4c40no5eqvcIh2FTsGiiZjFGalmncvM20Js
SU/JfLVnozwMJ5D+sn1RuGAOXoYkxK3Ys8dM1HOpg/N2dk7KhK1WhiLQA3WeL9ovKt9ia+buQAjE
FvE6DoceczyxIvW6dwZ2lbMzqkjdVwfcZUTuxXKE6nStQ/FhWoRtO3F+mkQY3kWtvQtMOgTYDfrr
vknP+Dwkc7a5k6QzysetRPORpMwTRky0IKnJ8My0EXEWbIJbdScdVx3ZVq/cWJQQgySlpckEPWGc
6sf1XV7x6I2yxTo325K35VgyUlajz+bNdYpLPh2GLm52WkdmEOgnOr8dM/cC+cSKYRk9Qi3nkGhx
SZTuQfj+mmme/1Awb1uW8c+OScaRzNSSKts2yNeuPsm2yhduyDMO1jYhCeHSpum6H8z7xJxqECkM
3xj+jYOOvjtdm6WKzn32OJnGdG8O6kepUaAmxAmlKtAPGyealb3NVJwmeMWFFaKsdBPI+tI/0fSY
WyOYiQCaLFwbNnnm2yv8wdmDC9DHD1F4ukn8VGMa2Qx5kxyLPOzOZTqHNKLNHvmn7kGRk4Aw0ty1
nSLfaQM5m4G8+gGdZ5xvD27UkSJZdPklqNbsPtIXhrgVcakIrHpPf+HBmmOVTeWdCB7ramJ0IdjD
EkACXcAOT74RRydpAwgxxmFvtgOSz/SJh1BrMynqKxNITLReFu5L+EnLVnPEquvNYJ8Q5x5luftI
IPVOel5zAaiNTLbPrFVrhWpHkhC1M/w4CLX1Pakz44Uq2FmwGQUPXjDug0cOYtCWL4aOBN5sxUMY
ptqjqh9LHIBBEo9vdgMXjkMJ4S9HhxEM6cU1MWfJbERrxHZtPqt+kA2nwFzQR+8C/UIvjTjvSI/3
GBpxf4VMVcC8MSPSsuANqpyxIH0QWXYRJmvS6hbpMA1MMMv5+0LDyTDUhxKyRnvgbrAPRFc3NNRT
5iKld+wpPmmFu8+G2tkWUdvT1PRfCJqV29GiaxUbmGYF+9WTG5g9VY7wd9K2fxiqcfdFzzfV7RJ1
GSO9A26H47ZtHcRnkU/0ZoAVQ6OePgJzxF2Azt2NHondgRii4PWZJdILRcZJ2dfs8REv1wZKrJEt
WsXRs4NgtBWazDZhUtBvBZi3mVJvQ73uEqEF9ly0ACPoeBp7FdN+AefBEYocAdETium0R3ZUjJG6
JgiQttEw9qxZVN2F6K+98IDj1d4x16d3O7I2VOGcpglOM3rOw3os/EPnsun2jak5YbGFKDA+Shqm
u7wBhFOlhNvoJki4GLBRG5ruhtT5uzDqzL0Fx42Wbjic8slDMEhHWuUAThqstykwpsw2PNjiCVuC
SF6mzqrOmt7k15qGUhvSm2pDFS+9ucmpkqE9eQNCBSD0n1ilIT25/V00Bpe8pj9NxiCOzlAnNsaW
7UnFbCB91z1E0rtI5Fdb2vDHfNC7c17ksxWSnjXPNTMRMMD97jGTMYiJajYv9GF1k61Qb91Glgwn
mXsyuYadhFpuWkzK1/Zap/mrRmfqDQafDrFFqofjwW+PPZxtbFJ40yEPNPK5bYrpPkerpCrL33hW
iHbahZloNY9NXiuiX7BNo/KdhxDLpqUA1HI6hkbs3ovUnA4tYcWrEGxwM1nJsZqIIPGcjtQyszpH
QtuqoCoP0nBfwqw6+DbW6tZKLc7CaEyD3kDiWZhFeVBEwk/L28U/195uQDMhR+sw3/bPrTqmff3t
yn/f688DeLN09X++wd8P60oaf7eHvd3hdumvZ7m9lr8e6van9vtOf72s/8u1f/2738/4/3ysv573
9lhqfmcKq0dVersIlYt37s+18/v773/hr9fy3976f7+1//M799cr+P5sbk9z+/V2KVwSsdz05Uek
ACRoAybuMEGmy8THznBzOWXEWGPeniS7tJx9qpZLSpEXH/HtOKugQV9tiQYTIPYKhvIXEJL5vlKV
WpKf9USOw0bvzwBSyF6ryzsbdQm27BZCTeq/T3H3xnkIWwn0iGXp5R9pinmwh8qqxaha042dNvcQ
h2BdpQUqzix4B9libwKCmcqiu8Nz8DxJEjeGMiJtkWl5BmGSLGf/C4fopzOMCHyJ/sKDf+9niLzy
jOBmfXyHdwayBZDHTGk5GyFLtI1tafUYkTWznvU8uG7HjQSQQtBJ8hIULcMP2KnQTdaOgVjWKICA
sqB5bExX5glTCvPe1m6ZZlQvIa74VR+jDTQkeXoN5TDxYSDgTGRELAt3QZtD4VUmYID+d1ltzYB6
aczU3iQ1bZOnDiEqus+INQyX0gpfzcm4b+HX4caFY21W5QtQY4SRixZr2xGW06wNLPa+hQreyP1t
mpgnzLvkkwe6sxnHFx082qaYld+A4fdVt3LdGkThxOQHuotrWudRy+kZABBbqcI4dxlCaRdQ9pLO
3jZjBrCyGqNdlAo1qfBz7DItZwaHSW4S5mTgKbqYJafmQs78LZ8mCMvTtqzCcEs4xB3Wd9YMNBMB
adJpF9DtFBPJi36xyQTNL7AoHSkntnRPqCn5P4UU6xL1wqphtKMI2slAbC0nTb82YAoiaX5Ovsbo
lqYM83Zv26XMpvvQvE4GOwT07AC7fQqBIU5X9Oo0BmLxvdk7H26C5Cmxxk96gMiKeKFCprBbKgLG
BsP1kTCVn1lEpRVX/tExYZtgokARYscfuUYMsIfXGs81TVY0kXAAN8LvB0i0pkNcNsNmFy0NLsx1
X+wmk/CceCT3J284tOj+d3X2M4lFvM5AIaAHZ0wI535f5To9Nvq9XskxOebZvafBRkjtHruqPr32
ZfvRB2O0cjP7Hazl74ye+qatq9cqcY5aRUicInJzlfrJiTwUdmwIiTdJmm7HcbabRu1DiYB+O0TI
VAfQkKRw948wMOOVLnDRhjOyo6eB3jZAWhmVLruJT6XySuSYNs3oTAse6Ky+U2VIwkHYQVVm/azH
Na1NaEVEJ9craUNJm4r6rtEFee4OZm1ZMb+mN7rxE+ajUo/w9/rnoGbIDaOGOfWwAcSIKi0Bpoj9
kjkJbiikDutWOvQ4CYi1GlZSZ/ZZlDismJD1obupFd9QDeyWwniIv6+mqwpIj8x712fV1GSDDgVl
Vx4EDQPy5jDhGNBREy7HanS2lvsUgOJYm3q7uX0aiK+zd1MiE7/9g0hulmWHB7m0ySofXDiBiMot
l2LQBtO39gbMHsFWViT+IYDhmHD4WkoV0qdAOM3LJbkoiEnMMNxVYeOYDjRm8N4UQ19OSxxcQ7z2
w2SbJxqBHlQG4A1pzFIsL6wxP7jJ3G60rEtKMc5G7HVwonwlMuerFdm2oX+4mjPYc1zczSwKMgAk
WRF2qVYMPIw+EecWXmBNUrKr/oXh77W2Pe5j4TybzHhTtpRhyjBOQT4lp94w3mpsogUhXWie0bh5
uGvMmrGLl0s0p9QU4XymD3PFPLldt0Q7EjGD5sCvYU/GdruzvXHXONrBiyIQxYa+TKNihPlmH+oQ
A2kJpR+A3xztzjklbLG5MbxRYuRjdPyWCtBbmT3vCr5QdtBxss8rmFxKI3hRmHDmkNxEa4R44CAQ
mTGXrFdx2m1he2iSnERVsIx4sX2IquJzsoa1rYOrzHo9PdDhJ1x3vnS77vvX26V/3e52nRdyj9sl
jT4HI6/5sb7v969f/xcP833fNgSyNw8d/nk136/wdt33M3/f5X/xdIjwjWU8zEhbn7DXyHhEEuyt
hFeetKEqV9rEwNZj9OwK8oLiadWi5oLK7MzZc1ANmZUvlUSVCnZv57DhBNOUxsQX05YwAmNb54lx
div9ZQJ6totTrC167Z5A96F+NDSyw3p50VLWG1OPfhXzLt3pjXNbPNLteuamb5aZsrdKHQKMSrVm
o7VGcb7rpvaDGce7U2ebMZh2Ss9g5LsehUXJLi6AfB6XzlPDd6SA70UoNZ7RjFFe283j62EjyxAT
vXYyNPa6TEdZ6Z3qR1EfII6coyYAQWnXmEPY9lDF4govX8hEfotJ694gF45NyRbZTn90ZBTxip9g
CM9EGtyKEVcovK9JU39NuNORdJCIWRUkchjsoj1QahCnMGPGwWuilbD8HojjdpZumH6ayfietu6e
nfbKVhT2WbxF/E6K8Vhtm9p6TCtrm9eIAAWTZTqSRTw8Y9TaianmeyfFG6szZtFw4SX3s7dm7aXe
42Soe9Ub72FMBJkwrSO6nRCJQPVGKDkCm4F2gB8ln/1szcJwnbulcUmE8an16V4AmS9I4giN5B3L
Ga2hCmG1CQtFmNXJL/xzJ9sVv4NJ4ICRutdurPYo/MRj0GgsIWixyftJ1u9XFvsvTsCpTpj2rh/D
cz47fKdIfDhDoyM0Cn5o9bjxCXM6TtjdaM1PCbtlkiMGtGm2pQ1rJpZvULV/zapWn34BO2QOv8Kw
3/ma/3Smxn+DIIYUaSL/aTs6tkKzWPSnOjJBIKImB0S+KCr/Hk3BsyV6ZwMSg24n3hsDMn/e6cPe
IBnFAtYDeDHACyy1K1MZQGEOGk+/rB7QN9PJGFNSBv3w0qjxJWvwMkFa3jU127Ui+c0grD/NJv+K
6Mii1UHXajSymqpYZ+lPapp147kubakZ8RL9oufmLqQTEwYfMf1IzIuYR2plF78leXdAOC72gC82
Am/inGlopNYbaV4Qi4N7NwPFFcbA1GM8SxqzqjomRpzW6dJERmT5+c8MJTEdUu6n9HQbonchEtRd
MR0FJkD+SmDDNpjGVdFqv1t4pl0KYgem1rIntJNc6/EZ2epbL+WHHGMS94p6HQfTVSiLtyAc3qMG
DklEnYWhF3RDF3D4G6Vx1lO4c1XQfKHs2QgkGctc6w8Gw6ClTf7TShnNK6Gx9hKMC0leWyrMV7MY
nwpoWqPXkphFKxuzDtJB/O0ErXwRYX+uJZv0sUsvmtvbJJqQjWqqB4tzBKlmM2QHtL0Kh2fDaKul
hsQXB/8SnT6iDJDiC0QRCDzz1l7XtlzCAu147ve+z20AFlKh10gXllG5JxAb06b0LeT5tbR3g6+v
3Tr8SbhMs/Xz/iVPguFStFTJIrqTefcwYZnzO2/cjknyqTQoir4XIwqidYMdX0vXGoSWJ+QoxgFF
vcFqX+pPSZjFBzdllGrNR8bAPwqj+c21Y/zf5klPihdtREODNTXC73+QXn9AW7JsBuuFTGsCmILk
tUDraZP2haYIgVvKlCT47DIHRpODShtU2kScAtItgenQsRCPtWV99WiPtjBB6bKPUKwNKLI1OorN
VJEeUBAW7JKMu0a3AGi3q6+htNShbThuCqNFNioVfQcy17aDjfgk6KwH3QnNd9y29Di1YI/XoF2h
Cl3P39sHEmR3OuzfpU1jcdWNdKPCtLhIp6PM6if7Ouel6j1yJ1E2OMCctyz22DlF6VeK1pr08Kdm
8D+gGjnX2FU/M8SxmKQkqvLqDifrDDwgfY72LIovYkfZE8XVsUw7tckn7ZUNFhaDqv5VZHM2TNKn
z1mSMsK1bIC7I2OC5JJZDuVAY//GvjYu6Q+TPMJZvsb+M0tKcrYEMlx7XkwON6myU1E9TiF8TSaY
JrxMUFAVnjS9rrtlOFNXhoKy3OLLBQVpWCVxRmjuMO6mlGlNVpvojNyP1nF+aYGkqTnGP2K6qNSh
HvZewDBNAyGBD/fieF64BNuPfHNSiD415yVNIA6ENlGJpV36214XQMmQt7nOcB9ILJX8G4uIYrzY
aZrzDmuhxwlofdhEDCCy4NCL3HAPTOJjMO51dtQ7r2jRvEbU8NOTqalHt/FfJ0HzKWKnXAEicxl2
+MZAmVRba3ZJOXok8HkQUNZ+gPjfqUGA5trOcHJAyDH6RNXla5EYd+loJss6kXexh7RQ1t5jFefZ
KsQ+ztoIpNqYaN4CmEZFSoiCqX4MrfuVmPR73VR7dg0Sr20GgHiuIQak5lVScToZsbNerPvo+JEp
Mq1CuFX4X0YI5S0yzS8+jYaXNkvRJyf8aaXJz6IKvR2TyB0FxyfbipZVwfstjQlXE+BDTS/MM3AT
IOCesc0b5yxYqMgwwEGjWhCBXQ3x1mI+sDC6GPANx3YF7xIkBlR79jsMABmP84Sx1jerIVJc3Wes
BfkxI5EUpG2EPx03SGPjfAMdoS5OgS0673+mrryrsjZ7Ee1S9P1TlSFZBZgLFbTpL4UN5TgVqKa1
JiS/TWn7yFZXUepnf7aPuUBjZPN79OVP8uNZQKbZFI6arKBEcODYZJPxpRLvXTUI7yM9ffenn5oW
aF+t0R9chmyz5oBmS9KvvSK8uNY6d3mz3Va3V9kgafsld4Fq+mPz3g10aFwCSrG60B104js0bw9Q
2XUMQA0mi3htNJCGoNvgkaQDbdNQHgFj4z59tgmpJpxiOhWqI1Cat4L4ZWTeF/wxEDsFz1nSZAYm
Qq4Om/CS0/Riwn3MZk2hXq5OTH6uMrpiOo0XvENFZB5qJK5Wg3cq5cB3zPEh06F/55UgjueXsGlZ
1C6s+Dz7KnT/yWDCOTOm92aAqpYoAzjGuxRVKgKU8hJjHl0UenVvBNbe4e0PrdZdZrz9ZdteOiNi
otROz26Q/rIb84wKdJZgt3vU+yuDrFVRnus+e8p9+elj7Nz17UXvrQve7m2laecqKVAeUeXBHiTX
tsgvuZVfU2jnC/hoe4mwdIqt1VTTE8lCajSpjENAxOpoN7vOVtNCgkghEBTEblbySdu6/AUUdWQL
jSonXg9p+G4l0zXE9Fdb8THQqZPakOiGsmJerNBbdziLemUsYvhyLM6Esg0TgKmweQ3FyM7d0Pat
jSTbaDjQK9E/JK64ZmYMxG52q2jTVRPRNkd+glT80Ce9izx22LUoUhNfXsdkYipC2suy8OaWjHof
JhoLWugvwbLtzUrhYfTlQYK567zHOvXaRyQjdL7Jm0Ny3Kwng4K7rlE1x1azbsR4dWRBtT1/nyYE
C57hf9HjCv6DujPZjV3JruivFDw2CxHsOahJ9r0y1UsTQi3bYN9/vRfvs2G7AMPw0Cg84daVbioz
yYyIc87eay8nwMLAcyOijvSRnoGshjuL4IC6pProhnY/ymungdkdHQ5EIykIJrM4pO6/BkCxozkH
4yjOoJTD2Xtscpp29M+w8p98/xj2yf38AsyE3jUtE0I6i/WkJOcR3gAzvB8ELGyyEXhLhPE0+t1e
5r8d12ORDnxitEm9I3zeYTahtrEnc1MimgKZioC5EwnzkbY5GzWLdm03aMXY4/hNa5ZZc+mhFunJ
FjoAWV2Ktgh2Vkyh21fEfxj81qSo8bu2wa4l5CN18q1OJPGxV0iMMvHaKyaGURkPW8kGGqfeGezP
PhQUBToS7iVAjRuHHtyowUfYSo0jUkeBYxu/LXw31tALQvt6iR4CRbABPApukHMVNZledjQffK0B
KADJ4ajZ9r3Utxb6HOhHS6fCQwqSMF7Eoc1UPnw2ccOX4TFX2bPsUTj6GJ82OYlHmE5o/U1jne40
wl20yhhwcMondA7DZlaqj5D3VinZzvhu5BI9PhGtsxDI79VnX9HpAoVOGcMJQ0ITRMEd+QxwaJfU
Uo1rURSvuSwxL4FPEMwk6XaC+zNbrLIWRl2jxBRQ5+9MofQ9Ws9ww8wUWmCdjd3KsRGBRqTYqlDU
54bklQOe162jefVZ9zMozLWgnfPnu6nPlZxv2l1XR9mh1srs8Nef3iJPCw8d2GhwG/ztny88E5on
g4FVTCteG9JL9YJ2K5K2NW1g5kta+tZW8H2mNNfuNb+31p0I5NlxhgydbxXvuhI8U2GP59zNnXU5
1fZ931sl6NxQexV1/RpoRvBr9uGiCYDreTJJbno97SJRG59+iUDbJAWXUpZSLfaq9sppS20DXhY8
EO5wtjmflxtz9Lan4W6KpAmGZM4wZE62diCNHJGR/vuXGAvi8c/fBd0xzi338Od7MVGo+aAn23/6
8T/ftNrMPYTV6T8fxZWAnbxsSOlueYimEd2DKTePmT1px0iW8vSfX2Rrn0bTzXamkRrHroPJ++cL
nXY0EimK1FafsmVRJi+qD7XNn7//87MITTgOQ6N7DbtC36ihvY0VWmHNuBKbEBz8Yty7tqlt2z9C
P1jgXNJJ7SxAxHAVZsmfBk4fFSUf3UDfSaB0EbjeQ4Rm+NAI/dMzufOYGuaHkHF6uhjqJj/klTdv
hWW5KlxcjIz9/NpQewMd+aGfb44/f0Imlx0qk5rfrardqLX1IZRGfRjLoDn8+b+qYhjb+tY6K1V9
6OefKGF2gxIre8Cq9cCeHB6hzCZsFyBwepcoZ5VCeRvt2+jT5/KHNFzrjl4f+/q3Gjz/ODXN/BlK
KNp4Ih70h5wzHIelEoExIeYQ9epyjTOSFLq21Q6TIJ4ZEqChHf764tKDbnSwX3RG/YPqU+2vL2VQ
k5Cm2vjOEQhla6ogjB78CFBIDWLA5B+m3Lv3DKtCYYm42Woa1Czp0iZycatgLUzYLA50apmbIlDE
zAl2tz1pkBOFrA4M9JflaJMOAbH94CYme28Dm2BOYjjVrLN7+IobfF7poSJnTFjdSYI3s/K4o1mk
QQOAsmOPkzw4lbcwRRTu6grNPkMsdpI4PUsAZ1vUR+yjXp4e5eCjrgc6wjttHwGp9UuwBwvSWMj0
tKWxKvqEDr2jEb4rp8fJAiEnrPrDzjxxbrKVV5NyFw7hOyuFu6Tq9I4RCd0w6ziyMx1nUISrtYiK
ah0P0TLpLeIskJNhQ2NS7VJP6LW+NoUKVkVKFpqErbGsmbYPjY0y3kJwBCrhCPclOgqCdJfhzelo
yJJlxO5YciiM42TlBsWyjbFM9m36QO9bm1pJ9wTpi6ScmxTZDYHlYnilk9sOP7nvZXvwrRKXz1Ez
iX0a8+ZJOO2J80iIP8Zc+QEibWLM2FO6aVjn/lPkWW8x3HzaZa+lcSwBug52shEcASlHaZBpg7YB
gbDo4p/Qt/EF13tIdmS4d9571pe7prAOQ9ET/JfNhlHTPynisYI6QrEIkYCmiL8v6mznZl64bx9Z
5zoB+aftr60BezfCIpwP1rYoudnh2rRIzeonR+bHLg9TniHeFqjrNaAj+vHpzisxA8oMGFzfPHiB
96GGJlk7ZXRXzFN2M3xTEd1mg055oSXnicw0L1EtAR/NNuKq40yntYbZMMyDQ954l9AI9qDtOIeS
C+N1RBnFeT4sioaojjC9YR67QFv9hTlPX5rNqRYRBY524AywETuTXmMZXN2clEBcuveot61twzix
tqJ7AMYcpPGnRwYdSniIjO4PbBQXavkHLfc6Siss8ijGxsJ9plh/QLgcrV1y7Sbf4oCYv3Yd+Ea2
0TtRaaceXJCXTsExdAo4AZqRouX6TO1F1Gk3s1AvzB3aDiy744u7kEHeYmy6NzH4v7kHTNwE22xx
Kkrd10KVL54Wv9CqXweIMEYODcDTH1A8sdOlXzHXESsWowIC3rHTc8DHJoxYSHeItzDdW9zzYBA2
0HV3wEc8hr3k8rBrDkWwJ9SEEEW/fIASdSuc7otDN7b4F4nmJhgKcLG9SMgEyvF9DqdxjNliOxBe
ZvqVB+YmScLfHkzWXuVosTT/Ea7EHVXkmonHcG4pRUEF7lOCZp1Z6OgLOlkBxUXtc0wZZbd3e4JD
kc159MqZatwhVEUHboHej/yb59slhcpwHQCSJNyymacdUpcDnDSMDRGOZYD9sVI+HC4AjKguOtDR
dkGXuwZowe0bAm0ZYnvXhBpDrMJ/c0l8r7q3YAQW6OlLOyMHDnELWpoYcX8POFZ8iAZETAMhOYxm
hufI2a5ICKssLPPVIzdm2XlkyVmjWJtZ/m3Cf10Lad8VM9wyyW0FGYumqmg3Y2wfqhZrgaOmV1EZ
90YFb4/kX88BF2InzbhxXZoL7tR9Qkw5tVbSryGdr2IRE5GjYNtHHr7PejDpO4H0Tqf6q53EVx+n
dOIa3AwKnoanRZyyR4o5hlTLmjnAwu4wpuphHaLlD14rvH0tIaLLQjf1BWrUt5GGkpl5TJ0NdeiI
eCR/QXEAIpd5XQyp9apPBKzmmIh6x79UtUmrW2h7XzXrOp28dTJHkmra9J4NGBPUpPpjSpaUxOv0
5fVI1oB2IKzLPnV2Ty4Db2glOfdYpKRbiXi23SnaZI58Dst6jVbwztI2qmrNDdq/cRnmUrvr6vjs
yzxGdjNcbOISjr5/o4n+1BrIfsJYQM/n049L2GLSj6D7PqhwFTZ9Fx0taCLHNEFqmSBfI6uF0Q5x
eFo/Q1KimJajiVCNPqxZhzRFwmxXWdh6Q5ls2g5RQI6FTcXtxkIXsmgbgwgKq7kaPawwmoSF5d7V
8OO3smVYQT2+EKOVLboufbHocIMJq8UyN7wtDpmCzTUNltFe1hjlhAtoEv3pOZbxBwQOJgmN9tHH
YKYAvz3Y2nTOKjPdGqJ/1ju1xUUXE84aA8dA/5ol9Vdp+whwWuO+YtWMpP49482ZaYPddHtwT4be
tut0JOfCrVAKNPKgWUx9NYxEUzIsx3Gs75QRPWip9+RNBZjyqouWTef1RzcGLa5mAgFzh2UepNei
cJi0ZBrmEGGjeTPKO+GycqteZ6LipGi2kbPuAzZXXGVM3E0YC7QZ+7Uz4YZPHDQVkdpOFfsicZQ0
UEW1rbtabUVkB8yku2URHWOHdmqD2BUo/p3mbhNh9zMdSdskTXDopxzZM0TMCQw/ayID7YG4W5A2
w3Fq7Zc4JGulQB/gMZ1YNgDrqa2dDaI1Ymg75PSxo4F3qMJ9U8c4O2zqqdBuV3g/N1jfNoNj/U6F
81KFCGiS9qLZTb/EY1euMVt72j6HB8Dxgus8q+a0vr6NFnrvDnELcaR1bWxHRseHEfKdi7sjJRWj
rvT5bV+DtgErGjcHAmj6bYinkXXLy7hse8vqgo2jF/2W1IYnp6i+yYTm1ohFeqosaDMkSGD5BMA7
6IRXNtgzsSm2v/E42hvFQddsYrAI5M6tU+c7gbm3+/P4GWQDc5iahVeS/xVbNFddKEytRGBD4PKG
QQlTwdB4xTRH7IMpkk3KvG4Ix4Y5L50TGXtPBIDB8Ef7vG5N4i2UcZCi2Q9O4PPUG+QL7z5v9jyN
oEetZs9oYFmbLHLPAf4sTDmHwTRDpERTzaeTZgu1sU0FWLsAa/xsW+ncD61CuGrL+hSnBp86XluC
ia4utY0Td4KJWXlgtf9kYFEffdO/xEyBAKvENzfQ5/ji7SQql0ypQm3znuaQYTwFPeNU28bR7Aac
iTAafXSFc8WQtTajjh/BEbeWCcMg0BVvlv4bG1O7QX/M7eaFDMQ8te6AYWEOYC7jkcDrI1RYcNy9
IUnfWRVdJdMS+8rtbn4+3VeqSFeqg88GLd1JGXVUrfOZtd5jEUbbQXxjUULBMsaPlu1dGl1/wXaf
QhgGuQSRozfBkHewEDkbcsxELe+1D4D+yekCS4CAxQUesdL1WC5zJbe+57+modhV3rc2JK+CptHG
6917hKinwKoHpj8WMHhTXLqaLMuIcxoU31GIreq5VQCS9yXzC8M32p0LYriykgeRwgsR6S20OCsE
nrwx77nzGmJ5JYJIQwvXbT1tc989oAbZONYaP8odb/mpJmEhRWCzdDiVDB4jYw7aMIEfBETKwXB/
CvgwzIPIXCCl3nPey0zuu96+xqYM0Aukp2FSPw03yAA6bIrhBGNjXOF9uEQB50gnMfYCFUg1eQnJ
8hhti1A70sdd8vk845UIr6ji7+SU3KEy14EbYLSuVghgWH61ZD/5NJ6qwnQWITfHyt/6eok2vH+3
wH7z6MT6CITYc3bYvkKCBZh3JaY8ZIBbsUcQ0pg297ypFGdls4MDBEFU15yNg4/Ay29ebr7rRvLR
swejmC7Pdjd3z3XnNyGCQgQ//dh86sXwrhTlVdZSVWkPrTRI8bF3Pk5xwzd/c51EroZqxHEb0pkh
4pkw4WP16cU5XT+2IZkHZyMpr3rHfSb8k/HgxQxBvAwJdAccLcVagO6p2Q6gnqE83wc5SR3j+KDB
/9a18M4NwEfqMFspabq8/04ru9kZ2b1ym5NRaf0iZ9mNdhx+PoAyfxTSR7damhc1fmK/tKPiOb4y
CWLUMuI9ZyH0BGf7Iud6BJvOSQHSs6tFBoP51NV+x1Z/TvnEKelgb0A2HAbyk9H2Y5TUZ7+1v3Np
7ro0/MHacy2z6W4gkCoNn1HMNbtiX9twh8mcbVTMrluHe99Da5tPNQCm6D2rskseJU8W7FGMOoRM
GPozxhd/Od+QWT0DUn17VtoSIumR/sl5HR72kFOcmwLsnX9oYcXBfyYeMLYvrLBq18gSUXhgst8Z
Bt1bjrJLuG5bMFn0GPpzFSVXXSsuGOnvet35ERiQm5wMSA+eAieDdCO05JP9e5cx/piDvTee5pG2
QjeECOsl3ZSHMPGcbdO3+075PwwCWTMBCZn++Awwg8b6iFyAg/Gb7rhb5Zi3JDOcnSbdD6d9jO3q
Ek84s4PYnoVl0dHUTeJmwTNBG3oDdcoYp/RwUdo/GqGa2DxmTAAJ4OS8cbIf00PZGxfd5/3XoguP
hKElS3/CCn5hpakXMqhpzDqUH8W0K2HPLyknV8zo8K/qsPej+YSNykltdMtCrjWMizb1ybqbPn06
38Rf9RBxoi1SJwpSd93nUDciiRtVi+qr3evvMjd2GHKHjZvLBy/kJF8a1EFT2ANiHbOXFrElyJtJ
BHdRUH34Ju6GjtcXxtmFyM/rUJqH0XPE0g2xsRbNWZjxQ+1oRypVIjOzdz9t76MiYuxgbE0NCdhE
RzarCEwJcvMtKEieQKCyF159ogFqM7e38rVd2ptx3tpz7LsrNkMSoq3sSlh6t0L69qUcHC2YlBC3
hJ854pZFMzSPtv7ZFjsyXJ69sbB58e2b2xOLOzo3LUfCA7oQ8h8fXI0qgd9+CUP3qiePOk10Ui02
RkTGZpMfIYD81BpgPsx55yErxdGGiuFY2JbZBL4cwi/rvlE75hfmkYTMg46ejNqSo19Xbdioy5XN
LcPgbrKW2ms3IFkeKvMsOXnuYxuxfwRbMxTte2v7K1UBi52Y0Jt6T7AbvJGFaRRfKO2oZ6N3X2X3
SGqGXSbb3xDYqofgQW6EimlCzKluLjmGwUg9T0ufTfymojR5oCt+1mW/LS0XkZvriF2YZdPKyqAS
5mH5TRqga3vbOJ66Gxaei1a27J4Q4cmAwd+jJyhUdTQ4QczhEWk/ghNdXUcg5eng3Vd8GI0igZBK
YdX2jO2RaULJxVHqRBdDJ/IxYz/Nc8gYY/qoSTGwDFFlkHHbLSazfxzLiI+Aemlj67v2x6/A3ApV
NEdqjLKtizUiLJKl2M4B3THJzxhTu6OVk0fhf+a5DdbPbL8ypbULyrBj2Y07UdKCKjr9pQG9nPeb
nE7V2BjdwmFDAVWnWs5saYAMtYoAGqam9VZOpPzM3e0O9hJLwRQG1154MA/qyliOzMZCmu+MI6iG
DTE8hr6/RQlxlCTbrBO9eHaDt9ZkdgK36AHoKlxhHfMCTo5HuIQxo0igNgyNLoWVO5h+OFwygNpH
PedwJ2IC3ITMLRrYU5C6CF9B2XynQv0+nKoMxA1wr+HUutCnBoImMGTE9dFRNO6zl9h2GcYp+wxX
Z10Bv55qon1CfGkxR0d4yzbZUqWYYRErhMHLck7+aBE/ZZRh6XPkFG8lvX3L7K6OVl2Imngsw/Ye
pfelBSw/vxGxhlq9Lrc5yZTulsl0Ss8Fq5/lw/Wu0DMT9vFUecxJ3In8CRPZS5dEmE65HLYE4g8R
sXEcBnz2dqbgaQ3Cx8ZtWo6J9PwFbVlVyT1zEFJK6fB5/ntjWfGSAtFctOBSbPE+hDHvEegd30OL
4xNlNw5g/eebZ4Kzt8ANDtPHPwg3eM8ZRiUUdKjOWIwypve9c2sq8+AloBardnj0OuQesfuh3C8I
MdnKkhU27gxlIRmKEEKa8YKeJhaNs0Ry9ajRbpAmg8N80D5AfjCHpQE/ob+JouAnVTVsoOIsbHEr
4orhr19DWG7lPdJWQqwpvIqAzlxkH4OqO9FnYFMxmgA4a7u3TWpM5ZLqAlBq3KJHOIq8XY3EgV1r
k09f96jcoVwI/Im+Ql+bGfhXEz4UaMdPkOVIpWa43ktS5BpDrJr8pPkmbMSe+srJiXqSVgfFKmej
78XApFq8FuODrbdvTYouS7cPssNR1nkvOGYZ9BLhPkhiyHxG+oJzMT2U4Guqz0Oq7fuk3/pSp/Pg
0P8fR/0pluxIElgUOr/0rWgsAkBAFicsREj9x0Wn1S9muwGOA7KgsigjQeqQxfZIoBACgJTNm2Mx
nAGPgCx9oIdeQ5iX7fgzuSiGxwI2LOu3Pr9dXLR6YSv6SXEPXNOmW4cQeuUjYerBkwFVrL69mIww
puAvZkDECzqVKgvOkDHwGwS9xEiAYge91nH0WS3D4GQ12TWHIiHAIWJmRloPWAK/v0n+GotE7pdE
aDx2r/RS0FTMPOcaqD7UJ/gIbMGFrVDR4kGS2P+2yOMEmpf/eKpWTXD73O7t+3KtHO15oDrkmtjA
vuDyLaJKGxaT/0tAng2nOHomeN3YipFGqTGXRgWyXiIFsQ+RRrKFkfKADTOjzoQFFlBvVKa58iB6
QDEi8IbMWt8IwTfa7rBPodXiL3hoanHvFEj4+JeEL8sBGq3rPOeMhjkrej8q05mPtOVdqQgJGnxg
nLniXG334kIr8Tz5ApTWyFGyc6eCRFc4lUV6SIr2Tp+lCMEAqC6106/BVB9wltDh65t0lp7qkvXA
yOuKI4GoDijGVElYLH/884UtCyRg8ucregkAZBFzDLP4aQvt2uRaB+4JAzOMd7QjrwqqGYI0urZ0
v9FzI99OTKJxavvZzuEzFAAhN55Em9RgfRBob1e5xw7dETMQjhkd25CZOS6G5dxh0shcAkbVJyvS
zx7DMnkyh9wGr2+8VgVY7MJhCFLUzdUa1SnJ8LNakJVxpM3h6oTRd1SyzdzkFM20F7RwuP3is+Gz
6YxSJ/HGY2VzJmNT5YymwoLiqp8L6dp3423EsYddrd8wS3oUcvwdsvGtVdZTUhHbk9U//nzQ02Ou
mQKthybvTm/gayjdOuljb6+TnEl6HQcPyI7UZhq5/p4AqF3MRpf2SyriY6ADrT3Q4IueXRqaAIp2
aaz9XOM6ZsYd3bCd5hPOOUOrAw2FJISpCIurDy2REKgQbr3jD7tiVrI4ereN0/7Or/0PPTN+4RsC
VnZeIFJDcuFEW3T+b1jkAqUP6kxL4+CbgKsSlyj3Dk463GUiwndQeUddxV92PPx6LiYR8OeKuOOJ
C+bF1lekbTvipGQGUCWl1EY3SL/YgeCakaQ8YHUa73AiHdE7wurjsBh2a3wzX70tbxWp23NHRqxa
6DOL0p++kIwWaF/kvq6rZWdpyI9zj+BNd2RkozP2MrwHZ5DPKO57aGao4nLK7dmjeFZuGt10Vd7N
6QBtQ5ZKiq07h/24hvYFRKyVp9ld4OeP1CxY7hP2d5vlGffinLzWMeuZu9rzAly7QD1i1a5tCwNq
TwuYgaRC4qsOg6DMMXR9H3MfAGteGFChF5qDrT7bOj3HQ7Mx7l2/+/m/R7icoy9ST/Lf5v9Digug
GfJMSKn5H1Jc7qM5xOUj+/7523f+t0teNbwjP1nDAHJOR6EYm//9v6e5GPrfDTT6BoEpjiMsQfTK
f6S5GC5pLgZhLA6KOwI1JIktGY8W/uNfNOPvrpSuAZ0WWz3jxvmfMa388z37755r6J7ncLGEq1v6
/yXMRRJQ89+iXIhxEdLUpWkYgqfjzt//+riPsqD+x7/Ifw0GZo99aP5aZLAhyfscuq/JC16QbN1w
8H3pQ3wIQ3Xyu2H9X960619pMX/D7nvNaZHMjzWHxPzXEBnXM1gTbLJkqFMEMTL//TePiQekRzrv
du+6CGOHipo7Hfct6MxlqM1HYatIt6kVq3XgIFdtyctImsQ7ls4v2ijgtiLd/S/PyZPGPz0rsAfs
FDif+J/L8/qnaJvKLC0fZRFm4lbtzMSmFG2gukL+5fSeFDC5syO2HCzUMbF2RsUXGX7URkQPiiFC
LKH2FwHSsczoialvKTod7auzpltimjwqn8lVAqpnYTjGFeT0tCyhhBEq4Z/ozA0rfFtY/hQpucJ8
MKEgoiRHmua09DYIgnyPdA5VlA47EIoAM2p9k1ggejmPkGqt2Q+pgWQ/hHBNveLdATsxFtxFq4zw
myU3Ws/DGWfIq/UKxEO1bKbxxiaZL/6A28Y+MJYthBogPIBPSo7fBYIvU6+ZttUce4pxQIqPxiG0
nqzZAqmhk8Tjdqu6gqDO6pCn4rtAVWHMo3U1r8wtBFg0i/GNe48mY9ldWV5RDszvXFvKd5CJK10V
19rBh9imc2hwB9QP5ZwgsMSPsZ5GRSuoWoqTstI5YiB+oeUJ4lZ++Ak0dksWtE606E7TkbxJjSKM
0wjxiSj9xgIQ3bolS57ORPFoEX+76oyG6j4oHnWQesDtEroxHHQrfIoEWDuvIhh5TYScVLX4EmZq
LsnEolPAM0GuB96QkyCQyR5pGJpmOHrbJiTn3GQOyqbePgbI5hjxpujtap1TcPuJFO8LgTbfxnTV
hrSgYld9phqzoTSr3kaJ3bGhUbWos/SimxOyZd2/9nM9hh0hHwkGaEbif3PTOZB0hKR6wmbFaIkx
lY1OzJLOxgCxzV4RM+lJ0CznVdiiaPedpZdx6+SoNLnlwn2PKHONmoZI8HbjzwG/lc8AlNIL5fM2
jxUikL5b1xM3JeKm/WBqGZxXii7winekEVTroUyuaeamq2gSn3lFWJnKuAsjfUkAIFImbn4EhG7q
x6vekRm3XcKPeu0Sda0F7gFjnFjkoVNuiX9hzCDy+zYgdLjvQEdoaLYdEIagW9FGNT8JH48lkdCL
ocs59pq6g2eOPNLUQUrHKXAZaK8xYavLrvdRjwdfoYASb2ZOtbSnHMsnTC96P8gN/J82sYnFs/xH
X42QOGhKNDVXt8lhWuqlsdEGYLOxiv2VH5E7OzQjh/TBO2UUQpvUx70IhlKr6RTlCdYGBWvLIcOK
RCZ4LaXn7FsG6cJZ9iYeYhKB7ARirse1ouXnwekGCTQ4JsfDyT7l0AyXfSF/XS+hVBvpaYKVUyYo
FoseoZVblznTbd2HXOlkknckRUGvBqyOx/miB1q5NMKSCbrDw8cxaMwqI0yuDsLHOK4/QrJvFezh
DdOHYGE65Atgb0bbN7ofc/tgxFO6dplSIfmK4LS7Vb8qw2o3Jd5rTZn+5y+mkUGeVriQry1ta5f6
e0ReERI8sjawXPPe99yqlkvyQlEiMZ9Xs97GC9YiTDcT9JVu5DHBaIplo9F0Z+nravOYIMVZpkMt
N4FenpImus9K81Xzwk87Tb6zvsdNrCc0Ygo4K67Jc5ycAUJ6+teSoMcGOJ7wy4Uqzp2EGCik38Qv
82RGLZZNWxUaK5UZiHAEL6uJUibqMRlLzM1XHgG7nki/3F6dYng+K5yaGO+k1Plwzw6NhdPMZIc0
/+QmIB80Cu9BRdir0usvI2QoPL4IsIFtA6zgdQhqShIW6WgjaRmbXi3tgucCl4mTrg8HPQoZ4TYI
wkCgMvhmI5sCcU9CDHp5byCuNt9z3oeszuxOMt9eqSSsaDq/e3rLd9lQ6FbWpJMRz5300UY62BKk
3+HI76qtslyWKh9IcZMgNomxxKdO+qP8zl3pDXGAaYuheeJamWb8XGDOW+nZGF0oUAOiKZaTT1aW
3Yr3PGiKjR+jSw2sEmFT6Zy1kZlG4VfM4wOEM+irLhOWqFXr0DdpTTXtZOTchZywT747QDRuZuoz
rb+nRPORaDGRWJMBmc3Jj1XnrpGnWjs7ZC0diYsDIoWkGM5720Wfgz2528+iTrhojPHco96BubKa
eVWI8JCOQUyPhwEx63yiU94gqNCTlW0hCoq9LtoWef6gZaz8w0iYUIoae2y4OP1E80qW7Y5M5Udl
zL6aaiazaDmqJKufpY8U0IgGfPzVBqusJIByEkhrRXFKDsxo7K1p4TERCTo5YywIZw9C45h6hFEN
LexbRZtKJo9OBhEMUA25ZlV5zcbfvCJXDOnGWpBhDbkTAXpVooBPymhXQPvm+F3e+zEgQ30c9/we
i9Fl+h11sXszm3JuGsLZZJpd6nKLzph2BK2CBQsxMy2rQDQczzt7Q18yA8w4WtY5bI9NgIeg1WkA
D1NGIrWllStyTZ4wlWFNaFH3jz0PkCbDxRrdZ6ilCm33BCdslm7PL74CweWX1B8er7oeUMWIPiC4
BNG7pXijLdUQD6ZiHSVv9hZahEoNnYYcjMZEwbTHD5Noq7dk7GimsS6MwGSCRctG1q+pj6+bLnpf
uWi6fKjPlRlYG78o6kOsNHZ2kNS5iPNPiMYoazrzhMALZyrQAsCPxVLR6kOvZ39Dv8FFHBrXwUtf
KkohzELiMYrNa0xUBqJi56sm7AkTDfJlu9orLXpOgkngWNLyTSySTzO1ny0jweOhyZ0+9e6tMNJi
g0SfmebCtHr3IKq1WRDAk3fWqcjMNwCc2T72swIdaHXt6eZs7brFwdv6T0Gr0anA+4huPlArhWDu
KFi1H9Ffv+QT4SDIYeoLC3DZqfocFwh/NaPWNnrSizU7ybAUvrPq1GARGiKFWFqOgRtEFfWxg/6V
XmI0k7RaY3dB1nd8FUBilvw3F3hYcMawL7mizXfmZNp5iBnCQ2zf6RXyzFpoVN+A+9q5Nx6PGnIX
gFdhYX67XLGtg0vwFOA873Xvsa155/l8I6Ks790QBIU7wFBseZyoR0Vdj960jrTXyNgx4jyTpvLc
RmC4Z3Z3ole33MpOCXcWWzNc+/CAvw+4sLDoqjBtgT3H0ckjzi9st1o2fgwRfXuD5cvueJDC9D38
/v2X1jvPY5ye4kJ7xPiyBz9DHczWwzjgnIkE/xY4Q9J7ac+C5PDN/gu12n2BZa7pPhNZfdMWf8eA
ikBk5v0ldfZsBz6+qAhUHuF0ZdrfmJNyRsgRPUbcrSma/0k6FiEvDaNHa/rqlQTfRlLZYkpAvtu5
OJKY9pDRGUvfc+HeT4xLpK82tubRj2MKwlMJk/DQWPwX66eaflkduQ/ssJhm0orJa5HuTEFTvnQe
MotmhEsuAOvj3g29j7FpS7p1iKmUNbNmU2QxHGCDJVfgqme13MoyfbaNNnxITK5HUbfdXmdpQxx2
yuWoregj0QFVwDQZPrQLqTpGnAhr6dwOLz2b+NIayl/ptGuRa/q61nntWkZuU9bE4NeLYSMsOt65
09hbcs5Pjp4BSuHKcl+2O6kXh7iYvhhZARlE3OF2ZDhRCh2nKcZx0pzjZ8chEcQdWahE5zwIeuiG
Vh0l1h/2XKZtrrcAZksMtdxLLWcu8ESEz0WU0Qkp4gArClaSE4f+Xh/CXVYnqJBIy8F9Ru8tQ/lW
KaZdU4MZw/NYLHSrOFpucK4R7eleesPVdsF3TrbEjH8oJbOWxlvjJUJszWa+Bgy9izUfFdiSti9i
QWf44g1w2O6JYAeN95DTZrtBxRrkAuztA8k9MNqnSwkESCNsm6ndsw2cdiHH8Kbb2koU8aEV3IxO
GaMFiYktpphqx35jNunN8TbkzD8VFoU07wEDG5pmAefOaI4PLLwvZc5IDHrJXGPoXhPHMcRKi3J0
HgzXfCGmoyq4mVo+ZQQTL4DFMv/vzTs4WwiQA3MfmPXWNGSxxehANyuihgjAgnHet59zBqh1w22X
9wSjJvmxbfMnNcsVG34258i3CSdCOKUJHoCDrIm60HMuMpueHBDqyAEDi+Qu54XPMMtI6UdvNRhz
4keye/xH0CD+jbozSY5cSbfzXjRHCQ6Hw4GJzF4EEC37JJlJTmBkMhN932M3Wos2pg95S1b1yiSZ
1fANqszuvZlsIgLenP+c74TqIWsl22DUeUHZDsO1kjSC/IEC0uznMJtZ3Fv6vRsoeBz8vNoLYtA0
LLDJcowN/cZkjB2qxIPBmn9XU5gOYRPSWROSexkjxzgafCMedKK1vfdKFgBAuZTnaThC18pfU4vb
ajy498ZEEVHCb3pMy4m8lhsRnY8tbJQAqYuuOkDLceiKiy4E8HufskWxb4fkq2BFhHDKSU8KbyQu
ED1V1KXGVq1uqBnxx7iZH8oQwj21HX45HIZhTUEZ0nuFiMmgn366viLpvFTWq0UofJeHxO2J8ZAb
eHGdmLLy2bi4MjN9CNvvakT7Q1zNmSp7PaMFbG52GDj1DG6j/exw6R5zbI+puSbHFR6c19c1bwxI
J9uT52UrKSwjiYnBNh/i1nY5SmqTVFlkIURwD8TEUNUqOa8GXz7hXh5U0kSWtvAoWRVUpKRP+eYl
vFZrq762AKnQP0m6v9SHtWevTqfknbqJyBpvHfqdghpA9S4xYw8z1hL5WL4aLjPUBzX2N7ze077I
e/VBOU4g0gP26hWB5GzOGLGdHBONVdkPbAPinG9J6ZnEq+8tmM3szksfne3/pmYMwXb2hT/H4Zdp
5T2zPLt97FU3HOzCeHQc6xe8nvbRS5FgbGxYO8Px2kNTucZeiLR7nM36Yq2uPMOi/OhocV08qzvm
RIv9zqWwi/5HyJEj7AmB6cXDFYOBidO/WHG7rV79vJbR97Fa6TqiXym3jZeiqRlLFL+oBlM87jUB
pZH73zj7RBmZe6UhLLyCepG0PeJlpBpDUS8Et5g5IqulZFJIz8Bw8cBfwGjYamm5hQKdjfdsxMd2
sVCVuGv7BS+IMxqa2kQFpUb3+34j5SXztK9Mvp0u66sJGmCfl/xprnrlHk/AgUiXG1XcrOMCz7GA
mmAwBhht4FrLIB8txRCFyy+1qIBqcIoSLZMWAjpfo67CW2/r6Sll/6JISxE0/vOtFC/vvgXmszAB
Qa7nu48TnW1xfo7nZtxNtObwRFj3MmF/cWz+qSLgQuTQPMNYOBPA1TuPDksakPCOuoI7egojZkna
N3sJf0sKJxA81r1gELQHF7n7g6OJWsSrXkUwK2mHFK+z4gnl8vfLajaswpDTj4bCQobH4q4yA2dy
AHs28k00DEpogdgPEy7upuLnpWBLc/nFhrmcapdRyFhFwk87nDIWA6SCOqIqRP1isc+CwqzuMcNj
v20xIxuxvDVro8Lm4TNPxj4ddo91LB6h6627GJwF7GfHJGs7nb2Itw/aQSASYBsyhW4Tie4eIOSy
y9UbmebC1/N0V3SUjDSKH8yZeLRCghqNyW+QrxjuqwIf7IjaOfCmUGX0ZS3Ng8gwVoSyZPjD0+m1
6j2tnZcsQ6XROEN2VltCAUzfOsCCu7jgw5WP3iMdWP2Oi4C9D9OXPx8UygVxbUPzoIHS9s0W+65V
jgcZ3m2xTI6oFBiA3C1GBDwZJmo/Is8xEMQc63opHgBsmSVvMM5xEi8asLDJFH3pdbFva8qgC+NO
R3i8ppZfbt7GU6mGRgkOnvnhdGdrdKOaZc0v4+k0zelD05tPEC4dX1mSqSgYosjlhisJpQ4k/JlS
5ciCOfYyKRQQrdtluGjNewaFKA2wv111iNIZMT4NPIywWxzxzwOkVHQxV3wWy0r+faSl0zfqn0aV
8rvD+DIn1+YSRPmBaW2hAeZwER1HydxRuYlcuWbJ0wiNfsRx7RtJ+DBWPWoJ3GFOte6LS16B1i/i
PSTg9o6yiEggeWUIePR4sJXN42tWWd/qhRowoGSL364OGRR+x6UzvtcezE8cozyV20+H5xocBmbO
BFBbm5I5bjzavHOwPBv0ZEgGTlO8Ri0dMWnEeLyghSLqAfAXDjcxXurI5WUqdYgqK3jeh7QGaXdB
8SW9CB1mKhHQCNwQgGmzfTwz6sTtw1SyY9DI5XLnzCloBl74LuHdFTo7RFHEfBEASpuhbEyGc48q
Rg9kjalHS/GyFcPvHWqnxy1my1TfJIFwGTctuMJU4VtorM3V0hQDIzD48aZQj5H30GToFtWQV3uy
8Nj+qDPsO6ACYIw+01w8YeqiebnmJJkYWOXtIjyHG7Y/dFBK8AATVGet6nElGHX6QG7+XEb4a90l
PhGGJx6O43vaVtA05pDHoIQ0NffClRV0BERH7rnA+sr80wOtZG/PYB9RgTnYJIqtY7bahe+InoaZ
LL/2mXGsZ/09XMco4P4z75EIUfeg0llUeux4Qre0usNg28M+hBkXC+NyGhOGkl3B168KwrH1AMHM
uOqkPKU0cu5tMO37Na4ZmxcIUSmfJL3CZnMx7rMtPRhZEfqGgwUtKiQnY/QuFG3u9ta72oihZSmu
/AJo+cwXfWPs9qaREG53oEkzVZBdT8VOegY+hmkTPf3PcEC3vAArnTvDTFN9t90tMcdtWTEqNDdj
LQaeZxLzNM2kNsGMMuWaQXNmZsIi7DvGEyicx2GgQyCMUYKI+fgxh2roAFjHSEw//lG61z+AEgYR
U6yiAM0x8UfxoOw2MJxxpi2IfTR1sD7itd+vqrfpCDIuVHzMlEFCWwy7T8VBulQTXU/cDRjK0oJT
IpmhrtkjG8L24GVt/Vbp8DaO5jONUCHWxDIKPNgbef2Zu4AnGppDRkTbfdZWASRy4etJfHmue8e8
4fefKU1frUjRI6APeedRx4PpHLkPEQmf1wBmKUVaGyGK0HkXoVi5b5ijPjGsM37Yvh7cuSW6HRBs
fDJ7k68l4tyA3dbBJoDRnHpQOLU7xlPlwHOVZCZvGKA++A5YwGd330YaIBOFUH4yLLuOqAHvDxk+
y4SNqLmL0FGC21+iWE+EHsRWPcjDlcyclPsVVELV0Ina96fKSoxdgkUT9cP5TriHNJJrfS0WFeVe
6dE3ZczcbAqkARcbWYne4wrOIZC3zvPATGj703pbTSas0/g4zDtoVYZPqhYMB8q1MOwN9Fj6Y7NS
oJWx5SH6QN4K37pe3hBMRZ8suVY2zvTImAuqL23iqjV4RiFRjA3lqx6Om64ZHIRGPuXzBMF6k4lb
YGRkTH3S7ix4GW2OaUFnEDHLnR0VZzXx+Y1bI9DS4HNAu5+PBXvvhERFt9nHMo4/HGf9VZOjYkhm
xsdl4Dczck72bRpYBVv99sbnjUmjCztnxfycHtnZp5L2oYkV1Ye0SVI4hNGrr72bP2+lPfBamrl5
l6dkTVv5hGbLuj3FPG18ODze7XRWsx9LA6OkPoWjd29UDDjoFmOag4DqbH/BLcKIGtKbSLNy4fuk
7+l1CGYzG32Rse78eTjb6KOI2/d2Nt8sTpysd3zriJazeM3PcLUnX7UeRJbu8udHUx6is7aWDxkv
X7gYWfk51PJ4Nl3zNdjjp8Nv6zYpqnDh0R25VbOCe7VN8xbcSO9PuSogouSvf1CHUa5JbclHvG74
g3kX/xxgrIkzRANJuHHTiEBK8ZkM/HK6aH/0E5oH5wymFV372m6PLWhFx5+DYkheOpMQpuNxgDZt
drW+c8lRF5ecHs0/B1vGs6bfnSVHJf/Pnl8pNAdxC5py5JzFbggsvPNTSn1i25050MbBGrrkGfCk
08Rtcsvghxw2ntK6fpnldJ9QWwQAhr9qt90mLgNMQ//yB4HVJeK+vqri/q8faeKA1ZKBREAfwZzz
G4U6vqG4+Sa26fqFzeRjO/ksm84gsdR9zwZS19v5K9KbAwboIwQCWTzUeGT288DeJMiaaGoxDi18
hX0qzm0pHsJ+Lk6bBztYPPluDsc1GVecF4iTlvgVUQzORWe7lU/vQDZgmJn9N0sP7Dy8COipzqav
SWNFx8WMVEKUhmlg8E9hC+mBHzLpuglkdhP0i1v6bcZIrjpMFU5swP37TiFZeUlzshVPUx5OYLah
Uuy6kYT1kJBBh827n02k2lxhFAtNWpBTFQwh3vqsL+9Z8FXQ2ey0DQooIXhE/l6G32o+Vb5lIVpR
yoqX0TJANzrzE6PDn7PDKkLi+duqSEf1lFIXi/YVSRM1RzBlIgZro/GrWTL7gGnyViR5iTcwx9QE
tmMaT31KT2sNY34/NMyP08yjFXnuHqyBNgkZSVgIznjOpyHhqYEhNofkdBImwXxENtf8cvkz1qK5
3QgqbmSMjyiv4Y1Yw0Uxlm6f+o7VyDVWmi7KklMlEFU3h4fJbWkP/Y1ZL0ujmnnUMoOr6Mp60kMH
2jv9h9OtcPGT3q+WcYIwO5yagZ0iklwj+zY8ek0tDjJLXlHIYLeTgexTI4DTjgt5GDZuW9aQ9srO
JdhLzWvKfYY22Mg4TrbFnhrz01U4KEVZG1zFaMSzl7PXoN+nbdwEDmj3fVlMDD5XlmcwLF/UWEKZ
aDZQJLzMxe4fQUs8d7FLAzeP6G7qRyDQ2wh2ZEJC8i4AmENbZdSy3xZkvzjEIa0MP7uKES63Mjp+
0cHoaPBrsg2tN4KHv9RpCvWMuhKsqO2BDrt8Z2+zwapU5BccGKkgcGphIuOrjyivntvGLYK0/DY6
lgyMSeVBS3k5l6dA0PRYNeKAIZMuDDQPTs6bIWLLUXCGqeSCNJCAIivkz5xAGmWiG5bYYiXQBqMy
w01ZYgQP3n/7h0fn/2I3sf7V6IKPRpl0VSqO6J5n/auxY2QG3Ew6epM6YS5he+79agz4wrrkgJU8
PzY8HMHEQfQo3ZhQS2fC0U+xsNOF4R4U4etrP3kPYmND2DH9SeaICT5xXpw+/J3k8/qXF+W//+Uq
+vtP3P1xGf2satABUdz/yz/+j/9KvimGEpiU/t+2qf/IP6Lqo/tnq9Rff+X/OKXU3xAalaZaVfIx
siTOm+lX129uKPdvFnlCx1PCM23Lc/7JKeXilMI75Elp20I4lhD/cEoJ829KWCQnpWVip6E75d+y
SuGw/ldzEF8Kn5T2lIf72nb+xSwVq2zETsVm4Ww4uwJ0LldE0pDWwIUrD5V4tQH7Itn+aiOjvMub
SdH45vq6O9Efs/yoPDM9J/U1KWkCZOP8sdD6yuzOfXaIX2KDkVyeI5TPyfxBbBvLNQIt/QbLmymN
X5qxOjhetqjGsvI7aSzvItUPbRgtL0ZPMWn6QpXJ+GTzA/ghlz49Dm0AORDZkBhmbbdPZuvGt21L
PqZzsVqb2IvmdtI3U1dgVPIycjcZE4lsyzPqzYPDcz9g00KHABeZ4y0GaQY1hxUUJAW6C5E80vrN
CWrAjNd6ng9jo45FWF8ovF2ukWRB7QzgSzMb2nbF30eW+pF60Terjsiuqfx3PSjOVgJCWpNMP3QG
KDV0cxh8kVuBac/9KsE0rCr6NhW8i90MEgfbzDJfYty+LgnBWxG3b1hssm1Iu8zOfIrV76Hsi2ut
bFaYfL3Y5Rxe0oRbY+98RbRuLy6AVJbqwK3iO9Mqf8azydV+k2Oi1oS1SOzBy6g3Bb/ByInLXJmY
D4nIS6pCcIknZXERhFP3Y6fOltXXzzLqnnLodXJs9FM9ozU2c/iBE32A+ZyMjNzV81x2zx7DhatR
wJU35XLM51heZJ13Bw58T/RSLcdZJu7BtGClz1EdJLgSdq0xXBaUvr2w7OQ066XGAUMYMcMB22Kv
6UBwnIVrXjLSemhfrRW0S/JiW1YYEKqlFwADR2MTspMcSZCS859TtrGGDXc3TtlCUxCfyJQPAPvl
O06l5Ej42qSrnrtKPdpPo9Nwc8YWRi2zekzxawM0yH4Pef2YmysbbzwvQVd3twyGGKkrt9vbIakz
ynaQzhebY3/2WgzyILpiPUDAyfC5cMBM1QtyQOYzcneZWdOJoUoObdpurmNEezDA6ogz5MydZdcw
JduNGo87WbLAqLY/V60NU36LczuXS1drcC39enCYzJW04CFw6q0TFmivcUobdIMVB3WN/Witk98W
YHKC52buL7+FwwGfzwME/JGtM8SXuybGd9cGIJiJc8/Yl0sggLFckBOLFqCQ2HmwWnn5mc1630uP
1N/80dMYiwmMn4Ezw6MmpdOIgZEM+n1jUMpMUhbST7GX21Hfyv2u4WuWdYvZEiyorji5hiZXUS72
Tr+8gTEoAiXpBm7QUgGMAwz5KDs+dl2lYMXh/UO+cL+6tuYAM+XPJl1af83uSQ11uF0mIhBZARUP
FcalDwZQwZ/RfuswWR+iQ+SC/1Cp6IMkRXtpmH43M6P/3uS/rxTc7mr1upLx5wic7mwP3LKRtRgK
vQF9Qz5bNJHxUlOI59L57nIsnl1FvDDREBOXuji4Zui7IxR020lH5g7A1srKOK79AB2hqX+bILnC
osrJrVXgkirZ7tO8RC7KwX7oihJz59NCkKIr2INmGxJr3ogeEzmoZm72TYnt2aJU8UzcDHd5V527
MU+DJDZ/A1VghFowAhHgjookTY4Yzr5B0Q6vjYn/qeutc9ZV8U2cMnpzmzkFQoOOmJErMarxu5IO
H+1y4nJfl9NJLDj3aHlF5BlMn0wekuqsOUxzdaHKABfimM7ucVysex1n5lFFPSex3r5xE1a3eFny
G8cOlrrEqpkOydUT6SWMEB/EStIsC9Epzcm8UC8E+jHLe19mHafA5YGLM/iPwWRQOTHha7J5Aag5
P3kVTcJ2jC47Fr+kjKJbobhwUfR+gxeFd4sFtHG6ACH8y85TUEuVc3BW814k84+2aD7z3Lx0YvjE
h/FNu5MMsE78mPNbHiA36NzuaCT2cxZJE5CFQd98ANXhPoTytGQRfpjC/GbWU4dTjk8o7Kvr0prY
q8aGWwhvAEk352XqPdynRrfrLGixrJt7XkCGnlC1doNj3Nq4svbliHqET5WCM0W6DO0qaV+c0jXv
uuYRTuoGR+nMY+wlN5XV7fJK8iliINqIbtlbdXfjYkeDafczjbvkno/tY5dSo2CzhSZ4l54Z8F0B
VVzr1sBHREcUxlIuonXSB2HEwX2d1MUl1b3x1gOGe4AQdX8pXPbuxSCZBVGKC6iLw9EARxy9gRqD
0lOR+2AX5CI3ujh7asEoN2rv1Xq74kklDIFmPxtK76knf0Rq4GhtnrMq947O6gG/dWuPsbY6c7LO
sQCwslv9RCqcFkeWD6CQ7KHvOul20YhgifkfPgkWXVhhRnIAEP4pG+vNspbfTup9zECZpA45jPAv
Rof0IaxudXBnFqTRIJBrNNaT4ILEwuY1DPmn/eCk04nicWLwRoRmCJuVbYUy2qidyJrbP/XUS4bk
NkY+ATwnLTOYnAvUPWvjWE42UyHvaHT1l5Xb7clM59NUo/gtefEpU0H9QFF+L4yV35dhXmdGZ2/g
xViQtfT20oO6BGTJgaNoCANttBypXLgcI+EsRhp2hG8lByCEl9HE70uQbQ9Il/LyBOKgzbh8X0S0
NYciuSgsK6kpDlVVgy9dhisqVMWQw/rZDtnFHr0buaTrwZA9TrmYcXRllPvQXvAG61EekPxRysj6
6JlXEF3xCC++Ocvut8SOcKQQPN4tU/XkxVZxZCHKge/yrXEtAToCN8lwDCm7qKOAuypiOU8pmilw
6bklhF//bsNJnLcD5c4qWB1r69FMe/uKUzdQrSZbmH6469KfHScudlrb6tBDweMaehWu+12PWXcs
E+ex7O8m5X60Y5U8CF2fS2voAlDSEcFok+YcYB4s3AV139MXy9M2AOWuX0vzJpq84Vhfc9MUZ6Oh
4M1mcu/NN2bLtk7VGj1S7ePUTUDRehxJxhRvxKIucOemuBid+0KODp9jGt/iLuuvZSWhmnGB7VuY
bq4lntXcRr41AYlw+0899i9lMk67uKv7+zIZxN4ZyHdXFSwD/BRPJQOuo7QcNzBH95jGxuYQAxwU
5dGTRZ2Bz7CIAeMKSzHD6NON1rkrnJc6saA0Cepq+4k301mRyiwHj+vwCGcMkwm7yrH1BI1NvYO9
2HKpIOwthE5Mb1NvMPyvAN5n+c4soE2E6KYBCAfnxL0DfFXZ63O5tsd16C91y0e/qXX1gFVax7iX
562OLZqyc4PCtyPm+jhLBY8MAE3U5ZgsofkoY6UjroKuaxWM7QfBs2RqMrLEDNmbSpPhm/OQleJ7
phW0rqxBObAWWnFk4ifTs1dNYOTorIll4lC4MbT7ppDMEFp93Fj1YRmJY7mxTafefM/iqrlyjJPk
jOgiwVfSEQDDFvES4X/i4M7stg/56KZRZO6oTAUGsCu46xNGLh4bCBNg6qKZ20wSExTuvmX1h913
PJixMfng1emD+UHIb9vJ0zsygDg3wewAjRF3unamAIXk4PbILXZlvkxh+N01rAeMHIeaDl7AyxBe
OJ6/JYWOdkOZzT5VFZfK1Leznqp9uS6fxsZUzzksPFQlfyjLGCM0uvjlGuNr7vTKF+C0TgM1qb0c
PvKwYSnC5rkfBa+Kyo6Ow+G2M3EuwAmj4448uFzc7bClP/qh6A/k7rB2FsmjyrzCn4b6G3St+tRZ
zEuTrH0oQPNUkQrPqMm/l0Q+lnrh/uXhudSfRBYwAcr0zsuphY83dwoL92c1NGfd07BmhyEnX7jc
hfMcayhEoaYNGaYBZP2iOec1LuBaVa9N1HRXoQqcbCVTVrcyHuM5oyhu5L8zS+JYsgiOlpH7OMxM
DtJav3CgDgme13ZgGOln4fHqAQaf9skKVd6qGZZ5bdSdDJM2xKRJXswClrJHTOWaKnFfWSkERvMN
8O01Qtk4TF4E8GPhrUdtnTz88FWv/TKkjXIml8tnl3DYEJSz7vaLGV1V9xVrU1/bOxPsoIIIUNtY
/meRiKu9TJdRpPhuIBG7I54tjJItWyFjDl2AlS1fo87lUrFXaqgOcA1Q/G12EQ+5ZJkMlvhI3DeR
HYExdLoT4uiHMazWrlgYBmLfO84idneV2VKVLamH5+9s5SZ9dMii93DqbxV4v13ieTbHTqTFBS8Y
A2Ug9uJjpmbhiOMu2RCA33GVwF2BggaM/1mr6anOhc1V/d3qekr8Wu51y2JkJ9oA6oAoMVu9vmnX
pTkrxXHUaXQIi8Q7EZjDGlvDRl5HEWyLzY7R40wkp0oAVnNFq/qEefJybOV6nLy7mivDiV3xadBt
fbRS9S1E5T1MBadKAHRBNEDv6SO2os4urYDE171DYFtBlb7IqF+Dhd8aPX9sy+agmfkcVk5cU4cv
Kxqnft+ulnsJE3gQqzOI3aCRa81+WR+mhnQL9Si3EzXCfoTDcj+k/Rj0Wxm54y7JCWngzHQbArnh
voxtQd2kHrwTeMkSbwM/vSKRmyyLoPKcGq92MY6LbW1aY8KAHk6YP9UgXMMI1zoJbY4R8jXmSnac
GkvvLGF8GBl3O6JlyOuUagRp0T2IDjRMg1XXtOwxcNLHnGgLKMLUAb9N/HXMk0Mzr/zoLHGHMRMl
8wjJBLvEKT6E8UkU8JViprRN8kuYw3vadJ+CPNjBqx28t/1KnSOeGyKz7uYPkd8aYXxtvAPUN/O7
Myz6uQyrCO4UtBMG5aGETBHSBHJN25n9CaSsnfhOASMPm8vWfYQawmgvSizpj+vCe41U3XoraY40
hJfr4r/ZSYe3wVUM8FrVvQwrYyY7dvJzNucH7JHkaEPjPs3Z+HWRsQb7RlNnd5zOzmUeykOi7t2R
c05ajLeYBDj6bnwaC2f6A8m73SQKfroaWVZKPhGLnyVeR0KuvutA6O+j3jACPi9D3TxC4s2vC0OR
1LP1vS4W09dtV+yZnd1oZz3XSfoi7TJo+VxDLOmImCwEahwITpAgGMUMfsw4+tBu8ItqTo9eDp8Z
p1nAzOuarWV1nfo29jtGKcwKrxP0znPO9DAoQwMvDy69aUwvSj6pIVvO4ep+d2co93HIZkikA7eL
7gJ6MsjM5HyS1/RByrk6bWXIJ2njoxaVIVHiu5+e5akgZ/q5N2ZEAT4nx7GOG1/krd6NKnOJFTFs
Fw3nRa9q0dvy3xW2olPYsNfZk72vWZxqdzWOJl7RM1UhOEB50CAvH2zuZLJzQchvipeB7r92miW5
7m9K7BV7pnK/tWMTsaq4OCVxGTPiYQyLTXEyIY6EGXuAFelTgxyx8+Ryuy7JZ68yddQM80Xb5YdQ
A9Trqra9xUdO3Lga31dT/z1A+W8JxMdf1d1H8av7L5CrFZy21P9PID5Wyf/6n/9ZH/7rr/xdILbV
3zy+CHFajfaoTYnS+3eBWEkEYocELfYrCfvVsf4RpRXW35h52iaqsWu7jrT+KUorvL/Zrmc5nsVU
wBPa0/+OQKxcBOX/nGnFH2sL6ThS/zVl2P77P6VpY2Nx3WErurUBB/lCbm4BWLE0ytAb0hjtTTRv
SSfrfuX6/tmMuIAz5+IsNT5Xqh3qVfumG2dPlMqCXSxMkvk4xgcClkCihyukLdB0sPprZx1xeJY5
F2WMaLLK6yNx/4KU2/I4WJ13ZvMHZJLgQrLL/i2No/HYm+vvSBvWTZPi5JeJCWW7Ydod1WEwpsZj
z+APB6bESji61s6bVH+oNFQKM3SeU/aVg4rrd7tbKVZxfHC6WR9He5nEcISZGMmyfHBdAMBpU74W
lF7RaDP/zI3t33IOlub4li7pexrH16HoztivzACI8Xiw9Iq1qP3FMJzOvxrdyQoNGrCL90pF89Ey
5Hxocov6KDL8bL3tgSM1qGKVzQeVBDMyO0NqG+Ytm9a1HrOV9apxuWoJvaPC77Wy4dK16loRMmDu
j43GzdSH8qLwFYzxDzDgHIjb6JKYTXMAMQu0orE5dOr8uo4b9rJKbS5844fbguPVaoyfUhbZqkfm
yxn5H7oxvFnp9bgvByxPGxIwytqMMCxRH7FcbVf8FjmSqSMwYowcO/eMpwV+4PAJWO/vuk6fIlEN
1BsNVNJQwXLHIRbbHVNKciv9TTMJaMxaN3wCnodGtWRN8mQfQzjdF0Y+XuKKQGF7igd6PoTJO4i0
9SY5uW5L7xTA8PRCdN++MI8zoexjX2Q/ms5Z71EAjqXl0O9FQs91FwsnBdYwijSIlc0/Q8kA2FLp
tymtbbgIyc38xtEW4F98GKZhpDTRJWY3MnBNpobreFXs81Ff3ZCeQM4MJA6K5OhydGe+Ad/S7H+q
Tp26RZ5zFlI8qoexzW6Tni7w0RI7M2ls4pPv6IGv1H5hXKVnB0YLnIM8fAQHclacj0+IkHJCkBgI
6FrUze5kb79cW4U+MSSJQCDBUB7qEtBOFIjJfCuiNvTzWFyXRS87xeF9O1pD3KHabFyL18SZMUKs
0dmBCRSs+tOKiM/mS7ocZTGd52gBwyGyI14tDDH1Ld175t4wmDq41GRNhYst34T7k9tfFT2au9UJ
zyi2ANTmedfB9p1HsYAeRTNAendG+Za5CdctCOAjTq2VvjtMAKV5yOasPUZZDTR2BS5vr+cmz9LN
Zbu3nPSGziKEYaBAOHreKgIZE+C6sMGITphp2HP8f8vHhcYzAVWydg4mUFg0rYelEo/Z5N1PYDF3
9qDuJ40baSiTH1OJIU2MXAwS8GQFrn3AhrWLLBKRdIR5UpXik8YYkMmz+Z63I4dFkwLJmL7UOBx2
bfqQTH2P64WAm7G2tzIlDRvKj8WNPsQ4Uk+vmptSPyRRFt0R5rnVUXUsFdTtnjO6ALByjG+jnP0Z
kwmtrWV4JTr6mKj6UtGoa47D96Y07nh1k6DLqI/EAPHUIutLTPfmPNUH7aVMOWRJo2IaMZaLoYz0
aY36H4ZcCaSId3lafmLXb2j0xKVpxLM4meMNe/0BEP87hARsaq0mMJdxT+97RFQ3DJIeu2lWd+c6
dLyD2c2PpTSNW6zWxjpFfpvGV6cdvgsrWk8lyYOdSF/cyPywsIwSf6tIFS0YhGPtz7iWOeRkF5Ub
380MJgxzRAC6isOkXJg8TKI8ZWtNB8mqBZ4G7mqdcU460j9NnvT07mDNyZYnQMUn4ZT1ccXHJ0vn
htRuCyd6Ac7m4vVZUz4EDPpZkOzDLMUtJGaWCD0/2Q0jtdB8bLu0Ocg1zIN02C5xt1lUxnfSLl57
MX1PF+dbVGy207U8YvHnK1P1OsZHUGAFLz/tzW52FFMNrCsDKeRKjnnVLydEA4ZPxWUYix5+kVOu
2ucZUN++aourhSMRAZeC4LCtTn0W1Ze2tXnQ8fcf2RrToCXBkTm29LPNGZVPtkncjHEEMf9PMQRF
1CDbeEswOfhHm67/SlguAoUmhT+G5CB3vps2SQllWN7vKeFXZSW57+zmfbK762xy+S3CHrIVbhxr
KG4sezMkDLSBKSRKZ5h4LpeO6sa0Ijs0f2WWvmm2vr5RWGwuLU6zRjs3Ro2/faJsYpcu0xuwx9iZ
v7yQDwT/K6riwaU87NC6jC7YOPWx7Lk8jt7J8BSQ3u4W1oC8lKm4VEa8HhIH0cnVB/pHprMNDd1F
AAjsSX2qUp6qtf60Cramgpv9brFTLtjGgv82j9aLOTfPoRbNYSWsUODFygSB/nVKfCPlozm71oPV
26lv3NP/AnHSyOSRKuQPUbpPUtXML2v3oRvVd2e03zzxZTraOsqIJHq+HofCIZEOtZ/kOH14pLE7
qzyWdrUeoO9RNI9LsiCHsi+J+jpZ9ird7j5jr03K6df2l+sM441pgy+L5OwvdgZmOuneJOkU4VGO
5CWo8QVEVaYRnYoldyyF6kloXPUs966TAPIHs2Sl61eRJSx981QETo7LmzvgOuAP5W+GxB8hA9n3
vf3AreacYlDfyEwc1qeOw8A0MrWW32bUTVa6Se9N8ySy8rGtl/c0UszLy+Vn7QJXdapvq1391Mny
nahVu7U6fGOAE7ip8ke63agMhoIxDpjlcKoTlLVnlkNNJwyrOqbvMX1OhhtGSB9kAf43Teex3Liy
LdEvQgS8mYreSSLlNUGQQhMeKHjz9W8Vz7uDE6dbTUk0QNWuvTNXiqG+1Yb/1VmMGXPD+HS8al1p
iI9cjewInx4bMzfnCSVVoPfUMcqLD2KjoPQwpYQ8GvJPy4+udL8URLGxzS7J0l6WzANUEZGAo9Nf
Gky69rWBhJ2Ac8LWAZHPCdAkEMzpBH7CzWH5k1WLWjT70n3s3raJqSIf6uUQFQ7Ze/ln5dFgzs4Q
THs8hnwEAPbMp8JkHaW/jyLhWZTKi5VU+apCBZWrvHS0srgyUgW0VrJXZFhnnZu/qqV8qIh6qgpw
im5P8E5DOA31BGbO3rSCc1WmEmulinDNQl4t4iF+M2Rnkjr/JZtIm1A3c0luqmCHo0yKXofB+ZhG
XhaCsQEBOIEm4FNrelPpJ2GmJ1ctT2JCu8Vob692c0CbP3H4e5KyslbsdXmO56axc0TwEACIYST2
YWR5Z6S9N+QIytP9N1OOEnLy0pjf4nVjv7BqjSqiI6NKJO0F19vW1/x1nasrQFi0NwDjQ//O1mHE
O2y6pok5InypAPQOVCa5bu/mSF3IpuhYkDmfKFnx1GFpAlsWkmrKK9l6iYRsOTsHTdpTqFqvSj2C
MjG/4niAURhTX3nDzSLLB6RYsq8GhRiUBv5slx8qpcq2toG+ovMOnIej2v30whpYKnNc+v9rVfyj
UuE7CSLC8ZHLZGUCa4SP2YrrLOwj0DXxLs2Z+kQxZs3sZbaKfdVw1QC3nFr7hIv8e4ymZ1hwr0WO
0s0R7LC+q/+EVkGuZchNMwOYNtBIKmZymtTsYBnRJzaoTYnhauBC8auSTJOKN7TRzL2qRGuFacnK
HtqXEmvkoj/6xH3QtvmwyvQnjPT3KeTFGzQ9cXa+NpyvNlnTFhs67tRMBWEHBunAbObqMubcZCJ1
YVgV5vS7ixfwWelS5/JwWuyX2GCIrO7D3wQnLrGw/wgnypa1/97O6X5yCL3oWHrXRPYx8LHb/C0E
6VcbwzVBGrmlP71oYo49E6iw2NagfFnWtQ65S+KkF+hvU4AZnILCUfxzqW+BDraIJ/CUUV2unAhA
W0RqKO/ukhmnEAqMnh6CBQrPlRYeVINCrud+xzT8rXXEYaX6elA1aLp1om3yPn8zxxyTl46gPaaZ
N6O2pcBAnGFqY7lJU+EBJYqATKdiP0/qn6tF+aUYwBeWaPoIGytO2O/sV2SBUR13SxYRfRvpH+is
SVjxtS0Si5jBHxJJTtSvelbuE3947XAZ7DW7xdDspzs3XrIrREeTEB3hijUQHu+Y6V684cjlVtq7
yKK7Rud1parrouG6KNPo2bWpReuyvpWJ8wFkc1uQx7fui/TN7DS6Q5BRk37cZEW+ZSn9JNp83+Nc
ZaRAmg3DOT0JiQi2OXSkEdkflvMyd80i1niIW2Wn3k14J3R/rQ/iSJqMikFbWXZNE4N3LxkCEdMD
ECdWpq0+7vvcfB/DCjsiwwbHXnlW8ZqoeQAo4rXPe2elajgbo+Laxyrul6H/GWbjNDBQX5L7xh6M
9+RikVGwwPr+akztFa/2WdPNi1MDZJRxRowS0km7lDlAtTlMSa7mkqd2gX3QVx1s+v7sZb8FpXWY
ai95nX3PAwdcpU0PeuZIOQuu3pKLX0F/PWhw3wfvpHYe+acmczQdVSVgGmYgG3KVOUD2TG8vms7b
ksKYG9nONOjhVLrKukyIqlLKf1U9cfrXVhZjafmmfVbC4ha3FxXucM6QEV3XDBxRfKMNwFjrGM/d
e+Ok58gc00VqThsxDOpSyZxzwTma1fg85OIc+92hYWbEJ0OyEPnXVanvBzsnYM9SSPeNTrTsINAl
TKB98x/dGG5Ey2AkBN0Pe5j/1A5InmoOJIyk6a36nHnSKPpK6dyZPUYrC9SmOisfXY7gLFOAqAJ3
AvazskQybcFJvPRt/mVO6barkj+BwIOY2QHQTnv2HMCGOXdoGouzCnV2xpE0Gt4HZ7XcZVYQCnKg
zYQzpFK/DwnThISOJTShhP5fQWsVs5o2/rWlw76RD5jGrBdyOa+dR6djwnpVg9xmsYEq0z2lRXY2
LSdamhq6hgqxr2Ox8rHtQal46Urm3InyZX2bkeZiGc0vJfzWRTL53hM2bQLYzVcrdNY9/E22b7J3
wRtwhtWPXed8FMn8AsaqHvsTBvOVXEXyev5qshgUWKGt65KJV5ehSyK/DsOYFYSKdepryaLxLk4j
TqXOQulLNqhVzWsfiZdhEJHkDBvkGQslYkmpvfCTUb1DFsGfAYxErVKd7nwy8QKHnWM30R645VCW
KxZzeJcF0UKEBGApaQ7JAOrWbtW90EPWvnFA7eCjKXamZxRja0teYV6LUxNsb1ZEOA65Z3JE4iay
EBCXF/LA7ohPgt5OTqqS8WzK/kxeS6TSpeHqsZS7awIDH/tqoQtgvfa90qdoKYgNiStCDJ3ipVO8
Z7fpcMR4HyoeQaUTawNwWOs4x1aMzyylfyl0xn2KDKRtyCtrqmFfGJlYGAAl7Zz5t+XZJJoYb557
9uL+gogUpoHKJ4UpaDvl0D8nmyZxFm1i4MIzO1DRnEPPJ9rcF2en1fMFwPKjMOqNypvssh2SLq8s
MFFTGXrJW8QRWNERRJCbsMTHvalqehx+hWSom/x9ZJSfwzDhJco+OxvjKsIPTAJ0CdkSFSRH81Nj
aSMh8/O3m3ySIQakLJ8vcd3c8qHzpK1nLdCwTVa1iRrzoyBycDmwej/5vv7mzRVx4TmUHc0EHOPH
55LAE6Mdy9XNnuy7go5VFP5u9KGFqEnC9V2d/a4EyKHghSZ6bS4u09Afw1n7UEz3merp5KQJ6nTP
Oumi/SrD/M3yRc7gZdzBAWOOKT7yHOpD3UFXMNKI2Svzn1Kf+xcD6ZPJFA5bfHyYs+JDKYb2MDUN
wTbiqVaV8FQWEcxofzqguUlXTWx9R5hXJOuyhJaQLKK+BErdPDf+6L+5PTOawZwW0Fk/CeJr1qKk
HE1Gf6MX0Ybhc7NHMzQvparcRd2YWv46TRIqXBpjhH2Oa18tfzwOiGwZzoeZTO8kXD8N5KSRXFo3
ay8aPgQ4A6WznRMKs+M4dccYHxWcJjgM+Tyeoa2kC8NOQXAB8i7eRht4yKjwI13VKZhJ4rHNuWzD
JLumicUp2Ohpe43Aa3M3XIsKc1BhWJzqWvFq9OGJ/YX2DDeQmf6lzbDJZw4BY7ECXudBpIV7rEfd
muSdlRmdK4woMI1GhJvOVoWnAw7IBKByVXJMcV0/yt4dl2tqc2ZBEWo3CK2sf44HPDUlbqKDGdKk
NiUxyF6m4VgFwJki8LGXg8XQYxrmX2xh5cr0/9DazlATOtpDJMUrvoDiMc2Y4nVlYU6ex9ubPw82
zhFnrgFRDAhj0vkJ9/VKEchyQ2dAvitS7B1IWaXCTxOkyrSzs+paNYSbbKxqONK26XAWlz+nbHgX
i57v6NX3vJU6ECMnxEb74lhMElpqHPNsuto1tJG2GJgKvfKp8fCqkyVZEYTyBTX9gQ6owanHQ7jQ
iV+Pp7OchfHE8RlGtILWEYjE+fGb4BGt2HWw50X0B6ZIPTx+hnCbLQ6GdhE5SbNwJhOCDj8knlEe
e7QUStU3F3lCR0ZJluNggdXKcyI3WFP9DJ46AXv28D0Q8PZUNGh17PHbUVDjaZ1DxLD+/PjdkU02
dAaOw4mKZJWyyDhDhMRR3ruucns8pio+kJQiPQwlr2Iq0XnwElWpwYYzxtoxAHpws1d7in1Gmepa
qAOZx1hlBOrLpy6VMBhH6MwoyY1FVKM4DhV2E/81w/wcK3jSlYI8+tzCfjLb4bgyJh0NYAjXqCHH
UHMUsRqmzsKJUusb8nGOectMUKNRRBDaSzhSe8RD+G56zqeSJcDAs4k4MNv5x3Ai3zIIeFL1FrTe
2CMup0pr6hJRod3xlID52OpJqM7L2FvE1xMruXAHQCl1V60VXd9ysHS/pj7ZKeAP5gSEl+Pq067t
4w+IRsxFaUPa+GuxtQPwCrODrtXPY9UaZJ4nr8LOzn6oUlD5sAd0hbiuUam1DdanZytxOkloMlZe
l7xGifGKZh2CGXZIqS1ldmEAcivcdjt3ems0xzHijAoSiEMzijNn0bb+B4s8AXCogHD2IUMJVRds
GKONDlRMaoXDov43jUfh+p9WQ1N88upf4bkWeA2ie0sSLGmD0ClRDfBisa1AdWQvMTRagI4AQN3Q
g14Cbt6KmOwqYEikpzHU3jglqsds/OC4gI4yBmimF92vnUbKqYHS5ERjtMPW/+6UvXIk1ad4ivr5
i4wN4Djj9OOY1GkVgJddq9ADz5WT1/D20n6EMKNUu2rIf1JfZGs7m/S9k7t3lQKEMXb80ycNJsBe
QSoYG8smc/ZOMhUHzmPGS8cW2OXDl1K4/cK0IWZa83zUoyFbsVfu7QQED4AjHXGLcYWdf+p6DgtU
XvMaXTjKUnP+SuFVhAlKpGis1njQfzpdJs3F7Qn3Fw01/ELkNNAlV1HNQnHMOWyP+NZt9OgiMj+M
qUarGmmbFHPRHMafeobFzh8EueBkYaIVipjpP2tKyyGy+26IEmHc5mfEU9hocnF/tYJ/qvys3E1t
/zVW/pr0Q4JZzElZjU53h+UP6lzR7LUxuvMy4hOyNHdX5tOPbZYIUv3qNTWtduf6XwWypkVuaPcQ
aNohb9DF2yPTFWdU1+5Ep6YzknSnOwhHG379mCT2c46pbGXbTLS1NEqf1an/NjNMa4bfIGOlle+A
IdsLRz8LP2VvQqhs6UK8Dg2uM5Q3A+HIJEc4SxjfzVOh1daqVqx3e0pfC316qhQjGOvsJv/ravsj
tp/BhVNPFremmq/D0LzSEEbep14VwTzAEfPdjKq9h2Y91KcPrVfwlU3BYBU3fVgpZvwrMvtGL58M
6fTY2dwLYWts/DTZq1Z4SYn9S/UpmN35YDcy51OaaKP5ajkQtNhgtdj66fjNVkEgc7bK4/LWmspf
1To/aTvvOdVsjC671TVdwkEvfnJO6pPzI6GzbVH9eDGUTSPax33/i5Tnz8aXzzmxTotdp0YB3PtA
WQ1dd68748NFSK2l492uuvsclrT9HeVbK7duawR2JZ+5NV3zonwGuIF2PA78wbhlpRYAPrwiV/Ds
5krAeIDd81a6ycfon8lgO2P425a9+2PfHXJbRj2onXHfjShX5ZPOe5+y1ArSacmN+SdfoGKZP4nl
/cTzpgnjQB92iil+xjy7DX5xG3UspoOyJV0PqCNMSn/leNGVw37Q6ByPEmoHdBGv8gtdZoG0b9AY
JQHJY6jpqiRgsfiXaK8NpJeo1d9i5qhpnwT2LP5Bw7rr3SXqEenyJY0ZQ8e36nb07JQlfEhxkY4f
bw4DtMMBoSD0g82QJ2+8j1QNbTb9yjdDvjFqNf6oFZSh8e6H5T/ScP8SjwMHEMOiUv6I6TnkYFXk
5TVP873os5ua28cRaKV8vHyv/ckIQjRBcVq91VhNjaK8WVUZQKqMxyuqPSpWfroov+wwcOLsBn3v
L7etlQMN383Fzd8DQLnLz6SZtK3lO8jA2FRyNQkef+jM9LMnWKKd74+v8cAwdj+T9l1JZaqEwXi8
015ns4AE1+4gT3OYyf8RfPdPfpBWU5xV4DtzFD1eQ23o4BrR4nXRuSP2gX6izvtqvFtUGpM7B/Zo
BYM23DGJHuOwpw4aDxEIm8pIbh6tUJSw+U1+cJ6uAaWbX9QC5H1EBPx0V9wM9aEWDOp8lV76sHSe
7bG8zTRI0GHr16Gb6DwU21HVglzltzfe9KkyehNWdnMK+w0hIZ06qlijPELiBqtmXQyT14lr/S/3
6++IkD6/VYMhRDneFKyIiju99cW1mcY7yy0fcO3+GRm3gt69uo4g8xu66WzdspGhQOf6f03Mo+Zq
WrJBnTKz+Fe1413+p/neEnDTMYzXQ9X8yi8pzhhAhwvSgRMgg9q8H+8qUXgwOwDDzd2dwBf8zDZz
FSEZ/foY9FZ8xXb5eA9GLr5p8m6+djYS65O8O3rg2svjJgB4dtVD/d5nfCK6eas+JyaHEPBf5PWs
dNZPbPPtDp+PO6jnpgVV6ok/VZT/BIpBxGZBwiQ29tDG+w6AsXFNhMANShUZums7bD9Rkd7VXtwU
g0FglO69br4rrX3TWbwYQxy1+qtQOTxLn8VQ3Cgo74TJ3MJBvacpQC+hb+lJ0srT81vdz/fGw49X
l4S/8bwMLgMtn+88KhDxNSnncxWe25nb0Ylv8tlhsn8XxWk0d0zQrzbLREa4WK+ogbxxSOV8R+9F
2TFf5ZOSzxsa2SIrAZYhXyAHFB3h6O5EhQDRIFgkiV50znlyAdA6PRhq7pBO/IOv8yGUa+9YxB8w
z8iZ5vy3Ljyep1Y275n5KZ+qm6lHayLlbaLxzmM83vmx8Z4LH2SHxaLGepHQjpnD+qwA04gj7rUM
Vnw4LRIzCsJyV9Xgu1kmdF0N9PzbiMYP+cesdb7C5MWSK3Dp+3+zMgZmlQawmC+qJvt47D2mfpCX
lPx3KgmaRA3GqCh/k194XLldpPxllv3T9zvH8P4NQNo0rbxMmbxemdnloXICCrrS+OmPXyWfVOpV
5LKcFXO6AhsHYeUCh1ID+U82y03D2522BzXWv+UfoXY5qfpbs//J7zDC+V/xkXMByMdOsRb0ANPj
OSKSIg6agiZH9puyfahsTCW7pKQd+cRAAxO6KfUUGHx6UWIjoky2GpcV0Vj/FGUELB2/y6c5CZZD
n82wr1bEXZHnoAWGoQW6kf0myhqLyJUlgFfT3QE5r0pNPT5uJHnf6ZP5bOLjHkLzc44C1Pt0AMa7
a3H7Wd09nHmVTFu7NHtvQz2QaxJSe0IBw8C1nmo+wHIqb5Pf323fPCuggmJ4SDNVNSSELLljNL1r
qvgdi2PleG/yr/+tG3ygDi5Oxab93/tvmBcDeTnoSvyno/Xhwu+s6n5yE/1eWuZN7nKDK/4VhBGk
iXIpuDjNBhISXqImFzvUkdcwF/8mMMx91Lx3Q3kTmbWRbKAuSgJ1stYYnpZqYpEq5y4NScWfW0kX
m/ItG1xQzONGWIMOZ4f8SGgFBB1Gzaaq8h2dL32pkIHNC14icMAMpNRfIh2Jrxvu8qp+LDZO5tzS
Z3nRh90F8MOX2iWPfVPhHnDS+W4Nw47W09rS6o+0giRV+38O+fEM5fNdZOobuYdGTMGfUmEFilYe
Zz9Zh83wJnfFTuHCr7ES5XV0elRjU/gu+gG5krMlZHEbURnMFGwDx/6xklfadk6oo///xm/aKWiB
H460gmZ23lQNLx5LiFxGqmw65MgnVcv9mwrztRgpHnjMPJCZmHvsJ+6m5dKWj33UhdNwLWAXK3+i
sm+lGd/kckmqndN8taJ+lwWAXGy8pP0lB13J5FhGnB4vVu6OZNRjzAKdreAU7qaLrDJ0bQ4KLaRe
gwHv+hf5Zsj/ZEEi68t214bq2hrmnVyp5Dri8dV51N8mm4KNC0Iuk/I75P+thvGriA6M1Z4ej2Nv
Ngrea8NX907XrxNzvst3UdYLPVI7r2M+FW0tL709irxeLhQVm5Yobjwjn13HkNtPKnel3B2/OA8q
1Vs7d58qN2HNqvMoFvsm/kXJPWOTYTjOOol3pQovqJR+Xe3gGfG3phxkYRT7VDbUxyAW7+96Od0q
Fgz5RflGa6X1ZbpHrX+epvCb+SeVZPcooOS6Xurje8mQ2bCtP0qR/z1lucFYSHfQnocXsuNOMyM9
Y+AgnIqNKbdrW+/ekHsAx7ULZODTMoE+8ER/M5BlcOiOAacLJGrxohyQArBmwUi/yW0l1I3bSPxm
CbVOVvaywjd99xY2vIXjvYBaUVZnWe/Lf5kj+wbfgU6jFHAPV07WjwrZ81FveURGZzeybR7HAzGb
R7YdLtOWnoa2l19v/eYX++RdvhOM70yv+x6Bmj7Jd4d8oHOKxE0+ubJJX0syzPSUS5vH5l4UyCcH
bfuXlto890tPMU7yn+S3DvIIPvbuM64D+SNK3aIljnuWqzqf41uUVLuunDZy7/aHHcnptKv7l1jE
gay65S466cY28vINvuzH/iu/ZssuO0YmeQRIPOp1rqoR2A5S60Wjq+ts5pzNr6iV+GIiCYbRNXDe
eZyt5GEqT7/G7vC4Fn3tKn9ySzuxIIxa7vLyKDaZxQ+wTNhp1Ul+2/9uLb/7M3r/U97h8qGN0xxn
zGHymIZb45sJr9ZqARPyRapMpwfiKY2CybAOEkBlaKw0Rv6hWNanK+Z3d6SjSmWa8T0jKXR5lewb
5jFNYXAAfDdT9/PxLdUUrge9OUw2pwTzv0JhImIiNbOLLBz8ygpkrY3hbSfLIg0rEfHochuRxXCr
ehDkkrN8yKC8tZn/Kc8dzE4PHXlW8gZ+FOWycOfD+vaSy+Pm5gbHvvkosLtyM6b6cyaahdwU5Jer
uf52mpOsqmUJlmIw6l/tTH/pE/GrK8/ybNE0/MSCFz149Vtq/UD0pvDim2VNznDvQg4swdRkkmu/
8suKx1mqV9/6lhRufj15NtxC7Dpyja/EzLKJ2VDbtrSYTS8O0pqah40nb6LvXP/Br/D468j/i5Gq
vqrE2quHnY+BF5vOAdJF0CgjcjS2UyObnsOcGFj+LIumsNbBbDNc0dhe2MFG47OtaspbXhwnN4OV
sheQg4W+l+ubfLceW4dahgxvSS4ueLImH89owwEzo/fcH+4MhoKi1o564S7lTSZvNnkzyptJHnd7
BhXAob9ANb0UYO4mqu+c6h3M870auu9q3D9WDOZcHFI4I8tlLzeXaKl/nZ4b0rY2bmeQCsu/d9Bt
ErjKj+VUPlAuVPJWNUftkuYtZl0tkAd7eWG6pJRhjjzIo5J8prLIrfQTU43fxxkMG9HP40IaC1CG
bBnyBcsD2OOa8ptPwl0+5Q+SP7AZyRPvtOXjZC37AgRCIC9dyu9JMCg/2VMSRNFGtMXVWMtLSF51
8iOWG41n1aukoTahHsnD+SawA/GByA9CfuiP+odPwUbV2diHiVjZxyFiKssfCf9zQRU8TuGOOI5d
smpCK/AmDmc94PGE0am8FADlrdUp3BP9E8gqv+Kqkr9/bneV3f7Iu1nuzXI9dZo3U0dmzXoo38DY
1L9G49qWw7VttGtsLUkL/JPHanlclsfsHHmXZzvH/HEYa2uo7wZ4zuIWU9Ehet9hBMViqQYeW9zj
kxpNNgA9O87WyS8Yr1pRIPc0+Ri57cj/T6TZl96PQ3FIouWmifo9suY/WgDX8J+8TBCzcxw0KJaz
Kah5omEKao1IBhB126Lrg0ctUaJrmevhqsbZr+p/ysW6Espnar3JPxraoOy0xv2qoTEqmvfXkXnX
M+HP9eS7QmINL7L+ECQF5+RJ7oYe+dDMx1AN+MJd9HhkEuHwFP732Iov5N60PDVyNUI/fzVqGvcE
12u42h4qEbRuSjgcyPjVV2NEknHO+hd1JE92oIqcWrmQPEecnRH+DD7V+Mz3M3V6jXrbewrL/GZ7
6Y6++bcxRdI6qpOG425mYV/mHndjARHTrqE5116+NujGbaLKeW9d9iVqUPyVmfeRjvX8RJLxdQDQ
tmSOD05l1MQ+d7YdTK23yBvqdeKPH5aq04mEdip79M1RIPI8RCXtM5pwIZ3B5VhlX8hgJyWbf4cp
ZMBU0lqg+FiHWllBJJhe4MPXMEPCZKmiIERFnLAO+P2qMGwwIuVYL7wagGYJoGtfW2aAiundJv72
iXDWbINiy8l6fz8M0VW0NFmzRttNYkJdFzXQGSydTqc1ndRK+3CLWgF9MN7qlkXfssCktSjsiZQT
xLCoA+OQGWkIoSwa0by8myTz4BLwmoywc6VeGIaOcTDOy9WYm7tEoHkOAdKQR9EfGF2JA46+7Akx
5Smxq3CJ/dir8RibKKvUbnRXoW9k64JhC0xqowSPwVkapUE9HmC7YHAnuxIzH83kFBD8Os8nuuxI
NlvnW028fqU3yVfFfGQBm2SKPs0StVVviupJtasv8IwLzczR6eZQdCsLbnUXblPDeUWj9zOGkCaK
bMAobNzNstk2hrNJBRKaQvPOKQVBl9b/sh5om+rQZEHQtCTxgexbldOUCy3TLJHot/k/tEavqq+v
NSt+5geCjOGkn6avblSeGexx11hHyCz4sEuzvNiOD3kQNzzzDXPJQcfZaXr7YVRwCGGofapo1825
VBZl7wRDH6X4niwmZlC/D0bjSEUR054Q3DwTH4LhTnRs1d2IpmuN/G8fS8HZENV/U/IxzOr7aKKz
Z8bMVB2xnB2aaxT9p9iu9CdlalBtymiAVp/WneJ+twl2KFp++waS6Ry71roO7X7lThsSLTvshM0h
DZmsgnhhcEGb3rXAFfkA8ZMZXQDdk53RRl9tBg+y1IHK+iXET8fgyidz1fPnFfLtft/MP4VvR+8Z
o5S0VtCrGWQ2lrQ40AY3f+ncfuVVsVXC3t1bWluCKqIXjhZcaHRaKjI8FowbD1rHS+N2rJ4yqTee
f+HtiaUJW3qVoet5wp5z8rFHlI32ZTFywi3jzQt18jHnNcoWIaio9RcvTjM68+UmStKv4jxaWoNF
Uc3QfXOUmDym1h1xSD2pXRNU3grf9qLK3W5DvPUOXVixnwzgZwUgwic3TVaW2zqbXmu2qZ+4Gw/F
MsG7WCpBwRN/1uHZdepTWABSUkuy8LrkN+3yz7SZuT5ylPbmWKyHhhmkx9S/14WzN6pij2LB30Jk
GzWHc4I+CTIJXMAkQiDnmPxhCwztrZ8uduVZe7fmwF9CXNpmrn+zVXXa1lx0UC7eR1K392bobbu6
TQ5xWIHf4Q/A64BZ9xy3ZfhxlX0jeP/O3mjrAYVLsXM4LnMaHxGQyLt3udz3NI3iyj80vUSK5CIC
akO8MTKHdW+Cqq9CZrlO6XEOz5JF94/nvVHFRAKIUaOXFwgqx7x+Z+7mLbIadevYg4WFH0TGGQTD
MrGPorUJ0KBbOkUbk/RccM3RGhXIiJBnNpYuDag5XRpDRSa1Vj8RkYvMllgr5qjtrvGbf7lAgGQP
1V9VIaYK36bCek5dEkDoz8t6BJk6pdGsfKHjYRzCwYLuHlblm+wuu8b7tOrG9FO2jR/ljKwz+0wl
KD3b9b1zk4WIbHrI/rKCxpYCuJsYGujYh/Wga7GMA2YR4DUV5yAPNpPt/cYTnnj6Lhj4nzX1vavd
4zj4FxP139p2uuOc370mSU690b9hesH+lUTgHpEUWHq+nzGdPpW92ZNFnENRLhhrGoyR5wjDcq3u
cKfrErl6tmE2PvHpkYZkHzIzKk8I0PdTDeAIKfontMMtCoVculkcumop06XxUPqlwIncnNHVqTtn
+O1nBjYVGgsn7DaJ3xwNx0s3VhWfPD9tV0Mz/UM2HgIvFxBh0iZIDJPedJZL/BikwSaHPjGY49ds
w2N0R9NfJ8ywfKOigdLFl8HFyzvyMRuzke5iYz7Pao02XemNBevWOrTQCABhmFfJODPrbzfVBMXd
oRXFBHvqYAWwumvDvBo8QFo09xGew8Fdh91ubJNkrSfWT41M2e9pKA0zrpSk2oyCPauR8jiOUBJB
j0icj4diB/pTT/yMDUUJPQ7vlSjefGcIoI+ipEmarylCHdhIZa4Ek8ehB06D6V7s5ViGteRbj0D8
l8W4jRVvP4cw/1mHMO3K5Qow1rf8qJ20RtJHF77u+vc+qVCAYzrX3KpAcVq/wzhz6PPbgO1LD/hq
A3FjeGkbohn10l0qGn5qxCo5XJZoAdtim8YRGEtUD+RYGMoybZ1opdmACyq3wQ4Mw5EIsy/sVwnS
1ukrw+b/ZCk6eQbqsaXZuomEefJMempt31+Qo9xddaYOaiskNT7h2TOSMWF5wF1Qp0xOMSznZr50
Y4RaEsUkCWbWsmkqdgzR/+kDjt1REJBnxOEPzoRz1WTdKj44YBg45xVN9NZJXFVmo9bV3yq1aWj3
JXhaCBhJUG4BnGceEznxCr4gNjZBRIYSHv2CGC/cIZtE7edjM5akZ2DKtEeVQmyONoph+asEuqoZ
asgNVDN/GrqoQFvDK/Vc0PQtJA3H8x0sOSGSAGVbTPpvb2GrTw2lX2mwYWkizEQZzzX0sBS4DJVF
B8aa3+mIFTdaREfz2YTGtGmq9FkbbG1bwmumw9Ehpp4PheF+KgSqOEOfYjVmbE5yBL0B/eKDY1um
XXezk+oCU6jGXCRVbXpzZdqZLRq/SNFU8vmR26DgzvFXg4JRtGLfiumMZq2xkoAOBzIFIr+wXHZe
/Q8E/V6R6judzHfYvuOrYxtfSQiCkGfrLCwbzX/tj8hUQua9YnpKas8D1TN9m8morA1hHdo6Bi6d
SmaqJSCQ0EAFLv48C/fH0/ntFK+mDtou7co9ny5C+Hx2dqau7oew6LktJBuUNRrbU+WuEbK6y7SH
CMqNpHrtGwqrERXWOF9qX90ZmfZatHZ/QQ76N6Mx3vVWGWTdMVIQBZJKOm9Y1MkIDyuEdoa3h7b8
M4dOtq1HZVqiCFxSLQzi0GAl5dEAuydwPQ6FBClYMeaDOiTheiAbDrgS3pcRksmO+E16j0LPxDaD
ALT0ufmftEKp17jvd1z/ZEHmGe4e7GdtH72nEFMHiqWlpdCyUmNn7/su8blcnE43fCu92M1A/Xkz
XYmP+z/uzmTHcSTd0q9SuHsWSKNxWtyNJGp2yd3l84bwiPTgPBppHJ6+PxX6AtmFRgG9baCQQEaF
J+TiYP9wzneYohM8lDYenBuGK006baZpfov7/Zx5mB+WWEAfgngVERcZRc57wdsd+U7+SIARXjeb
epX93WaZznPVW7sY2/vGv993Jo2SXbFZDAhWsyZMhk35BzZht4Y0lWxnfXCMCQnZaW6GkGS4bm0m
Nqwi4DO5Est2JiJnFY/0T6ToqbDrTgkJo/DKNp0HLtWnfEC1ctKGLjCavEUJmHvz0VNdF+YpVVg2
tOHY8nyPBS5cdlXbfkpfququNychfJ6K81TmfyUiaXY9Ow4IOB+QvPtNHAC7sFxXcRoUXThDomO5
6bD9Bc3fEBO7ggDMFAjfYumK5VIpRUCTGaEhsgo0ajjw6Qe8GNDvXTczJBhaU46LLSpYOmjvIszg
raSdXvHtnHogQmbsuevASXK+9DuIzgAfYKNgJB3GhbM5BLeO+Jq0B5oIQGPt9/pttjPa0AnlGba5
lVuk1S7IPGdra9GFHSF0lknlk2499uSdMsISuUdkq1dHOm/wwT/udbnKzRp6hf2YWck70JYtwI4v
AI5ANk1fsArdJTMMgqnOd1k2Yg/Q0YM0ftIePpKVYTxpLMZx3vg8J96vLud7zNPfKYxUBO9HT9AI
Zcq6YQQ6c6y8IjV6JCSSGab9GilewOmTgRwT7Z/9J0qmPekznBv5xfM8gv9K461sJzNsdfw8Vx5J
GkN0i0YoDYgmOaFr6G+D/UR+48xKTqEVzlEbFndUjK//svj5VWvmfFd5KI355DusANzI+THBEq7v
IKE6IOijHVRG1ur0lvb2LbPkgorf2GQSCFp7zzrRUYSyoaNh9xmdBhpwBla4zv5jKHxRXg0ssadj
BY5HeFUemBfTgGidNJfUBqJvVmz/igSYIouSjR1MP1XgP8OsaVe90t5REjPC1HMrftlJHNbIFUjJ
+Q5ajSIwWk6o/picS9D4pp8a6y4m+BDgJ4GTnkC4jwpDWv3eNs2rbQB2MklDyhq1G0SwH5PpYtrX
vlw3rvh2XPMvc+Sy1pHBndTuI9DHDbj8YtSHoSi7EPcaVoNoHwTGh0pzJiE9y64+I9eEoCROS5ds
DqJMFtYYK7HYcwgOQPAM//Lc+svPNAFCDgnE3j2iDXHXTEvU4n5yRZDt87ZFmNENX31acdCazswd
GdxnGG9T61187QLCWnTY6PadGdKDzM+0H2tEXSRSIPKDsLSakv4YVdlzGQCElWhJh7bkeyVTtwGV
MnrDq/SrZ6VB5hSWfrfuJCr5PA/keUdD/Nu2yqsvCjooc3qg2N+PJZIuit+jvk8IDT+ydjpLSF6G
ClpPx6Q1b/YYnbUDLFwqcMyp/SiBfsyQ7EKycG6p494ylf007tARTCFvnUC8DmSUKEw5n2EsPqfW
j+3NEMJbRlRGL/GAWb1e2Ul1NpbpcW69YhWoYFf3DqJ70Hd5oUh6irlQVk7oihL7IauJcQ3uUczO
IWXoA9QG2vxQOa+zSdUIa3bYIIPwV9odANYkjDsE+0PQmJnkIpCMTuo2comVhzYxxi+3HWL5lVpl
BN4gR345P1euf4Pz2jG5ELcOPC+R119FD1krQ0hfNdIPq3pHZsS8yue7+yT/bhSu5+ZubeDdY0fu
GQc0LZYUcK8m/WK23u9544rJOUWIWHDycZY11glwG7YSgxcrcAKyT7yRsrAZV1bXlvtEs/keTN6m
5laqycDQr+GN4YJHW51vW7ANEPa3y+w+DHcQn+VRfnpJ/9QZtDWetC6EPLGtrvW4Sto6WemRhIgK
Yw5MeLV1LXi4/ZjuPYYBGsfL0aOoqcmVJIKWksMfnbey04+axmQ1xTTbNjHF6N+XbY05TizJvI7c
9KlkngIe81PWPvZqc8aXO9OJGW7zTE46uPblUerokThiIlkad+3dSUQ+ySErq08/MdcwW9MVJ0WF
zRW4j7aJDRse2KdweyDMwdSfvcW+sS1gcwZjxllL60YS9Badcxdgcsc/MW5VZ8QwBLtviBYYWX0q
5a7Cnz564C+JBMeHwp2GAzQcTY72NgWXi7YRhS5mRgDnft392ORuQvIv6BzAV7Xzm8OcaW02PZli
Sn9EfuM8DOT5OgQz3lF4PKZF+emo5R2j1Z3bzFNWFgilCSXmWZRMwHiEWcOOQ/c0Lfpk19Dgmsqv
noI4gMebl7hL83vNfMeVzu68MTpC1QlKSuEscKXjpf/TJM3JSzRxDPn8WnGSbYHeH2wnayi1J/Bk
kXXUdzXN3EZ/3AbmGJmMoLMq9i5xQsYGkSGsHbG8QDlF8XywSTFYN8KHRatUqEh+I4SLaYj2CkpX
C4hvNnUaDGe7G4jH2pW181pO1SNAowgZtKZ5cEy4rGb0oTUuosYhLL3FUMvR55XbeVuNknCDvHpv
7PoBTxa1Tdz9pfBs9HKK8Q4z3ESktxKymnYh7rNHfwhgX4HXpAFgHmPg3PJvvWjh5jfZtnFjZ+Px
boZ/0HCaxDjc7sHGKRuGChbmynHZC5nL0yhwsxMWQdgJwoG62wpzKomwmdDLR+PKi1sMTlGJuMl8
ihjhGgUuGF+UF8OuDwYLwVVFoMc6MTkJO+jAq9iu+j03IewGl4EsI/ENnpKbO3H4D4bp7Yp6uRWt
5a9FzscH7QtctQmrAJgelgTuSDV9jOWQhyIHDCis7uRXxiOG/pfWtUAJ3lU6UASkKQdaErogSSS5
uDoMVtGh29fKIzSXixr2U0Jc+5AZKznxSwQDgRW8uNBY3E2O/YOx9DgQokyQC4hDZpHZNU05RpiF
xo7z6fFN3EO2fk2lI88DOb6pTmGeVAL+tA/2UMNnqgG5xAqGn2onbyV6hnRj0bRhl/7pcoZdjCMJ
/DBdTMp33jFITsGrhq3Gh5Yt6ZQVJXVH9rTPaHYXVdM7nTShI7km/CNBuD07U3FMsTG5+Db2OEWv
42w+2LRnKS5ovyU8YnQT4F1YVWYYb/CR26PlZ9+uoMP1ZP7dBiUZfYIMlLwSRsjLBff1LOudx3AF
y6o+OUCq5hJm4ewVeUhEeUhUHr7iD6Su5sPgVgfRms9iwflFSw8VIK1eR+Uf6HKc3Jv3UdKdGhOJ
rBXl34QrqjCb+d0iaW2Ey5RRGiiH0p6kqtrmH2Xs7/AIcAQuRIZPuHd2y1j8yaY41DWC7daS2zzR
j2atrgl0mFU6sdnNEgkRT+AQJ6CdPMWSdpxHkaKbvWN/qAiXXDkmZqslmTgpRsZqMvW/QNn+yYfx
d63S1ySqMRSogEW7pTaeAO+Nro8mvlrIdeih/uHbtbVH/EkW2Buhd3Nros9X8j1QzhPZDKskYOYN
45VhDjDs2PC/kO7im1lQN4K+MUWOSXGmz4VXG5i8YOpyIsb9sGDVJySG1YGfQD6i1Kj1XJMjmRr7
bnYPvcQFKkZ5rTCZrZzC6Zk4CLK73OprnKZg3wl5biHprDPVPzCCDvugM1aFZ55psE9JyYGz5Ngl
9auLU2RdEtC6rziqKc9SJHLm68LMmgBC1hjR2IUxUXs8A3TufW2sDd3ba5DoJctAixmAHdDeoSNn
19vf3Ds0PY+uqrHVFVXvEabvzLZW6Z1NvuLAWqpxiZ8gSnMhbcOYweRo1yYevRm3hHrBFWrvwjbI
4FkWRMSzp4epmCmtDazkVhORXdfUWwSr+0XUf5WKmV0722mYaC6HaWBZQ1X1oJICZi7JKckCK9IY
ytCXy1UW2sRUmTw0nM7APDbDkJ96a1iNqjgyaGXzr+ojCNJ0ncJlhLdWSio+xhEtCb4+Pnja14Zw
b48HlCLZJysL/QxNfry0gBD7Xc/xvi0XvzgPd7Qt/wkngqlqBpc+Nj4IQee4MJpr0HNWGiblWzvi
nA7UXwFTul0yMtX2rW9Ks42cAdFYXfJiuyxoKmG3W6vhnnINXg9NTiBHeX+FLCe7G34XQZ7smXCE
mWvUO8bSJ9AJx3rm5A1GzkfhJ994NR54jwEK6q9ZtdRHkuUITObLGBDTaNPAcZWMmtS4PxUqtVXn
Bt+QQq9OV1FxOT3A3/7izjUtzGjDjQpelTqU7DG8yKSqGFqGg0SsIBs9pjjst1qRO+3ldtj3eXQO
luDBVjF5bQYbF6dqX7CZ1cd87F7LJLU+Ld50Gzyw+m50mUYb938/XKKyeurp2cNgpjLWnqT+WfDJ
5tzeri42/sDkhhSTG3PuJ+ZN9obF5y0RUbCJ/fLNSnn7CoNpIwFcoDE0r8r+A1UZwaVLtUnq6VKO
E1znhNETSVTeZoSPNLfPHhxppn7FQyxTAWmpDAN/XdiWvU5ckxS+OTsXdVCtGjeCdjbLX3KG7g/W
nFVequyNg2IEmFgOU54VoZPr/hg4/uPQOxcR8Q4vF+e1wAd5YO7P+74VJ+0ED74qXynweRcSE7jq
aH4qB3ZgpEiq81X2J9Z3P1c6Tet00m+S9Ed6E9Dt3IXrDthTEle3xUohYTTjy1AD0yotusUSumH0
aJV+2C0JAHJtvZVaMDvRn+nQol1JV6M9/Tjj7CDcZNFzxzEb1Vn1zs4BlLWSTTEhTasOXQ3z27Pq
sC0rDvFmHtaka9NFuPl1EmNwJ7gvbCO6j8pAcNwsdAl9g03eybt2OwiebN/DZkob0VJETMqDbmCf
BEUjzXQ3nmC1fM7WH15vxyAYMDSVzkvaYh5PizTdYrl9gtJmg8WpeE4A5mBdpViv4794M8c7yUG4
cQIsdphA+v0g7BPD8GmF+2CFAJqJEnTzNciljZnwVCaIOfdoEMm8NPXHuPjRhjS8lUviiDFhsmwo
2zC4tqFTNT8q6X7lfbl33OHb6Vi0xQF4lgjxg1jmcxOM5yEGxmoFknKtCOsM8MHoVc/IWd8IiviD
SYoLjSLGylD6cnPYUXUcIuPDmOCxAj+5qdafqfQwJCHIxJN5x9yPcXaw4uimU+PsQBSgMt/De6Iy
HOQxzpKfjNkOYAcc6p29t6bgN7XbrqFdpvEuPkUSXGTd7kboy2gFOYN8H3kHgodIC6p37w1Bdkai
03we5/oa9/2tyYicJxA22CSIoGaqgV30oaqgxrADQUz46SWxWTlhroN/FFnlqk/8Fxnju09jycMg
4HFPCbHhyC1mmN2AutAVB4jwJzc9zvXyvJgae3Dx5vnLRx4PyUOV8qUxqQ0Xm0JAuTwWznJkJoAd
rVAdor/290KxoKvkyYz8AFdP8MRQ+DV1zKN0kjP1sdoasj7xOF5H4Gp23IIbxEY1GtkePDo0m2Ht
A90gTZDh1JRYeGKMqzkOex3r91Zmz4CwEQXImUIk7AdccTwjbHrjg8opn6AVpV9+buThGM9Ho2FB
73e3JI+PhTkxzHDz19LTGxHP7xpHdDDwdqWPSbxLPWcPsCcOXMsfb5lfHPTZU5fv6pEQREuwP4zK
T3B87AAV8mqHuZOnRk4UYzpaRWaFDZwVg7qBaQ5HGamPgLbG6mZX81Wo5I0VizhXM9OqyLtlLmMm
MZvHKPB+6aQjE9pCt5LWgCMQVs5Rtckz6xL31ssCWBq1L90CKQlfOJIOmV+/ad1gWA8AulAcMJH2
3IznoIQcdy6kOLMNFiT/cazUrbnzsNFVbc3ScHoLNCnla2uIzgUNw3YhEA2L6yFhikQoGLi/qGe9
VCKNuLleuhvc8c0l1z6NxTvjta+liWomUNZpKfsz+i3/DPHne1DBtgdXoEBl0OMxBxvGl8aaXywT
3lnHTVKR9syX83b/FXE88l5x+4/Cb0m5/uo8OOwEM6+SEpNnqljAB18TA7Apo23NntSI7TuH566J
XIjN60QjwCSr3UUpLlaMV6usgS4VEUuwNo3sqXEseMO2dSS/c9dF3Um7HjiGtYJ6ZbJ6YVO9TQpy
i3vznYSOlyRRn03mXDPiy5GKbmmzsafYCw5lVvyM4yvQd+b76AouudM9DHNJFdk9xmYHNI79N4OF
Y2EzgCBPstHsjVmM+jb6bO1cSxPubcoQYjVJdLEY+87Qx9GKO8N88ET50pZBT5QtZzd4GEhe3fOi
yheXecNo0qklDaCVAXAMi7RsHRWwfySDApkEX0Y30MtP+7Hwv1FTTmRvGDcZm7h9pu7gCGrTpreB
ITuHJKCgiQx+UBAxA6iWtm5+cdH3tv60QxJ1iUeCoR94lg5zVAMh0syLg7I8oGRewZFBqjp1rz6Q
yyGX9HnTYR7uieWufIZLcV669IGuka2HZjEABmlq/szeVwJepsEHkJvRntiOY5qw3JzyYWvZ8mq0
7SeElGIFrx8RRvQJszDdEUyKcTOpHpoCOxrD7qbFLATAHn5WXvxQaz6a2rrNI8VnF/ECab4DVj2r
jtjWrrovm6KEMqvGBjCgAJSydtaCZrUApKtx2uPB/dBoM9rmM+7Vt28Nn0vP0CXhpiBz72mw5o84
KTGlJ8mTD/ocynV8FIIok4LsUBdHeUYJdwc5iQqTsgtKSIDEoaVz3rJmV7RMIHHSz7TW9rmNdkz7
O3zA3I1NT6hu8zQ1UM/aknVuMtsXOr3yfoC53j5ri0fDmT+prHmKIortambbbaN39lQqV5aCSWjM
v5bCwcTVp0eMRtAapphy31N7IX67eJc6ziFUGUKuh8V+1q28Ro3+JYsH4q/fjTr3ydFKf+pg+IyM
fNdhbcWOTHsAkRrD8z7t3NDT3QfNEEuXN7qyimkBUbJpcGqIOhzIsFhSOgVbwoQDLMh48Mmm1qcG
KmETOQ9q6L5L0/od85gk4Pb98XOuq8si8AHn6XcTdZcUn9G65e8iSD65prEpXOySXWm8gir4laCk
qqOR1cuQ/4BSOOTACI9kUGPBGl+XufwyFlhCDhl/aYX0QG3KHJ8/t1jdvpVu8eP6rLzd4NpYPnrI
6JpBzvNkc1U9D804v2Z1C8HB+8gQUaHqRKUdbywA8m1pUxR0FjttGHdW+gIRHWp8a56paMGiUKSz
+E/I2qp9a9vxw+Rxrsaa9jtt+7UxeMt6EQ+WEX2woS8p2IKfTA8o72PKVoMZTsYI+ZIvPxSabBFZ
gdbRG8PY87TUh8muboMZPTkFQzzwFHhMRyz3lPbpOq/nak0TV6+XZQ5rs472jFfbVrnrsmYK0jEm
mwwuvMXYfDXDFiFQkBe535FYQNHGuXsYRNQzfCkOllXsqrg822b84blesZFMJHdWsk8sxLfEoCxE
PMw4q7PnZUTaQoNAsu+EGoja8S6yJvBFudSmOPdggDTHtOWlWluv5DvthnZmqiRZA3UJ5YdRUnjM
QEWEDviIxHVvyTLjPZ20p3FCQmOLe+FtDu8W+TOuoEuMR58VPcMHavtoo7V8LxbnVBQwT+IFyERm
87R0S3UGzPM1Frba5dDAgUDmq9my20eY3MMJbU9QQ1sl3fPKCKo5DehXMlx1lyZ9cAPCXTwecTqJ
XY4I2RVmdJlIp2KLGj/6KKBckXLW3ms1bIJFEj+h98uOANM/gibf+kqHKLC9X14WgoL4Sqq5e2Sa
LZ1KX83WfrYdY68MRtqpCJJt+l72FabDbNn1CJXWChV2W0ffjqPLhwxF6M1V+avKj2ZtGbvAV3+8
pWu2Iuj8rSjTj4aohimb6r0Y8e2De0+3baXs0M05n0ZYEfu7SsTAcQkGbtg53AyI95rNnI7irAR5
wUNacVBSFw4jJ/SitozIl7C2FZRCWf/ym6Qj5BXkpKlYrZhS9bc4A2uHU+rdSXjdlGmUHCfRTMem
AJR3j2X3R798rWK5k6yW9jlt4HqSvnMC1fg550xMLTKL/Mg3t0Hs6ecGfWk21z+Dz9ue3pbZWnMk
nOs1Se7hchHB8TpA+kUMFF4idW4HvakT/gUF8m/bo2vVkYm8oNa7XDaP+ZyKzeInvzQQAr/ddpPY
L+lyIGfThLo+f6vuZqfmEzE0XqgpMVks0DNnytm6ahjBK4Gv9GJuUVeAlYeWcBwy+Vv0/Gcpi38S
Y8s41HwmuYG/Am4tFG4aMpdgtCC1uTOGmf45QXA9EbACSMlYc++Cm2rpwS1jBQJq2TojYjdrmD/4
OfKZAH+QUYixyUx8lH2OGghNSdbQK/GB37F45XTh405bH14a/CtGUtAtqGSQEMSesS2HDgovpxqq
SIaMds50KDMPMutZDBc5QFop+i3Lj6+gVaSiNcVyTmwfBUVhU786zs0DoJGr9heF16vXB8+0/nTh
jBXiObrOSXlI5/7u3nsbrOeqtnw2j/UpL8qHpqQpvydtIIQMQQ6HC2mIWGFmij7UePeBDzRvX387
Ceoei4eLzo4m2KRLQa39r/M1CW0NKE6r8SWqKbHI9vmeU+onYS4XNytedK+xkEdo/xRaCaPM8idm
L5upTF8pb17KJPlwZblr60asvWsRAZIB8A2lpu7/kJSGTwQltpVfkDOpD6Ws9UA7VZNQvq8UaSCO
r3ZIim+ubi10EE2AbncBMNNxE8Qj6+5aUSReHTotgOyfvoFiKRiqXzhrKAXrFgSow4VpRtr8Ppr2
rSK+3q7lcXTm99pfFEo+dENW8SVaDe8sECcDMyT6gl3iY+AwC0lcVuceoa2oVe1ZhyaGLr5Ej5yn
93xAH1I/q/XpVtZGS+/uXewI1KMOnukvBavE7CEwrU8aL9xDM8EGXCzmGQxMbMOEzTi9wYVdx1aw
x8ss6uXHB/Ru+vlj9ONYLCobdNV1xjQIk+VFkuneDj+T3fg70gOHVSIXVjU1ly5yvC/EfG/T4pSh
V+KSqwTasx52UmcQ6uHkUJbpf+PGfYontoKG3pcV6MJgrA5MtsYVM34kXR+6uPCuMQAyr1FQIkpk
yYOtKZgQ5M0dlZdwmic9P7WF+9t1TMT2nGUiLR2WUOxFne4JHaZPFPdrjoeau+kbGFqHezF+tN3u
t+VMLzGhSchKz4s5WZDCOwYP8sNp7ENdXKvMOE2aHiGueVvKcsiepZ9iDObmi7OGfK2Ubmask1dZ
AAdvXDJUIPV+14CIUMiDY1n2CuLfqouKbQYOFf462gQvxewnFWAk9N/24OyzqXoJPPXTkPmxMjSr
PsWL2Wx3eVnHW4GdeRvn7BZkhQitjxABAlQce+vguygxUlfuUnv0d5goisH73XjPQUBS04CjGppt
WyNgjb0hNFsyCifJTm5mf7pOIEnxhQfniRRtvIQ+t2c5EXNeHeoBdOBUWo84Uy7TGH8weVjI+Jk2
ELXh8Uaw09woDRm3rjtK9Er1IJp60jJM5Nu8Vfxc7HAqEjcaTZhRLnPJycUh62RRu7Ma/yGe4zc9
IUR3bPaEIKaI0HpgO7Dus+LYF0gMZd/2m37BS1jUT8htNNeewfKLgZgqaliaTExGBiCkjvIIm/LU
W74gXOSlnOj4IzONvTexX/TnnxlYiEjiWy5K7kbVnTwmS8GQPzcD10BwezOwQHER6CfDrZ7ixXuZ
lmodSB8BW+S+k0yLmdavN4V8j+0jzx0McnJeagee+MgQHjPUq2QETEr3zzCVisa8HOEvqmNXO3pd
tRXZjAnmP+lau24pBk418Mu+IknDKpmCuGkMFbURYQ8wJo2WFz8g2BrPwhOY1lVVOvPR6tVraigA
xqbBpt5ozxaKlZsfFVASSgeWJ185+5/WBSwjyNbbLFaPLM8ks0A5ME075VXAuWiveKijJxiKBevQ
dZnaww25046hyY6sL4JG1ByQUNKw2IxMCimD0Qi07Gn7r/yL/18TPgS4pf+Y8PGc1v/Ydd/VXz//
+Kv+x20o/h4G/b9/+n/CPoJ/UjNb5K5ZnJnS9Unt+J+wD++frpCWR5yHaQJuC8gBqequT/77v5Ce
/tP0HZ+/bjtSws0gKVrVw7/+P9v+p+eYth+YATkilhnI/5ewD4tIEVaS0AOqw1///V+udG3YZkgV
Tc+Wd6DUv2VB55OP77BqWBU3wOhHxybVoGLD1VY+/pYXhRgWKVESdpP3x3CD35kz9tzw1e5vGSn/
l1xz698zqV0pfc++Z6LYvnSF5/I5/xY5EoD050mrkxBmXQy/jejeIuFZjcowjXiLau1b5ywN0AE2
Bp17C2JKIA1qymKnBDsbzDTZ6j9/KMHX/H9+OXwonysgBf/zHHH/0H/7UHLxCFKqibkaxokdmaoP
WUmUAVaQrQIktRYMs3fR8D0nMIkXs+/CwCaQ1ZWwA++aRiJEoj1eLJRsQPGs/gdZHCVHAsZdsLHg
0sjQgwbmMxe3HGCvAh2BkZEyS0oKphIyeOepD//zb2X9e4S8K8md4T6F4cR9J/51S/zttyqNJAGb
1BLnMqQdM2Fr2PvSAyk8RpvOZwYedeW2NsFK1bmSz1GJnug/fwSXa/pvXy3doh3YnsXjgctHOvf7
8m8fIsASyyOQtiGAr95iItNkhrEd2FvtCAEmYaAp1v0MrjGLmn49WVH/0DvPs3ScCxZnwkw617oG
FctbaiUAfLOwtuieH0uqfeyWBMa0eiJKZOxcghnD0Qq6b2X4QdgMSAhUFg/ruWkoSCRjvLLvjMcg
X57KAv+DYI/4JRtr5/dd8NdQj1/2lEWvrC0TTBJzd8z7X7EKlkvDegWTn9f8BoFLIS5/W2TbrX38
mFebqePWL7uvFOEoebS2+zbk5k1qeOkaBmxR2Mt9TqjDCf3FaVyuiI8Es1Jj2I2N1FcSJO58+tFj
hHb/LoamOMuJ6Vru3cV7Qdy/jz7FQa1k8ELUBrAHZdPWaRRWZYo0xIZ6i9dM2J9FUiNrqYPHopbq
ipMeq/j9z/2Utrdd3C8/zsbtbLHm5nuHl+rXr3YTyGtmdr/+9ccsruK97icdYqwd9sEC8LGWeRDa
YClD+n31wraC9Y+BNE3f/9U0hvp5xJ+YTQjUFLL/Awx8h+vDP9z2R4/12RSJceh7X14obKyzs8ws
1EX0kPVBtCe9k5geQ8/Ns2mXzbPVZcQhM93mz5E5UbC3VHREqldmKtbpbLovgF/0xhw07btRuS8t
grBdbY2sAEfkebMVDA+8B71NdM+vj1uZAJoHAuJGQwh0N3pLYha8/eyaYSzt+ev+537BXK2yK/3i
qOyxY7z6E2UlLV1KcTXRolDvQJoubefAhrUmUgP6Mxsm+eEvB9+xu8eh7YhZTfdTMzBlCeLHgqy9
1ZCM2bZ3Q7ZdJVIVm8GUh2rAayT6A7R5BeLSUA25D8ovuEZm4uErQ2mmXRcK9y5jLrn1kAfS2hUW
JHTAg4JA3jEyhi200K1dO3BSSuRg2AYfp77GbmIJUjUG1t8gRFH55ExwyKf8I3rmwUWGGC4F68bw
RG1c7BVo7slgz9UdIDha1zyI0e/24H+ZqNJEhD4Ql8Arb8sy9CGDidfaY5g4L9MFmtsJj9N8HBht
3bXXPejaZ23w9+rIfcQEo0+SZEsokma9R/J8861laxXxqZg8xkfASMMSCxADnX5N/GoP8hN9n5f1
1cbtImonoOpxAVUYm8ZvBLhhExjpmswFdYCfaECq1chhdo6ZfPvky8NZpuHD6jdtvS5A4JFnT0uJ
K8Vx/BMKTiTQopXkkVpbc+ZcEdFS78tC4nxohwM/Rxjm3OntWJpIMUAdTjyyu8iCk2hpnCxWZkf3
9ePXwCu/YZmzqyEN7nAPAqSlD5aJB60DWvdGosZcK+myv5TozpEXvwwWqXU4ALuVmWcsMNMBl3DM
MZBPhkJez9UwapbVlRTv3mTJUM/4/nJ+vZIXl4n/hrCQJN2ZuvqL6E5nO7SkvunS/opFJvdaT9/a
aJIbOgxzIxhM7/MObpfj1DflDXxZd8EKO7aLbdcfiwcJxSryXxM8tqkbNjhhMYwPyQ5ZdMU6CqLW
7HpsrII/iDWXLYaHV8fw06POius9UzE0fZdXFMkvEXntq15kez2hCm99JLEWdMCJDBUcuZgqYkVq
UDkh3ys7tIK93BMmLrd0qQR08H7alfMPLtsF/mO5TXQbhcsIWLcVjz2Dir3ZfCb31y/pGjBsmawD
9T7VLvMvmt/nqTQZokz94yRpIIg8LfHNDepaMdQcdFocEITN4cTsjLDWHjNZHctNkdrkY4yFePA7
/a0SPqrL0gZvSzw8kKY8PBDFgpiaFzbXO8gfYawAFGc0PKLj3+aYwdfOKLdl0NBUCaIOXGkz2RAO
UZLTL0YI5i24dq1zwYnDUgBVymbDjtB9KVGgE0Gm/E2Jz7PKs5de+T950t7zU797FyY1SZdrIakG
ZKtOMDf2SZyAwBpuc+3dP2KDJqrr9k7XefD5NAvM6l2BncUEeV+mvMYVImHaPk3ScvdUMRWlfdbi
GWXpRQ6lvUf5zTr9XpxkRP+ENF+LO3dkOXOTCnshSKyKWDbfbaWut1tabkEXrc5mQAeHRWM0TpXx
5cKoesAumMDwXav7h+oT9LReWr6yo1JXu9kLJCxM85DD2AW5PS6bFpxwxzKbu+1UJMZjVyHKnnP1
oG1EMwYKFoy+qXU2WWsv2XQdBvuChuEROY28VDbNvCxJcGPDMZ7H3oaQNKKlrZHXbLi/0HAQSX1l
gL/VfXCLguKs+x4w/MT922NXACNhg4qN8xN5NRu/6KksO3QuFdUdGixvxvUQqH03iPuwMdncjTLr
tsKFmudkZ1jS2ZdjU5xahL3rZL4x0AjWpsu6ouO7Mkd5V7fJMHKZjf4vls5jOVak3aJPRASeZFre
O3lNCLnGJSbx8PT/4tw76WhJ3TJVQH5m77XjN4Rin6RDVjulyeJYsme0cxOAeE7P5tcu8VZ6BQI2
B9s0a+yxE+5RRD9CPduTZMwi1wSgDLViFbNnroLaw/007jEfhXvTCLtTXoEI9x0ewN6K4U++tKok
RGKP72IQPIAveWvx5PFBMwWinTZRgSRQM3nMeE/GgHLJzEyxRDONtemJBnnnmoWzI7V7pXWCYANd
P46mma2njikfRqVwGZDKvC7JLlmQngp1vfxKaL+J2JXO2k5y/6QzEaa841UJsrhfhM8dWuI5VLXW
syWZze++wyws67g8E8ZnQTRviCqrWeMx1hb1KGBBG7jwzEqsIgbIKyMv4x2CmM9G5wbBKr+OZU1F
0MCwaMLsOBkwkLqBZMDRLIZNGxftPgc0BZgyAXSfthg6/PFW5glQVttyDjaio0Mp2k1qD+2pjScC
Q2o/3vt2gRo/r7aqto2HGFuTEF5k6CHPK12YcLFwkgWDfgZZ9hz47d6ZindrqOM9g/C3Nit2FGuS
uhSxmzGknzTr4dr2SGZJHP+T5TJzoe4vTdA/TKl7mkYme6QPeHw5eBGAHBbSjA+E83xkZ/e/GCo2
ezXMOsRNL8YJpXTWaAvGii95xnHSu0R/iXhYT6qEA9lVv/8OcwSsuPRVcY7zDE1ikD/9O4uyrHpl
+CgWAaXCQs/yct0FjvHWHJu6LFjmxuT9zgabGq0EobsX29f/k0HlbPvxI4Avth408dx4qN7cZjhb
lLgsNgNuAS3+LhRrhswgG4SixJPeZTC9fQARoiTzCB5Gm/zfCZg6+jWHawQnAg0ny3vTQSCvB4j0
UZWYkbihXoD+4rCT96H8BFpNxmsXPEt3YkMFA6F92GjGF1loPPq+PcqRFVgn/WfNmvfHNapBZ2/H
NT9ZaEe9av5LapwDaN43fnqF1IF6AuE0uSyRz15ODTUyNXTlVokKi8Ax7KZayLYGhY+d9DhaIC+l
Br/t5IYcs8WeiHLOasJSVtK0N3Ehs70W2lChC+IrkrDcasgSOghiagDeNCj/LwrGdytERa8ETyGE
zVVWfeTsPZjTtaQhtW6HPqzoFtjG1KI3x3BXibPvcJ+GIRJ5rqZ2E/40ifscjcGzE/LHtYa4ROkM
pcIJitijPdp4aglkCOr1hbwkjfT4ub9KFdVq73Dl5MVnFRvlKgw1nHacrfOzPqnK9KCMGvZIUbxO
Ehp5Exn70ERd0JtgGBHBQ+8w/6uHGhwrV38V8nq78+igDuXaLMNjRljtOqv5tDEZr828CCCrfZOk
MVUtuQebYXA+2UD9u05qFyGY5DWtK//53zdkdMew2cKyzWeZOHJVozCc92sM0vMvL/C+85jLB5fG
sBgasVUJ74bdVwdCDtZBybuR6+9wELzlv246rrmwG50EG2AW9WrM+2Rlx4RW+u60M6YhXr4smWsg
EYDMLmyOAnYTlJauO5smzImu037JGvlsmNiO/v0eJrc0zi2H5LXsZtS8/OY8tG6NLY039yRt9xzk
uRVQo1d+1PEiJjkl5EjZ32O4Qxu8x+YmDpzi/8nUVseqqW92W9CZSGfBkhf7SvDjyKHfxFrFsR+Q
SKR3yIYngE+0XbQeafHz71uzJiY/eH55fL/TGFinLcwQNhc43Ze1pRH9iUFE9nQJpdTnULElsgnt
BmfSQjzYNRuR6BEAe1x5Rp1/T7amsMaAkul5CjCp5O5X4deoV/VbVNYOmm/9Ljq9u9rdyelFAE61
h0LviDlUmzRkFA5nHMMKekv6qg28qgOQZR4GZvcXD9pDlFtjiooLI1uatPTuFdHG7egNUlvjWxTl
2uSkWbWKDBwHE8DRC6y7l3jxNbcnQSehg2Ues/Q01uXZQD75FmkSSJlRTqeY6dQiH1KoOFByD5Px
MAO04iZIkkU80UgMjUEi0TjhArZ0uqF5WvPvUcLvr5Z+nBFUbcqDMvP0odX2PU7iYu0lXCVm5WgX
+mpxSlJIWojoihMBbSV81nBWPur7PgzLpR9N5cXWGAI0It5MBkZsrc8/yjnmjMR1PzHjjRlEnGbz
PWPqc6pWW2S0FGSuaaUDSWiuhjPCHrxgLO6NVlMvS1grhGLsi4ABe+2O2C250EQjiSBCIZLZTn/N
6VY1DbJi3+XLoPQqxGUuyi5brfJITJTh6IZU4u/GqtobAzljYclZatZwOIPmQDYTqlITe3L5aZFk
v2glzys7U1dD6v06ax1QS02JKVf5Z9wL4TqA4McGWp2aEVe4gdf+5Cj/YNtjedVG7dTK9L9IKu7D
iNanFs1c/Vc/aOOoP7w0ohogNW7kyUl7z5rM6/AQUCO5c7VLt42BGvz84KZn8UEj3BwwzjnupK3N
WqC5ZBW67lKPOT9p6f+aS2XNyooxdVeurwiHLTNvX9m4VvNOBHt0OITKWskrVne5SzsT69hI2kDr
WB20OblPUBvs4hI7RN5q3ZHDGNVjPSZrv5qMQyuFwYuUkUdZyzeyRuSFiBv9nCKHkJRZIRnsG8cC
VWC4AjUeeZWilNYWACwO8YGbQhT9THTh1+tNclRSOGx4G8Kdxo7vNCx9jX4inUBGAGNiRq+ypQMJ
gdN/3CZIerPCI6AqtZAY+rm90VKkkNTXeNWoH041+x8cRgwEamIxFvh1K2QpVU62UkNORNSUgLVg
+f17WrLQmvW7imAK7FlrzcXIPKTsfRMselIvbpkPC0FgfimS2aAjQBBVev+fNtXqWM59aW+Q1Fwa
mrEwaDyPcCVpc5mioY3W9ZWgR31Elp+fOjUipqVkqcveeH6zapRKcCn1W2nUPMyy9jIFQ7/8m8YE
aEtPLFPIHHxFXJlaxShlWP3kHbk1/BbQAd5d+mqUzHRPdOrhMRjC5NaMRnzDqnf309HbiZacrarL
Mx6lXsYwp98UaamfNfVfnk0KakeBmS1A8pRUSD1g8MCt6Q8tIIatrbHCSW0jRgQx1FvNPeZD8pET
07dL3OYV2QCkqpD8m5CqbVOxWEuE3TzpOH06NOOJoZcvkYV6zkcej+dPeEfQbVBUkeQsCmaC5NpH
T1kJnw8W/hU/66bP2f8PBUJvbosW14hygLTrCArEyDfGxR1RpTAaZwiQmivyPM2XmeTF0vmaKN1/
1Uf7OQE9F8n8TjZ0vQlMSnLqw3U4yuTm96ybZIouqtdOIrerbVkRT6+Te3BQnvbVO8lzP+SXxso3
iEn2jQWxpyzLZu4BX6PsHUPBTx/XPU9O1spohuk5qErA4RNt2oXsVYv4wy39S1TLm1k11YdWiI86
CrQFhc+lFcNwZ0lLImLCA66RbEgFUNp7ar96hJYsMosU6tBAA4dzYq3Ho/WjO7iDLeXcIzdWb7a3
09xguIw44rD3wcAP8S8udYkXyTMIjZzY1bNW7x5J1R0TIDZU5YRnUj8eK7NCJFASnTIXFanArJ6k
ziHU4NPaXUnHiAGqS/C2d3HVw26jJW79ft3QQBA5AyHWigziQuRTqMx+0/ewfHq7PyvflYssdfbS
qINL2TG0M9KkQuY1wJVxicHDftapae+lIGCSWH9TaC/q2u6hwhpPdoQk2dfqAe0AB11zVRW0gzbU
gXQ3/Ro5V7/Oc83HkiS+yGC72n0z4P0LX50GnRAwWX51z90h0jHXE3/1v78D80ZrF/baavuAzUJ1
1htzh/4UyYvU623eXnNlcfb2WHkmfmxpx8hbGjSVWnQH8hCsoxrJVdLvxDAdQ7uvmd9hU45Ma+eP
WBNnVZaHNwpsmXczNDwCdufnxFixQJ+cftWRpu7rVrJyjeGpV1awDGwyvkZDIBaPdtI07FWDxXRp
IShrRjaYk9OWiAaoPpoiO0ew1ACe75lOftSS+rKJi3PkMR9tGudeOz70lq50eEiVL3nHHDiJmnob
ot7nsW6k53xC9g8FOaACM7tTY/YUTYVzSHDt78PO63djanQH3Y31I/vbcesNdX5NiBtJmK+uY3vy
T7XEej5QP22Vr/ngOMHbTNbgvXY9rtDSw7FVt45+Q2jksByvfH5r0T4hDjhHfa8+lHLJORuyK20a
8jXmSy8Vh9GWKDoNIgYfjqB8d6PKcGYzr3wZQi88dAFVEjPm5eT5+itJS/420EjPGeYPSaZFeW9j
3Pj3VaexsUd7uTxmXSTXHTXI3sJiVBreZ9eZJVx3httwgKcXJw7PmusOX3HENCyaxvZMQyKuhcPw
qZwukzOp7549h1Xr4j2Bu7UmUlMdiQokgrUtML74zkgAwktlkC3LEyElWITaqW8S9YFQnwmIGRlf
rZ4ixvSTX2HFBHsWxn8Dflqko2ht/QZbUULX4qnn0Ui6g9vloOiYyaO80b8cC0N03gX5TZ+YzIUj
9Ytrt/7dL4lvnvra/WnUs1cn46F0bGM79NrVI4Xqe7T8mOY5HN5x3GLwabv0xW1jhj1DEj0Asqy7
mCvBU555Le0Ke63peGctyBAFhhNLo7ipr0TtgjNB273FBpJvCb1rmJK9BaSDXUiXYbgehRgAJk7h
qGKMqNIquwzEuFzmSSQDIuWvE73uDo2FRTvWdCK4YWb0rW0TsvVkhrI8mVrCbaEl4QeOmMPkSfjV
vv6e+BUGD3fID8Bfw0OVZPV6DJvgU0wlNVnuvCWQH0Fi1+Omdjhnu9QYLno6ExQ8/buIdXcJd8em
7ybLW2o9QqhQGd8J+xsn18RH0jgDod0rJGUkSHZJdvd0wFGx7EPAeNOh15z+LcibmySnYU06brnq
atN6Mey0x18FRk715f9/OIGSXYXNpvSlcc/nfwiPoWfYt1euxHadNIpFVMP4vxTRw2y0hmlZmi+b
vEu2pcU9RDyVf4hB2sE3kvLRieFc9251lvNHhTvplynutiou8LNQup76OWmQwBYdT5AVvTAosnd9
73rMH/mwq4L+GMdev/j3oZnn1iVzaNHyav5v0/phsD3497V//5ja98A0racB0DwSI941j+Lb0dr+
JRKRuiWt82pUVvuGIrvcE+jWrqb5w4InzKp3bOrl+cOmjF9znsW3tj0xpMIH03KW636qvthkVAgz
fJN5M2lSozbzymJcjEn1XabEzlXeD2RZSdM7ZvReQYeTr8s3oqo+k9bKrmM+PsrEzn8lKcztWHZP
GcantpLjphtdYy9TIR8lOQQLAFvyh3Dvs+69W8lOb13kjt13kxBZlVe/Fco8RvD9sgvlve8hWXQy
+E1qxpVGj895wqdj+JxlbD0rcomZdaETJdISdRxeoM4+hm17QT+O7c5hGhohxU2hCCEf2Hax+1Ur
iN5lcqvFhPGYKVcs6JvrqoLji4QZAY3wBkTZjm8v4rZdOTmKlFYCP9FbJPpbkUzsqpLhg75plfb9
thSlRTGVQoK68pcVca/dTd3bUJI92biAF7oThPQqw3MyjqTeDRHBYV0Nx8azlm7fO+sgvijTQYHF
se8ZDAJzYuh7LSQB42lUxtkbh2shxKfH0vasTlKWtyFKzbWdMm2Uuv/GzPWqWdMXkdMoFiVe1BGi
wlp7SaV1l6EG7XQUyYq1pHl0Mc+ZAHp4fUFUgL5FIKRvld3WT7yu6yKE9NHgOEiJB98mDlNMh6Cw
stMXug7hjTnin9U0m1FIhggu6v7UIF+GUIEyQyjU5NmzrMS6YgVW2zplt8KTmgbmZQKtSxMXa0Cg
Q3EBBUq6IFrJJGKynw4QboCCljRifaOw+w+djWq0xHPm1Q+Tl4J5RCoJLvXarZ9pl0HiCjTU2Y4c
ULkAUBlGa+jnfOqAyo4OIRl2wgddN7tRCIZiVXVsmu5Z5u0WOjV2KrlpJ3eXleqE/Ghfi+SQ+h2G
H9w/o45nOwFG5EJpzKKGYezY4Rx2iP40PmvdOfZJS+1bHt02+CpcIs5Se4u6C3UhbX7erMuIGDhK
/WEq96aw13A3NqqEzFREWw/z8VR7q7K2DmN9KchQJ/tH0dCExgLjzgncC4pKnH9m8dy3GqNorb/W
HjPxOmFZhlnMhxxo6lyk6hrgIQkb89hIF32ut8YL+j44IEvMkaxl3d7rWNcnjg3uHOSl2bIjNiwe
tW2AddYc9G9TM2GshpdURYfMb2lgtGUXk/quxHr+nJ9ABXaaY8iValDeDbD2I+DAauxWGMq2vWAX
nf8FSu1qUVyaoL0TynbRnJ+ixFNThz+cxw9itXfF4J6TrLs11XRn339nKr61B3frxdE1LapPchgO
btC8IkAOphEXmTzBe9Is+ywr7Vq3bAhUdjX9+lRN9qaIuhUPREQeCcTCMqVNzSfiTcOgWaQDYPa6
KMHhlEtYb+tZ7FBn31bu3WLSGmEQ7hxMOiHqSoUEs3ZWqQxWDS+FCCmABOKd1lnjiTpUtftAXIM4
ntVaw6wfrVyJhFR53V057ZH4u3hs133dfKTxCOJdykNtUaB0E21AGLhQCamk06lYS4NURxLHwBfZ
vxMch2FIntFy3p1Tm9Cj2SxRi6H4SgeFMF30LwROeTpOqlH+jG3+4TrRe5VCcCCB/drZFbrxE/u8
B+KV7YRGJEzck8zeMb2eLF/uzKbey1ZfO2HFCpQW3zG97zgJdmVEFmJYRcs4pRz35bWgAVrEJlMi
lueb3rRTUl/DTxsI6Nh/u6ZzLxtIphh/pnQ39f1r3pU6wzlO1HSAyzSw59YmefCV+wEhUuOvRJen
OZfeDt8YCrHJbwus2HB5wg41iqKo9wrU+UnlvplgbWAYotqgSG579W8ItAhRFGbCOzDbO0RkPBrF
o3IbSDbYRAqTNGTPOdnacMwUSzcdJEM5Xq0uuc3qP3+aw1ZTtC6MKXKxq60CZ3OF6NyqKBKyjeTP
VhhaSHQ07tgErsogApaprTzKQh6mjd4kpzob7pZmon+wv4sof0ppD4YGA6SqyOzN3idD/hb1t2FX
f46g8jRdTh7CX0bzteuiU0UMT1EPjEXLO+LlO7aUJfDgmy3gsbHJTN32zRTap3T/I2QPL5fbYZAN
2ZBVAM4JACxYWARM9ceFm4gPD3Bgocn3xsH8zYCGw1gtvVaLuKpS2NPTVwV0fEmjuKhNPWExbXA2
htmtUcOzOXF6apl7cXO1a/P+IkdFUAKteuA+BBER3uxIREY/JbPFWH4ltvdIiJUl57Z7rS3kKZJH
rF6jfskO0IWf3EjAMLTbJ6O70V98SvvLiFuMx1GLfS9ANU7C9KcVCsYqxjsrsIVXbef300r7dSvt
bRR/GVYO7muQN3+24Jv1xTYZU3VgeQhZBmdIjriffolc7gDvrlGWXWR6FTW+LzNmf2Qrlm6Ju7Mp
k3ngnWCtA3u1S2rsgaWfjfbW3HoPe6ItMfsO+QWtcKpwBXSGIxH2g4Rp22RX5q+imyZOEdaleti9
5/BCcRFBXrJ+DQ0hluegIU5GtMxpd+dxiYJYj++x3R6b0kDvUtgbL2SSNtBdjZJRVyC8Hyywb75j
PEH4jB17OzjQLJuAOW7ueKdhljxFqVo3YXfv0uSMCh5rUJiES91ETtJinBh69eZ1PMh7zg/h+4ek
vCGYeUGNsRoVTl07HrYtEdPeAA8y8RZQskhI0ALeQsvitcm7nd2mFxUGRDTP9XWCETM5mVNRrBLR
Mf6yBLNhl11lv4tsUm72kyGiZ26tc2tOtyaefpsR+TilwOzwG1bBmBESiQEwCuMLlkl+UnPyBNDg
Eq9Iw7I8HG1/Udc9+yW93PvSe6ldDIbxkLTbSEf81WLF7kxt28HrF6pdY2XgjCPdN1DFo2NVT6+1
bQmHzwmZggm0YhPiL9zaoGT094Hpkf7aM40v+3VaOSAgJYhk+AWsP0yoMBb4K/t9jMxXDp1PS0OR
NWTzJNasV8ANrrJlbmsbNlj4FGNMd1aNvAroVpAfu0ExHeprTGWYrzHDigNCQmAbNQ8DJFeLInI/
epk5t9TqEOp0mMhSKIZ4Fgkbnoz/EIGBX2jECxvVfOe5/kdTbQud+Muk+2skdWSR2UdJkDtForWx
kUI5QXqXszZax9k7i7pG3C5FV7BlrsJH7SV3hKUcdbtB1RgzcubT/hCSuuUdgBJGlIvbLtKrdZZ5
m54vJIPxIQUL8QyHF4egiZgEPaL+LikCC+RjPNc3pUKjAScg2cYRYyP6wzfbAVow9n2JswcsQhN7
mKW8tQrJ6BnR3c1HExp8tmWPFAc4m0E8QBM7uxxfm28CcrHymc6dfLiNUyxkj6Qj1eBKjzK/mJP2
pJH1rjvSY3EU3oY0OrBUR76F12nplcgh2gZ0oonyYxDGdurIhMZaUY56vpYlYbOd3DPqudZO9tvQ
U+5CiS2kYM3KSftJoBza70hg7oPzHPhfo3dyZ3NgpZOBbGuxIA2YrEPxgo7c3/pUNwdsEUCR4IYo
ZlmRlkGCNIKlL7pzho7Iaav/uAgR6zOc8bv8NCqiFEo1y8ZeOzd/lywtn+hTN7nMLo6r6K0lWWG6
iTO3JzowSH/j1JlxUDMlG4rV2q4FoHr84ARaMmKyxh7ulflekHehUvdFaKG5hkaMsdNxTrqlcQEG
ZreyqvjTrSnJyN46KDzk3eCzEM5+AoclE26UDQlav6arP3SmATsvFBtyApae0b5G0GNYM0QfnkBE
wrr9iNWu2zCdXNeK4K8CaoiXJFgduVCzmAYE4PXSbOgUitL6zUPj1JO6u2qYWdYWOcym3HOrQkOA
Kcjkmvlliwk5NqZyy8OVDrsorqQuVaK8FA7AAzcNiFnoz3ZdvroWALg6/TG1GlGKgWCg1ABKm51J
kdBiZbJbHe6UOg1WOydtohQIcqDEKDBXUzMQkl0fu5hljKvmYa5CmtaaaQ55+cscXLLiK5fDRDio
W0wW+u4lcWrG7cF4MK0DxOAHoVrAi42I/Mcp/baRWm4La3gbyuIJ6wjmMrwKle2Iq9a/ah6JDRTp
JTvOrCXRITPVEYfcegbiqWw8d8LCmVM/jaG1MUZ3w3ClAZPqbm0SGSVLIsyuGOBzBeF+epRUyllY
LO2Qz4XEgtd9C2yx5oTK2r1hcRBNmrWZn8sZ7c4W7BAGtC7+ovWgQxItcp2MEhN6M2Ph/i9xv3Im
X6OLlLCu3dkqKVdo+LcVNRweNUbyY+i8jjrLQVWTs+EbRrPoygHeU8vVHmavtdFtbaN+sWO+Jxgg
d2k0GveAZq8CAV2JPVt3LCC6wY2gsK4jJvhxYH82DHxZfX2Cua7npugPAR2gHgxStjE8Cxj8QzE8
hUP+LbT0vclww1lRdjbUU+hbTB1veD+eDU2+pHYNRN2Bsh28OyzG3PzNYIWXNfYxkdPWL5K9zrQX
MZavaDg8OBmNwb/ELdToBDXguiiSa5/Hl0jDTeR/sC/PKvtr0NyraPRPWadLJEnXLMc+rSXqRXP7
jfJ4M1ze7IEoJy0HMlyLhwl70EXjvpiM1tzYwMv4aWpRMedIS/VsJR79D/ldI8i5kto2QYEFaXFK
qc3A4neRc0qMCVwnWR9NZz/ZuTxUEyXpNJnuMvCtk10gzzBTXEGD0H+d6s1y8vYiEzo7ekqcSwLv
F9JUMJ1yH4z2var0YDEy7maIT2iAz/Em2JjsOITfqvJHY6lZV/i3+6x4ZwSI5Imtfa8fKIz3jGV8
Ruwg+UWIDbB5TMJ8zsxhRwKNI7/qZo5RCp9GLfpB2v42xUyyRHdMp+nb934JSnzunfQ11Rh5Bl7w
G447TqJD10d7p6Z10KazUDRdLbNZVXyUwv9mkF4mVQPxV0Fa8HzIK8UJLzpmSDIkZXAx2vi5KMXT
5IJzysd9RTC21mWzC4KJN3hmXNBrb8jPDbrVKTL/RmEyyZ1e7JLz1Rlvkh0yrqE9gI+j5gePqBzu
stEurN9fQDTjwbqUXnIwEUyRz3wMWszIHaNNI9uO3E8TOYyDH5yVW11K/J19SEinVf6Hyx2lmrgB
WC3oD339VI1z0kZw9MvoYGrBOhQlEqAw+sz1/WTxE0AKmFn0B6n4ZvryJwQSWLnmy/xauyyjbdaZ
Jt6zgcMwo79pkavGqHtkNb3GPfcQVhWIW+pStf4x0YN1YOVnbyr5ayCzlLSp40/mgBlErvCHBhNJ
OuF2ybcn9a8Og6JR9PdAz9mEzAyGny4OnzPg51DzfvO2XRsANDRTO6Q6z9DGOnFFitS9dJZ/M8zp
wOLlLlmUeRbWvYpn0NhwC/jjE57fl1G2l2x0PtpO/Bkuq9Qoeh6UA7+OlbgrT06RM+DNHlXDQMr9
jRzqXEIsEHPl5WdjWxjS0pl++B11+PonivP5u8bIR8PY3As9/J6iOa0M7bBeQZWoPxB3k9JDCZZU
j6oI74JByqKo1nVhHXQ5M8P1C5OtQyY7xLGrTC93VVdgRZTks82IvF57Jdj9nd+CSiKPf0oRP0Aq
Lnz8kNXQnt2ifI7Cl6YObi3ZH22hHUGQww4R4oJeFv9+cS0nfZUb8ghdgWLCLc7gDCPEMOLP4+GX
ePXdG+UxFOnRT71tG0aXsC1PTvKVeiHIPuelmfrvzITonsXjI2rQShbVK5NlmrvVrFvuopx9/PQg
JfDZdShqtEi91hNlMOUHrYIBGDlRPcBTKKGR75HXHvFFnd1i1VP6KtdC+y04V1wNmoSngHE6m1ox
CmiSi2MyitApPwLm0JllDQtiSfBL9813JgNCCnJxsGS2acLqASqsgG1powJChND6AHh4SbNO8lsk
9dYooHwBZD6+WURl6UpnMph7j1hnOmgGB+RoZKxBLXIh6yMBJpsxY9meVReGj1E7jzIFtg6X/00B
qa/i7CORLXs4ijWVvHQhblL7krn+asAfJXBq97F1r9EmLPIkaueMgmXEhHmR+znZMiYsqPSuN7ia
lYV5PM8BVGVMvonFXlVm98SUo1nUKH7WCdtp/AUl+slULQt/2QLB2LY2VsNeb65ehRsoqQPkftVE
A4gI0xzA55DM3azSsL4pGNRJGaM4FKzo6ob3wTcUdkJmU0sb4b6TUEcXYKyXTVWXtFoT76INhqeV
jb8zEt3dVqQQsTKcB4VUNZOE+xJHAYIRHKFKonQF7Fovf3RX8ZQdXptk+phlIj1j1TAat1EkTnqa
nXKPm5CIhj7ozjoaSPYBXNoVLNewYkmrqb2psdo16uHPadoD21Ymt3hYuTI8pz/P8gKm5NrDAuiE
35sBvq99D033xMBLLvC/EJ9Qqd2oNWdBzHgwxJAJaI9adQ9SQPWhDUo9rNItEyjiMFIelODqYPbU
8pIl2BLKG+kA16LxXz3k/hTO1msf1Iw+j4FTG5sGe6yQPiEB5VvnDjdTAG/XrB1qxHegSeROGpBS
DLtHtY7wgmnzYsAydUg5x/sQqLgcfwiE0xiecVq2BmkGqCJ+0ihLNoVFfrFObSOUffQp5FYlfFyU
5CM8asttueTYYhWC25dMQjRWVW7gTL3VKbk3FeLmhT/SIhos2MPI+27Zwu0KxHlcVSYwWTxRKRXH
0hwK3udSdWsT35Pn+/JIMsmdyFexpoTXt04arTRHvoggPweR/9676qYP+A7w9tU17mjetKVmkg6H
yyuKjLvXGDuXWp93OvtNC1rLij0fYh2IxZUfLhk+/QdP5WT1MPVLHQcJHheSnkZScob0GerHk1s6
HDzK/jPaauv7JiGbt7ytz6gw95nT7Ns4yYhLg1Yx45kqm1KY1CHDmmkWJfcB+e60inAefK/BJQ1p
NeX9ZocPTyxSKKPQlKL5DZDsaNQ0YecuIXshe/eLkcpC3AelXlO8TWvWR5CCTSqbsso4shJ7fp6L
q/QthKMK3D8JzNVaYzvPOgyPOGE3WI2uRp+55F2QQYIYA7gAa5GRhksPMnvFjSMWRfOe7ROFPAg8
LFeRCN6Mig3t6G2HjMdrIjvsZjwLZ1MjaTP5oRrcO1wxMlwAK+XMHxeVDK+1wkssZfqTgIBL0Uqi
nGjrdRYR+FhV3yo0fyY860y2tPfQd1kRo20uwWstbf00QFrmuePcRFm9OL2/j9mWIKDMUAGYb4Qu
fzo46MnmWnaq/0NXjU0HYmdqvYZIw5ZTdXcDQmrJoDA7Znqxpf8xD+Rpfh5daxcQnIjb24UE2xKk
xqTEVv26QM9iyfyg6eXBQgqW1dUvPGBigXx/oM5iMsqYepEX4qhWRlQfkcnwgKDMKeFUe2NoIuOR
uOqKRQt3xOm9byetvSUGrGQZNf6lM4qrcrznpgdgVY2XWUKoTCp1UkMWxjHnymqQSWMbQRaYpB9T
UX5xXpMVRbYiIZn0tqEEmc2kN8pWAE6KZaEQw8HJvIVD/1rCd8OMwiwmHueCd/rIWvNdjelTwlGp
j8MO9EZBxbERFvnA+ojNFFT8L9g4++hOlQs2YNYciWPbeEfk7As/BlCGRobX3JJ0LFogCLxLpA2c
Ydb8oDZvpiNTMlpK6KggF/ObN3tlmFQPJco7WuD/cXQey60bURD9IlTNIGNLMJOSSEmkwgal8IQc
B/nrfeCN7XKV/SQSmLmh+zTdHEoPj0UGfwf3gYzEhYlu9nOz0lhZxWFPmb6g2ltgh61Z/Tox6632
qexHkIEFd2U0ui8TuN94ZH2SW3y4tEJMsajjrZ5maQl/07NyPVTIrvB0gZ2pNpPJAtwgWwKEfbFF
CYpCL9ee7ND7ogcON6HxkOe4G6VLjyu4rXS72FtxMl/oIoDWADzYVibrJTNq/w21+o7g1G44KOjJ
RkF+Xqavgqpks2bG75C3+U1akvfG6WB20x8bLJQ2bvvtQsPk6K2OXjmjqafDLkRh7VSYf8SKKjXt
GRa2zXYO1LUoSrSEhjewTBx9gME/hJWzX0YUMmj92lPYUsbyWXBdUu6m0A9jnZqCBZnwx7a7DzzJ
mn5ArAShq9yO3ZesESZx9y0PsbbTTd5vq8qPjqXOedM+DGkCS2phxBUhqmxsuyalJryyBWPY/+PQ
9PWuOVbVsMtzRBtRpz335HevhHK4D0NScWicQGFXBFcptznk5dfQxP8SDceBwr20nkP5maT7nDSt
Fe3Xroi90S9jNBkdy7gBOA2OEl6Yufxr8RuVEmFRVN2apP8SjI8lXXFVyEuTwUxFU675eQ8rZOK2
yDScgn13Qqz+OvEK+UER/GgJpOWoKHzFsb7SMN/MJvLucHS/ge0eGZvBV63rD5rKYx2YdwEbnmxh
pldMG2tdWHQem8bqNh59EyD29C+02bKYMW19+Ff2HOGwU6+VxRbaTDKfITQZRy1EDy346DXtPXI6
3/QIUNflA7q556YglnS0T0lhsdYkJaibCRnFJIPCVYJzqLeB6vZlMp0LI3lpNNP1VeedJzonyu19
ay5zkgxDupiOc9rOawzQmKQ6BWt1eNDVZ7rghDxDXrNx+mklRXQ8bxoCIWoYQlpX6L41dUs2iLkw
po1NZFSSvaXyiZa89HF0aRrjZvfLILYXPw6pjnDhuUAd8uZwVjpJ/Dpp8cUyAe9J766HiB7DFz0O
7gWrQXOO75C/Xru5Qxuetuz7x4sWlFf2XjvmuBv4RWyab0F8b5zsapbqbuZo1bM/jE4/sTT4Exbg
H1GIq+BlwBmrhmSDfwwPUMulGYQXPanA2EqLeBA7PFZNcg6YfGKPDH5l/q8SxFSVQxLhJuCgz0nA
nJLvuEcKriXvOPwdv9dd9BHVh90hoahQBww9kqtG3FF8XfqKllYhdHbiWqKWdhj/QvubcnDAVejx
bXfvMfw2xir6G0ryV9aKOyHQ0+ver0Kpip5mfCiJZgDu+pTl+nvP01elJAB4pN0k7lEmeEYriKsA
07rfGbGttnMm8Q/rcL1ivR4z16SxMBtmQcWXKD4BcJMliR4ApTyti+cU65pFdp395STBZ32KkBDX
G/jui0KBvg8rZsOQ50bS492QmF+9Wszs6mOQ1iEvcuCrDUpeS+XnAThzxs25wiVxMzSOshk/VFwX
t0oUP8hn7tZ0ZUS/D5zxiOjO2QwlWFGj/ouHRSzv/RSZ+Pa86ltlhGlO3TuMEwynA88k98bNaupb
zZR3SMLPsQ2uphZtzSpCnGD2IY1J9EPdedRIvSi6V6fqvvl+mGyBjSpjOukAVjkCPnBNNTk8AiCo
29N2DDKmnLdRl7VnOR/MKP4LGxsGsxHeFcBU/EWxVM8a/mEwzim2ZCqrTamLPyjEV73GqsUZAyP1
rVIZfkoDpd5smXsjOMXD+O3o1P5Ep0ZJ8OV6wRuz52Mnbd/qLIo/zkYpBGQnjqrSFg9mm2ynSf5a
Y0sV3N9JPNmojtJAPLmJ8WSL4GCiRSR/WNnx+6yfwhinBpth9kex9QamllurudUIh1sRn4HXnxz5
ruMhNVhoxACupVPshWv/lMhuDX36Ltr6HOTskQaGg4bNQMH9U3n73pjpn+kcbAozd3Se5ri9OsPa
rsa9FjnnLO4PiSUOwjKelh+uFo8StFte6gcstpfUJA+szojDzt70GcIeE6DLNGKc0OJkY5k0ebIn
Sw+5xr2Ng8R/HTkiqFiOemf+M+P5rJzmx+m9g8y9a0cpCeLhVU7usbHys3RLSpuJUBWADIxvWaZ2
SsFH5NYjXs2nHn4EoRhHbBMsukYsfpkf0x/65e/gYmoAdakIaSctBT/lS8l0PvgQKUeSQ7AFwFl1
i9F01uGEtnVGGlCht1gGanaKTpyskf0EU57zDv5xzmfNrjHo8VK5GnHvJbCPGmlIo0imYZu4Mlhb
ePmwH3CdYDz6BUnpYG8Z8SRZJxKIRPyY0ZwvttqA1UB5CQjhXQH+fg2l9QdOxx9Et5Mq/ZoyiFe5
aNFKUTqFWMAD1/isBEeuJCndiBysS168L80lIXK4wQsj1ZfFekGAkskZxsyzIwunjuUT8Zt/lsuu
ijhPsNiPTiQ+mIlcQHvj+m0eNIM19RjcGh4P4hbf9XomTFcFDyHyA5x9HMXTsxW79zSBLmBrApXV
6HwnthWenBYbr4oLvKTc6vjPVzJ/IU/ovQmZAMyua6/Kevj9ocNZsFPaaxXM/yhfH9wh4XRbfp8w
u3mKlze1i4aCkziCiehxekO1H6O3fPKadeUwD8pzccS5W9KtMwle6s4s0OHVNRNjCNP245psOK5v
8tK1ayrMP5vgikXMhiqLgwXkQ+QgsIETQeiB+KpYB9hVwTvOBM+fmGKw69sZXf8yevV7rCxoX0mS
kLc8Prg40rsg433DJprS7jlh8Rlo+irv863j6AxW43La4e4eAQjfmTtO/0/QJ40yX4/Hr9LhKNKZ
Os2PgzvlhB90/bbP20tLDWAG9TnXURuBmPGjgtLLyEFOppxhWpLcxcie2a6dhzIdHz2MKkJ7H9yh
5o1a1AQW8bSM0ACU3TRswDjb5j9dykdV0cAyRhrQ0lCRQruMgdxpKsJtlLNj1hc5XMR+YnQuqmix
aizzCHD5IMKCNyI+CCUTqJfc5LOnRZcOjjimiaukDb5ZzK8aPXybkddCxDtLZ7w5GFUJmGXoLbTo
yWzt+/L+j+NsYpVmbiKcKEGxWXyzFvJnWUsIaTGmytp9k8WjIrjEB8MVQeglowzqDnKtGdrwnLgQ
W9mHqvTsxcmwWWTLyRgpZB+A2dIGeiROjyCi/VE/+mAmmyTF0kF56EtgD3zUxsmbi322yHOJk3Hm
GYNpwXsC3eRzSmy25SP9TiDlm4YaaOLAzm0mAyVtlJcgJ1hovDal5SR75VsV48flxYJyHpoPRcn/
2UveBrJ8cNhh/Pfq+THTjf2Aj6bn21ViYVKCxQp468r5LcmrW2lRHXQYgRDN9/u64VEkmAfltCbW
Tq4/e8rYipitK7nbREBaOiPCId51lfaG+25vCoiRdv2XePKv5WGt3OReSPt9Wta7TKYw8LUI0+XN
tNTzlOyiMX5sQlTNTnWTXvbpPcyt/ozb+wcEDXt9wM/C8W6OgbGsq6mT4xbMwJz9CnChIDEMhl7q
ifXEc48mVEzdIxPUSx4wXy1Th1ZRoicu7X9tn38yjDyY6XiSJq2u55YH+v8/syq+bYExUoWvk2ff
U/qzQXN/2pI6cEZ3knrcCdQT/mgTG1+yhR6jq248J04AaxAtyCrvMNDL4oTaj6vR3MLaqyilijer
CL47r9iG3tEOw48odB4mnY+cOB5kVjPJoA5jxYxECR+blI/Y5iitiAM7Bok3AgmJ9ci3LJYz5JG0
Mc4sqFLWFK2jbGalREAZ1402JN8q7dZuB/9p5HZbOSmmd6Zu6CUYtlhT+VCGza3qYON3Hd2m+HBz
ZBUeEru2qJ9IG9KZgLifmRzOTmP+JLH5JuziHOO6dRy0qP9HxNglr8vUAPXtitAvG1Y05B00nfvT
TOqXn3+XN6DlhegmAinzP9dw/wq93yZt1TH3HTelXbMPLkE34Nd7GwHaRMXGHqHKazlnkiKrppTG
tbCaz2bmqR8iTgGPdk0m+FKGCmdsAAUxI96xhjnrBuwEmGapVSXz2g9wn/EfqYokcyWem0G/5fIf
kevnMm2fsqr/tWgA1rmtfucyPZisxZcVaKDqT7rpYQWSn+fpBYwLmigHYLnRtMyJ0Alm7rXQcsZI
Rvdj2+k7o54kR1Hd46TFVAhPk58IdtS1yPTPgPCX1ui/Ypo2oWMccMkOdpepd5NggbZt+RCApiEi
HbOKgjBnBo9Ysq6ot3V/1PNzMxK+xVBWRHazGRiiboDNPBe682e67Qseh0NsEgnR69/sC+krTbEm
hK4ykMDqRIsxfzNhFwjiYuRPNjeHIraeWM2DuOvNrylJP6VPQtgjii2stXX7Ek3xU671vS8MFhdA
z+OzPTGWMxaQaK6GX0+px5oYqgFazcrqOCF5OGN+5CkM/rDyTPOXLpcBTr0nlYRXIpreGZ4Q9tnW
ayKrDkVocENmxC4kwb1erIZJ/YbeiC/XNj4886WznP1sy3wF3nTEjmL/1i+Icb5IPw1Rn6HTGAIS
EbyMDwXz6CJ7qSg5iQKJ9fYv6+a3GHXZ0E1nowdBqGQ9+ZYi+4sNnt8FzjvqrrOJl9iPX71rNjNE
ieuBFaLHq0SW0bSsiSSp3mzA/Shu072+WFfSEi2R3rKkCwI4OGNXP7kFBx91QEvfVJ4JZn7vZH53
y3EPH0dLz3lqjzADxHvaLboU2uk1ShUPDWHqZwExjQl5maPkeCigSfm55f7DAEtcz59qcA0GwIRz
sMUcq+FJzR6YLFwVQwYNshU4tZN9NDK2toUTbLRUscogVNqaEH2GKCe0MP/MCvXgBMRHWt6Q823V
wSqDhJLwhVZwBKgqKD/HpvHQWXUEzUavYUF7KmxG6SljYDPT4UQi/eQunbYJF3LfwfGGflr7Cfk9
Tp1dG4OwM6i09HTLUusolf5MDQdRa+BXDEkDtuIr5uB3F+PfZowQonR0C9oMyGIxxSj2RevEKMjF
epZmFWzKXP81uuiiYVvm87e3nYpOjIdrdHH9ezubJ0e8t7aGOVIFzsoaYaNy+CPs3aQZu08+n2YJ
7SgIu1t1bvkuveo4CaqkwQSsoLvyZ55N0EvR8xLNqCnvOpopo5DR01a5LX+DtHpxk44g8cT5JbKS
Gj6xOI+9DMZP+Kq64AMD6sl1OjDkJKhJSTSJRfbWGq8iewkWRFZltoewy35tey9zZtJ9mj2IYAln
GSm0k9H+RIMq1qwBavOcJIIMdgDIvuV0wDjz6al1WuQkVf49WGPmZwISdUZfH3PDd3of0jCpRz6O
3E9QVpPxMG44auD91QUmNGLMS0d/KZwYzqrIHma2H0gHCOIIk+Jm2FWCGKD+w6z+6GLsXqFZ/bQH
46ol8YMrmFMlFq4oR2ifhK789R7dnhkhJc7Zq8fs4/isqb0ECqsWPefEUFMtk1pHUzTMszjoaJZX
htJrZFLaNUyDk+xt+E2YgvKR6ikWJVE2c/LK2BlxCtSq2X6bxfwSV8YnDIPvtokINrFehYxv7Jpa
/L3xTwgcF5Md5/70wmROrjD0uYRvaC9z2Pq5WCjYQ3Mb4br78xSj4nL/jdzxTY5EcSoC3rsmR+Rh
y3XhcB2iN30e3INlKjI62VsaHkvvqpLEt8mrMPFKpv3F5kZYMYhJVrW6ipFZYsMg2Qfo/VBRFFft
DIKhKsAM4FTb4rWC87VQyYaAeD018hZozG9JFWHcyFaLvQbbBLWkHtbo7AIVPoWsqDnqYmYFjXUv
uR1Fmz4FLHXshkICWDBvnQUfKPKA+caOvi4FY1aeYO6G5Ju4nJ/UHX7zsUsek8eM8eaaDbh2s3O4
EzES6a/SZCs1lpvGMbs7UHiNsXOqth7YA8cs5l3AY64NiIuI99uPtnt0QyWOhY2Sp3KHE2fjoVE1
UrP0rZ3pn4eUgb5ZEJNRcAekqZ1fE31Md3IyXyStLhhwHQywQJ0eZswAiF8HDhYl7sbI4hQBjJme
qC2xfYum3gDavwce3hyThemOCbm2tpHF0DK129a22400mJM0NWdf0KbpJkM8u21LtgJ1NOc+bmDO
KuVcETpFV0vEw5bjmUArNNGraAHbaaJ782Y282Tfbitk2IdqzEm+05Nvg6DLsaA4j5CbbJXuzq9a
buZ7rXgM5oxVvE7tpGwvA+jEOVTZYjfb9c60Gfmkzq+Y81MmAZGktYHrqVUx24aAmQmCrkOb3CM2
JTCC/LQjEUB67b/IGph/Xdy5k2cmo5j/gI9bYnlzi5g/ejQPYRm9aYl8hsZXbQzXeO81c+sCVuct
xSKODaxf14SgQOSOuKay5FbO1Q9bzfxgGMEd8c8msGhQzHdZU93FqnnqhhiAXPQSR2x8sjj8zL1L
APwPKTOWcYPo9r6LD3aMDY+uaJVH5iG1iSGMyxhwZzm9xNACjNk4YuR5q0X42ejOqV4U180iDVBN
sJ8MDJt6OWydMYOYAk1qHVHkrZ0mO7cIC3XmlAN2N26u2lyTj5E089FAjhT95Lr+gPrfZEM5v/HI
X2q6dlmP6FI1LKkMqhtde5C0Y7ILR8YZcsleBycApTyawBIw5JvXckQrk0/1uq6pCmLialfDnwt4
JlEaXQhQ0NmhNocSx8AABfVq9vR/WgX8sGWXuYr66RwL8+jOTJa1RPsIJX6J1vA+ULsSzNEzYkwt
Xu6JXMes14KXcjBavzeA8RsaJ3Q8hOx7O9YwEWB7e9Pq7nmwKcnMJj9mpsEcJkQXYJfPmNg+Lep8
Eyj3Kq7QbDnpd5larDLd4JEQAB/19q3xtOdl1RcX8gmk9zcZyDCJv+u6hXYfzkjcPfNaBCBUdO8c
Lo5xJ8w+mY0WLMs6BsHk0E3fdQ4WAlO2Hz4iYw0OKPrGWXxkBhGenjH8EIO1n71yH8TuY20M3imO
4ktSlnIxwLfMDHrjrLXG52RxQU050I+AKFsZmzt4Y4de16k+ww3qnG+zMFgmdjWgZI1Jc855N2g5
6cd9/TWHi++ZBHfWuhutpNcmoc3D0gYncS6QwFJlv2PYlIgBITylLlisxnycQ25rYOk7BplYowBR
sR7ozrhN11ezDvM1NUvql4IdZG9X/5qONYQLhpxBQPotgWq3ifOGjYTQWq24TEN45jujAmvRVsVz
LTb2PFDcj9bHMvTltjt0CRbEnJ8/JpWtmI9wDp0NHNV/MOyflQITXyzfN1EvsCwIxpLqMk0PPElL
Z+CxUes4qUAIrHSUVpHXfZkAttsb9jduepcDTHrRB1F1nGSB9Zt2CGtt01m/FFlUHOaWpxtv869u
mBsTk4QfjOZzxOc8Rd0FFjopd7Y6GRLAEl8z04woxUZ7VZI5KRPv+UDiwbPo3Y05B/taVt+kegN+
1PKHWf4yrae6wDG2TnIgRlXMtR3d3Nnbsju+Z736sVIqKrBfmDPsfRuLe4b2fi2K/ImMS4TSqpTQ
KCAOufkkOcnFuSLN1tuPMRt6EAAc2IqsVkvdUDq+1F761xT6S+xKdldJ/5uF7roc6Qhx28D2oaky
s51DVCdbR1h/Mho/eObu46h9GC07wiicYRgkK2QxBwXbim0ZnL4JMIL+1Q7EbWgfbt1ZWyuCrdih
/k/0eleDLjOzam9Ew3tK8qvIJLAa3xLeP8+t3h2lQJNxE/Tpc8j+nWb5RcsD7vbQPItw3NFlpYgB
cbkZYnybM/Qei8R0kB4zsQASav8R1OtJK15nxc8WVJs8qb+DKbumrn6MkAImkf40Gtg1HH0ibjlu
XruKbdb/bsO67zZ6Gd4GXl/L7ZE/wlibP2Uo37zEezBMxuSGvfjoAdTr8TKgJCZmsF+biDJ/7sRL
oOV32uZfuPPzWlj6Ky8FH9XUWptqDC5p9k8muDfTxU3s2tw7iLAhMG+LufgN0TSvZoECC7sslYiH
AAx4/H0a8jWu3ohxU/hKUYaRARHn3FOaLc78ORMrLY04I6RzLrTyPCTWg+pbKBrttzmfG7AfYar+
UBNUJEYwEMC1AuTN5T4K8XqFRsuIq6Sy1nn5QGseMqdMNmE1P0meFWuwhi1t5CGyJwgzi4vTwfLD
EQuCcux3w4jONREm0T/asCtjQPZmWj/MUHy9ZPo2CE/GVs+GI0GJjioLQTkjblQ8oAmd6DfKLXga
2mMnh4auKPmFQcWZTEqonNRPTSjuWkub09hMzsEznlPNwxnkPWfK/MrqIYKm/+RJM9vWYYvNjwKd
rGJQBhPjNQMsTlRPIzLy4Qhn4Bfz4VHLAqhTETSkvP90Tc8kgHTauIb04efSYRXRQyJca1V3l7mQ
M41695SM/deYTeoc9PWlCFMA+nW0IyiDjVHmrRkkRsJJsagtDtN2GZoNGysKmOibnrFx9G2dj/OW
3+UuS4Q+5ogBNnrxAvfHNoozfKSLmWE3a6uAFlvtcmYsPv8FgQyeew8kG50JDhBoicDSk40+kZsL
+PnQ99Nb26dAo1L3FLKWOJaDvs08Fe/6ZvpRafuSVhXOj56xNzpUot2NH0cQABlGjQ7MAm5VkjMv
NVnHxyXTu7xlrmlVaCZCq0fHifpm8h5ncA5+UolnOF+K1bVZbCRdtGXRJxnv5TI6sDJIe5nJv6ja
CVR4UfktaYWhUc3rIJ8ZqgUjmzpGJonH3GoYXmcLQL8h+nVIe3EQaYqQAKd3BXMpEvcyq/9NOKmm
LL6wv61sFCK6aQFVmg+9h/AEO11BMpHfOEtbPAUVUJ1tKNgnJyMxc2kR3qNSPVdtBmNuDBFUBddk
aL6aHMzZXFl/nVGsBGHvkCIkU+WGpLTsd+jdRRceHWooR4igLkThkpxEOCK8yPYUQDlomgc7G9+b
ivPUosj1bcf7QGe6AerDLHjJ9hh7zs2ESaThzvPeU0/aeQ676L3SnpNwvFuQp9gcesRYYJoy9dJe
6vs1GSZkHQYJrhPV8iJ6jXfO+pE/PrRPqPXwnzrniFIUaSKM2qALaFWb8KmyrGcHagGdi/hLJ/hn
DI1Dzm8TBxarau1HD3mj8L2yxbGrb4gOZMPabr/aW3X11KT5Em4hu42FtzSKs8826R806CJrfJis
5ozxzK9Gnm4zoJ5h7E9NfZkkWMEpJW+R/PfHoWg4dLhjswajGb3YXdnyn2yrJ8IUjZMw1MwMIwR2
6G08woxXfR6A5ooaDPXZe2V/8LBfQKeQv5oHW7oVOveBhlG9OIx+V/mAKCoWkEGLlvyIxF2zcbqN
DO+X9kz3C1wNicT3iqwDfWhFZ+LxIXYNXqaRy0SKUyoYBxdjDngItZanXL773vW12PO2fUKXRTIX
qoKTroCrlZgT9l6ymc3J2Hi1upfRCC/irbXIlcojBK5D5+zbJYlkEtW99kps0QOi9IRvoTeqfJOi
H95aI9AAht/jwMhdg87kN+gVVr0YDvYcsomXjyzXpzWTtp0WM8EZmFoIzSCvsy7WWm1e6TRubey1
2xIZE2baR2lj/VXZK3j7mQyV4MKk7i8vM8PPp3ObGd/TXB+ZHuxNVB6rzPbejUEHPduc+Km/mOIv
JFhmD0PMGqgv2m2mwHIPFSdmZmoof3MICL31Y7n0IqOeXaYYcIFgTd/KY6tnCWQJw0Hw5eHYZICk
mZd64kagzkN6kiQfLkGM+FGRRlQeMeTM9PXyUeKPXU9Z9RU5vE1dQ0BwWQI1G6d8Z5IWZWkEMbIB
A6AU/EV1updYJTcJfMB13AOzrEJ7AVPavs68VnQ5P47N9i0afCNj+KuJFjHo5DEV0yWMJXbzgsE1
WH8Cq5M8Yvji4hcq09c4pwm0zOlfK1jTpWwxBnAya5Ujdq+y9DlzvG0Toh+ctHHckdzpQ+1t6bIg
b8qkW6pYbrnUNLYdUmxfN5pobS+rNVQvH/p4RiOzsLnJBCJYPPJDnYSZ/lFC9sDIzmdvtyzJcszh
Ckli2LiPKuqufWDnWNMcRAYTOuaoe9VRbisOXR+6HIHIeXOlK/8Y2/ifMWGPQtBa6dQvk5UjTarJ
o4lJvMlyg0SWQr956woNB0JnIaCz0ADUMd/WEHTP5VQ86WwOX8MOb0mZIq9V6CM2UW97RytKJqTM
6uKUDkRgQ9xtzWjZlsKyTqMO9uSkeS8waJ5HXW+OUMyxzSUpO0I1f0RjQLwei/OlaUuPnonkzOnY
r9G2jRBHFS9wBYmZuM38ByHTg9cSH5WWxDjGQ8BQnhJC8EhOi7jXtouWSEMDwEqPcAuEv0hBvDFu
LkPGeIZb7gmUey2oJGUvbjqkat9e/GbsOl4yLEUO/H7qKB4dBwEuAT1nJhX0EV3abeZ6PHAEebhP
5me6Pj9sq5+oScMtV6W1ETydKwfVDgIT1rfHPj6yXyj2LtJ5mie4OoKiT5ontKtw3NwC4DI7Y1iK
xCa74VozSDGLC/6XsnvotUYcgpaKGmLXqfL64NJmDngNA5BH1O8R2+8RDhD8bVR3oVmX1ulJIe3Q
HDDeD5V8rLr0ajkoKkc6365MM3/uyn9OH742pfHCQm8TOonn97n6kN2HN4w/wDcIQ87UZQBHhEOW
9OxMY7mcVEjdKNwIh43S366FcRdCRxIkXfc2m3mMt3u7t7+yItfPqZv+KzRzUwAiXyXcNpQ2wwHk
dsUjk1TOfYrLT/SdjOXZ01oZiEhVDdOpd5zTgGbYSIZjBmEE1S/SONsMEckGJ8uuUGjOILlLSpuJ
hCK8Q8WVHuGMOK/q612ZXBu7iJH9iqNmLkABpoXLiAYVsvtNANsSBdDAN2Wka9vWT+Ho2b4f1Bl0
Cgs9GyOyavXvygIiINLXkaeCgpVLAXPoNup7vGwL939ytoGpeK6e+qx/H8P+5EYSHQLyPW1ob33W
3pWIPgYiN3Iy5rdObBzsSOobLzoabQo6BhWtz9jgSxcGBCIGjFZjWMDX3IvWAPGPTe7bUBHWEFW7
ouQcqV3jWV9YhH2m+DAiIoYDfYkfYNA3cs1vNKSZcHYd1tnM0TY5BH5RtuSgEShWG6m5tpvozfiF
wMrI0PZ2HGyFn+e0PlXSMQLqeV5t+eKYHLVxyGKDJ2620BBVRtAR5MLyr8V3MdFfb0hJ5R5hyuLO
74BOHIxWHpMUqQ7QlbciZV8TW8QxFS6GKIHvP06H6s1L77jlDqXdno3cHdY02HJne+6fJEgOPAt6
AMLF0IgyEnVKDN8DzxIKeTKtEqGTN2WodRvvZsEtTAU0bhD6xPsuIT5OUCVi+GUHi8+C8NP47kbO
zb56qLzHyZLkUUUnWcpTJ9ujZs09UGWx47Gt1zYGFUB3nbetHYNYheSnCot6Wwjjk21B/px1sXtQ
0mO00ajkGowq32dWPm/tXHCMa73zgAP4bAOCfOgFPPmJs8XnRCW8NQqJc4VINPZEwnmuAUGmdnaF
pz3FdjOc6zT9TjFBPqZjmb4pdFrTPNtHrZM/VZLIa6fY+KS9sHZJwEouMMmT7TyMgV5dvmsgo/bE
faSP0KD7M7A0KBeQ7arIKV+QqA5r+I1IT9wZ3RPl71pAGN55rb1jECvRfja0o7jjV2zTjG006IDj
8pjC0poOIiNP2ZjBsQ5Sw7CsaQ9Odg6d1rz2U4DGdZF2aF5cbrOkJ4y9xf0eN9Ndi2LziLa3Qplq
dfcuQ+Pr/Iy5YW65Pl7QrPB+zXH+gFf2cWxVtwmb2LpaDMIrab1lyFxPEYaWlgmYaKCe8C/UVTbv
yZwexqrDtylmc5NimvAzsHV3rIO4YVq72TlC+p5AFQV7v6FWGOJ93jE9LfIx3BgteoW5yoGmKN24
VUW09zLrkXVEfmK/xuJuXP6xweu2VdLpH8sJkb+bmP2bEehHFVi3aVD9PannEk0ej54XdPmroDzx
zDE6k+zb7Qxef2rXJdm6B4y1NriSN4IN6Eo2Q/IUN9pvbLXXYQwo7lVb3aDODusZaexOB9jBhzqr
fVsW6jgVgDTLWp8+gf9v0qK37kMkzkys8GkSHdsxtHsdeCVx7Q8u5bI+HUcbrtpYJZuGQoCsYHBp
Xm0gjx6CszbpaKTxQGbS7gBmylfPqKObg65HeqFxi4r04qbTv2pWOiR8zlanQhETNo61IUA3IsyO
mFkuByasMmeenIcfI5vrvdd2xI+XKa9KJxUxIlX3aLTT98gRl5gf7PV7VjOJeWsy7IvG+8zo+qMt
XFgSDfsFXcs+Qi94satqei8VupO2CAPSqgn+G0DKddUN/ahzSgcc69KBgtW3yG97LNtdObmvKJOz
d0eW3lPIO7Uz42XV2GKzMOgkkJhpW2bqDfTebDh2bT+sS615RhnElYLk8Rgn43g0KcH4DeZ5O5mV
2ssg7c+IL3Zx5xpnYzJProeeqeJ2ujIUNJFPqItM+whKcFJchlZDmqGy5N1u3qqCwUc9EiWy/KUm
jBOxNjNSl4vNmr3kZjsg7dvi5PIaaCms4CoZ1BvrrmSltNA+aN08vjTVkgSEAiqcUPyj289/6Mf8
NJmLTzkXxQZlGsoXlP5V37vP48wP3NnyTQxkEydTnx+pFoujMlOMI2WFRaAWze4/ys4sR3Jkzc5b
EfTOKxpnAq1+8HkIj/CYMoYXIqbkTDPSOG9HS9HG9DFvt1DVaAjqh5sXUVWZGeFOt+E/53zHCNEo
iimToB3KzwxD1V0PP60KqvkDBWTcDDyo2yig4bsyaOmAc6JeXVGixgtVU5XhXaplUozY1JyKiSWi
p1rU8EuamYphel0mZSQ4dp3f63Pv+O9ateLbLOstaVQ4El1JTKybn+2ZMDpugI3OAbmP08kZOKHO
7sjWYRPvNQIPl7dx7jXpzxLDteF3MJVBbPh2W/xOrOKBCpzkQ4c47vyiHa/xzKeikTN0nADuix0R
GpjodNgBvf6VAqi8dHPjP0yGv3f9gKOzNXZ7KyJr7NZL7o7a3OTG8vIWg3j0u7at8K422mqfz3xW
hrk9poAvX6yKwQWVjRcncp3HttOodgzdv3h8iXviwiGdebUkNnOb9CcnpjQ7+27JbLbrCpbpBk4x
0cuwHo21GFDN6mkwtgpu6TEwToP3QNWh9eU6M+YggZBi0CiLFpM2W19M+76V/SMd6nNPdjBzTP/c
MukN9XgbmdJ8LOfHHCL3M2mu9Bls2dDfGzX22ZgT5a4dwm8orOZ2DhwOyrUWF1H2r0zVlp0wRvHM
bK6/wqw2gdfeJqhC90nTeLc4WDfu5JtX157jW5tudr9YiuYcsqF7uzI/rPTD9JIaZo9zp5PwYXBY
eV1TWTfY6MXGTOsAJBPfqYyCBOs1pSjSTvtdUKToUt4iRg7Z2iBPCnclWllJV++pFnjmDkL3dUmg
1uWiiwB6COLkZjJNXIFmIzYGA9i1reAOTGXKjtiyN4vaf0xjBD66ZEA/sNN5yY6fEQ06yN2NS9De
K3S5Gcp8PiIv3Rumx6khEORp2o2p+CNCTOd7r5vPMFfpyrHXfyrd/kslj5f0q4Fj/Lv9l+W3wSeb
8Ecl7b/+/Uv9z6/jH7n5aD/+9sW2aknb3Hc/zfTwo4l//uu/8Af923/5//sv/9vPnz/laVI///O/
f3yXKQc63TbpV/u3nkbTcuic+x9//Rv+7XfefpT8zssHFY/J//5f8j/5Xf/e7ij+4YeWS00fHkwz
oMnx/7Y7OsE/fMcKQt+0mXcLx6TP8N/bHcU/TMcLiJ+5Fv8f+BbNj1r+s91RmP+wheWZprDdwMTC
bP+X2h3tv7fs0RIpAj8Unhf6IUa9/9iyN3uuH3Ym8p/nG+ptJBkITSC6k7hrsP9E3lufW0wssU+u
rME6tpGZ3euFOzNUoXPThYAt/vIa/ic9jw5Nmn+tVOQ7skyTSkvbszj888L8vfdviiQlMBZUF2XV
X2UOP7nOON3KAsmmWzS9wcx/JvKvxXFWQ8+pmoc9wrm0y2T21MxxeZuHrJlW1t4bRf6oYoBk9Dsl
T0Z1ClpMDZxtKvrTYvb6LjN3wSIKGWwXVx09APJLLpYZV4fMd52daiEI62p0Njil44sLxJnZZ30z
gDQ62RXHg2Wr65Hsg1k+YifYjwng3GnA5l7llXXGPRCc/9+vENS4pevyL52cduiEIc8FDwGvlBMG
/+E1qmwHE1Y9uVjckU80Mop27WAtfQKLFFvU5xy4MpAQ4y4CRD5iqd4NiYdEymwP/sL0NAh8Q/Vg
fkDpQJ8Eb4EhBO0x8R6o/0GpMkxkIezzQ1lc24S2iKE46KzadYG7y9vm1S1wkbns0kFNjDXpCPYE
jUh3GGCBoPGPtOf/XvpBSHdRmiTNpN5EFcpHOwbnqc04FVD2Esvuw3YqZ0OhKd06Q3Ba/sdE6aNo
A7p0X3y/Cy7Q2IkNjdmWwwOW1AjVhdSJVjG6RKyYh/nJgSwR97vsETPgBjKvxFmO431SFhFiI953
i7TmV+9DT8M7UIl2O7QFYaavJvaMG+Rxci7GvAs6bsENtVvb0G3SrSqJedpOCDyIUhnXd+gQTm+D
tqJcOr6vJrTbhlzL1sVneao1YmqO95jTAfELTPs15+t12ZEWaKiR2sQuXSEtpZmtoKE8gpVm1fRp
eviz0jN93zXmWl8zx2nGJTmA0zGNvrhfvPU2MwLqsu5b7yfxRthukY2eRZtJXY9XNTT3mck0b4DG
Ju3s2WacVogq2ok0xP1ZAG9sQIlr4Dubkome39MdaUMoaPEw3eVAck1P2ntVQLPwefPttk8ugJUP
I+PkUVrdaxCFApsN83p8tY71BbN92NhTxoDOjChGBn6TRElHZGN+jcZsPRbpe8INF69S+BrijYND
ZWUUGKpgpbzueRi49+Kxq9KWwa1L6isOz1XUY7v1vo2GbshuPHacVxlk/WK4fA775lq59DwRacWJ
oj7noAYv3I4PqLXc2CrKGUQKxpjYYG5Ym2iYfsUVd7ugoTt9+DTFIffWOoBnBRqLXHZgzCu80SMV
GAbvEWamTpnvHhwFIec7T+bbZEYNitTZNC0T42X4UyDdC+8enlOyyarkI02ZUtN6uclnF3RZx7Y7
UKhDtQcjmpGwpa6/0IE4BJNk40DWnC3UsENmJxF4ObCuqLhSrrm71kjRhHDtF3xzNMJJ48nj+4an
3pLZCCnEmgIuckUc0QXdjyuW7NuQU+MmcN8K0tXrKmEYXrbqlx6xHEieoJCauqjg6Suc5pn0KW/q
mD6n+BIDV2wVrrBV6BOkDsYPK+NRioi4UX812oe6Mkj4eOZvMapk307Bpbbld2j29TEeEVAQoagS
vY9K/zdbC/7WsLtU+phr5jkz/iEzF1uOQHrF5/SqQX1tq8m/B0WG4UnwOHFnGLvgJ65wpM6Ex1Zq
KG+pQtqpqTzkIr+PATX1AC+5G4B3BALlINSahBBAk9ylffE0sGpF9eivdWqZO96e+NIM8650kzt+
LqSd/qH1YYgWHTp+lcNrTiYY4imaTTn0r7xRRFFTc1WXLZHSR8u5dTJKJ4k+xZspv03CL0lvDdyV
pMEMG7AT70Zm4Guald7YF04on8yehrI7VPGVwkX4BkryqFrtjbmEMQxKdrg7HbWVHgbnUYGX41Eh
cGIDdbFCgzcHMk9ckzBQMSD7ijzMDFWd1p3hU/mQu4fXeiZwLkj1biBp8laReB4oC99YZXaDY4bY
2y5xPJhjDTAGwjLkblScQ2mMCe+2p9kb9XZs2pCpo9oUAY9QZ9bTIQ8M6+xgbaFCZLqLJpN+Sk8P
67kV9mn4EHGHehq6JitDQ4RoXNv9tNVZewBUAaatwmwXMtFcZQElAHSxE2Hm1VwVLMerZiI9bkf3
tpvjSilu0NPHrdsvdmTLpn4O38Qk1VV7yWuJ4I1QinGwq5FSXMUC0DH73itSdNtKiA+vYCbEaGdV
U92Dqe1+JHl2yufGxCxTf+rRESt5i1n/Uw7FaxlnNKliwehK2MWVnW6ZCWFU9gNqkmWSrK1yvCZp
/BZH1leaE4j2vYXt2WJ88ajjzeYg2zuFeDVG6OCFtuAAbuPWfLSnHEchlnG+D1i2tX1JbclLRNF0
k083fQ4qBbzsKy/3VSIjo8uDspr8iyXzg934OFPBqa4J9j+YwQTMgLRHYd04RbOvcMP03MQOyQxp
MvGgozMeNaYkJZc+vHYVd6pW5ncGuXWEpfXoBzBOcrhlBWLPduxNyhCSG/5osbZF/1Y4vPemBIfY
N799Q9wEjeTbaL89WeM50PbVylMSNGoqdkhed5EsH8yc1b7hTr3qm8pdg/n5bdj6jsgMZtRK8LFK
tqIyzxhYngbC2uR9qGTIW3LXXOkS91t35d2AntFN+GHlYrXM1MGUch9wG1t3OHeVWe1sqz5x/H53
qrPS1bkpsndjJgWVUPiwyudNPzQnxk8PZSIOdDg8gI+i3VFTbwBg+NhHfH8pcMM8TdgxwSFnKmSz
zL6B+oybZk4+hY0tlid011W/6jG/7zKw9lWin+n5fJ91Yp+43lpbiZ+bvCY66BhhTf01mv53mVj5
ppCEhZqoX1GupZkquL97x04PqZ9v4yoVW61w26L0jxNrkd9ir7bzXdBQ28iYbC/N+rVI5kcMPOB9
NWQzs5afqnwrTdiGsv6VxqmDkWUeSSth3iONy0w9M648egzCE7/aI4r53PzBtQT1IRp+w8XZJVtf
Vl/gS3q8KoqqTQyxknStV2Ywepr2F8MPeTBSGMiiDZ/KwIqPC3W9RFVy3InYnqn52Kd99ea2EM6T
cylLpqmWeg4Kd2BWiN0C4NvBTo37xoJfIJcfzRMpuphHDr6V2W2QMEbsuudGtGfVTBKOR3v2QvaQ
yQ0PSluPOHaey4FxXSRG+wa+bFloOvY61qiGubWXPLVM9jrmKPgLp43seZuysGW/7bsnOYQfeTUM
ax0VJJMQiVzG+UnmLW2y3DcoxKDoM4KZAMXpISAjSoaR3GeGxyItNBP08hjS+7LRVGLsOzgjeCvh
OtqaTjLEDEAE3p7Jkt5Qf3hnQT5bEVgx1kHX3xnMTcjWISTNXag3syUoNUsvZRJ9UJIyY/AoqQW0
zv7kbuxYOnSRFZsem9927Bg0YYs4FUPVX/qp+bS0/WZUNc9XS8NzTH6n4GXYqY4TkGYAl8AJrNIb
28O5L9PIuuLdeu6y4rfbk4ltIh5K4hJX2paIeapMRLth8i52WX46S2aiDUL30HIIw28uX1n0KaDE
dtjYmKq730rQvhWx7Z3AjkJMmreV8sQR26N7aHBFNzc6ptNP1fjwZTjxGOcKL4LlbX0NcSmmVmOd
e9LZDxaW/0hQh3IYihARMLF/8P0gkhRcdGSo8RDCGfZSQ2yQFE5RGd1oJ9IH6Nu8qruZ3pKw8lGY
VL03KxwTdWCdjWOTeL/gNQFOcW8pDgvPLkaYyps3GYnWUzUV+J2tK1q2taorzesRqzusnZs8PTU4
/EVMYeXo/ujSOjOPK8gYLVOsxbpFX0xASn6zTCmRn/oGoGjZgbiitJsGTaLtboglz+3VI2BeY0c4
AXEkjZ5sfTQ9bZP3C7g1ieyml/BMyrwJQJcg8+UNiT9y8qtufJ4QrNCigmGL1Qt9y1pyzUX6wSKQ
ny0KN/ZpT7pl5rpHzmLJtcbsk2bro1My7ll5Yz+v+ki+E1Y55Dkuti6PdpO22YWn+Ya50zlL9UMo
2Uk7E9sFWbr3jvd1NqhIwrRF+mMfiIoztltdwrDGQBmy1sfmTenEGy5yb52g7KMd4LK7nEhXBF+5
rkDGkAwU+f8aPyxt3JKkQE/8BMY9Ezs8UuLQ5NnvUMp3EclhhTUJZ3EsCKjx53e+PDdN8NALIq/c
GvsOVrlnnYaQzXHMyN6zGB+4dX5QM8xBwC/sTT9Vv1vT6ymwc1fKQeB34iTmYjIeG2qxD4NtM0/t
KOcpmrMkhzcugIciJo2R2OBSgPfzciWvFRjtC7Y20iwpCuk4bxmQpjvR9zunp40yG176QXzSH41/
GVDQgp4+tcp0VmUGVSFLmu+aUo3Mnh6FbXHthVPlCXraTH6IroReXnsZNmtcUJHxigoVbzus61sK
p/AYa30wEl52R0w8UwWVRxPFQXzzyGRz9Fz0Vrgf7fHRL4B7+P4XH0DGCT3YTB2ywvTPUStge7rG
B4DiUiETGr6eCCT94MeXt2UXf8wllQ9BzvIAz8/tBFT13Dw03nWBt5IdfSv1RC92D58f6dhVwU83
NHrb2/qp9XFC0GhgJNVnVPm/4tYDxtLZByZ84Da+Xccli4j1Z8pJbV+QbOl97bLvok6fPVpFNyDj
t2VJLggmN73KHXXnGjBFmr3MqiDOnTjVbk6+pkRy/nFCkpwN1GATagMSH6RFCrJ4by18SIn/RW4m
3QWT8Q4Si6A4IVMqLQ9ML1ByBnzYFXzpNMm55YD5KqJDk9HApYon6IyBIL7daPppJ/4CuTyjalBk
ZYqWm7+NW6P3T0Y0gqZjyVaVdtaRx92PhCCZ/bgqr33phxe3b1662m1O0hPNhgIPjsBt9qaSj4Rt
lHg2w/e2Cw4tzdxXBY/NDfI9E/aOGXXs7CeaQKTOPod0DmnYgqhS2H69rmZqejIv/mQnW7fxMNIn
htu6dBgquJSijEZ2yBrK8DB5rw2UgTs/7WBTcNdbSx2cfJtrVdu2v2uOmRymuvdeVs9SCzL61tYK
44fJ8wAbhQmzD4fzTi6miOpm/8IOSyrBk0cANFHEvQ862HCUyAEhNg1ud9Grxfi6iQ0o5W746mfD
eLAwx4E1DMD6zNmXtvTFzjjEceqRh50wre7Q5ZRl1AzlC7vgQ4NTfNOk5l5H+W+0H7BNCUlSFTgA
EsLwLUMILswrjOhjjiJSLiFwN22vcTeelEMZAUdE6nGfMVwPz4x36OzF+RED+8rkeyzzVffsGvgz
KNtgZYzf05JIqBgdeZpyrAhJjA0KkoRDxhTdVMVbTD1EXSqT4jm8954aSVjD3zPruScRNz8DsSKg
pjHGupa36bknHOu52AMBY1hFKnQ7gRfNzm7Xwk0r/U1RBQZeuvLi4HvfWEqiBgIoFeFAgBz4uSp5
TrJJv/rDd029Hu1TejdOzAKUUylCaSRzM+FOtwZGwUK/WNn0QnURQpjlAmEcgkMiCSJP+XwC9ZLc
T4zGktCQWLKMl1YqOm6w4KbeXoLUdbH9QGDPHijLeJcBR2NVYLamlxVSH7emLlLoQNMToxjElHk/
qSjfpDl92XkNlau5Yd9NWHsSd2swjoSJ6B4cehlZPdrPOLBgDAb0w4GH2EDOGDaiij+dBFKTMwfI
jpmznVKX1wSmNnTCOdoFROWU3arzXQ8xfz1O8Xey5HU76SMPctcVPVcycrflGF2yioZTZenf3MHI
ohY8aU7DBS4wneA0KXFlp2iOcWn9qh3WZz9/ldm+rbHBeeMTgQs8nAAhiXiomrFfTbqdQ9K4F4j1
MAXwPGTEw9uvQUzGIQHO4FoulVo8ArzM6XHBTq9m4ohEHTnl2yF7Ta9y0g1eSwFltKNCCwNbz0Pd
Gx5zwAh2Lve2iqo0LqJR842+ec4UwD0ws8Ep4YzUZ/rHt2bNJyPZZj6kezGyFpakhDgXJbgdmwfb
QDwLq0MoODljFYKfH3FuJ77lcMUVqLsWPMqWMwghrTIpmXcRpvQE1NQSECM3jfHHcsiKdFzV1qMQ
/iZ0A2APBVaeIv52LKKhio8tj325sWyONAk7FNFz90oZfHmHgo51fbnwcjk4wgwwNzh14w0HnVsC
wgxOcnDTBTWcUg9EnYvhVxgM4iyS6dGw5V1Sx5eSO8AaE7zcCHs4lg5PlLSDr1jlL1iDaarpykvI
3X6jQHQes+Vnt7vmqZc9+8EMB63Hw+KBIVsnNl4owV2JkSj076FfaPXtkWNAs/WY/bqAarEy4dPR
nLucCAIonsuOr2fjnKsgXhHcWk0JnlC9fLbqvKeFD/gPNdMMQjPZni2LY6yNEmFpP1yDmd4krdns
qLXETeFJoFqU4fJyrnK736MhyH1L+JoYlK02UxyAfI2fiTasCxczp+Mocnb+yTSmnzFGtQ7uTZeR
qjV1yUG25HSm2LyOEbUdkTOWxyFn+Br38uotl4wJ/Q88SnWOYyyJi6ndTtLqpoqoc+DK7lX2W7nM
dht6cSlr5n66RNC1St+GIb8of9jjDHyASCPWemYo2BGwBDpDw1Pq/jR5SGQQ9GPQ3IABgENgJPJU
2iXcHt5zaO/ZVplptx/Md/g7sBaUGz4tUf0h7kdIplm5JxSlN5ImUq7hrzOW6RWT1GXpLp8oSMJ/
EaW/OxH1az/3rxVQzjFJrBvpwpzu5ug7kmG9LfETr7BQ8Ugw8Yi0eFb+DPK6lh+CHW/lI4jYElvT
jClRTtFlNNN81+QDCWDaePlmgGvZqsMORhvJBEKaNnETdSAczY0jrNsgcn0iTSNJRpw0yCn3HPXp
njb762DRTTBjLyz95rYCfbWy6vLU+TkkgWKZr44wJSU+uBIrOZNu50IjdbvPUs/FPX+QHt7qLKJ+
E7oDcfnSYdCFT29uCRQhiW5MnWNt9O+AUuutHXPtqtKPnOaPLREMFH4PGz3rg7mBHcKJb+5u+4C4
QxQEjw6lbzwuPoVwPQ4mphBeiZug5G6zePk8K36H8EbpvSR6Ll5c9lz60bqU+BdMMRCMhTr5yXB0
nvOIsTKqLXUqLpkpRD22QlIsSYs4RBhvGf1+oI7ccjSlBCTD0dBkD1ZIuxfW+CVegS+iJGdS4nLZ
cNH4KYhf4ZkmKi0G8jbT+zjXuxqixn4yyR5E3rRvB7LOaUfWWbABlGFfb1rigJVFsMAEtrqua5wt
UR19on9lkLvNQ20FLwpHFZ/f1NhOmTqy8RXbNmepZeoRTgWj8z47GgALjhFRbHfpePFN5xf/LWlH
vfES/90oUsY4Iwy6wn2uPZ/1jlgIa9ZXx597EmWOk5rRifOG19YmzToAu3HCr27UfGfWE0igJ4WL
oo7Hre2Gu7xwt57KdyxhNH/n8cmYsVUZc/kytGQOnMy91hmDCBT6e6aMFByU/KaoufhgR/JBBqhF
5dkugUX0k4F62WQcRfQTq48F0hWfQTMwwAltOkd7fOsqta/SPIyKzdUaOehi97RA6201Al45eg8d
8u4R0XNXZm0MvccyiMQSHIofIpmz9uICHoElt63/4SnvktgUJzm+hnVr3rpz1Kz9MCHXUmeLm6bi
KNr2iw2QzwOJytqDSclktWIMinHA+AZlRAqEvPxKawZrQdpjdSRwWI/TQw96jT0c+FZeqZ8uMAmq
s7Tbif1lD+mnSlWy7obyJWQwIDQiQmih3wggshn5K66minitJBqW94CiFSh7t6UIps+4cME93OGL
2isKFlYVxq2VKb6Gtr3U1Vixe0/7yOqO5LlR/kjqNhyYsQ6Cpct5U+Dy4M3EX6mnsNr0oU2o0L2F
mElIjfcc4vxwqKylMianH8/J1B6WMaU9vXE4FAnfKIIEFuWe60FxS8i43NETVLgLJcL8iarY3419
+97l3nsDRBQQWUJcDxskvuHVPDnjBswbQQbG4dSZ6yr16WAC8mxHwY2T4Rxy6+ZG0fk3LwBwb5rs
Ve1vwLjlDIP7GdoDqZiykdsWbj7Ki/nU9uQ4XRdzdHuVXvrlkN5mxfj5s+TAn14xiMajXfsBWMMl
DKGflvE8EdjbaAzKTaDK91YM5MjGS0K2i7noU2kQ6PQMfi8kg2344FOMSpIuOTp29VZY3PV7wPsJ
LsO0Oi8j4hXrF9tRi8pr0wRIxo2LLEeJAMvoGrgtMgCoLjds2p0ugp2HV3A11uHOMGs65cnDr+qa
VP2Uq0OkwY02Uu7KDjL5tHCbVGFfkzr5sSt7InPsnxUNvav+kTnVV0s3FpcoPrV1+CKj7iuMrUtd
4MAzK/lmuDzKehnjT3HxMLuc0UTI+MclFwbxAkN2j/9xQHzKyuAb/5FcuJgeAxgi7X4mb8rYfmpK
ktAT6P492RKBGSb9UJ58x65g345deaiWCZlbmdss4z1JuqVoxWAMrYmO8LC/cB1Y2W12MZb/jm7f
gVA8CMEmIjWVldMuWbBRNNsRuWu2ZknQjHX9EbQrP8Ni4lS9xIlPHs2jOojNJ7pGUc89tUqe8aFR
9zK4G2H6VNvb00dfetswpeHGqAS0nN6mfdvxNDcFFNCSQUFPB5knGNc3bnfrqpHrI6NswuaL3AaS
O6LhD8p3GrjrtkFE65KdsviMx5o+xHocULVFvWcYR0AhL591PT+5nQFbmTc5FETj6Zzdcqk+5K7x
DCNYbWPpO1uFU2GwODxUxSiepsVyblL50TlNdyq11/7zlyrN/vrln38ReMmPG3neNvC4vraZ06/q
ZjlLzz1IKrPvofx0r6OY36hsMa9ogVertuhH8jlQRWhfKUA8ZuEYKlSE6h8Ho8eANJaXP78Q0Ajg
gbYMQ32/NvZTbYAdtTiMKi/P1kGljaNFLGJdlzxLTVFSc1IUrxmFWEf2+LUTKb2Pc9N9nFtWmo7D
wY1H++oZN3VqDfrO18RXnCUMYugKOPkwNfcijl+d2GLRzD1zJyRmQ5Vm9nNPnmrJdNWklb3+PohQ
u8w2du8MSrxBWw5UzSyVOaCQSNdM8tiz767H1u62LZcqt6CikYtakqbXoKLLIotz+turD0rmnWOS
5yxIBj1bIoAOgBOXvpm5HJkQVb+LSLx2akDsdez5Qu8TE4mCuHFiZUcpHCrSRrs/CYpTfKsipctJ
Enw3F3bd+PUdMzNyFyy+JV0DXflL5nwsZeTd90bXYEj08+OQYOiqiLW6TRlfxDxnLw5zhj4CBapG
JzsWSqNDqYH30et+1aWMfw91B3WuuME/qh/IXsU3KcXJLJ9nqC0+s5+JQvj0U4r0NCZGcv7zi8q1
S6CNu2Lfd+1TMbX+kSAczY3Ll1aV8XyYKblKvpo48Wy6vsKdU+ht0dXj/TxJ8USyjmi0KNKbP18W
uJ03VLRZ+z9fVoE7bUUrjrPGyOjqSVJtGUk2PY6DNZim459/9ucXZjd275RHRekjQjLvfexK825Y
sN6kSu7jpLBPEk+pA6z1ZkxbBLOI9HPr+sm68CP79s8v7ZDhIVbyo1LqR6XFIY5946GGGklRrXFO
qUG6ktwl6TnB6TWbmGphQ1yMUDsck0kxXKGa+PcG+VFms9E7MKz6hvIssksycs/YN45+I3gwi4JA
SK4vAS3VW2fxCMbMRx9tcxq+GnKLa98DEQfJoTxbYtx7Efl8M/VPIxn+kqyD5fRfdQDiy2EmubyU
fB78o3rgsepvMe7umDaBgfHjx9KKokes73Dr0uKxKgmcOBA+4Fsy3S5jrm9kfK0VGAJzD13dYK48
mOs47eWxCfnb/ryYlfAjan0HBSBwYf4szBiGbNbOM+S9Cd6QGRXbSF1xbvJiBoCdCoedir16RQwj
Ozhq0mfLABbZxPYH03PnYMyLVEeNxAGMDcFM4Ub7kUEicktqg+wH1WRPdXVSwfw7Ykh3tkLV7woH
tppoo0eYy4Xnveqin941p+Mg6/OrnxjqHrjZIgaCgRr6ur5XhsBxbgcXrt/Qo/i7gc9hlUJ85IdG
ZYY7ALk3cs1fM8PRKLfLp66tp2NqM6E3gfxcsl5+eyIcH8cBRFm1lJKnDJdT2sofzBmanvrJs0C+
qGJ4DSuyXxtn4AdxvKpc5RM/Zivb/GRU9AQUxNVAe8sHDiDGRYWgccpszG66CS2Bs1LxxB0OUTNQ
+7ay1V2WAIKi5fam59z3wpP842qruFOk2VNW931ljunrFJMc10cr7SAKOCFKMkj/3dDPtI/ZcbiZ
e1uAlCqOlcSA4zsO0NKijt+ANGALpxoB+EePs+rbb/GCEU+3nmeMD6n7aQ+TeQPOVByzdPR+tVi3
SmupYSM3vTIDG2FZs+1mTtxvB3zzZ5Oe+j7vJoYWoLtV8WZzemAz0t3OXp6BoRDxmgGJuLWKx1Hr
7K5VqjvZnQHtKKM4j7njcCwqRW1OaU6nGiGeH2fot14jcciH8Yud8dpy1rljrgimD3HhdhTk3s32
mY+0fo6VByDWmi+FNoDX6JASDf2lpMAi3C6t2q24uCDQp7Sib0LU2zrpPZJv8cFkFEMPYb7Bhzvc
JAVDZ3YpjE/peONaNhJbYtYE59tb1t/gJo4yzelF9Wd7cGkOzsMExxSD20zjaBmBj1YcH2/DRhec
rYCh1w06PZ6Xl5pl6uAYQIWt0CyfLNd8StM6uvidh8bhFo9BDfhJijy9rUsjPWFV61a5X9I5W5fR
GvsWv0yDx9SgN3ZZx76gMFhc/vxiz/QbQQ62gSloe28W+bjriR+8pfN4mg0sQ27cv7O14XIWZvsy
TeZnxYr4O8u3XVlfO7x6x95AGZ8pf1l3qUHsIFSPs+Ent/i97Ns0Cn6ixjZ+zWn+888HPsiD79iD
k00EGgO91mfFY0b4jfLQILWeJwtNFL07PwX14F9DI7kES3tw1blnGZgjrBFaZImvZZfOVuIIe8tl
xfJ3FXLNGasm+6ow7SODWpyUdoG5XEwHbfXiEOd8fhpyCDuzCvVTx1EWJJFrfHvjWWAZuM7xUFJt
eDXZgD9BHq+EbaCyiQ9STv595i+FVMXJ12gGiEGUR2G2qXoMWqorxa+IaUZD6QeEuVruCKIb7mjd
pb7lbH0zHA5OLyDjYIok1HnyYtc9d+4jwC0Xzgkwd9fPGA02jjzGEHlHX8OqbQ1BsMW9ZrlOTpOr
vauAYkqzDC1HJHmqgdC8COC/h12+iyTsR9oOun0x8SEJvVHctuCtO9oJMH8ob6MmILue3Q90SebF
Q7N4I2OHolGmU8nWzclmq06X+64ojd3YIDnqhjBGDOThQL8OySVIWNdwsO/JDhBvxYsFcNVe15FJ
BQs4liWu6t5g4cZ1Tgj8OFs+f5AbPMmyejMHGoAaaI6r1stihnQsxsNYVkcnNqL7sBp+xb0uDiPY
foyq5ESoVVK5qR6tJZC7zNhI09CXaKUAGHh1rKm3kEfCdNt1zKvrCT5xPkzPWW6AP8nj5C33HEZS
LOZOHI73dNlgBqSM85wNHZ3WVXZTdrBmkjY/a0HcZZBTcckcdmUC9Ue05XcYDe69lyAo5G3w5lS4
U3pdfhZzPTwED1yPNOZUk8jX8tk2Fk8tztRqF1pdfcJkMpU+tbJg4htxHLQ+NUy7N31lLt24S+y+
wfrjCwqT27x97BurOlNJA4ekoIUnhgq4lriZ/hxDM6KpXaPdtVun91YQDwwqR2bEVq/u/ZwLsZu7
+vx/+DqTrcaVsMu+S41La4W6kDSoiRvJDcbYJoFkogVJpvou1Ovp/61bsxrU8HJZicFyxNecsw+O
b9BSpf5Y3H56W20WZNonVy03Glrk8t2YLO0Y17Z+7VYWdzGN/S6fivbGE2WAycEo4ciPmmr+c6l/
gA4yWiH70x/JbNl7eUUEuNt1V6zWgAVwRGHpcI+1wl/YU6tsInJFn5plhc228GoLZlelXt8iCwCw
k7IDEdHCTKbLDDL+0B4QIusGkYg/hHIcxqmDRfbQ8FdxZZ7Zoc57zZo/Q4ZmGEIt49RUy9aDER9o
Ye7gZdao5Fm71dPcX+gMsgBb/Z/OKo1nxYIixY8IEq0g10Use9ZE3NM6SyNiCTejQe6JAxw1KdLo
EGvJczqH8VUhP6XHIkE7Wg0doRKwHjz70lgZQ32Or0OvAEgma88VwoMLNBcaE+6Ki5u40321iSXD
W2igyiI7Uo3Pk2ypN/QwxcxiCbTx+rE1U+/qjSWknFxcpJhDdASLhXyUvYU0dfYvY3gbm8nwyQcE
6bnelbbeonEpTe08DUmgD8zExsEcrl1rz5j1U8irrSJLd2AZ4RpT6xtj/5GSbrQdiExCTSIg1JTN
vlLddYhTUN+rr390TPPFWyANxelknCDwQUOtWFSycs6uneZeEEFWxGF15qlzwRPCtwVQRmPFBJQF
+cQVEKaYhwiDhCnuHueBK72d5kczk33ZTbN3KjSjvAHy9DMzUQ/KJx8nFr74AV/tUJ37GZWisYQ6
OvEke15CwSGvyLUf+6Xno5Hy9bYmlRlgiUjOcTEXvNWYQy1oK6mrf3mkH58Bm4RbuRTDq7CywGwZ
cgFcTu/40r4EWMJ91GZzIFoUh0xcskPsxPWe3BGORq/EnxCb3Quve5uXHqtF26MAm82XRaDBbSPm
rkU5Vnx+mwd55bR/cZ18LJP29Z/xIbJY1SyId3k2MMOzdzRPsHC4WLphOenKWrbGGlWCTRLaTpiD
PdDJ7cHFi3RoPes9Fokx6/vnvlkdFZFAozxJMOZI2NIpOo7c++chHlLi5fRLbJnzZ0FWkGrY/eJT
9IBFaA/Dtci0gBd8VhNQmTSpXoXp3KMGoWxkIt1pM13ck471Y9KpPwUv9diZhTjA2Zo2Y12tW1jG
t2x6UMn0/e9SLUcVeiwqLX8KmUW0otcPqZ3tQKw8USp5F51PSE/U1SB4pUU+PtL1QWTBPT/Z/Tyy
hCy6fTveRoS5vumO9VlDwQSZvyKRy77EqBMviTLeGbX/dXOBOmF0CIczT5aRlq8AJT6QUESXYWXH
iQVCajdre2BtuxjxN8vkNrtXuVjJlKI6Ap5/FI1TPUdjhAVKgvXRhhrTXDi/eatAH0MHxSPLTHp7
xCCOm59GLRY+OaMmdJrjfy0+MZarDqhJT8oiIafDxW/azrc2MI93a+OhEv6ow2jcQ5kWt8KJdK5u
IszSRn+OJIdHO8dfOGY837LcirIvKkFA5GaQM1tAHMVJtV2mFMFQSlC1gQ/jaIYRipFFdkePhsdv
S+xvStrT/r+ny6on+JtcDE+RwfS5ohui65jORqijwgLIdZ1h8S4WKcxTMny7rnHsR6c70fpDXjCT
+NGB4tkZ4+L6VjFNmDkTRo6WJUA9J8WZN/OSy2kOsn4y9jafEJ/k+e9ar81j3TfyUOT1PQtBY1NM
UFzFErN4bmzdTslz7rDq20R1vb7rMoUiN50mC7ZQzkjvRgoH+xJLPnldbfuOxs7DSqClR3n0kApI
0Yqtxjiov2qtAo2JHsZrgGmGoWNTRhGGlsxDvdMRZBmWU75aIbqoVlRkeWarbTmSkhoLpQv1TgUi
7kMfGCpmJ2zFOP3sWh6QwwzMB7QfLx27AIxRzF6UxIhOz6OTkebuXszIS6MG1FPGo1dbTPAt1VAJ
iUHdwLPozM28Yv/fkemUXnPUx4VcVRXyNuRxeMU4esy00njxcvGeRPjApVErWqZkZk7lokey8DxW
bhy+NznbM500lYRSm9mSpftGy9DHIiLmZTQ5TmfgZFHOoDuZp6+4rad7pGEWn2onSMiayXQF1NuW
TxrP3qlvrQM9t7joQ3gOhyS7zwZHChKSZ3NEyeVgP/e1ZHBvA1XyRlkyfowsUh2u6H2P9dYd3ejS
k4eglRl84KqMiM1al9BIyyljkZrtyMVun9BpOi+LBHxj9PKVAV38ZNiU0XpsBbLRjEMdIe3473hp
JJV7blymzKRLTxxx51Httg5jW1835jAYVwm2yfbKV1pq+/Cj/rULac66QPgSTfSwJNaAFSCHV2VI
AZHn/4xd9kpqws8cm9NLruKAoeiyM1rHunIFfmDzvg32kjOiV8OudzwM/TTCewQBwKOSytwPmj34
klAx5tswwf57XGezWQAtm9Elc9SPO9QP9g71U0hK8D5z4dgTwnYrVf4XVEB4SvPEDEa0J1TITCp1
m/WQhd/H77IFgxMhI447uftRG9sD3H1m8OCOQXpnITITHVBZ59EjEkO0wWymKKtCH6+DCXL4SizK
5JuJiAghRxXCWOvLCNm6mWVGrG9ctoHVDfLJ7GAtU1OxT9OBsS3YyWtjwQdaSh5PL2LtUwwJew+s
06fM7Oyg78BxOaEqnt2xDAQjxJtkayzH+k3P+jtgLyPQe5Z8Lc/1m+FnFRPu0dUuTDhZ1mbz9Gqb
HFG9a0FVdcmVz7z3IXR635vUB4bY+zx1IvBMBh8dLmxaBB/Z6nsR/pGjIlXRAQLRogZg1upw4Ggv
MKPpZYrwMfEsYW6EoNqzWDLs9Crt5Vc4urjqEJ69aA1maHmmPHuLRPHGkCN/Seyk8DMSYrwK1WKl
yVNICMQewMS7qs95286b3CkTX2IDIyigRiMOZzTWOTM9IP7bVjP5rbTpc66m7KCVCK7HDHd+urrL
xtrYjSRyIrH3B7AzLMbi8qKeiWj60+QM0LtiBHS3KkNKpteD64CJzlWD9oeRCFzcHWFG1rOhyqNa
CibbDe2qCMkkECrLT9hfjjJMP1pSQHYqtW1/JFWgLXn4cdzAyASKjFxgv6j5KI1leiZt5bjItDxO
FvGk7hJnfhkDCv6wkTYdCiTkLkjgXVijHW/RyXud+Q1vxTwuiYuz2/tNcjOVhELB37FaJZRoZ2vO
vKX6607dcM6FdrGqLGXuo31FPCMbwtiiI7aA9wQvFzvD4j3Pk6uBjUTpRD7kCXB6ncTZVYmepre5
o+9tu7n1F2cma80g6K+25zNT08++bIVvEJxhkc6ENOcJ71LvC1uc2C5UtxxG3TEtsK+kjSQ4vVvj
ChK6QdXX9XtoiFM6kRkUltpjgD12nB3OAdtrHnrsTMGSdzFBCRrUmHp8Q1XLpg3lHKLgIeGnc3hM
2fAYWNvCVrPAv+kvjWF3cKNyyVqXMMg2KbF+ScsKyK0nAuRYF+LJZjh91QqSYiZenYQuI+VQ7fWx
trZDHSDBIW+q1J6MnqA72hFkncUtcdV9ivqfSBALnkBa2DuIwHR0Jhrt6IbU1xGJkSIGMvyYMehb
PJqcqyxOnSInLgPu26buUJAIJYdtUw8cOiCP2hAASIs50FdIfEAY780Q/WWOqosw6ANBhr8i5Kwb
j8X2VPXTrmkpBQg0h8SzfndZDTn7F7aSWGXPpSHfktL9dCOPfQSZO9zblI0kO/hek+TXfsDqhSgq
choeicg8lOllgepzYVr/T+pALfpcN1gMJ6gFEtgIRhtBPA1ZeMRDQrvzKEcSFdI+/mw9eVNAJlrA
ajC4+DNnIxLKys12beQyDXRnHqfSOFkLBBCUB7WoiYRaoNu6dJcRSGC2lUagtfbXlL0XixFkxkwi
TwUiPcVaMZgGI9CFCIPegOjttpAUJK2E28OqxL5J28JADp0WRT5fn3ukGv0M18PA2cHwrWQvmH4L
MWIhMlLTR4bHaPMsK5/7nRnagvyraQnqC0HTS/s65m61z/gqClVw6joy4JJdAhavHyHY/WlduhcN
5dfYFtXWgzIH64q1uo2G50gOStl1o6/TmVALvprldAFlbrKrSzdeRNEYK9ThCgvf0Nqk2hKZygSK
WlvbdVlEqrDmLYHrTkf+4jairhpdtOC7J2hOUqCuGzBn74x+/NurR98ZzQGi4B3nRkDyHvnX7WkA
oK8TBFKaKlCM7zgXZbNnfDFuGns8myAM2I2KB4acm8e5iOLY2OnQXJc1GyhsWII3TRloBgJLV94i
9pyM3UeYcMN9rtyLqIfbekzEI2WWOyYvS4YUA7bjbhwjEAxS3pcR9hpJ9DCxC7pTNu6I5j7iWup+
Bq21XL/Se93nUFc/g0KTBzbjEzncCr73num90OXO3blT9b3K+I9eWE9dEiNhKBreRHC70kxfEsRe
k9U8BHLkQRjVnkNxRxVU7N2CsL5Yd37JuIuPEh8dQi9EPiEivBjyGbJOywetE9ABwuqcCM6JwvhH
67wwSFUaMMVHiellvhW177L3bPwK7WlqFIw9tnNcLIllfNaIyXMIwvuC2pnfh2a7ES9L/gbQdT+1
YHYIyZxseQe4hOptMt9wfy67BgoFf3Pvj45HZkzSDxVPTzFd+Pp82DtlzsnOGfMXMQBjTZf6b9Ux
I+01B2wS3sWuvFtl9sBLflOQSMyX2qqbE60EX4hGPGmZei/DhgganTexABPTwDhMk29yVkn9bmFm
w5LdrA8vUF9Eiohicx0mjXsxUhrDnseD8470Cq/7UqVT7Frkf+iuZ/QfIV6jdPyQJKSg47klovwr
E/sJNWS5LRGvZa1xtLTu2C6Dd0h1zuMu6rYZCn7TBsBdSv1U4VQx7PCfRk3nFu01yku8rOX7SLAv
k1Pc22bSYZepXxT4paLq/hqhQTPJ1JkqzSxMKFTlcqMH+WtSpOkuBlcBONVY/Er7NObyb9LZzj7E
OKsWZM/xMvN5Sn1rWXFmNWtxnR4psbzzhOS9cmbs55a+66KPccEWRwvPAFdpYP7w16a28rmS7KY5
RTZpjJM6l5O7Q2SxNTrzrizjvQGFUCKMYVPmgNtmeRS3iOgMnhxm8vtwvUxn1sXt0P5L1+ylRbyJ
Yu1f0WnuitHzKz3XdpPLeLJB3lR0UCvt2kn9WmOFVQ53mauXJnLeO8YVXrowpXDrbd0BTjQqG3tw
6i/qK8f+2RfkRjrHBvoA0Prhzez/JLDdmGWfWlrCyGuMPcGqOK1UTtGsOQfagoQio9rKZnhzcxZR
KHy+XXjDGLSwNiHYsc1/9uJuSNvu/f8yhXLXHPaEUtQwBN2ZFpZU1snrie1jyhPNbQccKMn2oD1f
rcJ5Sce520Q6agKrp2Zg+Ga7e34D7zSunWDDTEs6vJzYQYIYonSjZkMsJ47dcrDH4mpm+XtnRChn
ik+UKkSQk7SlO+LIO3ftST/ZuNN8s+eIgM2+RwqAI2lBB1zTgRVjDaRIPzeh/sTWjSYk0RiUspHF
g8KUwBRHQlH+1pL1OY439EQ19hb9zFXlbL2VVq9YP64PC16GHN56WYb7NhXBqKfPSS/nX4qsm8jq
n0vbOYW95ocJE46vmNh4CtD63VFzoC3eF46GV7uw2yNW7N+d0e7DGF6RIxy0WYJZ5kiHjOBuv5h6
0NXGzctqHCz5S80Zgx6a40Nh6Ux6AgX++18ZpCKqhyEKN4tTvwNEPFYQq8mgemT2Q/VsM6TNFQN5
FN25lhJWP7xbL13HEyHJrqR/M9rluP5bGTqGXVWlxqFh+VqCVmiEBJ9oc2aSMIwB432Zf+txqPYm
ccCsee+MddPZ2LkzN7so2let9w6ML5vdsrDMGh0cOKEPDu5hENiyxdxyZ6dJWC/I6H5JTiZV4UFN
wEPl/Nez+duXzupKa54FLWivofonguD30hBQ2zN8ReU6vBC0Gwg7+VX0JslCzfLg/3x3Q3FtqlIH
R8PzJ2EcFz0YA9QHiIrS5F9L6qys7IvsudQcHYnlpIh67clPyNrDoi1fs98P4fgn7b8XQljtsvWC
ooTwZKfyIzWDToLcbFYn7dRbL31DreJIJjboEaO6P8N8Vggs6Qu6vumOlij3o5m8h7G4Lh6Wjapo
ui1ZZqPmaPinsCVwOx0SGf4uRyJSYGRNvmXsRI5GD8BfccKzze6zBjHIAOgpYoP2ApADQdD8rWXj
gfeaQ7tlRwmF3dy5+XQed2E0PI3N+B3PgOUayyaTeUzvZhZ6u87SfqGlCg+WG5aH3hl7RHQ4h/Xk
J9Pq0JdTfQB24myVTB4d2O7axEFo4I+MHDPbFgkI7uxOHDuVQw+LvdO+qPe/ITqcjBCOJNYu5Myg
JzUzekX2+0iZqQVSRPU2r5pDPauH0bbllpyE0fCIsYGJyIO//BBeT4eGTeaRdFIGka34+zR1fZMR
Wrb/vsUJlAq7H1GuGW8ptgmvE9mxDjU9aEwJtW+iQ8P5u/xowF8NxnBfsMNwJg9xcXVVOp94GSN9
v1C/GCh+55E1/4C5OiSLNfweYZqhYWWDMNtegjynpBGT/bz6ml7G9V/lR97p4PP3bNaXPSU3WGhN
My+Wi+XABFbyu8tR2K3fWjbhT4Ew4tX1/hvfE/MUOsl4TRpUapG7NN8J29n/vrXP5n4zWLl3Hw1a
LEAx3mFubHVTWA3/77fUb46RNj+EXnBcuhoU+7grjvaUw2CkLXpY9UIXu/7cwSHuJYl+keKWvLI1
xT1HtPDz9E/TsVGUauJIFEW218pFYnQa8PqG35VIAzufn1neY1wXbIhQ+GA7Xa0c8Ec0v9dQqpUI
KXsGYaikFgrrSmMIaQrv5lrXxUQGbC4O6kLrt+HyDuN9hOwM1IV0l7Dz2ludFj7zbN2TD2viQS4A
kx+I6HUBpDABZJlyEEt7sVF+MABkG2sVfPItZ7g41XQIqad2bYv5Y3GgbRXOfBp1YAxJ/FoRMXWc
i6ymaHufwoZJijYgrU/CXe0BygiLAa3VqO8wV0i/Saw/YCH3LMuq7RAjd4lmF81L5VYEIqnbuCZN
Csw81oSZZ2RCpusm+3CNvGhdkTvCiH3HLna4VGlLKVfeQyhMh2SKwEzHGpmYSW7to4aFXJpE+XFc
4w9qUno6xS5wmU0cVpUITMvWfeBBy9vcLBCzkNri1jIlUj1pn6cGlrr306Aw34QOK1rfy30Z9/z4
knejImpy1Yj+MtDkYvW9sEWk4lyYZ1oYCJ4HSwOKa7gHmXgOmgJYPkNPNCrGo6isroNWBrqD4Sev
ysmn1O53E7wEz5bRWbedOZjK7m6oNbpG5O0xxt08RLVxH1z6jda8pq1UyKql5pcdH1kdPSeWbAuh
Q0hmnpdQqwgXJyYJejfo4P+YjKBP8ehKcmSOWTrmJ2U+QKPKnYu6a2NKHcDYCNVaG4vhqBOAWCVd
cbCngTyhiGkNsKIx0G3Cddk/kCJI9nmBU2/T1d5d2pkJ3T/WAzMSn1AV2KInTP/S8aW32kcHBus8
Y3XYmNlS7f9R484XbcbA0TK2RHpPyaS74YnINqIdQwjTqjVBoiwenxwWFIEO+P0yEaPtiEkwVsHF
t1a10i7xIOPainIj6Iz4P8rG7Bu4zxFiguzWzew57waOWbSIpEvhReDG/zXgOXDZs5TtpLHdgDCD
sfoCEvxK7ug/HAw4S7Iq3TFdPI94MJ8win8QpPqGE4rNaUYzPwpoD7krQYFa7b/KbleviZb5jk0f
gW0NJcZMOsH8O1p00hpDt/BnL+FAzwZtK+yc0SPavsWExdwMJkqqBZJ871wNntyNRw7o3kUE16+9
b9msPiFW9ZoLo8bxrA+udO9YtnVLvBQgVciX1Y5+Nky7aTdDVNhGNaIJbak3jffquuj7Q73LKDGh
NeYllo8EauTOUNCUC6FR6bjMrSu33E0NxgfNFcd0sIhzUSmvU/3rPTy7MMMQLnn2GoNSkUfP1NHL
puE8W+JEGdbtU5jsU5XqPoHaZL8clGpP1VAue9F7eJfy9ORO9JudtfhtO7z0if2Pf422VCw72t5p
NxkUW1NqU6HZlGkLG2nCMshgnMmZxcGAohPrNnaF3B/dCthVHKP6VSIQSRsYOpWEDlXGagwc12m4
XBD2gSBk/OLbTvNPCiyv1dDz1rC93a8XD+wjannC5tiMDqcYUV1Pe8NUaYRkbKR6APWOmbwcX4mx
WU6DTH4TBwXyEVcbC7Wdyht3Y8AW7phQdZog9Nw1se8tMFsyAcNKSIjutrdPIz05Vr3Wo9GngZ0r
XmIRLdZqf6GnzdOdbIEtLF6d+LnwuJtGXIj06Q6B1p9Z8+rO4wLKooUfq19Mzpt53bs5Mw4goRHy
lkNrHGb013qpPoB4vIQZ66F2Ho/wk9x1rFpsM0djejTATSagjwxTvPtz71CPWXSRCVqTgx7nz4q/
rmHOA8pJolnDyN1Sed6N4zuJR2ihipr0JIYOW9IbmRUv0E5DAWvIaC5Ib7OzFbtBq1M1aaNd7hYE
pFZUZsQwMwYJB/cQzU8wxxCsDwXzsyaPA/zRQV71AJXpUtg0sr9sB9JYVpyZHjUYBZmV+94Q1zuc
tmmxh+qIpg0ZzSSm/DzZtTqMjHApwzuO2hMJUScLsOquHNP3aXX7ZGY/HoRL7gPOb0VocM5fhOk3
mm5g9CjinWu3FH6Z/sjMLEEO/UmczoTy5ffqt+rtL5uPDPC52PJbq3lukCbuB8JrDc7wDUNuXNgF
Bnkwx1TdISukyrMBjNFJdkNe0FJJb1sX9r3T+5u0KxvqNiFZchmqIENWxSmR/15iBkVed+EuT0Aw
5VdcrEQbz0QQRoQmAR2r4jVlIrL/huhVqDVtF6cvOzrLsf/MWdpDdQI3RP+YoMDEt5qr6qtZeGn6
L5NUSFAbdLVkZv8zo1/SqVEtuM0LJzYnpdQ+kqqrfCDCD2BX5AG755o/E1rZyAgIaLimqcXIQsBP
n+1LHo8DYlKizJzG2MZ1y0HXW+h3tnmsNNTYXN3djBwQMLYzZa/kG/FrOETfLEXzbkngmaGS3zoE
Ut38kcmV9PeZtGpuViMkWphtrsLugE+08zD/6fk/BTSsGElKq2bdLw3c3AZHyRxx3CFS/M35QFLL
9KQ33kcjs5/cxfjPNFPukabdGlEMOzmLUx46r6b1Sm2/elyYAk5MAziX6MHS9zSSBWZy76wG/SSN
5q0Gz0nb8Ra152Y1CqSaQQEfZ9iTkV2G3adVUY4lLC7y7IWoYNoJotPMf16PC9TJJGEVvCrLWbRN
i18WASIWZtpDUpNf46naOavZaAwbCEB1do8DJ2KWCHVh7gq5HbyPtqGAkTq2fzLMmiSYluZh0Hpn
Mw3+XNnC99rqJY7ULjfdW17DHGnShpU2pjKC173+FQfzrkegH3d3chbXQfRRs/OrO393DA62ekFC
scf6su5uSK9fLMYXq2UXtdw798Mz6UUvZpS94sPlQgnHR+vVx9qezm7qrRsSyWxy/iGl9aYypjI9
+BpCd7Q9iEckqUA4QMX+09YUiKKOCBuxHeULfhmvJKk6g+nqaFRYOAKOTu8gqquKbWFkwBpivI+T
Nh7jUqJrd2+z9svAFMKVOr9HelptzUUdK9tC3uKlLNUhehHTmgFicMz8Sbj174xtCkWv9lywzMX0
z7oFEdf0FM0AOPAZvHW1dRsT99lNa2PbqveCj25CAKsIs2BADAcJroBy1ePCi6sPErX+6iXp5NXI
8kMOHbZ7wlVyJ8VsYQZeUb0vIt023Oqyn3qatj4YXPMWLj5K1GqXJoxV83FYQWesbVOVbKOI4YzG
Ucb5A5eoRLakqvema66sYX5bSXTA2I+npuz/uGAVNyla9wIyY2/zdNWpiVPFqU91hoQZEZrAFGMj
kVjQC0/+XHNNKmJ8wgbYLInB9Hts4byuenLXTUypkA6t2q2kX4dDdfFR1ojZRPXsuCzbJDhDnixL
d/3KZsWvLLaNkzH+2EIckowgTQTwnCpNjdlKjFAf+uEorCPpaJ+wQYAiJwyCssG+slOveeQajAGk
i2jWgZRUazOhkqAGvgskaRsk04E7M29P5XC3Mo5SqP+hw6ivjsxbHrdfS1bsQV9v8qY8a+xKutRz
93bu4bLxWHs0+IdJjM1Og27N66ScBQ9UAJbdJAd7TIuI6tjX9er5WfTvbsa1gDPu1a7McW8pryKh
xaoPOJ6ifWsTB9KhoE/LqNsDQ7AOknLk5MwQ6fSoe+3k8mk7er2X1n9PBlCk2nWvVUbFpfcsF5ZC
7hRL7X0itKfUlffOMQyo/Q0ZyOXsZ9RKgajhJqDQybfpwCKBPPKHUa/8EeTL6cUtftMqcQB0TXHQ
BXd8ydOCZp3dlaIUMsZ2F2OK248Sr9tsTIA6RzsAoHyKPPGtzbX2lIW8ktXF3/es1hp85aE+fUEa
3fcDhbtom5ve+oXqtMPaclisscgWIWCypKHs7VM0Y/+y3fHYwbzeJzaBF2NzRRQc7TFbZRQ0SCI9
3ciZ/DlB5oVegHkysCcH5pqufXdxSpuTuMHSM/sb246IVRrHqqVhbZjzIjEIt/PcPVv8VAqtDs0r
Q2Iz5DdlwQbxZHZQo9NoYHPJt6D6MHXDqyxSeOyDFsCcGU6paVt7NBNfY0XUiCfndyquW9/O+85E
k780z91UeLtcvNYIjDhFiYPkWvyVgSL0AeKlo82+gHRLJpomYZHhi4xVdFTRsHOgeyJSE7ee9V2+
5rcudDvY2v9VFYNYeyUKGepAgEMelMhRsLjXf1sbM1oiOlzt40JV4SGqk5Vkv7SmLDjEVwxYPI8q
ZchrU3VFPBlBOqA/KjJueLZhgr8/2lFmT1RxdG6D8g5luYAGZGaPwQD5pUMs4ZZujlbIemiW0BjB
TSczBhBSYdvZZgoYDytwRe5l5iF1bGa+Oo4IB/OoPH9pNZoMgVF2V5JVUiUkgBiiHNlEkH3oIuka
neUttUA/CBQMszIOWk2yuU6ayyZfIIcmWOO8uXthxTkT8UZQ+rTYH0Rnu2X5Hus2EVoeCCERkh1c
ZKc6IRi0LtPfi2H8ivXuTU/Y0rgcbGSUrOMP7wVi7q0TDq49NNqIOBuGarb7qCzzUxkmi6AlbANF
clSd5ew4Jj7teW5YRzf7ZBKRbbWOVkHJqTw9FzIprmwp+TMewbv0MOjcZW+xdtEMotbBLhk9g332
SBsvp+qftL+sJL2Ng+MDPWp2GKR+qXJIWrZYXiYLvKTo5oObhsVeEGBXhNyPVe8FuOdB74+Excwo
U0PWJ2qBGR5ZxCvZxr62WNOqmAOWzv2fIb6FjW1D0DWQEADmPiUDPE+y21Rm6V11QEIdC7ZnHX10
lcQWsb4jvUlPXtj9L1eZ4qQz559h/tXznKK3sU600TBgKmz7C40nQpT3KHrphaBnVkA1O2a4zmwk
T3E17WM9qw5NaG4mukKkW/gnqvgzAdXPSNi7tM54CnlWnjDPHgCGW1erjQHGFJch7swzg6eYSSbQ
EOBm5QNl7DPEeJiAc4kTO2XOnVXOXzd0qf4se3Wo8sJr7S/DuwSVPdIaijyYh1AUBp3CzTbKv2FV
PuFHt86RdbGNwgUDAougqYj8aRO72DZp+UkS5ys2mGhb2tmHp8c/8LmoqyCwPlkkWLpt9gcQLeG9
6qsrCDicKSqN5L70EIaR4+AIhiIhGudcRjTiRpSIfR/b27ExYQKQAzxwgGwsZv2ajjgltJHrI4uy
KHRYUfRx+LbOlVINXY/QzeNkV4M/evAa+igKFBaIRWN0RTo6BsW5+aMjmWX7NUNsqqdAedk7SraC
1sj4wusPpEajeB161FaYBFEtMSBdCT5DAi3EttYVNtdOJumThR2be1LrH4jt/yaZuVPutJb7+RG3
K5udKRIXkhJ3pZWX27xrsbYXF65jWlIgNOAbl9dZ8LOQS7PuxipQwKAybcGAnKFwkAgb/69us2KZ
I0YaTBUnPDG5cUspeF+Sqg4kmy3dMTFG5KhAJAgOgSKG+KdwE4KuA6Gysjy8pb0OXvk9K4jLA59s
Bq9BxvoR0T1bsvEyasjKXCc+haFUuylhX1l7vGEReTX7Jc1uwN1wmtdnqyQRGeVIT5RCKzejYneF
r57io58OudkibWfmjcjQ4CSyVb1bnN7aJmjO0bvlw+YhQ30/RsiOG6/+w6NPBEW0kn9oIno3+17D
OXsFC1WO3nvj4XAjxd7wTSY1yjYnMrY/xiSkwRu8V7Mq3hK43ytSI9pqJnEME0KOxRbIjGzYo0P3
g+KJReTEUGYwzK8avSSpQzu7beVrJk9JpspDTG74BOu0jpNtmQzWRppmjewbsHcEsnAnh/FiSMjL
gjzuw9wln1KhywP9cIzNvPC9NL4oE6upiQA64AkkrUQNc1DhXo01pse0DZtQKXVsqHAyMuVoIu1L
xgHVz2RWEZDBRrBkDmPxb0zBUBbcM5bLpKd3j/9/kLn8f+DzlitNw3AN10Q2sVrDV8z5n697Ukbt
//lf+v9W1ayJkcEAiz0mLEZRRrhMiUuvQtCV3FrS11kPvtq1sS8joqNsob9miQFdyc3UcXHD4qnF
I+gMxbtcrEcprfgpR5N5sTu0znJBlM7C6dDM893m0/nk5KQOGu18rdeSNSqSy2zMeIdxn44v7HLO
4zKWf9zqyi5y/B67+sGmDhQotL3S/Ejy9H+oO7PdxrE1S79Ko+6Zzc1pbxa6CijNlmTJtuQpbgg7
wuY8z3z6/ug8QEbGOciDvOsGEkbI4QzZMrX5D2t9y6Adsi5dMVfg49ju6axxzOQ1rguveHVb1mRF
3eyUNWrnIWNwxHYmHdkpiji4AgI4Do3t39uh6m5Uj/Yoj49tGjw1c54NpeslctJhpWtW9sxqEzYq
h//XS/63Qhgw6PDfnyMX/p9MYCDb9acLas6C+FP+wv98rz5+jl74+vJ/BC84zm+OoZO6YEICmnMX
/ghekOZvrrJt03IcIg9ogf7IXZC/CQbkXImM/A3JylL9lLsgfhPWvMYUrimVA6367+QuGIaQvzD8
bVc3bdhXNgIw5bruLwz/SJXC6HOwTtwJTYhsEtoK1u6NCbD9NETwWEzf7lcQloIzh7w4jSMGc4G1
pWsndpcjZyFvE6izzE0jFDVAfEkmG9iISmbj68aH51jE1Pp9LwDh1TOrZMDqifGXMX8EQKim93I0
ghN06MkT9jmmsDONQBcQSivzECL22WRKhAvdFChZzYlKc+D9ioaxI6sofHPb+pwX89hCywBk9iFy
4GnLUPFGkWexTG2AIAIWEPiXuV+1EKwzEF0wD1qNYbX1h1x7cv0QFm/gLfG2TAzWUdBg6V24+RmQ
Hd1DftZxKq49K91bAb6MXAcBSdrS6IKvYFN85+tWvUY8Ap1aTitpCYt9C5vJltmPM7B0aG0YPBUJ
ACBiP4oBjlrR6YeyDOQGapfHQNXwgSXaL0IOF/xnEAG56ZY1rg/DNz7JQPhEBpW/swCeR7DaKdfy
4SFN9mON0BCoM8AD6GlthbH/XGes6u2G9UtaEmiGQCJ0dP1Q0LusW/IrYgF/YGCCRfLUviUdJuq9
/GbyrKWdQtpJqhcrFGjCIBKjPUGkCDxspfcekyjCsEIpzvQ9yzRDUlQb8sgdzqOu7XELgeEAVD0A
Q2IgsWhsKLh6X+Jtr6hSS6KizIQRKa5AYjS5R7WC3bceBM+Tlsnt4CCKdAESzJ5Q3juHftDFTZCr
e6/woo1q0N0HfbpRg7jRYuLlJ1FAqeuHT98mT9MI9GZva8k6KEyC0ZPbMkaYaOr+Oz3GBeBbtagY
BV7sFPG4qFjHZVqnCPly450CvAp9LZVLvVGrJo+r0zBEt6GVs6CUwwv0XYSpjBtHOvNxCo+OoHIX
vOtXnsI6A6jvKR9ZA3gh6A3uoohakIMIsE4s0qNNOpgbn1UbdvFd65ftiqsRliO7E6R++T7wHsu6
1M7EmjypGMWSNRlPRFjgGrYkEjzopEbQzeuKDVnV+Y1VDYwiguoerWMATRf+0VRy/cA4NlsWvOM0
P1UdhruRN9rYekfiKlEhzbVjE9ufdnodDCAwMLLfK+6BS921b+fuxPXza2zqL4hPA1Q3SFVMtu6x
/WL4+oeLM4DfLtMqnc6IEsAiE5z6OA6mV5Ns2TYOAdrxi647h3VQ2L7LQMHsggQbOSxHPCYNpeXc
6lVzh7L5Jq2tS6gVz0D9LCSrAe1LpC07s3i1YhzKI6Tv0tqgbmJkAW5Z6ORNOWjrVqM+oaP3mZtn
JoKsojkZKnvNYl5s4tbPevW1rJ1k+kpgkcm3A0stDOPvTh0861OJvTrcVgMstk64TzDC547r02xR
iCQ5o5kcIcCSJnzt6cWwEla7Q7gHCs8h2TseDHYIrn5noe5EeZbetRUZupjaDlUWPQTOeF936UOu
zVR5rX4hR2bfDc9IBK39GBr+BhQm/ZFEK2akRychwqmxLr5036KBQEw/y/q9rxEOAnB5KQtYyDUE
eTpcLF/loenGeu0zXuWg8KTN5hSChawk3QFEcsjwVIeYhNowea5aYzNohsUEAgmKKdOaiRnRruFb
EoieVoJzHnHIty4YfpRudyvGMdwiVbR3XvnEJU96iZ4fgOHBFar8nCryCd7nU+VBpUkIqsQDT41Z
tBdw1bfz90PfEu5K1e3ZUJ2KImPgpahtcTC84SiFydlrH1LD4860DBmo/RrgmUWw40mmDBDGhbvT
jLHfxSWIsGG45My2ti0YrZUd5y+J224s0B+A8epii98+2rRkbC4gGXCV0dpYoy4XoovuzaL45lkv
qireRgltEJveFBRHQkM4+Ezgxkz0lw3oKeFtxzBAEYU8EMFYCIMQuwzjg95svYexUee+qPTbUuoj
kwQmt2RdjjunMqtlYHsTJSANHtrLAm9P0uBijJN1mncnGWLraxx/rXuqP1twah+g6hF9noACaaYe
PkBZnog4hCZHKng+4HVVXV5dBObPC8aiMxyD6NRV5XAoCZakR42nrcBFsDRhYmqyjC6aPYaXuAGI
W9XO+etR0NBTIBaLVvpogiEvu/AmUHztVIAbH9Pp7usR5l2dWR5F3jBZwT43dPiuHLqXGXlv2fV4
nybMrCxVMTu0AaEQvTauEbATyxsEK9eJ+1OL8/nrO/76YGkJcqVoHjbMX2VbbYWcmc81rfZWdiwl
GRbKb7Httkdu3xXKWlnvEvyqqUy/G7joLl8frIZLzUJAYcq6vlQYLdapPfibzCrQyLjOSTMr+4w3
etv2KS8/gSbweHTieR1S6taZBWlGeLAuWkAvC7wSzeXrw/xMmUOjiJFM3DLOfwgY56J4DUakbUNz
6aRWP6jw7uvB759J8gtd9bc8h84Qjlzl8NLGo1kO35rG5Xc9f/Ay66WtCjZZfpCvNbJFLlksrW1B
IQV8Negu8fx/EubObq06BUV2BPbYXXQxJCvLn8rt10MpgvI2I0rx61Hspa9AaKwjsanvepCUxyBo
u0sDtnrHTsBYpqnTXWonuzd9wbvWO7gq968jVpJr1Q7sczJ+SzTSaKNUYz1lmvceWNW0jVUAcSWU
1lNM1DpCnOxaWfwUAQG1cv60nVoZ6kN9GYTTw9dnYPfio7YassKL3H6SWVaRbzoxo48s+2JBJHIR
7C0t04j3jds5T62jfpClY5zcjvvhRBkwaR7EMv8hNByxpAFix+jOb5hK3oZuPuNTu20w4Cn0pOvB
7kswM2IjGVPNOo3cDXfBGFeYaD1BmE7qrcesczeZ2bb3XTscGVeQyqjafE/zZjzFo0Y6YV6fyvlR
5zGriPT8InoVbv1GVeue6OKC9HCFlYeqlb2BxkzghFIdLJh77MYguKYFrmP4hGJEzd9NPQNK3XiU
Dkb5OOx+eqT1ze+PuiGH0y8hy45ad8+G33yuBJ8ixpfKejLMZ2AT9lLTvWHfA4nZBaYkN0+3zjLw
YI1akXbb9VP+TOgRIjt/ehyVYdzVUXpRBjRwxTvnEGRtvM+HUqFn8rllGiR7dD5hX18PM0l4Xo4I
bDWZZYvLRHN4PvTbgeFsJmG/h0LG0BsC+9Etsm+NGKDfZkxCDM0fnmpfvymbVh6QRr/5nXN1kLOc
TCKFzSBex+RLrZwie+9gf95N3XQIUF4TFJ8bt8Jp1J7ZFjMy0L4viQ0iqBMO2pOGAVsT6vqNbjMD
kTUOTKv3qqMzpg3eRmeFPie/Rlnf7RJPY2gJn0vTw+ARJR7Ss2gdtH53HVgoYyuUz+hqLY5mhryk
hxTnPu+x97nhThJ5gIgN1lECrLoSfrwz5qTXRrNBa5W03gjWwpdiQGxoY3WE3cIHb0ric1Ygohon
A8EGFqWt6bKlSPUBz7wDo3Cd9R4lS+zdZ/jX96XnwoBo20Ni6ebBKvs1LvHwTHfHHa6E755aHaf+
1ydLo/H3OLofAovqtqqFu8EARLWY1S94N5m1Orl9Cpj57AeT+XENdcSIy+PYjeHd14fQS4bdoHrK
nV4HwxMOiAtEH5y/PtjoAfdVpE5fjxx+1cPoiOPXv+qVk33KVf1cRHZ+o7m6ceKlzq3hlM4f3D7J
92YdngLZDKcEwC67Js/fNV3XUFDG4V3Rjc2+8Ps53qDKyZoNx9PXh5GZ6c7SD6E5fctliacjHEKx
8wzj+xCmwTn0XUbUluClatslWrZuPeVmdjIMDA91m9FNtR473HB6QrfqnehJy9WYp+OKiZU4uUEl
Tj3/WCjpG3PDROnLN2/UmnH6+lNLyJPP2jRzm6MtnJaVOy7knhU1zSK/TiOejL2TVrf4GmlJqwlI
GMGtW+KHSIKav8OvD737afmqAixD9Rvq5Wksh2tXQBk3lSz3oWfeI+DPTnoKy03PEZjlgbo3rS7Z
lyIpz7JimzSiiNnWg7cvEUZUtPIni2ANk7G5wyvSBj8qHQuPDJPb3y+LIo9xmqZspoJ0IOxurPG+
cPOzeKxMhD+5vw1rYt3taMm4LNjWbrJnaU0XSDLqwlO8bUtEg3HFJEyfj/oyrJv7ipPekKACEoUI
kwzbNdoy1lVOLdnqYLqR6i1uJv9QkzKMImy8UJHamy6sYYgpcfULQcRHpzMUj5tzZbbpFRIxOim9
8g51XW7NAKkTXUCCQpLDcrBNuaOow/40OndlS+jGqGW0foCzLhCbr52WMxoMn3TWdPSmEwVuE2HK
HQbwDpraEebYXAPTqFi54R7/QrQ5o6OOYVv/gCvBXqzPz1lIsoHeG0crqGjbDc3cZwUrS7/O2J3W
CU0+HgbcE7LFJh+QI8SjQcgjO38D40e8IZemu9dlz9zOLH64HmsoN6M6A06RX2sS3XijtxcCxYxt
a+nxo9Um+caKkVw0xbRto9G/l7mp7cwCDSZlm7wOfv+hQm7ZsTW8RzVHU4ik9wpqqZd1d/36TKH1
LzHVJ4BcljSCifUyH7N9OQ1HhXoDmINJ8Ezvru0Ck+8YpQrswiRWrRtsQeLXN+xbj5NZZxsAD56t
aFJRUJR0HAe/d96KXkJVrtqbgCZ8UelzIoHFqiCqYVJXjb4aXY/KuA2Yb0TowzPjxa8ToL8NmxbH
aS59yA/TZYckRGnhVyRy1Ykltp6NNcxieJM6zrsNM9CbqlfHBy1gCigKaN71OH7QfInEiuZoBOpM
mwSfxpWcT2FLTqBRLi3RsaRHHhZFjEbG0MQhKDsIOqO7QXp+UBIAn2jHgIu4PKie5Le81Ekbcj/m
30VcyWyNF/u7Z/m3CfsfZf/otSrcscWcxTAZmZshu3t0e5mDoQBbP+4QtKd9hD+GPbzYDUF4UKaC
AxjbCtwOZsmAooIrHTxwXLFZRSJoO24BEHsecYXMtFVjbpJmrHaNwvaInWCH5OrSJuARkx4udhGL
pa68aGU3OIhGgn/qaFyP5vDWjwd8Ye9eCQ4650ZamkJHpRQfzaI6WMV8fk41UJRmwJ48tBw2FUQv
ZSVyK8Ph1XLpHTy7Gw8G0JZFEGJ7JNKaew8cvWVZVu1SVsgZ+A1GmziewpXPNQEgZx2TTUS7niLk
tXwWDgZ+/MSgTAdidp/pL4anPnOmVksdCw1HI9xQQqOsW9Zsx5H2odeb4cFjABMPub3TBPsZ9OqA
OByj37H7eYEqIjaijPLViKhoKrCLB+6aohCPMF7NRVcGp6ieUdeetpeu/kFvhKrQZ5Az2FSWVPwb
xANhqq/jpIy3GQ5sCk+xNqSFi0k2uCp9oqHdMl0NWQV9Ps9WTTUdaon/qq0SEDfsgyb55Pkekwns
rUvT4VfaacZxNpkmbA1yWCZre8qGhSimC1RodHLYkwhuvQ+YnTC5AzRFgBiqqJZVWsy5SEBrTWCh
rst1xtmGRXLraWGyEmqaqMQh6unuCrn6ypHM41N3ukq7d5d1xr4QKBeCGuEuEbjylg/AkhfG1ezE
g8V2KcE0Fpv9W94EQLeL5jAFAOGTQsFTz0nYwC98h9P2tayQ1vpDGnDqsCyDrzsjVUsyAOv0u2Ao
ebD08AlRm1yPToM6NPhEjVvdGK3AzRS8ukkrPoZw/KGza4wIx2KHOwVrNp47s2NhAtQS96lnBahv
uRt5beHs3bw/mjaAJxH7Vz19sfBb5VaMhjxg1QMGMWIt3dsgG27ClVEEjxmkoU1lQxHl2lMEXNbl
pjK8J9kjBQ2LlROFFelc34hnHZBWY0Qn9OdAzPWPfsyOTshCmWUXSyRyNRyVcE9Dfo7kZq4RPXvG
Cw0LDmTEFnZHiGqBcR/L1dLAx5fsIO85N4D8N3UI5swpYbCrkMmua+G0KiIJLDx/H6mtlvNNeklu
EMOOrDsb3IiXKRKOjaMP0cbGtExo9QOTLUZaeqqIeIqeYprphaayD72U5Q0jWMyac8nH75eb4Azn
cCBueb2DUciFlSQc+kvknf4Nwj0PSV1/tMq43RhWVa1rIq+uAa45XaS7WkM6M6tNGz9ijkq/wZLa
Q3SRkSHMguAx9yINVAW7tLCXWFnma1UlwRMaFy6BWXndKcTccSMuTgojkju/BqB/P8gqWDsnve6L
FfMFogzaBPIgknzfzciteHVN+s+YMnKFZOAGJlF7a/aCCHYOa41FI81Ismmid6u7q8LmoR5xznL+
yGVQDXeDETPEKJjRRszWVkMP87dHH0lLgmZDBu2ThywQovPsIW8ZhZpRCehz0sjVs4ZbqzOQlRDi
7gxIGRo4JFGafx+LQF8Pw/i9rzq1cVvmj7UG4jI0UWSa/KSGOcc3oCoBH7d0CwQ+LSNtQwdtFMvv
pEx9JsM0rmwWUrcq73/kOH3n9TruabtA0mZaDdm1WQcuvbeZsIa7CfT4RoIqwPzMWqymvd/rjnyr
quQk7GI6AvG68QICnZyQk10F6GDQ6zargmCRlWGYq3aO81A2ozMdulaQEz+eKH2nG/q9Z3teuvM1
m4jMCdQaUBvazflDOs3xkJFCdetM/Z02ZFCKwiLf2/OHry/5+lNuDPleLzcUrVzc89+58KV//yoP
/xUjWzXQb6yjsCfjk2SowU12kQdRWw8ntVJ1houlSa+aTN2tbONuDfJ5VpdTbBfPY9pZCAmY2KGo
fVBZk3ClZe86E4jl0AzfMw1Taj4eOfmqjQsDxa+h3aY27Q3Qp3ARlGxe5BBAVbGRXKWTzQw2hJpT
dyEBe6F/W8xctAy3rTNxeGIRWjGMKveMGu+USnqWxSQOZVi9lbR2nle+iVi/CbQifBRp4mLKx1pu
Z623bDzzY6bAKWS0S6c20qXdI5SqGCfKeHhsRuorU9cWXmEQORWH2g0nH6NKZIF4zppF57CipeA6
uvFdPqfaO1p9kwALYpY3mWsigj+02gnXuQYRO03Hj2DmaRpqfHEKN7iptLY942VBMG6gvYz0Ess6
pFgPifVC0lQwCLnrdDleMsxrVmbChqsVUBMdYBgVaLzNSfds/OmjBFPLFaJQxRXeXaPlG1LMH1oH
1bffRPcoroyF3VtM+Cvt3fZ6H2ZKQHqaH3FvyEk+JB9y43rRku10vKjZ3KFC4AQHVrhusya9HSYF
vbWysh0k4VtXsyjR6P+0NnhzBWEQPrKe/defVGOoGK8rmugIH75jW0Q0eVgX9r//UXegkJUe8qev
K/Xrb+C/ceV+/dGoaHiFXQerr0v366r9+sI/Hoa9f19qVbv5unb/uMJdu2XbY8szXtPh9wu7nC91
9k2oybyeG6xqte3X55hHHYU/fWopms+UEoLeig/YrgmsDKNHo+SytXOBpnZeC5Zhhxk/zo5plmMl
nDa9x7IogSqPqM5bcRJxP7loJPqJPrs2refhsmzwYxjg6hZCC94oxtMdb82MsiNnWcH4IO5AHoce
olFtsPe9TqAREWzrQBKpKZLpsyi0dstbkITHKURahxQ2O/vtOJ58t2ZCwUmAzR9BLXc4YuaeAU8j
4LKRQmpEyPkFqCT1jcuVnl7FlGZNph7iqHmV/SXBi72gJRUrfIfzfhGtbYCEpyynAOmVvASKgCwd
QKBSoBPMMLqnLC2vnMiLAPE3PheWe1XQH1pAR1Zs7SlQ/dHYhFPzSF9dbpCdjPZQ4b1Ms20kH4Sm
PngrGVxX7CLRhx0c2nJCN8wHmMr46LQ2X6ne3UHVvWkYUILco4p0GFQpmF9UXBFLPERDiy4RVNgd
1n0TpckSa/TaNz3v/ptRw0MHw1EuCpE40K/sNQA31L4ZW1xb1eamNxsbD5uWszUmqUD1A8UoCE+f
ZK9tNcJYDeOzO7ow2zXj4GXFIbeSa9Jkb6g603sS7/KJv/UaC7BGp3+kJa4SJVC4SCcatxkbxI5/
4ggk5EoNnG67oF6rZszW5JCNsMSU2BQkFC7q3mI3MZAx12APqluwvpJFVAzncEHBTKWXuau8Q7Vv
AWdb4Bja4Z2eyRCIQuDUkjqOC1j6yUdfh9wIvPiWN/8nYSHE7nk4NSbyZ8roVU0ctUV3dFy6IWiA
40IBASUnhZtfl9EvdYiS2adEBGeB3SDatt4bMfLuTs/vWwC/WCfHt0xxRIER/fBS69Gshmrtd+qE
lUJfWtVWCOfRUd9bvWbmQZlCaIBaNDUS0hZnE0A/KMbE7IYz40MOOSnUkYZZD3Xb0FOSSYadtLvV
Jr0M2KGVnjLlsZmHMpVkVSiadiUFfVwathcZmk+RaOyVA9/Bi+keUpdLV5eqOMUFy8DuTZlDsGj0
sNn5DmV0X57ysccbaStnZwRvHH0/CE617l1egNLLT6KFCdfHh2DK/J106wy7kPRA3eFTZrvfHLmV
nqcuCraeD3AlwXcfO2jDaiFZ31pxvreYR+7jRGVIxnnI3pODla3nMojIDdHIh2TGxygoGdm8OVZx
Q5zNso8QMLL1GNE3qn2kxfY2EWECvbRfZsx+6YuoxfYWJdFO9OYWtu556IZgO4x5QCTH/JwNPTNf
NyAFj3GzZIxW+GbgvhD34+4aBIH6J0FGV4a30Yb9LhJKmZnRtsvD26GR7sJxYd7Yvv0Cr93CNcmO
03VRwfaCn111gmY/GKG0gvoxOQUXAGKN1dczWJWE7Veg94OTtY+dkmFnmOCPr2S3DIsiP6RJpa0A
PFFkwT9YWSAJMfD4GtIIToYGPXSgRwOuCwmZgbcDjBIGBcXVtiFpMB3b63FEnsoIjKAi2asJcej4
Va9uREoGVNqdGRr110TTXrGvfjPcxuNGKIZNYhRnm+KESrDX2DXmJ2wBT0YsH7ipYWdPmDUlUlCb
UnbSE1Ncm6YNM2dMr/o4wqDT9Uffj1fCJxixM71nq0xQfNqc4w7RhCxvSTGFiryKdLgOmRU2y6i0
1th7i3XRkywyOxVl8Aky2bopcLXaUTku7RzWnSBblnYoBMKL1Wdox28TscKEarqEV1TVA/Hs51ii
xi4V6lkM45bhY3//Jv1YrUfM8XbanvopKQ52yY9ry/bi5mF9O1X91Q1yGhSrKzZe5phbcmXov1LS
2n3Vm8d6iiU8XNbxvoSyOw3ZPXISy5fFWY9Qr6O/RMLuf6YZ9/tYDVtKiItp2GhPXAm0ghIatP8n
UCwXkSybPmQgg9kO62hiuFmTGI09oMoOAVEmGmNQp0ACGw7xfowoTFiT3YY9CTxBaF9NBxnXvF82
ULByCFVPpR8VS7zx3TKxWInPDoeAuBRNteIQEx+BJajzD5KE3YR9a8xhtfZlFBK02r2KWrsXGvbp
AYw/YDfrquI423qjdnVr/SCIjkRD8JAhdVkwNL1POxvGhaYfRoCEhEFQ6Dd4jIuRtsVOe6JYQZFV
nnPHrPy+zb8kc9GHo+bUuhAUJoHUltnfG4X2ZkY+pk8DN3twCrzpUR/JczeIFV9YVvvo5ztnchQY
aAZwcfcJafEl7JuTH9U3pRY/u1l1wNp4knNsbAvksUFww3ANRuOA9HqBo/Yen07FeiUeF6adfxrG
rnXrvWfEp8gejqxgnRQB7XjjwK9MvQb50MQ6FExkqLST3Tjhzorwg5gFRSoIyYXdGpdsnO69qN9G
6dtkidvMxPdseiTvsBTvojP2g1lT0xwx5ZJuULAlVjFjo9xAxtdhnaftWsV4niYjZ37tHbIA40Lb
SbI79ZPujfUu1cazMIPvMsFArPXdUWY9/pop34ZdumVrXc3xw2l6qRwmi4MBKDYcs5Xl2vd0nFor
eDnG8sVMOwZSQXws++Qpm/wSfbvzFGkEY2LujMEj4V+zWrauNTiWqAW9pt7atkEDEfFCBnb/lCXk
FqgkfiyEOqYgUdZeO373ivZVGMaxjzDfapF48DvprBLPfLFLBBwG9I4BxlugkbsdKRBCosOFFQN1
JrI+5VhjjkGAfRPYJD9KsUN8mZCwdsoaJ93AI79l+Pc05yCFBsVBn7VnPV+r0dr1BS4Vo4ofsfWF
S8YmxwxmMbnbFQuR9glU87NeSxM8X3Ii12rtqvYOmuRLa7JFNTi4WUOUmy52ghsWFJvWSnbo51dd
Xx9ax/JuvFi7tJ1TnbzU/aCsBNWT9cmuAh6zzmxRMn6ChmPy3HYL2oaMybOk1/Golwy+cOlT5aPU
xD1lfAdU0TMsBifQIj/6+3rL7Ud+eks/6v8PFJcGKzPjrzSXl7cMFeYSKWYVZm8/qy//8b/+Q39p
qd84MfEhSse1TWEgsuw/6ua//oNW/TdlCgv1o2VbgoUKot8MXGHA3xn2bygyUVgyFrakibT5D/2l
4f5mIs83XdScjhKO9bf0l/NPhR9k9PPs5sd//YdjOULScwvT0t1ZhOygD/1Zeuw6BTuEPiRGcJ5r
KETrHt6CpRDZKZ1wxPqkaBSMSiTFuUU+N3cC+T5qJa/J//7v//N9+E//I7/7/Qn/F4K/uzzMmlnU
LP7V9+FKe/7RdMd2ZpXoTxJo1ywdDNcMhhiAOEsvoYRPCV9aatqL38J86JN+1YReQSN+VtMRsc71
33wHs87011eC19oxXZP5ti5+eSWUb4J1ggi3wjPMu1xgTE8ogqKiusYti0lTo2kj9hR2HpDFIRLL
v/4G0NT++vwoYQ0oHEJYhuPMr9DPr0ALy5BIBxyxAPMWZmIABC4vXuh+FFr+3U7L7ZRHz3/9nFx+
vzwn+WG6QCGscxmiXf3lORHI9M1UkYVhOt/0mIJumNJv8VR9/vXzzAL2P7+2LuZU17AdZuQmz/jn
57FrW2efMeWrxGgOtjNsaEmvqYVTdNa0/fVziV/V9AiehYNCmedBVoxB8c9PVmp1gLjfy1a9S1mF
m4l66TmT7SbuvmXcLciHdO7xAZGyd+01G0ovCWuYuf7620AH/cvPzLfhukpQaZuuZcr5nffT71N0
hF8MNhsMXcNNOeXypZdyE3WI+Cu/OSoSslsXB4rmNg6jRWefVvJuaIdzDda/9LEnaCyTGB6zvDAv
kvJFCrWsHblzM7n+62/2n64Dgymi5RjK5h0ubOOXaz81oX4m7CVX0Hq5wG33wyucV33KL3//eTgE
TWEaUnCEze+Bn14Tb2xxkttahv6uR4DdkLWtYylgfsMU7K+f6p9PFH4idBCcnlx3aNl/ef19X/mZ
SNCC9JO2DakexA8Kjdt4Gp8KEIpJtot87r5Gc8vd+N8cJv/0Xp6fGxGlyetpKDnr53/+OVO7n3yG
/ATy1uGOEUy69A+lCeupvcoWd4+qnfu//nF5/f75euMwd1mRzS8sfpJfnrMemQ/3qJhKuq4ClMsy
9rOL6Mp+28KzZEcV3lBslY0LS3EEqUeoxBgS7dc0N+gHCxbq5F5ahvbUe957jdF4mTOIQuqXHQsA
I76eA/mhoDKypoDiM2Pdguq9EGyWK/HSVHi3c10euppcRNjLz/xid0mqjlrfHvFxhqhfeZeRaQdi
siqeSLJF7u8bOeimhH0bTRyLRKbDpUs8NN4SMp4awPF+dctkJjtakD7x+OxgcTEHM1WMVlzbkFLO
8IqNLqKBG8slxXSCCOSlqB5cn7zimLQMz+lpzHvrIY28da4zoJq0kG+i5tNOmbnbTmembbYNRZHX
Fxt3UbK+u/EaZJ9VdR3KcB+IGrRLnIzkLpABEnXDGzXoUuklEdcjZsWiYRJsoN6Z2oD8I70Gjwh5
HPb5Eb8eYSr9YzJx9rjjd51wsc5vryJxYf5reLQdq6Sf7A+QkscVuU0SRaGFyAKeQSrtt6iprp0V
PBuZ3KPgb6vsh0C8lQwlYfJR/wou7ErtRq6iqEDjetdAV1BViEWBI1w5yazzmkK6HF4LRzCVrouV
jk2+MoBJhdhbEW49VQXNYT2d6H92gWvAZ+69Byho+0RPz2HfnykssSKbgsRzJtoL2Ads7ZJppwpz
B56uXVpDPayZIH/aCrtw14QblufYumEF9oa7rUx1dOaEB9M7O4xkI8Inl7xvb8SMfSEg7tWp3Y0I
4WvXTrlzUv8EldwgqJBYvJJowahgvpJlxa0hMDjb6YMFUyLHDVKbdMg5kcpCEcqul8wrfYtRkfGj
xqvPoqyctz+KXb1+yFS7x/AAv9J5dSfrTivI/nkLTYofM4XXMbCAo/rZBHBpsXIs60htMZTsQ2wh
bJRRxMXuiaWqWg2mwUagYKzbi9vS9LYdttexr878nC0yBE+7mUBApXI8pyQTK1DaCvEOVYx9LYr7
zBq6lQuv2SHSHMl12PObdx+tVCtWQY8YbZrSg5szDYRJZCzLxiEHOMuBubjiMc3FCQoiYPm4+ta2
06vjFPZSp343UJdXjnov6vI6nzL9AH2si+66MjYw6vNV0mTm6TdcFC035BZw8srxcnNhlOmPygru
9FiZhN8hMzGSaD0QpV63rX2YEfcRsVSEpQLviJx3Sw4FVSMCBUEeG7DRF1w8TzlxEUgQxTOKt+ek
yu5KB0ma03+QOPrXJ574FzctNIBccIqbq2O7v7jmYvo0kK9RuSosB5Bcv8UV8N4rRA71beaKZ2TH
zzIbCVnnlzNo3hW1yYY31qaM6qs3/bsT+F99O4bCvWfavImop345fzNsojZGnZXnsv8TAe8zIWmt
UC39m7N+/pf+VE1Rr3Hp26brsA+iC/jzM/1fzs5ruXVj26Jf1FUIjfTKTFGkSCpQ0gtKEkXknPH1
d4D7PJzycdlV92Xb3pYYgEaHteYcUzNr3WTHUSzsxMDuUoNYHXvn958v798sYRxBDHU6F1jsEKev
+19LdaPqCbT/Nlu0cXCBqL7SC3dKEgTjMJn81lGubf4/78iJh+uHAPevCzZBJMRxZnQEHOusUAs2
e+ckre4p7623tKl/W2n8yx7hb7+jyvELDTkeTAWb3X9/R7490WboxcGQVvuMJz4vlHWtUA0osThW
MiFKtx4f//lr/t3GxLQR3HMDWZA04y8bEz+qw1H4IM0E+TuUtkb8YvlrAkmg6Ug0rb1TaXoPVRe+
+Jl5CJLoXw4a0/73L8PH0rD9KSanHet/7iyZyXaUVKgoSFjDxmVWDxiHtk6HmkolzCd27X+5sX/z
ZFgUkdmL2yYH679uyE0wJYqlMlt4KVwHvXYmTlL+ErBR/xcn7d+8EwA3TdLsUzXp/HVK0JoUdsLo
5vhG+ictHJ7InseL3lHz+Jeb+D+nReyUBl/K5P2YguRfXItWYXhZYnjFQku8lUS61OsWKt/ulf3K
Mk+yjRUzCwwNyv3afv3nN/+bYTvVBVQ5TXyYMP/y3hr0FRlZYIbsQjsH+gvHWVAaA3C44Ja4gGvT
KDr881tiSf6f/SWWTwuLsqlDNJTKXyeEzIkowBI5BiDHxdOgdhNhfwZoC1kwoK9aqr9wQKJtQdfJ
rPHiG3SSYt8J1kbdmfgTQKepzrKUTfWM4HEd1RRiJ321lhZwWMBDt2qi75LBjxYG9u0FQJ5T+T5g
7lrGapuR5wFCZCy0r7BTnqBOXPQIaRVLKik/YXkMDmmiOXtZi08bfPIQ6nune/aKYFN6+QYMbzx3
RiKxc80A7ngwOgRHfk3BQ7bVNumRyQfDAKQ+619g/HoPeuTj7YTwSOw1TcJOQIb/qZ4KNL7zjE3P
qkrbdRyDjgv7D4tz5mw3Nmq4qOOSDlhqTyndzSI1HPL6yM9dBMo4Tx3n16oAMPh01lujYo3Sp3ph
fCT76oti85epy3Wdw3emlAoj1YMoCUVRZt1BbWnuQKuZ6ZW3CscYlLlPTxBX+6pv7BWUjzl61VlQ
WYSyON5v22U4YL30FBXsY+CvbU2nvubDFIL1LTzj0VFRzBiYV6W04rXa1mLXuiRL5GIUCGjzgxF5
ZBFYZfAD83leC+Hd9HIxyvTch5bzwSoFU3DqECc2mJ0xm2L0UnBnBVlwoECbX46/+pIwItjFiKn3
qHkLtpWqPJrEPSzKtq3OMXvSqiJvrBvc5FmR0wupbnr0g54UGafp9jn2iE1Husoq78PzYKjZ3iFA
fOEiqXp3bHLVvCE4a8Q+zRSNEOvAUT+I9+g5bU20OA95FNzrJcfxdu0yP1zANW012STfVKqgjLhA
OA2rOmkNSQ/DkCD9bcL1QAf1XVTOK0SJ/KT0jnYaeYdA17eBKsIPnsp4lQw5OwvZ03Ntg5UHCx91
olnDV09Iv0txvQaRcilQkILA7Tf0oPNZIrr+uRs6+URw05ZAy4WhaeK5JwtyN1rRuEodSAlCWO+T
Ztcr62UOKl91AzwNv7mefiojZTF0Dcoswq3rOBEAZ4l/bQjiDW6SDv4Fu/9C987hgNqzAa20UCjx
z4gRw61R/WoVYUCaxZTVCXrDkXHC7jBuvAx7f4wLWEbea946NLETXMuwy2ZZ3+xaqR5Bab6iG95k
WUflubzIEG2c09kPhW6iBO2+k6bHjpLvcq1cVMSoUIDHLgZvt+jr3yx1DxSoUVn4M0f0xzDvD5pX
butJ5NokH11QPuSm8jjo7kunonDWlMe+LDZxX6+DvNyayPQGx1gXoPGhB6ENqtwHvcvhBOoDWG0d
kVfZHbWkP1oOjZxb66NN85yXPFBWpXA/CPDgOAv8WWbJWmb9EUnNr4egrRzk2S/6A/icyQOVJMox
A47ItpEKz4NrlNvKqxeBNkCkQ9VFCmKg5pA0kBwPP3Xe0KznZzLRHGO0UNN3UjJlhdIweCw1Wk5O
a7TzQYqHtHfXtFU+BtIBrYDY1+rs046NeyAckP0Odll19OPrnUI+LEojOFcVR43C7A5+Kc+94XxU
mnZuHHjMdAR9yEmdMhJg665zp1n7QDRpgR4HJSe0vdz6TBL0lT+okHxbhtgo7g5s9+IBJeM5TMaD
WmSXgEhTLdVIRCNUvdTPVT+uBrfYhlazoxU0D90e6V9D1jJ2OcVG74DKTIfzkbhrr/Beo0xuSOkS
+XjkH7ildngA19OrtXFxCRwTNYFYcKLbRs64CkrskvQkMCRTWpiuKq3RnaYXy4GOpcztF9Ppj5Ea
fU2Du5TFBTbwNuKMbhjyrGqkMqoqeblyK8LhaHjlheCLS19xEuzy7jB9WM1nOFk2BjHCRkGMukhm
UE6sFM17NXB4IMN59XP1ccz9XUvuQTXIbyzDXk9IO3NWkgHfizsmGHKgylh50kb74/5FQwdpgj/C
4eMSJ1qJTwpftK0EvzLMXuUwbECRI4cvPurGWZWpkuPnqS7SDrd9l756fSyWNGx/e606B6CcZrKS
W9DddBkL/TdI2H8yrFHojPsm0r69tLyYwvkYK+UgpLmGUu7P8sx9N1jEutrhOIM4IVGtRV37nDXt
8E24ckccOOUXrKiJ/i5aumJGb96CjDOw4ttXe9gVU2KiDEwEHfqUxUaS8Og7PbSrHi5eiz8kC3dS
KMiGNG+Zuy9wXJ9SIZ6CJL3gVvkcpwgsMXwGmDAiHBSxvvOrCMW6iF/j3CA9APpAMOxKl2WlU1uE
YS7BxjVuuZJ4JTu+dFiwE6oJJTjfmZmbxYpelsZ/onXFfQEeTXjbpEZxVQ2sjAYNVQjcrf9a6MqZ
/Uk6M3SS46oWE6h6srsumynwWZaa2V9j1wOXL1F0gs2bezrz5EDY/CJKL56JLR4P5QU0Cg38dtzK
Ke0PXNi7RtQPUVjup9Mrj4VVJ/MBssN0zDdUpiVNFUBUAcpCmZDL0c4+8YLjhPKMo0jSLy/KXz3F
eaY5SkVZcGech8IKTjVqsDmAMlqoqL4jwLZeoJZLysJbR2yjgkM4m0SyhJWVrkGjJUlC6W0AE65R
kb/nICGAv6+OLjKKkkfOgo2RJB3GeEg/yLlmUMgym5apl82jPt3dD51epCMgrnykHn34paKMoWoG
/hUjPj+NSZIaRG5IFIchAdcK7HrUQ+u84eXaWNgcfbonLHIFiVVTF6Z0/G4h3h0l3Y119okMClVS
/NmPnG+jyuhQTkMrTonRAuQGggY3lxkgCXD9AcI67dY64wLqboF2LPbeLLEWIvhCezWhwfA75Aml
uDbDQhIqYJvtHLq7UzKJxhs1K7+RSHx5pXmztfpXLd0l6dERW6z0Eyvpzq3Lfdrm6yoPfgpPR0kT
LktrLObsdH4qXVs0BfoxhaTlQBloKE1v2n2NLvDGGqHXkmCqZjbKW6IQqjbiTLEjaoujzSfSugBF
WGLsHMjutfZoslubWdDmULVob6Zrz1HefWi++8JjsDODCC9Bi4qYJx+MxWNty0utQMb005CotrRf
Nm72E8nSWZPpfu3jbN1Dv2ifCpevIEdgbOqWPfWK6suHMpR7ctOnDMSLF2gLEZ4Ku0GHnL2Wpbpw
yG3m7CjsNZUAEPc2uOsWecHcCxET6IQZoJ8AEy2LZN7HuCYI4gSuvyvtaleHxMrVollkQnvviprA
QevDa+yPMWGJpw4ew1NwI+XZHam/akYz90pxjkPCuUb67iUUr5lO9Ax7Rw5Z0beXV992Xl9L9ikG
NltHBLcOaTdOEWTERhl/14GjbzV1fK80UofRyjDkGkKLSkyhibR2ZmyjWsMsBRCOG2UP5GZONSmf
pWJRkHG9TBz3Ct+c0yOBqi55ydZEgAmmKcFANshOeiovpl0JgFvZgrP+SN2SfSsGCqmNX0Y2bOHm
6eRbgaHcu4G+kr56gj/5aoz1ziUWw+2Uz6lL4KPx9XML73eKkrDc171/AQX5xEllIVOxTjOoirZP
PZrgR6l+uMhpVZt4X708gdJ0l4ajbqoWiPBQ9y8u+jZ8KNpMM+eaQN2VNN6lbay9D3x8jib9LWz1
c8MBf4b8ANPHusXfMDeNfIp6o8ZusZNvWmR6kU+93hvz1yaqUCQ1ZK0Pb2btXcqksx5j0UK2d8EL
w5ffZ/jGYtKCc5tiXWVDhaNV8WMl7ltM2GcQI/2D1E9wcwSZxSg/BsVL517Ade3S38psluR9PVia
9eOOKEJpQ2BOsD4gDHwbQbsLEurhuHV03zuZdNLS8ssWhjtvkPfFEv/DMKUuK3x42XxDS6OqqrVv
pZKbiL3jW6tT2HTFeOutj3sjIOIANjPGVf4xmOGVANN5EAU700yWWt3sgsD6VlBREU04EBaqvA7w
Mc2iY11MmE3GLUSfB+jjC/LJnvwiNCE4Dw+lQ2/P6zJnTcQV2q00/bEyDFpEgQP3CzN/CaMFGo0A
jq7W5SkfK6zyAYxk1HooWuPH6eJrltsvFZ3iUA4wCNF9jtWHMYQ528j2pc0TVoPTXSoFmbzKoGqz
jkpKg7wUqyQtHshnH0zleF3NGSI+QPpx0wN9qw8q2BQ9BWSnTR4AIlXfXZdQww7V5Z7LwZtp+bMu
PE6fhQfwl53pDBYSPSSP865Mon0pjFPqUZ2CL1dCOcLZlXm3MXFPNTzQ9Wgm9WKCxHdF/FJozjOK
vicfgz/GwFmZQc0jfgA1aZ2896qPgV1P5pi3135JrJ+DcScaHky/fc8qIq1YI8p0SosC+G71A4c1
xPS28VQmbKXKAEMya10xqOyzlB0O4nfPf55utQKLdA3A+eqd6ltUkF7SeZRhRBpirMErtRgN5F4A
SuokYfI1OZRULLzTyRm0SX5sButk+XKjWXCS8tz+aAmT5Mji/mQW85/i1c3MF5aHmNYfcIZ9eL5l
zsPqmS5nTF4T/OoiDH4yB23WvdMz6jxNfrJmm1IDrGR2GQJTLFPu+f2H7pc4Es1vZo+0nQptleBO
gzysPSqGYoAyYmNBOu4zmxOgfl8ybOkrcIBb6i2nKx9iUAwTGzvXrc4hAXk+wFY3hIWbK/A1K2st
zURuOxZzI0PXrUfC2AwwWsnoFvEKNNAWri88OoVdolMATx+ezTBXyY8gg9TmNGXTxZ1Z7LKDdBml
U5fPmuy6InrXjfa1JNiu1uHu2JkGFl9Nd5NYlvKtU1FhGN4C95nvQ1MNUWXI5DEbRphNYdDTjEUf
xO6OxaNkxWowjFOifIvUXJ9hzX8mu2tlRajLMz4sAB0iFfPxQwUi0tGqoyzLEqN6CxuX1jJI84c0
0H7pZJHFpPEgOa7ylsdCx19uHSSEsgWKxPsVikrQ3/drD+OJYyei5zRzOKUXCKkCLdpmmrrJo1yB
1+++ZdNubCBxvMYPLIp0T+pIsO7S7t1zrJdoHO1ZUrXaOo/DkxS05VCXkZDlfthONr6aAHD8JfbM
gXgxjjytqoPXpqWFTs88a11Hsh4VIwWcybz1Rp94AGaSwLTJE6nTZTmCdAoq7UHTilvcVOYqL/RT
EatHA0c+LvR+8qPJn6gbL2oGP3/0kp+iy/VX27DeWmfr9BxbiqQaMEgIc4k7G0jKKXY7fHREvqQQ
gVD/GlzO2Dk5Zf3qJd6PUpa/2QiDByvKma15vexU6yFqWRTbhn1Fn5cXTlVo3KyBxkxDt88w5ZwE
AB7xctz7WQuoXfYXfEkPpETEW32a1cpOX8uhmHC9tOUsBJIlIAfZkdBtpiBvxyB9BloRL7KypFZm
C7xY4CN5bBqH/aCYDGRGTzQB2E9hKSdLlgAIBuydRWVwCHqpqLbNZUW3VZ+67UrDIw+XurG8x7qk
8ZnoL5K1FnWRom9Tcax6Y1hE48GJVGOTddqaRjcke6OAEcCUg9fIM4IHswlvg1lAkMWO7rkolSdD
HxMGaxx7t7CmiRvDKsWt2VMLKnl4UzKCZjGAX6VRjE1f0nrOJM+mL4bDgE2zLsNxr8bZRU7u99BV
/CXIzHWTluq86ounbOjtBXmMsGO7giyvEVa3SgqvOSk+kei4q3IQizQJF02gk3k/7VkwjPOhLL7z
4O0NzkNLJR7p3dnhLTRGkBK4/GWO69XTLkUUHDKT9l7oR9pCh7WLCpu5IA6WVDs0JpNh4UEj+/OU
QMg5AGO83TeWtYN0eiwTEG600F2lCtjDxw8ijheOcihqj52qMq1cPZTQlqw8eoXUTzHkPrsbhxpE
wZsDRWcGtu03T0afo+rDt+qja5Cr5ziH/Tpxf7YEHngMTfr3XIM9MS2rPB+vRvVY1d23FNXNLvh/
aWlfMh1Ans+rjhMDrM/VG2SRsG6V7zZtXtsAr6Ru11D0q2d8yUxRZr4kAvsUQHjjgFQgLJcBhKv4
uTOZbXr0n1QengXV9bzTs6U3pCdbwDGbPhFLduanYAuquxPtF57asU+A/sR8Goob10yrbwBm2BK7
/d5T6MsVwVf1mBJX+UBl7Nd1hpvpBv/5yJGGgyT0L7Cqqb4xTwAHRRlMfmOAs2nQWO67rL6VlPtn
llypKJRRHpxVl5ISUODpd8BjekZ29nwWgSg6wp2FeQRc5SNb4in4CchApa4XfpPGyqFEnGjJ0iEs
3oexuWmd/HWPrmhuKIa4dtP03KVvLcycWs/fZCq7WV5ygDMS5ay0zyOG4Bl8am3ZeBIpQD2Swl6x
xoRDD3V3XqD4eHQ10cwqzi0VSJGzmHJHwixbk9fQ4rsKHvKw45iGgbpPDVTt0wlES78Kwqbmo9dj
nMYSgcbqIAJxKGLl1rTG3nGHpeidjQf2rQ8Pkd4psxRs8KQ4AbYiLgGhHAB66G7pBVuchGDL3h9/
9Aa3Ze/heYryPIUBwhlk9LFhjbjcSgMUGUDpF1NBWZ6kEAJtB8U4OUaLmgd0oMkLzPcn9fBMDvJT
tG/MENM2sVsEYUKCgd1hRQRoIMYGErGBK9YkIKTX1ScdzzqaRf/UtvVTWg84KJof0+8ydpjd1kma
epkVIWEXubkiLQmqUq3OA79+ybI+A3irfnvYX1syAGd0C6OZx33BTTHJywJ7Y9KlmUW2ta5KiTCm
/Szj5EB0N9al3qdp7x7qPA+WldNtAzN7bIC3KHEJY4g1A5HwgOLOFBnWZEs9NQO6v/AtzkcioLvs
wn6QwZmzYfda62FQBMGfqw5+DuhFH41/Qyz70IabUuYHnJMvNPY+V9Ih0KU1ATMx8Yth2fnBs1sP
MIAUSP8AdimpP+u+04BRmZg7S9Maft3QnmJn6rUyvKgi2BudD53Og4oDtj8Z5E7TJocseZpWJPDD
xLuapLaZ0iLHUeMSKK1x0XG6hKr84UgdcUPbg1ka2yIa3uMu2HdJ8YnEqMCuaGGhx7GndTPCm0ly
149a0X8j/TiI0joHhYoY2SO3RgpUcXX2HlrUM2v76gVE6IK7weukJN+qyZmqZztsyGBppOZTEARP
VWs20/YFn070RnDakcocUCwzUx/wF3/nRc0iJqpHUxivIxVDbEg7J9AchqqFsAErXEraM2OfcK9U
XQR9m89pez3A+Sa9oO69uYx9ksxU/9nW24MMiq+m1l7aUIdtYWOUnTSadfg0YhqI7fqsquK3a9hz
aW59iEyLdI6yT/YC4Anyko2INPwcwiSRDpdtgYfYmIowuJvqxYgwkP57R9S4RnaqNksHeVHa7qIH
2tmMmOJKT9JOso++a1/wXVLlybNiztF7j4Zfdwi78TejUUF1NNqlIhDWK4bFUVlN3/DMxTPfV70V
LlYxwPg3Iuu1waZDgMCcAMsEOmFkjO9u6j1icCDSLWn3beTs3CL5tg0OEG6S/AQjgERmuwXAG40k
dlxAqCy+CkhykdQfCkrZbf+Tk83s9gxxT2ZnQsAvOIWBBXXufWDQ3Cp2hrZojfBsVgq1vHmWpFed
VBH26CGn4dT9QGhnTP7cnT1Wa91i1k8dcYTdPvkSCe0TtHF04plEF24k4aaTevK7SxTITs4zrg0K
uxnwyg5jDZpP3Jjwfy61kywHagcjPqZN1zHQe/CtYASIoNK+DNEenGmOtaxPJzD1BQQU6kE59obE
g+OHP39OAsoBq5GjRydZGo8SgNYgyFnX5LmMO5pyFZIebKWQFEkfw486r2or3Mb1Gb/ikk1k9KjG
VCoSRXlLNZbqEBl2kjDCitbcNQ3yQZc+EIuKDp4I2J3TG4+e/0iSlU+MGBnSKSxQs7Sf0Fvd3M66
4CyHPIh1I4A0PR/cq2niG+W6ux79igngkYXmynTBYtdC17lgajgfNUZ3oXfmJlCojcx1zEVqOTxZ
Y7b3HDZYGbIlDq7h0U6DD4mlcoejbBfGJIRXzaNHT7exqC6kWyuNzzTBprKCfut685HWdzyrNfvN
FtYCNgBc0xDzplJv4kyngYI0Ste6YwQEQXCSwfvJZIrBRMLvnCFH5TSe6Y+9GyYQKwwAE9nPqJzq
pENCa2NC7F2idGCszBqhXSiPt+yjnJM+FIzJ7CMOLMwwORa9kaKXO+BJ8qntjxRpQDMZ38pDlhGP
AAOEureR7icXuST9iUTfmo0Fi2My1ts8qR/jqfWHYkJdJ/THcCQ1WzAeMyK1AY9Nj5c+HG2W8T20
clpytvKe5XwD2x0TUt7iuRnH25SgoF1k/hIcdNW70ltYOR6TcSCH0ikVQO52qzPv5CHATJo9lEVi
8B+PfRVxafOjoT4kKajKEZkWOcpsa8nC2zsZtvPSScSTExWf6C/OVEF/LDUNwT4Ue99yOBo4v13Z
v5VDiyCpI5G7fQuznrAebMRAMJQlY9B5ABqI46U3Svr241MNk9g1DeUpdaJTQGMvF+67mpFu5BAW
7oFaYvejznUcgnNI/+psJB99CU+eskwXbAc7Iu64/xWqRXeC0WbEkgzeSv+1QmvTyJTYZWi3GS3d
zj54ivHAEk/00TQpu3UGE4wTs7u17banG4bOkJjsbc5aGSbKt2NQax0wsObY+MYqSLeeb/K/DPnQ
JMW20bttIbVnpxj3lnvRxnDRu8236IHeCDXZRQ1ZyLJVXwW8BV6w6XmwzGzydFPKjqudSSz34BLP
ktoUm2zdmTeeWGaUkXFKkgqRjC4pev7gLApNWQETRIUxOc1pSLbNQfG+ZI7IIO1u2fTch/GDVaif
03/DRiYxBMeW13Em2gAZurrptLcO+MOmWkksyARIxymcl4xN3NIGr3Dfe5aUeRr11hvtnz0rAuBT
LAFn1PyE2eK2t2L6nwXQEcyh/B1F7lvhGRO27Xj/IGn5o9vamyi6W54MFGLa7uY74lXWhI8U25E2
nD+MVyfxKLcp7HIJGr6R4m5Z8mo4zk87JkvaGU9mSW4geeD0ykOxcDLxAi7rUoQkM0VOSLpM6JNi
ugo9/ZVtypeFEcqqwKeoSEF1PXwI2upXthbAgT45qnhWR9r00MjcPfQEelKBQbNfUBKG8JtiEy4d
tnWk231HySdChU/FZeutgpKdsURHmX0pXbFpLXoeTq18WTzpPcrieS25nymHUmIamhmqBHgLVmvO
JLyPYLBLpi5zhWi8Y4Xpw5mVti41rmZnqsNWxhBTctP57JAQch4hWQqxJt+AF9IygK4hWyqi6RwF
ita4RNbgLx3dVVdZpnZLaldaCT+CAaFs9RJuZVc4GyvayEZ5BVWFyla6bxQW1zWRVLMuhPhLrDpr
GX3kUJ3CGYIfKrg/kc1iq+hHMh/JhOHGtkp7EyhbOeKmBaBtnQJ87fc3nStCTMGbEDF1R48B5IXA
q+380av8lUXGHwyp8ToNCY5Ebf3qMkLvY6ur6xt9kmtHod4N/KWlVI+6i3qU4Upm2bUcOYikwZOv
9bdIcrJjrnwU/GCVDVet59hjuP0tj83vHHDTYC+tzCTvR70S5XhtbHFDIn+1MPQlPgfVnJMNFeZ9
FRQ4anm12Df4wD1xJ9PJJ1bdJyV6s+WzVYufUI43Ugj2wjDwgo/rocbezKvef5Ek3omPkwGuspfT
97p/ySbwrqRyburYhh44KWVyXtowm5803ToVZ7qSUHgWFkEUi/g0I/VSNcMta0ijgL0C6g1oDE9Y
LWSE+6j5rJwrlQJkXLK5JRZJgai1rwV9n45wPtEQfkYsqD/SllXY0sIBuSVdeq78HBhYe1PyahGr
ydM9st3JQDoEUBCYu0lcbG/THbm/kQeMgfr12/0pvp+lRU/I8qBtLLW9wdG7RZ181TB0Tr9mk20D
FGj87U/3hz2riZPqkRT9OXmbChfGG/mjUkHKhj9WzywJQYBDeVrO3TA8RwW7P9kOt9CnK0gz3PHo
2XGY5VI55prK6WMY8Tf3C+ZwcprRLrM0XobngqOpyb9ZugPvapz9+SEv6Jh1JG+aKP5uqq6N8K5m
9z9MpIVjWjyoKdPT/duRVnF0UxCiBmdvsxf7uIbyLjn5R6/qKK6NwoctwuEqPXeCyU+DjJRCS8Io
9OQyZCgG01DUNeWagnummEnnNaGJMR3DcxFfJBK4ezGjrPtbC+ELPMTz/cNLiw+piP7qjeWh8gxi
inmPNtKwXleUG9PvaSCOgXrteSJsVG35O6iWo+35+7a26QBwyJeu86unXCFj5JopiUVOB4jJFg6I
Tp3dY25zMz7K9EnFsnbKGz4yxAIBp+T76b6OVLjHNdr7YplUfJX7DcMe6yGOWUTS/EaB9whLbMWZ
gyueFJuiM6n7EZHqdwevYn53/eqVTj4960fE9DdynZH6TFcu0ZubSZyoZdzuj8r9j6jUv1L98/6b
0yhKgdyCq+lmthe+lJXzE0xrhqJb7+l0i/kJPix3hxGt9S07x/T1ft/vL17wI2ZjPbC92d6veZ1Z
Z0lBpwdZz27xVgba55+VaHqR6Wt7ZvF2f0XVP4wjsxTFhuWU40qyy6q3hiuhsEsi0Y/FNMRsFITY
p56NiossEjGdNPgw0/sWESmMlbUfo/cB1ucgBxIzGQPkuk/ZtVB9lOgzmIZiPjAEOYA/eJqxhR7J
fa9gLvpoEkyhTvh/bsm0esLBfUrAW0zf+j4m/1wLoIUBMb91w5I1XZyeydcU4Qtqr8W9dHa/sPcB
iLjrU4OG2jC/mTpUDGBxppI/3SfIaRTQ1KV65o0H5tbF/UGZRiYLy6dV32SQ7SayQjM9tXyq4M+j
ROtMEvMwISFu918RjgpO0lncJ7X7970/d4RozzK1v4RozWYDLGtUY1NFiSsEUu37/invv6+p3VuX
NDjeGWf3ySYIta+8f8pT50ctqN1NV8Ap2UqpL5ANnu7Fsbblp+1QLDXdfAgdc9Onyfa+JbmvNmbE
AjKQydHDRjAZrHHHC903H02/Z5u5rP1pQ8ErF+EnOduv1IE2Sl4jgGCSVUXy7usuJTXCTrm1mtvs
tYr7XA79ze/721gZPP4q8ga/vhTTPmd67akSh53KImDCa/u94nnX+/sSMPk10HydqnX3Wzn9MBEW
zyEMAU/P12U67of73eQDdSOJy5q6g1DH3DMN1dC3Dq7t0Axkkr1foqzSDkrWrhNB+MeA2I7ByU7A
LV4KVsAsO1tD86Eb/a2ph6vawPhWyWhgDsFPRxKJGn1XSGx4syplkbFrzq52W1Edas7T1xMat7vp
wtcpjlJqza0n6MlsckoZjOf74LrPGGaGkCd0sbJRIHSbH0mRexpT9wcDpOyesJYlQ/8/c8B90my6
+qXwn8E3XPuh+PaT+Ls1P9s2+KQO8lJ2Ff1Llg2RuygwAdFipzjrFbP0fWyF0t2zF9y4KZciQPuL
+7dj/Q/UWR17ULY0JhylyOnxO5dpq3CfWxJ2yjQtHv/cgZ7r6qvOD+T7o0yfoEbcrJHhIfMX4Rbv
xdBdR5HtlNJd2wW7IAu++H3nDFTtRgl0WUL1FwDVY8t8nP5OTvvhokWFYr1Ov30fgtNCGsni2uDG
maZLsHFsqBJrG8pka9b7+/NyX9Gmx4Kd4lvoCAZc/2d+HJ34pDRTvhGGILl3bR+KiPJ0n1XuN/x+
65uihjxV753pahVTjVjhGDhz5rrG6I2MZEC/N1XEIPQEsJFgofLxcarNtMH/TVXF5ELlp8EpnUVe
+ifdZgtkk22jZRYiYWKpAehpS5MyXlB5+3B09m27hQ9HuaRZa1l77Lx+5xUJZ+B1KU04W2F9ihv3
Kw+vuSp9cv8gcdjeJ+qap7KjFVpwvpzRwEeLoFChc7cSnQAbreAItzMAiGavtKmeoVTtOhAgLrRB
XfY52clhCy3eJtLaDclWb9KCninqLDN5VG1LnXcJbAmnSOeQLYlSKeZWXfyaWbinDbTXI4UGEqah
nt5jY+nLqK72dlQiTtioUKLNVMXqF5lLIysIeanNTxHZC8vginJm3qVVve4Swrr8qrlwSoZGE6Z0
/fbkWvRzSlEmT+pZ0ofEt5ZAka4/mvLUOsNyRG0902z/5igm6t3m5LcZrA63eeujbh+WuLct+eyE
3mfnyAfXzF/c1NjlIMMXijYebDLg+iLfdo/YsDFm1fmRuscXsVouxAcSa2SLbivbjxxgpTJaqFj6
VYJ2j5CS305e01h/y3HJr2NhvdjWJi0RlFkKNIigxw8Wltt+2uLIwt+JColO3SSrEntYQH+L2Id9
g3IXRalXzVOdPB3UW1TdkUgN7SVNDTQ7JiJu1SELfUKWtSPMJy2RbxLhkqjjJ8TeFGhrGyWV8iyb
cBOAGwbu8i57CEAcql5GyyC5a5g3mSAAfFLn1OBKNC+8TKTTNiGtK3Iex759wbzKfBi7q0zzd9IJ
CWuhTGZxU2SuRmvpLgLv2OVEefjfWL84KQ+EWzamNVdzwTFB/B9157EduZZe6VfpVXNUwx2YgXoQ
3huSQTfBYjBIeHPggafvDympVLrSUo97dPOmYTIjAsfsf+9vv/gKgFsmFeuCI0IbMhNjgoxRkjMa
pLKqaJQFYXvsneLqTHpR2mmYGKH+F3SGmBFYXbcmyxYcVZ7OmUKP9hI1/kAl8TOzh6saE21sons7
uldRMJYcA9msnPaShD95gRFKrZTjYPenwLy6U+Ov1i99pf9N1LHYNr5F68YrlNK3RoSMWK11o7pr
zi4zG/WOApH+pcTXx9dBcCfwP09I4/hWeFRJNdPqCkhFU+sLcGq1+FDMjrFznu3ctn4p8sjgPcy/
yrrd1Aa+OL8JlnC20zXyNN3p8SUS5UmNTH9FgPWR4aVrWdqIHIAlo5vAwi2yCusWH6iyRfSmYsfV
WdWAF4XezO5ZSgkqLK0HcQS+TMTDoCEXog8drEBfGypNRAhwx7aoLnRuvqqZs6nd8Vk0VGg0evRk
SnkxR3uTKKyRVJN/UmD1Hnsm5Br0RXyyhWNSrKj41KnyPmrq+OiaxJiHxQbLPnCGtr2mYbhVJSUl
sQu2hWKNRUV7R0X/jG9zFm1PmlFFO6K2Nx287Zx10lwVNUh8kq+N/1u5zYls6CaaimYwtRhFusBj
mjtLLyjabzelcrypdwlXf8Pey8a4qnnTrGUHwcVRwHkhI5Y5GnOiVcfCCE7JyKIfpUCBG4fttaUM
05B8UXJrODitcVcAghypep1ZWtdvAw2KHRBvZR51jLYG45Wp+7AOhbLAlT1vY0b6Y3tqW+vUepSM
KcbF7oaHazGD8kFywuQYZqrdHws0vE5kK9WRb13uvOZjccUqBF5dmD9AgS99Z8EUxnSIqTwF8amG
twZhYfS7cu5WMAkVasBSI3o2xXjQzXbjkExOFErTq1SvFnZCfhVkeyYA6EZwY1BXLBTWQmeVdSvS
N828AY+Bw8GvAd5qCjLUaGKhykWN6zK/Zi0rtapBeDIRV4HjwOf9Fb7i4fZpuXItOR6LQ1Qx1HaB
/jVmeQwL+1UJwYqK6kP6jrVQTG+ndM59MHtUf9/HAogJpWdkMS/teu319rdsM8q76vola5u9yNSb
3gA84I3CT8oE1Miw/TDyvxQNMwhn2BhUKYuivHWuXBcB1tYx/6XpayojCqdZCU2UGECiMRjmjOXX
TShLYKIbozc+4zIEzqiw5bZl+JPkX3HlECDwC39hKsQD7YnDXaENNR2OEr9RnmD+M/QZ+rWuAKFj
9yrD4ccZh53oJTdqMI7cDwhQIBT0cYSoUNZHh+G2VaS7hjzUDL/Yxhurdh6o6G2J+1X3QL2YWCNJ
tqaLE7t5DfFWzIEipSsZVzAuoxO3Oxo5nopoOHSgL2tHOWLcmcqbQXnUA9sgs8+oqPmYKmxVw8pB
gkFt1AHEtflH5LdiHcPuYuiLJtGVu6quqoXWocT6mMbMXPt1rW1QDz4wvZToqxm+uwV7QEIRKYPs
Xl2NpcvMhel4KyvKx8hfmFGzKlJDXxlVh8XHRbXWW8DBbBsioT84LRJ359dHTN5wrX33C+bRpeRG
ggUuX5WN7nISNMmOawzmI1wJZtjNa8EppilCAVBgeNesBHP6MNM5Fi1kI4nSa9lC071nqglo+W37
blHWZ/yy28osHgXm4LkcIYkFfrvzyJR11IPhMWPaagVy6g+dxyjwM/4bxjosLmKREMPsq9G1F5rk
LrEJCVMtVYai9bhvhTtLdeULIyGdaJ6jr/QEW/2o6W9h03GuP8N9m9W1vReMGVLedEl/4EppKnPf
V/ZDxWTGsCwk1zas1MlGCd5qEzfFoRzi56zR3xV3/NDDwSJLjaNYK9Up+fzqNDUqawfGC1YL3taF
2fEdQZ7mxJ7TG6qCXoyTYAZ56ysrkw9coTwT9TRNwqmy70ouH7LJ1r2Lqacj7FET7BvEC/Hqc93b
8N/QYGCt0UvsmHfdpd2t4HnhGGQNvg7AmFrUlgBRiQhdaPVeLiPX3fsO52nP9bgoBcPMJAM098Lm
YWNXsRlC60m2Ay2yMCgSAdjKQKCZUmrMXV2veqWXdzMS2YJtMHj9j9fg1w8wz1I7/pz5VxRG5CSh
vkKtHBZpuW5k99NiCTTz4CY887PnNa+EiRe/xDPjY3dH3VYi+6LJhrEtLnsvhF/o6tDIGdoZavBh
BB1ePd38Nr36njqwCIZlTiubTyIwdF7iJP4up/AQQsA5VdAGBndaWthkZG9d9THbYU22iM1gVgqT
9s2d5qRhtAHTDRagCN6xUWhYVx28RTvffs8nD13Me79ADGYuBW3CUphLu8IlSpdaC8NU/DPDoTAm
MVXQ1wYDvFx6Etdh7BrploK7cx6ZPRX0vKahjtE3D+moUG1TX3ZSviadcyVARnuy6/W4qEaOvOSP
XC3j96jh1i24ijjENLjcxThIu8yGwQRaWguUVQf2MymmJdzAw5EVwB98j2ZLc6flnb9qckaeWA62
vsL+ljZHIa+BYR7VhsmYNH+wHvGvM6rnsY9fSESit3DjhtCBnauzGYg19qHQ8l+1CgIeKQH5EhS8
k3FswWzzCHUsrZmlb+rQuNYmC3Jb/jig8tnRi5fC4yUKtU/sQBc3cN9tLzt6IrmZ2ARLpwO6S/v8
snUN/vk4ErSEevAC4Gnq1xD/VIZ/KAd3IDO8+9W0WzCz23Sae6eW/SYiq5+JzKdgIkaq5bQpOKeg
tTPa7yzAJjIkb9ZziSa8g5srD9pg72jwkW1pwocWUA5lcU+CNFp5MfQ3j+OoDYUTw3ipzPiZljHZ
rKp9hrdJu+seoMeZ4pkgNCLToGW5L9DCUcMK/GzceRaN1V/04s1OXMCtsUbcq9JWZkVekn1YMV4t
wJWQ6RRY5eI8qhfdo8UzzU4JNNUZMUoyKBL4cVDG64AT+YzR/xQPlVfVh+chonUl8ntotrD5ys3Y
qmwFKiffeuifwyH8tnoQ9joXQrVTnoRX8MuiO9pKeRpwbfJRX2tOtSvU5of+42xmh1skXZOJJTXr
Y84lNIZb5/MRaSjgG/36NMYpk2TQLP6wblHbBHPiKho/ihRTSFPfudmm/NYi0dV5neTXYJrxTXPP
VTOE9cL0LFw/GOUKLprrNIZlaRtayEpCeKdXu2JuhuyYmij4TLsdJo3emgdVKmF7euBBTB6WgiWv
wNcS+RVuTjjoDXo054MOhUwpR+gsoDHKMl21an2uTR6DNHAybPc8pzEGpYAikszhKAYFefmH9ZLZ
/bOGcSyR7jLNoNEURsVkiSk5suE1pSRoFlXyQ8MBTadpObdbnJsxDekznwykY3ULCkKXieUuAspo
OALTKXGbwqdtX+2NMfqQXJQUu2epjgQDrZHWMbijZXECOb+WEhnyD+yiYTClIwsVurcLVHWNG/LJ
mbxxdhju2NG5yAucarOGu27SoiIIteCYntNLpywpSwTFobFXVn75VAbJStUs4o6g1tEL7qXF9pgZ
BosJUr7a19y5uPe2Y3Ai4/mm0s1pCZzqfDR6BzmomNZC2cXubFQQfIKMc6LEFeYpTIlCqjDphYe1
KSB4lCO/6AXyVQgWQbv0X9JmfKLwbx+lylNqEPeo3gwvf3VDFz2sfUIm4dCk1NM3dXNqZVNrn0pd
HGo/ODkx01Y73isJDYw2RWkY3LmV/USVF8ztQVKLiixIuciekSq4HnmmcXcdmt5J9krP6VXBYmTv
SHhefP8mchQjszqKKjpTBIDGHD7ZWfitDQXlIPb43iqvWtAzqkqyD/QhfAO8pB7kQ7Y8J9B3EC5O
qlp/1LmxK8olY3Me/xzQQlQ+hbI9ejW+cOsDEXDDvJzrsD380lV0z3tjG0oe4SG70bVJaXvrXdXA
v9O+Pg/IngVG+pnWKa+qmTFIKB+tOh6lx00rz5aGlfCUubskt89KGr0QsJ+u3z9e4HC47k7TV0W6
eO6pUMRtiImI1SI2spUn9SuixK4x3Isd0znI8T0SBzaKzZRa1It8yZ1oOUQud8h2SWskkXXxjZta
UbOznncQJDIO+PpXkqV3I8zeGLFaVfOje9T0YMz8Rs2qBu4T3FlcIzuGKki7Bmy0L094AN+xx9UL
yBSvARtmnVi0OwWz2oyg1GMrhSgtM4oLqnCXRWIKNp70If+ufPfSeNEPMzmM/cludLaiiz5Zd0i7
RBCXi2AnXG8vB9ZKVz1gyz7xVWvnYvrd1jCKX7Y1zlPpsQBo2bnecQiQ5dFUQi0lm+MuXSJIsZrs
vUbbaGWyC4zoZKqbKMxIdAbnRNLdEgTPnaftLWTqAlq/Z6oXo4hBsI633tGXQ6D/cKbZKCI5QmZZ
mu3MdfGF2R1NuYZe0trJ9yLSZVY4z2oTviixhy/ZfmPpxUFUHMLIv7EkAUCSHSOcYeZ2/rfUPzwR
HJ3MmiaL49GkkKLpgq0i/Z3Sb6DrPhwFZ7Xfha+yJu1dPWKlu3Oz3Q9hf4Qm89YrwbfhP5e1hIUl
kq/xkej9xogEjrz2aXqty9Sb+7Xqzru4okmCnI3Szk3DXvLJfC9L6o/HqDq3JiEs8UY8Xd/0Pd8m
1RGI9vDVZEn1iDuY1zoZkm3Z0s9Ul9Qam+ISR1zudeoRTmb51jnqQ8P8P/N1bNVppjNP4GQjRzVd
5JRPC9V69uMkWii1dkxTrE81/pUeC/E89CiNyLExtqSdZ012HH1NXTph/iKHlGpLRrIpR+ZBoxdW
KCPVf4HY5YCmogY9DAf7d86Mhnv4E8yulRfJW5KZ/jy1s3NcxQiN5LQU65yU5ldkz2PSsRpWdvbx
vArOTG/D56DJPWafyOpWHn84kh8o7tFR5BqqNgmNcZ0AyVZVptXWq4uL0+qc9zgVm8isXlUluYkY
R5+4KI5xUeUzYeJjxZUJbSh+V7rs3uX9sx3nay6xLw1bgTNOkWSvg33RQItRI4bGDq065mdJqeWi
d4nxZB3iQxG5LTWZHR1QQjEXaq28Vz6CqBEafPC06lZq7dr301efw0+U1AjyGhnhouqpGxmteilL
+zVmdj2Tod7PVc1d0ymZLMoK45bOeTMd5R2AxJBzDu/5mgWBWN9piJdMNWz0G34WsCIWSccDNdAI
hFdtpRrI2Xhgt0SWnJVXTWuQX34ZrM0JmdJ8aBcqm4CVyf1QIPgHTv5tsK0YiYV8Ac5M5fbU+yTq
NKAejsH1cjiSueUqSdVSUe1xUBEMTQdw5yjIDaHT7lWawgHPwT2jLjNi2/lzZvRvJBNIfozxveEg
t4ywaOCfsp+8Zjek+oDNqiL4fMpindfTgf4AI2epMZTEuvZV6zF2XOmwUE+uQxQDe97Ycs+FYqMi
hC2ShvspQgpdL1hWuTIeVNwYRHq5imitTo85p5pcc1xUlCqdl/G3gA+OjQKzZN0co0xx+ePxUcKc
t7V9F8tzFljccE2rWGd/jNxuChgttp7aJi9nvc4DZvjzKs62re62RF6m7iDjodfcZcAtYp1LQ8Hh
6KMNsQ54devOSxl+myE90+OE9Bi1fesgkhbCe/eNklIurXmV0Yie4q6o81E3mqU+ubH7cJWWSpXW
WRjpd9O7YltIfYG7aydo2JjrDCdzj9rh0VAi1GMhDoHPeY34wbKIrVtWVEuv19+FMXQzhZPZQPnF
zKgc7uI2NXfUvzI1jUUOGDZ+SHRjPvqTIjB+mRY1nymGZ7KRq5gB0HNjZe/qS+L3yrKXzjTJzQ4V
RpxanUxXTfnbxCWZs/6Yaly4fKZ/hTSHGRMFurGn0VgIWL4IOF+0zq3rfgEXEwJVR1ypPVS83j6I
3r8jZz/ARxMUBj9BRuwzygkqKDEDAlbATSkAmaGJ922bbOPijUp0AHwqh5qhXSW9o60lnbK4Lbt7
loiTbUvg6KSQZ10c7KLAv4yoIVtmH3PsCM/Ys7F5xMU8ABo4D1UHZEiffCC0zRyd24SfJRED8skL
AoBldEPcp85TGuCBBT1mDu6F1tZN6ThLQpzbIB0Iu3Pgm5sp5zZt7N+CoOT+jTNjncsK+omc2oab
Y6z4i8zQ33sHHgwG4FIhHp06yjLutY++9wmuOqsRNsUSOELSuphQamby/IKWSXfXyQqHVLBBV16V
dnRlJ3qi+rQDDe8ipwW8Mip7O71liULJReBMiBtjFVvaNUuhCCTwa8L2B95Pea7KtWW5H0Tjs00O
zSgECYl6Yf5yaG8Uga0lPnHe3yRGu+2TVFz83vlwcDbORECYElI+KdkpJTglxZlNYcFsqKb0l4wc
kYaTs9EeuaqwChJliCfQdjE25xwyxaKmNrxsWuzXlvbZB/prH5rviXFqNYFSpntQDdjnolKgghd0
MiI9pTG1gSJDQA/N73Tg6Js4CpwEPK9q+jD0eB2FIVWW+fSoRjj54hdbNksaLg62H2waEs6JnjLB
12WzxqokZxw9bhNSAzgHS3yPVFIVhBmAYpI3cA6ufrCbcpi7oA8qu8jITxdf3Wj0HNqY4xQxQQSB
JUofL8IWx0Fzgpeg3/rmMS27TSsYRwDPWsZOuzZGFuYkTg5O/8X1mrYynw7cJj5lWbvJOSLNDIU6
OoDkGLgZEVV0obRBPhNhvx4l4WER2IuhL26Zeqk6Zdc69ANQdIOyIN/ihBt95fgvJkHxeZJzOmri
6Ngr1dVPiLcmvU221T5UHj6KDulmZum9udY5jmjPoO3eXMf+DlMOS7FBuMLy1aOeU+vSk2cNzGbP
/PnaYHXfmEl/FdGAv3gK+EiHIVloPKYiIo9c2Oi373pOltJu6byr1ddUxIyYkO5HoplLZrH4u2tR
zJVYbQmbt3PyeYwo7d5ZaXG3qXuzQIhBYBHyYFSI2ZG1wajMIsoVJ+5LIn3xWevbU0UvHZ7EDfLa
F/Xt1xJfRk312xIK826w5SmIWmLV0aWHTLrURsbKOsWIU6mSvbNKymEcPpPvuu8Es7H0Pm2PghWN
EwaVWISnY/OLEsZPtb0UZvMsAgexCeJUEqe7SK0usIGmEQmki/Y15N9LHsN+ypXka8Br7gMGtOhc
tB33AG3rCXF5UUyp46o5DU6+8TPrhJjFWI1m2MhPLwxFcRzqajTvsTJWQ53NB7vDpx4eCGAGy5B8
L1VaJxEpADyG6D3zh1uoig/Up1nOx8SLM+wn/FnfVjLynQTYsMriOJG/ael+Vk31RqCFNb+gxDy/
JKy5VV9e8ya75nV7MTr7VFrK3snU146/GBT+XrO6Ze8z/nS/MiV8dE70LvzilSLYndPBVXbj51TX
7kxxL1XSXiszOLRLgQeUYf/enA1l+pqO4zlxtGtZmCO2ZvDeVbpyoUylHVfSqk1vgW1tAjRkfarU
EyplR91q7INLWnXnjhNpIkETKlypbXGgA3SWZzEKoVVfIew9+QqCZrCb3k8zphIrHnjbBimXfmZc
TV4VgF1UIRhvLUr6bJShT3K4/sSRtOo05LexZ3Df1d6riMyTFjpLzUSxKmzjgwvgjrE2eMcYwkZp
1Ku0pRqnTZk3j/GmyYhX895rxtUK7gbw0aL3P1sdBS7uqhV+ynBOhyhHhuQc2jk5E4WiBS1OURGZ
2YXiToYb91FN7QeAwEaRW52jtda5hzh9V0LrMETBUnfMtZl1BEIOYygPdhCdaY9glyKH1TfZR598
Wyoid6tsRqe7RZBsZ1mff4XT1lTTpsEQsxuvyB4vbat9Aul6MIwZZwXDiRhZxaBSyyxIpJOX490I
ucSXWrRzqGng6CI/gqFZku8q8M0WxEjpDp1REb6jCw3XXDDPExoEW+fJK/Bj9hhDqUC3/XBBnfKc
8R9h1QXy5lJR/YupZjscW0QQxm2Ui4trRve+OFnIrR17b+Vnt7iFDl+rUAfs0WKkQFrDpz4HMyRS
exc1C4WyJz0rCVnF5zhQNkXtnm1PP/r1Vmuig150rxTZWWr5GhvGTjXyT7xlJz+HKBWCoyuUSyH7
a5bVF980jw2OdSqgn3rDvXd2vLXlNxUbx96tqGDH7qfkm8549MB9cr9mqWgXIZvGwH1Dr9mIanM5
mcmJvi0TGewM6XBNpyOIE1nGsG36Od30TwYvhdGrd0Ui+mbeOrKGhcuZXY7uYuBEOVaYTlVzqw2M
EgQLuVDd96i3l0IzPkxT3XseDmUnPzfmuFCc+MpQdzLF03sr9oPSnfuGm92g5y8tLbSc+Tb1yJQ2
xliBu43IY041e3WqLW2X1Qje9PRUgb8uwEELrV1p7B8dQ3MlTimTDBZpVvPEh2eTpGHKYsnDtidF
9ZVDh8k9ZvyKsR8y7tCc55qhPTd1AXulyQHOclAPqMlWxvGtou8edgzqQVZhe4OWMlobMkmrYRgx
fbPr1u1LmSr7ju5fmqXYtMol7VUct4OdM3pLT3EWUYL7N1fmHQN8mpuPNVVrAiZPFXe8lyHqrLnW
fObr1ROVjeSH+hZMSo2tPMeMWUxkJIWA/9KPgluvlDr+WQK7zqkJgaZZ1bgZ7pGnn6TEnlvy8cT7
O9XQO/Ak0pecboT/B5XzvyDyhYq/SYd9qtu6Y/wVwd7QE1M3JZbhPySeQMSYP+hDtjmkJSWgxb/9
j30LE9n0PzFAp79NGOQvNE04wvgLg9T2HCJCzPoXDRf6lpyAKjs6RJJPFUuzrJiopAKbfZmt/vy9
//s/FT1Uf4ofvil1AkEV1H/53/9zDL/LvMp/6/8PikAYBxpARv9RZbGg8eN//WR1WA9Tl8m//O0l
/6YKJMyqf+4A+bc/9e8dIOLvthCWyhDYJPtjWrwZ/14Cov7dNnhAHF0QubZJZf1HCYj4u0Y5CNIP
vhLb0F14nFXe/OkH0Yy/G47F2YCDCgUHpmb+7S9dG//6mv/33Rumqf2V7alacOoFvQzAlDUXgY6P
yz/BfnOX/FudMU+qVf+5Dox3PdD3VntTGSE1WbWPFHdHC97GCzEfgSJ5lylDea8Jl0MSlgsODQgS
CKCDleESapq3yIFk65EnqUeAHMgJlpNas2aMY0I2gN/CiMsBtsKlzDCxuJq6AOLPgs5VgyT+ATqc
tai68Bn968MFiIMXaQvSKqBOC6BrXgNa5zUbl7K3Z6aCumlyn16yg4wcALp1SOE1zZLjMrdooPLV
eGWqKqNL3D7ItuM10pV4qzAKbh1MYk4TPlFAotO7COMJmOJqsNADqJcFsJNXSwYcEG8Sau95aKao
AOpdW2Rz3an8RVvhJ/DiemnKECxMnEDKaw469a3I2auoQsbNlM+xM9RtixDeNbR15da+yKS9iMld
0sOTpyvfyDaCWqwkjdjRUqRNxhRHER3kILWFNADkG4CJXLWbMAFbWuzGtZ0W3QykGuVrSn5l4Nzt
GRJCjcnynefmV6vIJjIHroXS6Z9FVkfHVv8Nh+5QD6htHbKbHnqHIrhhSz7FqTKXxBB6ci/Q0nFm
wjri747dXV3nr5mvPoZ2XQ/Ohz4a75F2dqP4B7zQL5P078g2746fbKu637Sp9/0nd29YIwGn8BWk
ffkCLeQXaM5d1/gHwo18BDaFkC55VhL6Qlo/Rd5uI0fdh5F9qszwmVo27hrfDYYuGJ3VD4OGrcEb
TzetZ82UKWWqd/JJyUZqwx9jOZK3h5+yjJxgBWKY7nmcl+souefUa1TkHg91ihNdKsAxNQ/2OvxK
Xi7UVJBGeoHI4U0qy1gMnIlVf51zigy42rd2zh2O+qrG5BQXlsTYDZ1LXwhFT/E5uUXS24+F/ogq
/0E160sUMpiypoF+DH3MD5NkGT+rgf1uy+TddgDCxKPZrrJ8btXRPvBliwzLjwxUma6IGzgX6Yv0
rIVQVbwHjnfP8pAwSEkJrJCu2DXDU266zwAPuAwVVFoLz6kXuk5jNXgQ9jZtpTiIvrrMGBwxNnZS
fE2VEk0dCdnKTluq00fwnkb+Wnks+b78ofSHiWokjzRd23hD0f9UNBKPirE53ZLOOgLiaheavXbj
aCl6KrcAtDBHKxSm7mW8LVOnWZdFXs/Hrsfjbu/CxnIWlUQ4wvnCqYLJQz3W1bZ4DqP4TUdDxQCQ
zNPUOjM5o9NtI7qU9xpH2zwZmBEUlfbWa8ZZkQ5Gr8yZdRwclqXO2aQPvvpW8vQKie+DFOy0Xg0m
VZz40aDLcIWHT7kwcF8sPb91domk7mOs34h5fGeM2Zf9xPjCFYqNbegPqWcFL+X4QRqZu4s3LhU6
cUKWbj4qcHkyvVlUCY3RyHdvKfUs4Tg1hYOunNsiujU9poOYZsHYR/oGnrmHk0xh+LAufJ8QdK6J
VZlibXC7HX0CzDwU571wRp76RgeWgYoVdvwIq90xUDNzRRBs0AT1n2bLTdzSX2R3M3UQEoPAM69a
O3xnoNDMUN3arnYE0KsoKB+WOWRre4rWUB9G3wj0hA7pamWm3sPvamWuVdYy7atXU5renHzfTTNC
B64q4qjbNBt84fbCzskLx3idlxI/n9L35LfyaxRzyUUoCaqIHHl4Gj19lan2BQrpj6LVwQK1bxnY
Km2yWc2IAzg9MFtCGJRhtHH5k6TDPDKUq1MX/YWFfG3k1WZojN+IKXIt7ZLzmfrRGOLSgcxuplmq
TQJKDNKCCVQh/8g3BtcSCyovQT0Er/UqFNjgtSp605DWl7nx0aG66QmfBpXHYIUDhisISX78Ii6c
dWXYWyrVVnin4IImC1ulKpL5/4pGKg7nlpjjUPAXtbaglwPtTWUsNqLN2mNb7Nuw35vQzuZtzYm8
g+NkhCkICUNHxDOUksDXmKxdjWiV4XssGHYCRSIMtZWtdtWidGt6sFtySaaoJ1GfqWycqXc7K5X5
KLWb3ovh6Aq6dBmT4yIaUHFtfas4hVjkYfzV4sffZdZGIxKzFiltFVoc3riUP/y6NneFQzq6HbVy
HmWkenToHeCYtYPTAuWYljGuPSpzT189+xaKvKQ2dIVP/tDpvD4DStanh0aqZbhvA7CJIApmuAoS
w8HjYINM4GwAjuOPSSRVb1pjlKvUmhahCEnTI67muxYpH0xfgJi+HNia+JmUmy8tlG4HP6KHnVTv
nGBNO+eqNgDxxBlylBJhJKipKI43eF+yRZmyVsVR+o44sO3s/O5WvJquyxgYo/CcrOS+SqOPNHLS
BZSsJ58aak+CPCkoQZl1wbgZJygK54c97czICUkrUGF6jdF/7c87J7/oAZ5pbJ3unLH3W2L6H4zD
xnlaWd2MLk9wtdnM99V+rss4AU7schWub0NNSXTKNyax6reZupyWe17xOfr8W8RYZlv54YOCmIeq
vVcMz02fmJNokrs12B/CuwZhSyLd+0De4gCT+ofEGxfjMP4ao/6we/aPpLyWKY3f/DrzsQeTjN/Y
7OeBbZ/d2jn62NIT9hlPql9lTCAjllj/U3GbrJPuSPRRwNfIoV96o/KTevndS3Z9X31hW3u4mEkt
vqCD40la4hyakshqf/Q5omkp3wRgh+n3jK78dq65mi7bbjj4SPBpG6HsFD+AOQ6FHixZPNmw+XfF
rf0xWhyO++faVL6bSCU05+1CL1rXjv5QjO7LbtMPQ7k3cvwqS+2RV+MXh0EmcPF6OOG0fWh2crPH
79gNHpDUv4tO/mSWRk1hcxgUm4U8+DCr6mZ1wYN2Il6XmPCfVi3yLjk7cXbPTYZSfBi+DSRLT4gb
w+xp6kBc01Ce1W7H7vTnz4TkC6b4h0FokCdTDbzP1Mx+phhW4XnfukX8H8CKU1TfnfmG4f+d8/Bd
j4fHlN8qQQz2nXmYUq+RNQEU/acpLMjx+HvKpBpl+sWAZjDuaYiPpycZJNz3gr2QFGGtm/OkRyvV
+R58Jbs33dkHLgtmff8n5MpngNPiviooJ0rUR6GPv9N/aWMikUQGGGszAdkeN478mLK1fpzfmzw4
dUaFotr9jhavtgnmRqt5NdS2uBM1YNogDkmtPaxePPQC2xCr4T/euz8/KD4AHn2Pxvg7vV+Jmc0x
UD/VXvUFndpUxkfpx6eAbXL6lFZVweeJF3cMO7ip6U6J+csympVT13woQXpXqUs2uSvg7vgIXgzf
+ElK/xF41p36N9LkzRUO1sP1+SD2OedA401tvgzZfyVVhz973ExfJBHJQ0vwLIBvQE7syuhBzcO3
Xw4zpVShUukPZxwfNufOEcYIg5HVAFJWt7PN9GuK1B/TR9rQ/EfBAQEF3TS9J794eMDROjmdkPL7
aBMjAvD3RUvMA//ePM7t0/TjQiR3wL6Pwlc2jeKv9Ro1JWW9Yeo1/bpu9+eQ9PX0+/58EbvVv8Ky
+MmC8tphxw9pLeJy03MT6aERRA+FZ2r6d+FAe0G5xEqoP2LgVLoxfvWq9lDHDdkdvCy36XcHEyIq
a5O78LUHek2eyE+Yvnc4pGRgw5dEKt92mNwDs144JfHHcfpIecMXAGDsvfrb5KIHuag8QX67/wlM
Th94bGS/dFQuUsc/Tv8PF/1bnYKe9sny9P9L03ksOcp0W/SJiMCbqYSQKUnl7YTocnhITELC099F
ffefdHdUd8tAkuacvdf+VOP36JWv6cLY41nw1kdoMFF3JpSBVfc7x8vvKOYn5T2mRvbNaewnydS/
3hB7MdMR4mL8+b3GbEGwrg7uZAOtHBAol5h7eGbtTy12dnPXXQVAB40tLPXP3y4oPv2Si417PJML
NjsPVvKCfUpi+cDxwqSyPi71shwMKfYadhzL4AKxOn1ghXX7dTQyNFu9fvT8r9ZK78hohFCBG5Cx
sE5n61gp0+VX4zSaN/pDCmVh8ONHO/ffVZ18rze1T8yHZUbZBQ9s/fnICJ3K4mXMnjs3QHrf/A2a
dg1Snpzl398fHBWxUr79DRa+f2nzOsWJVu/L/8YR1MGbrPSjlkEXdNNRGPOvJp33PmPHxLAZyiiV
1c86wtdP2vTAWZCQzDgWZwGHfnCu6yfxmNhRC+MtZODATpSFuOjKxHOfflueeMQ8t+Fk/9mzyqxX
c52a1ikqd2EDcN9BjzDzad+1GJ+U73w2PnZSh+m2hZEw2VfN6I/QEQ7rTGi21rdbZZ9/f2Zz7wba
4597bh0a6+y5qpYV43JS886gWL5Z/+U6orxR59l77Bb5grsXF2jLPP0354oP0ZbPAbkQGHglsIH6
3vCeJnn5++v13yW+ol2rfgPzsKj2df3jUPMaxfr/85EZTXqPfxO93aXfmUGd2VeUyvlnsA/QLXyD
vltRCESA4Vta1LfJfS120q+vsam+/8yLY8UHysMlzr/+XlcZ8VfXVw+ANrd6zedCpPm3uvhPs5p/
1ndKK2q5hI9gCbiZ4kNW2+TF699//72w0+84wR2hVzfC2S9c2KX2fqp8/FiH9rq09SlOTqM/m4nN
h/Ze8+W88CijvvtqgjPEkhd4dH8wAV00P+Yc7LQhufFxa+Ke+yes7C3P3tdnJBgawP2EsuW31eD9
XZ/1MZ1sWiLzv/WPscdULHUuDraQKR1P69I2F5x4cyj23J6MKUKuhlRZuKHHQrYuWiwO20Cvz0AX
+a6MYZaWPs+Puq1D45lYsam0QBj8Mnfr9mQypt91J9GNy2+VIMdznlpL+0F83vU/Vrdwv6eLA9qp
ZjsxWcv3+o/t9XQfVF5kSHUo+UFF6b5e5HXdbwgfefaUtmcHgOE6SfYrXE+ZHT3Y8bDOkOtMOTnF
vQsubV1MgHT2LBp/TyptLcTjd38rEHsdYGjsdrGmabzG+nmtqKndH+Ch/5qE9bOS+r+08aIkXW78
Ev0AX2f9Z4Z8S5wEHzsSc36UCed7iJPvzstebfX890J8t/X3uJRf84Jlkddmy6YGlukOXorxVJGV
kfrWyW3Tp3JsToUWfP29BytRbW97bfhCaPezbtyAjsxV8dOMgKunfv+/1x+W6jPVmg8iINb9VlZ4
5/FOJyR6XdCWgCOt1QvwkixJJeZEZrh1YVn3eOvs5kom3koc81Tft8O5TrTXFkTjOq2sy93IRJfa
kPUHDZ4PN3m9zGTbAPz4WC97QIN69ppn63+rH78X3ipm4MMDn3837ey7L8GT2aRQ68s/yzK+2855
ExSctCI0bffsZvnfutanrGJoDmv8PgOcQ4Twj/YIkoKJfPYNIDbmPYfXzxqNWbyC/RHtr7usdUAO
DW1Ffi+KF8OVwLGvuT1SKPjvb9e91zAb/xYas6hdUL3Xn+tlW/c4kz5EttUcIWUBSW4ufyufNujf
jqT7xc77aZHfXat//0Eg1hnGa/ID0Tv7dXOuBcn34jO66CLMkEwTjh1/Uy77kKnUrnFpb8XK8lm/
pDUCwGOsrRd4XbILiWHWtG4xx3ytu4G/1WH93+C1d8U/o+lO6wOx3iLTbj59j2tv9s273iC08CG+
OeQPsMdjE7UOGwJgfq3K+/R78O/oMbq+vhsLGyh/9rIO9fWe9rzW+laFJ4+dCSFKC9dbvN5am4dm
/R0bzOgnn+seBxXn99+HAgL9PBl7fSofUhuiaJ5/r19ifdW/hwYF63FqDUDqcIn88iYtZfi3djIE
1+PFOhSp4m7z3LrzM+pIs35aP866pRnt+TeodXpBZfi3vWHEZOwV0no6ThUk84mNKAzQdfQA3z4i
UcV1eTurYbXC/A1mokYf1gc7HfWXuL5ZPwU65cpHjG470VI0py4uPzNTe86bd8Xha/2e6/D9+3I9
10JAHB5b8ai8z7LnkVlfwuFaTrJ7LFEXre/UBCzg6/gf1HAkg2Iv5/S60uVy7Kz1jvyDD80vP1e9
hsPbJbY4x32BPId9PN9xfTm/bw+qqw5xII+ehzORi1j2/3/n18/YACyHC/qwXrz1+SNlj8YRpR2e
i4CuI++zXrf1463XLienMqbhmlr1Q9Caj2sqhKv+m53WyaD2v0GaPgdy+e1A9WRu/WjCFNc5aQw6
I4v9/eQSkG13j+stWm/VOtPm7k+fag8NKaWDWT+sf7W+47r9WKfSUTyhM3heN0FMjT+CsiRU7/tR
6SDbOQpvY1f22w4uxz622zu6SFs7BcpLLVJuZHxwm/mf0QqU5Bbuv8GiadoKsaN7fTQ7+bjQQNnk
FgRQiwdzh0OVylBeZFELE3mjKFQEuvSPte1HE8kdW1vtbRBG2yBu6Zznzc04Fz8k0YXZ5Fw4n1PD
Dryt1nUdmlq0YpqiuFQON2k3zvtWX73JdTDte1hUQG7SS0a5PvJxQxw9evTLkH0YBdxqy83ZbY/T
JdWSJdR9Mm4zH0hFA4eEOgn9W785QZe5yYuOE4V7cvvefRLjGLaB8TSZ1r9kZlV0WpSfDcyBHGJ6
HSM8nwyd3VDuQMosky3rMAUHLX8xau+JUJA6atVb71h00z0nLHLdjDomcUTHwevYmd0OvNR+9IvP
oqMHkiLxl8pwj10gvlQyVzce+VWIlEDT5TDW9rongTxjPAitAino7FFNqiyadjTi1YGopUh1OCOQ
dLgwouiMO7VCg8NDcbNSffPiPnVzd9cGvkLt51WhFoOdCLz0NFGdiIZsvqBjwzubXsVi+fDkX5ZO
Aycf1J9psPS3GgonLHl9s2WujBF3oUhxBc59ePSA8xHl1eND3qwhkSlLdGkyrobr2GiRtObkDRqh
s8l1B7UiqjfbgfyLLi4/yGFiQ5D09wskcNFZC5YvO2wqbBdDdamGHgybDRhzbKrQUMiPnIyBYff0
HXyFSKGwQuW1P+bSPhpOSmoc1iviDHU8LOAvc9fN4VsLXszCPazToM9ZkWpkKjSYA6bl2vmHtREf
VFO/VvO8d3Vz2DqtQ8xNM3xZDVA4q0a5ppn5xazTfVL0KNSGEfklhcTjACiSw99W9smr7fCCtdtj
qqyNIvLawaAvxracSE8ciktMbdd5q3CiSc4lO3QmxNhq/s0MLVBHhIXsVuWYQbKHZYxk5cfHjKQF
wQ0LesSpvnnyLTgbpInzBBop9YbiTY0Lhsl8fOry+gMJCTpWdvt8b1CtroktOrUvC1nDN1oDNMis
fyZDdtu2aHAlcFCmcxlHbpBlu1b7WWYWzsp2Vnw7oUY4GH70nEiqdq6J9g2mComefRXobh+1VR41
tloaTulg3ZTo9x2CHbvBsm/HkWN90OdnGnaneAouOSzVq0g/LBv37Qw9CIIcOHGjaA5lO4OpSPJz
qoN3RKG5jUsHpVR3h7aB7XOPf6rA0OOtqgfPPrX0CPbLXEYENG2CztJPtSOfR6YjxlZNZwwpOYlS
yZtvW5A3O7gwdZE/VFlxT6YGrhgxj2ejUyjk7T609E+j7H/7FFwC6c/NpnXAcSAE2Tbd0iHoxpms
d0OELGSCYxVCHyVzhAlqJa8EeVwhlFUH+NXYzPXlzuZ4s8XSD6q/QIOZeruRxEIOYj9xOSLMzDvq
VabMwhyOfW6+OnSjgjnTd4Gy5ENHWpa2imCH6vZjBP1w6ijIwwhAZ18sH0LF9nGYsxXh1LmRBTaP
sMlhr6Hm3k/C/QDD+hiz/94oGKlbjOrOFnjjvQdqHVZ3iYMR24OarDeiQ15GzX4OjPK9yXBvEkZy
Wtgu211ngWcHB4vJ9nWiJZT6b+lCyo+eGHPoqPHOxT9QLbjaTAv8Q9J6inKXeTCo9FvWmO+Vt7wE
y7iTrYHsf70jIiPjtMGtb0AmC715YlrlyRY1YBPMHgZhzb1Px0PrnH2A22DjG7eTw089I2gOcwXD
3gYBEGjuoyyyi8aJHDuIPe9o9wYbD5cnapDgQEM15QrP9t7ru3vN63RKuTkTlm9KCsKxifxdQ0WO
iaqL0e9YnTroIwVxN46tLW+IWAutJc1sfdz7HKA3Zdn/LCKrybQbyj2pL5xlWHFs6Pogclni4Man
K0nE1NudNeRs7XCc1hiQMloIx1hP7tOOvWk8JyAEY+9tsXe60tBx58PzlLheWPod3NnkWRXEa8RD
f+0tHpqeeBEd911tvI5Nzco1+f80X6NGDc30NDrJAS8v3iBpfpUd2noX5dBCogS0YO/GaOiMmqRw
bBPypQwa/BDSVjjTPFyHBXFiJzo6EUu/IS8wVP1gob1MIK4RiCMcVDeWoX26isQVrSn2ZRADyai8
fWyYSNQZppu+AvcVcFraDUN/S44snvEk25VZyTpXYTlIvNMy4sOooQMnSMUDnv24NVBmca1TuwUl
kd/IHnlbo/8bxoW6ewBnUac7Cno8IvBGO6eB/mmW7Wl2kfmkfnu1e3I0jWzIdpWEkzy6FbAoeh51
i1RYETXXsWIesAe7zGjvGMEvZXwifuerGfNHrUbUZyx1uTUE2XrlbOtomLB6x3RhHeHTXNf8h1zX
zn3rmTsdD7DJqhSJAqtc6/u3eTow0mycD5C/ocK4y4eZDNhr0XR6KndOCOztQ0G+9k5OrDsOBanY
M5LdImxxgJVE17exJqIVsY/MNUFm2vxpZIm7IyWMecTxtrmHyLNYlw/l0M+BtBEypE5ZD4eejc4Q
BsUa/I2IaLcUMdvGEpfdtNGLapeO4h9xG4z5nv2JX+/sTLuvhBwffGgPozHvdSmRA8LQZYu48QNW
tEEj0KvQQxBtYbsM4qgr67Y3HD1sZh73ce4/DPvIaxwtVF9I6GcIzcZztcuLmXVFx4egDZSiLI3N
AIZAx/Cjvm/uAIT6PkCCyq2u+SSJTM3f8JEQoSK5VDVPNefLnLi86szQWqC3Twet1VnBOFW5knKM
JqZIIxgC5caJjAcdhS4PnGybExm/dJQ6BCPgUCIEn1vPQwHezt2XtkwEqtrxfnStd3dqbvWueW3s
q61Sxn9PwJwdYK/F1giOOUHq6JDUWGR4FYImESGhVJNv3VuKyMl0gDSCjVTnfsQVuJjc2lelRySj
tfHGISGUgIfOBDq2ncz4J0+bt8FlZAiJXHcAzNtXFaeD7k0CiR2Y33PywFSGxEzgwdLKl3SuYdeo
M/C1jZ6EVZOTkBBr1xLQDZsq8e5b5blEGE+be6eV1fsyYs0gu+1oL4Q7Gnmz1cv5FT9wv5n7F9/w
77MaZajGoStdVQgmgkxcndXWB9eXD9I9+lobcsiJYvbxW0Pa+9jxuqgWyLHZB+k705O/njv6OIJd
SOTE46DS8J76QsPmO90jMvhWgRsWCY9d66ibIRDHNJ4ebRBgWzspnpyivcuz/JqkrxYJxY6GTSOr
+juvHe8d3T+btOWls/jbYP5M3PIWAuuxNGhN2muEK/ZIoNfyKYFz56uJB5TAUCdLrpXFd0u6MGZk
LY2jR/yN2FoDMj12e1aW7hVfJm1d7Irtruve5xKpz+yOkZ/Mm2xvi+KB5Br6twhHd6Veh9XcPFUJ
9mIU836Cn8/xFqS9M87bsfMi5XP6XKuWSzZupcDnUtxlGQa2pqzCfpw+hgS/Cl5Ei5r/pmOTh7YT
12H/0gJw8cz2pR/Bzrc+Lp5VdN3lrxbBC6sVGnsXOUEtpNqufFZl/DQXJubtagxzYd23uqBJ7xNf
1LnFt9kGb6k6k/bbAP3I3umBq9DiwNGY7N3EbCA7NqGWWB5LZ/ZrDoGH1JbtEChzW3+o9GsxCGer
cUC/etkt+zzKEI9a53IqFohQ5v41hwWxIYE03/qAAgK7MvZGC990xbknI6S0eJtJ+5QJUg04wpoA
quZQzR1YyNm5EMpmcmB09vAibuupNveBnUKorv2btqcCrqzHvBmgh7gaojJUHeyk7lw/y/aD+5Rk
2S+ZOFnopYlDU9R47paHqgOxq6N4RDOe4eAFcrEU6yHGc75an+as3aNK0+jBgmJ3fqB+F9t8Ni45
ju0G5fuWXtK7jq4a4TIJysOFlFeSkdL8XSeLctsqIjBisAFwBTInUnp/j9bxoSG6fOvAcdjpdU8W
UZFffYKckS4R75Wjqg1HevgPMcduYgCrz7mb2p0/91j8EWwEplFHder/o8Cf6lEWW9ZFrNUcqz41
+bdcKtJgpXe7VNST44S4CSsufXIp4o4wrQHziiVxJFr+uGmm/JWWyhyaID9xc/mnCRemPUdlkXUH
kvHKm1HHMZjMxrEhrnC3IYJEoLgBF2ombY8CuyIfuB9rgoXz5SiAyEVVI4/TWOIRKdN9O1ZtRMhG
H6YzypeRFIug3jtJXbA8DE+Q1mt2eVMa2cQDjVNS3sxUxnjytkSu4Xcd8Ro15DPDORmJd07Z9+Ci
O1a6fPDixGdU/pFQx4dWlJHjVdeZT3PQvYkpY80hxiq+hG0+aucqV8hu2ZqlLZ1vzwVCRdTd0exd
40aiwyYkFaWZ1ezBrmK68bgJI6DQmThkWudBZGiXNtCLo97bQCXNJ0vI5gNLLoI/NEKoprajmKg5
mPhgg7ElLbPW9zGs2bBt0PEPHR3WCbECHhp8W3ESwT7gXnAAC7tlCGCyE9kpNR0NxaADStEZk62P
RYlY2V6BDegKgBTZe9tNy6lKlyeb9vZlSDpjHwO52JgQEM4GRC2p2K+1JNVtRCDSaNRoHRv9zpaz
tnGHBiSNMfx6plFGhbPAuCwb/TK1q9Ugt/5J9Nwbz+z3ed3p+1JlpwTAGAN5LKOcBwp0zpYEk4DD
KVMRGyJ6y2WOQkT68LmQrhKmQVyTVrlLmJLHa/reb98BtFgj4gLmErPMT4bkrCzGGpx1159yK4gP
ELU1tGQWVfoGKMkOKfSJGXaEejG8jXMzcJp1nNXzyqZRwbLTCJqFd8VPkv6I8vE4kKZwcjDChsyB
xqXWtcjqdPvEAqHQkoNXNdNBhAiIih3JnyClgid0Hhv20uJuYUfAcZb5rlHrMQrKEDvabdOLPtJB
ah/9wCb6i3XfqFqgiC6sm6zyDkVl3qZTQfZUtgZjIp5YCmRlo9UeiKeXO5q95s5gXbcSFECtCVTH
HPI6sk23Cak/v2smh/FO9yGzOBS3tSISDofPwe5/Uxc1SsMTRZcjLzedRSzD2KQv7VC+Kbxm51K5
N9Qq8xDCecMCmv/WTn0biDa/OMzTTa+0EwgfhSFrV6dB+SzsFKicnwbHCmicaRXXThEwLwVAEUe5
cyRNKEFpae5z0VJH8sUDKETag0W3pauqH2mT3s6YpC8KYc+etLAk7HsLzl8sGf5F53C/41NlAcYZ
jBWmQ4ghwOjVp8s0hz5uaagvszA4RHz3KzN6uvO1IQvL+Wwn+ofrO3QVUvReUgQPNbQWmnI4dOcY
EIHDWWM0KKOOiTWFrhrdSDAEDiajIVEVBMuJlcl2DQRmUMI2umOi67Uey3wqT2WJv1mPg5a+X/Wk
9bDhjPq+T1BxiXzV9MFHwC+OSihFTBOBB2G3pLtYTXu3Q0N0iyzFDqdEwEoK+rDXy56zHMYstlUP
aZYve0WP9mY9dfSikeyvakV1yl/CSav3RVI3t2wVZW1v2PLSqsgCL9QC7DeTrT0604TrbimoRuoE
e05wRI3OB39SPTeJ0W98kWvR3LK24nXdSlKxI5heWNsz73vgIGhNzk1sYXoZ0eziLFoW1sJhebFt
h0dqaZiHFhxyEgt0RCQiJTt491iBj2mrYIkxdEEVINnMVQL9CmXYYa4fBPgM9I7aSEk008LJAPdk
aIxfw7L2qqwRZmocjoAtwlQH0DN390vjU6UjqAEVpgjgBZUUSDsChnrjq/VaN6Liy16oBMegI5iw
0iBgvwajRyT1rZa/8j5NaKuKrE365kkzvJlCnTSy6bd9CkSl0k0f4wnuxFxebIdDZkekLYUJXd/1
HnlhizEePDe4DZrC35oBCi07abqzsO1H8hWCuIikpvp73c0jVyDfrnR8rmQULYn9TgnQ2+tYnQN7
Xc2D+2w1LYqJM2sMpWBbZiay3awMcSxqEaWrFCxXhmWoWygsNAuFdmwNNv1hx4lppOL2axZihfSq
2DU8Z6zk+Vc/lYIO7pTv+Ga/gP1/u6hXxee4tpOVPd+r1H0imO47qeZ6q/UIj+0FuRGEo/KunNDA
B3fzUvQHv7NRPklaUZmRhoVrGSHHPAc1cdZzvMGq7tki2OFdM2KZ7MdZvSauZlJGrPqNciQkHVCt
m0QZHl7BmjyMmrmoDZ5MPb1q5iIjm6QQzJfLtfFc8uaLi8fJ8cAOnp2q9+CY6BCDGqVhzvM/L3N3
o01TOAmCZEbalqiY6ZsVrUTfVYKkKZ9mIe8SvxouZenslBL+VSTGLbgA1huvnl6kMZw6D6dWmmB6
tQtTv8q0+Bp8tzotCxWucmI7D7eVdlKj1VEvHO1EPOam1tqR2QHL3uhjzc4L3ce76UycP7CHLukJ
QMOyKYjS2RoGbLeO8xWASELXnarvd0lQ06Ma4buWi8WBzOC+xsaARJBC+JQ1ColbU+6hEL7VZkV2
vEWIGBcvRb2q57ts6syj47MHEGSf0bnct0Gd4G/dIdKEC2dT/C6p7WgkuV7V85iqINSpW+5cv6DN
RUTrorzXws7Ut0/pI284x3Vgyw79xKMt292UfgaLkxBiEFNmn5YFIyzJ2aUpd4zy7BwsJHA6nu6y
21UIFSsvjxKTYrChGQTWGPa6bd7KUVM0qUWFX4/1RTlKhtaoXqHLGTsj9+VuAEigGmdXTqZ3J2sL
9q6QNdloE1MKO7xIL9phWxA4TS+LZ6eTTbvvvQxF07kGbRmxA8PjnfvmOZ31kT4I+yStALw7T4U6
4vV71yacZgRpIr3MKp0+1Q7kBaXUZUJTqb0gN7VusmGZKK2QBq+o5W91EaNDmWnoO1RNrIKitNNw
OgpIfwlI/T5bLjpWKoi7pIHnYumdQ7OQLdg0E+zGIFMW3cFYJDtcGNN2tBZSahZYIINMD4ZXoQgt
izpamq7ZKoMzgImI/Ayo6aWSU4Uw3yThTr8IY3FvSSxND27a/yT1+tynrn4Wk2rOE/yZhmirbYrr
/oO8EfLfM8zvTMtXF/PWMTetlrFHLwvR7weIhvdeuG40lFmztYOhPFL3awlVccw7UNC3wnPk3qCs
cyozIgqInjgZnaR6P7HtYGqKH7Aj+hoBToPlRBh7xq2XVMj9B/mczu4Fya737HpjiPRankXLJCzm
M9k2/0RTzKxKcl8Hmf2eXrMAzdHYtbdu4H7iXufW+vV8HUB8bJU0CujUUg89KyZX0lDWQ60RtpLX
LgEX3jaFq8mXlDWMYtPcTWpqI9gSJVktDfa6Eu9FjPf/ETvSk+7K6WPqwXZ17eLdZLY+Ps5u8ign
Wh9Gth42suRZB/2OO8E4SRw4fud1j5zNXxqG54fTbknnhEVQu5yLEM0Vw41WC0C13uIc5ehuPEU4
XCZUiQ2lUlevozYkggz8T47O3uiRqvz9krRHihjNGRkd5Gx/LeIN5HEUlYzPltM027TU01D3yiXs
6vUGVdCQcuiqEnJkDBzlo2niNrLdYWTPFUyUEXpKEUHzSTr8T2/77rNMuVmen35JbG+Y+M3iEbHK
Es1sd2/aYFnOc2nYu64s+rNODW1jCO2Kc3l8or2CNz+RALlFAZQP/XfqVBknKHbArvC1G88kjm+a
xcrdwxye6OXPMC3nvvfiO4HBgaLfFAd3AnzQLsUdvcUqBXAAJSFNLWDObZ9iIPX8c2NSPPRc3KlN
a2POtG1EYlOMILuQ8AAN+J0LBZqYA9K29YycAa9nl5HDKR2Z8Xioc0NFkyp7tPHjDIRHBqfC11/G
9scx6YAPKqcFxaYG0JeS7JaIF53aiiaMamdW8ZWIMprPi0c7aLJBNs0LHTI5OZigZ/+qTRcp8343
asBC83aWZ1odv31RQn1cjArZrvdc90vA9rz7dAoStigl3ahSMbeohRgFLTgPtoGFGbmrXkrtxiI7
uCqV8WTo2fQo21vTmM+9yIn+FrV5+98vXiOuHPLp/szm7WSip5vNjPjPOemOFX75Alv4rjQtLern
pH6Zm6oPa2qdVek6J0MZORO9Vd6mCoNaPXrPBGAbTxk8MTgKfQdLhd1EqqqzRm+SyjLOMytg0m0p
lm+LIa2uZEC8G4hAyFTWiXbzGByz/ViP1DAtKc1LKlqayUVrHMtBpCHJ3S02d1PcUPsSvOsL3ARH
9D0ou0SejDYBoJMwAJOmegcrnON9y41oMQQtgFkPzt3EAUMF46XHh3ZJIQceykGfVu89ew+cNJtm
dsYQE1iOuURvLj3erj3I7A9Hx9yl0g5nPMPUSzP35KPJpeAEXVyCdty1njx5SLvu2NLTTyhIx0J4
cNvTKxpN2NzJmO/qYs52XZDgzLChkBiL19BuVsuhaCbvZFRuskWev2xrTVSH2qgfac2YaMYgnpct
l4KHCwoKweaU3mOkv9BBe78xXwslOMqjUD8EAZXcdCgFaUNUD/CsUYb97V5yo5g3Rp1ON4M5WE8L
hrjSurBv95/1BIZTMFtXFkN/qwcUcGCgOrRk1L/Bz9sDpf7QqCD5oY59GWOJV9+CvqP5pP9yPN4K
KAE0uTPAdGUR7Ez3a+lw3flMPFBG3eXO9/FSz0M+nKbU2jYTq3NvcMWXBuFugtFxP/Lp0rKtCL/j
l6zMKT+Yy/3y4tmac4bDQ2hhMiM0Jr4zsoK0veemWBxyA3C8sqPxrfsn14x9Bhe9PpsetAvGTLJD
u3JeWUOZmMFw3Zp3phJw3Aft1AkjOXp+/u7WnDjlLMVJyXZ8FPVjoxwKy6Buz2VlnrS+lcehLsVh
VsEGG7tzZpT4F9qX3tGlpbbQC6wdKr942kwa1wnrctW35YVzyWchui6yHXYS1ro69Sm5aZp0Q5uB
d2Q6DQ4pxontUAzyUCfEVRY+Yi5KJ8G8wrPKMUWvRt9IkePlMyeSBRIu+hicVMkDpVf0+IH6mXt7
grvLvLBPYnxe0Dk+6vKAdeKVDBzoth5ES/vWp56KBwzvSmY2cVT5uaLxanOiQZlyT62wR1BoOeQB
8JXY25n7WA4f5UJtzrToBc3UsW7nGJyuOV9oMwY0gy2sgebwKgqOdFkprwbagxAgVhM5e1nNFJWm
+sn1EeZaAcejGjoItESay7G5bYWnwWLEDNRh0d2UfO+TrzdhJ5wvVxM7Jb+pUg6tqYWaUNnFLJ6L
eVRv2XfQgkBO42viuJSgdMKC7YAqNI8i3jDjltGorlmRG+FQOMOu6meA6SX6IeFSKwrKa+bmDwx/
c7WKohTrZ2QZWZAeffunXnRxKGwzp9k11geo3TWjKbmYJD/PenUNSqLXynE8Lf1SPHBU747Yx+BK
qu4lAIw1YL4fxRC8GiQYUEAfRUUFaGIvbE8J7byUlASEHbal48vASkEHjomy5jCMHXU+eaV8hpY7
HRJOh1u/dxbQHMPZMhNj57cUx5OuaHZt7xyLZOyfy6YIF7dq33KwRRXRS0f2GvB/C5Ug50utW3eC
6lL2rLkzsWmSw+KYZtON7dgXA0BtOo2CrF/bR72RTzc9ygvsiunFcgQoA7IUmsz4Z4/xL/yLBMwx
9Z92kfpOZIkKa9kZC4UyjwJCLn361NktRwkHTBk4Cjkb5q616XgGqX3UK20+kAJwq+nUmCrVfgqV
ptfWAFACxpSkqBrtpEXrAARl/6yl39o4eSjCuHCzNYb9MtrHWTdkpNax4tjr7ijAa2BNZ1FOy4OX
i+dYx04l66ndY22l0l9w6eMY9Mk4Nj8IfdxjlSctqOXKCB3lVHsqIx9678ebcYj9LZMsGatFSpqh
VV0VBdkQ1y3xsrob+cMkwhwZlrfUYu/0IM+psD8xX/4YSHS0Kg52CEKKWM6hpMWLu6NYdtBRdlzO
4BC09OfFUhF0A8hwX+rJ0UAMqGPVPPW+ldKdYdmfzGmfQDLmZfoBLcxHrFoayjNnFpKlknPgLJ9t
olVH1eXMAE1Mw5NRjfpO2yUGTAhtqdyD3uT3/gRHmsMT0SOmhOHjMQxMiGHdGD8jzmThg94hNJuW
SvxkF/F97vDY5oT2mkFBukiQR0NMAltc8gG8qn/H6muG4DRevdU0YjnBMWn9Y4fre5PqVhsVVfrb
0rHfDxw+NkDYJM8WybmNt9y0hpuddUS4C12zIxc0Bxh9JT10H3gV4Flb+vv/o+7MlhtHtiz7RbiG
eXglwUmkqHl8gYlSCPPkABzDP/VX9I/1ckberuo2q4d6LLOMzIgMSZwA9+Pn7L12Qhdo0REmFNSR
PfS+9TALwlZhtW1bnY6r9BomsjlXEvo1OnrYyqP6feRfeydCVsV48OCkdIfpQ7pMbbyTDqh344B+
5vYcwxprGx40Zvz5wcq56mY3A+uheFxGznsxaXCfrA20oxo9N0YihB50fDn/gb53T5OevZJDT/A7
Erpt0EKttBn2wwjq6BLbHIilIE+w6n7LASgRjdtN5aTZdgmIUBtqsFrxzPMSJtqDIGoIM6L6Mmak
kZm9YWv4Q3LFQmiWAcK5LOCOULwXabO1QatSMpDwidkQexlblYVlsJXt2sxb7UDW9UPOjGUukpc8
0852Zh51UC8rkKAILjz/M9MsytpFWTSm7p6uBh339jXuXHJtCe5JmIeojJ3eR2fD7gb6JDpBOgTv
L4KFVPOacXFNTvriBBTMHGKtVD5McdOG5jKj2hL+rYzBFmYYcCdCREtOf4yAg5VDV5a+sr7NWvPc
y+ph5JYjaAd7fWsQD9qRJqG3UQdnHkvh3BhHZf42MSitAhB6R4q/GDsB0SmazYFEc+hgeoZ/Koxx
Vcvm1vDNZjvV1Zc+KzEHPQMhd8tEGSDhhZa9GLamPn5qS3bbjfYTsiih3qbnyMPpXeZMestoY07u
Z6JNw1YKQtErXnZScesA2oT0yvDONDVi4M3t6MIe6v2V+QuDkaan8iUPo/eiUdAzIcCqHE/uIQ6Q
pPjMeQfb2lOuhWasBtaRvDKPmEKZ3gvBXLu0hx4dLQwLkupUZ6gzBFRABhtMrhlCoO7If9OueUyl
fpIs+OvOzObV5LpPUm8Y13o1Wao+TKzoaZFaurGJD2jTB65tqPyaXePKiW8LaT6RSEedBs5yzN4z
poy7bMTk2nf1zWhx18rOJ6dgufXrdmHaV9+BP/6erX4+KOaivoTcCG9s5mBqtOZx8oaXlk7FYER/
hqbBQz1b6DFQGZRt8WjMw43mcmOBw9lFHIm1zF/XA+FG9m0t2zdKOrnJF29TlME5yt46iJ47q8RC
1KUVgglXfEIAarEVs/eOATa/Yio3VvFmVxRnaUdhwMk1dF1mUfFF2gSDRhOOmcrFDWVVUATGpCGH
WKMCDFztUGrVAfMcHcUAJmhnR3vbOfRFKTb0PA4N+A9EhD/WIvZVpD0tIx+U7YJorfQv0powyE/J
hKbA31sxhXZhAnwPFri4+p1Dz8wT2ieQYUqgmaFwlbTEM/mptk5twDa1381hGi1Hh1oYkm3z1aCi
tZN4Y13yxNySlrppxhJ6FtxCijGVbC3/dICkGKUhE6NoOYBBdjAzV2dDo1MV6ECbIGqMxLlMe9C/
Ydwji7QL93dmNNSmwzmQ43FCUUmUm3+vDTYRSTYNLccF1qV2WVSET0E6vTZDl4X1QnfTVs3CapyQ
p1l/+GTKdWDJY6mFjZ6T292D7rV9iTNNDSYHps8ew8osRj0oeuOhzGtElZGOunisQnuInvJJa9aE
nzzgP9I3kIZeYbQQuJyfayifLK3zHqkUkdqiXCUPAYGeq2GwXrQuv/V9576qphd6srdpZwA3EdNR
JPA6XPOYpd9tnjQ7MuUvmTc+1gYQct8Dj9fDgh2JKZXRbcrsY41XaRcryZRP11f3TSjVSDuqWf9M
mQ/QP36bWuNe5DpmaXYoOQfvxWC9BhaV1EJPjR3VQojsplva5esWOrcp0RH7GUH2DjM/EEpq8Ylh
zc+ISfARv4LIhaqe1t9tbRzMIXjSFxdwM6UoKg0j4wBLcxMeVLZfYuLDOpJzltY6DoCxVqamvS5p
cPZ6zAJx1mw5Fk+hHBz6jKIrTtffmTW5CCl/pJm6ML62XGfndmhSi3Z4rzsPIEwsYw6WDuFuDKGA
mhC2oapKzU8EBOwMniS+p65Nn2OmXruxzH8oJ0hJJzGlrNz7bqKQkUAjZeGtZAs/rMhox2Zp/+Z2
9BuX+yBhFl7SudZkscGQ4MHHWEk/KRnIUjbI4qYVx4UBwobDWgPxQkOmDqNly4QTprzVE8pbivXU
DJsmO9ra9DDJA4jRZGvyeKz95S9hizblDMIf08D6AYjGlmKn1cyVpqo3duAkiPgBQ2+1KxFXMrTI
fSJZlVQn4b85tGzWhkfDXx1bLCvh1Xf7wNNfe+r2HD0rfpXG45votxPzIXwl9cewkEXtQfozZ0jO
U6WJ24mzZD930OthuYaF4+xrr3iO9I6zK3zI0MjQfXRgMAWdhyjXofwbRh2i7Wh4PPdpOo1s0wdf
zqhJ6BFuCbQttylq/ZyJu47v5jSQbmwE9BtyhOR+2h5zqngoYwserhSR3dh/zLiryKoWu7pjLydM
cNnhBF/WjnXKRvFTTaM4GBGZ5FU5PmaFdS97evOBvzwOtc0Bm7ZP3EMF4lvKGo9qtLT+VndcIinY
lUPJG7hyTP1mSnL/MBjMe3xwA3bNawJQ0JgoSqQTfbRWdyb5xoQLTNbDHHSsCuDYROQeSRDRtrDq
36sS4B/Z70lhUfM0DPEKGAuhF5HsbTnosqvKfdO0+X7QGnC5AQUrVI8bCBV/5qGow4puzGqczJcE
SsDcZZDhEauOxfQrsI63PoJd6o6EHFMaTf1MpCKywa+sJ8xgwbUE/6x+ZHJ5KS0ULyXqnKSliaPT
D3RHmVP/O/fInF6d3Dh6nBwqLdKIIXGNvWhzDHMuAoDsbBbQy1LdI1hTXXY05s0OHZjmMsb0+wW1
Gr0CnBcE+g00EzblbH6iuEy62MbPGXmHvh9VcIqfrgugNvQAygOAOUTviPIxLsBNspyIyCE32XX8
SdAdERMi/5RsnFOS1bugGjm9a/FJNPq9bYI5NRIvhbREQygraJ7lsDhROTz05DhsO8t8AsxNtneN
HF17HO+qhVHAfGgA+W8caT+YafwxNjZE2XHRdjMZYKJDEEd7zaFtTYNjYvnlOmdXr5hmWVpHwBVa
HRantTNTlZl9u+4yt2T8NP92ErGjvUy7uLFvuzqKdjOjzX5iAIAGbDXN85vVSaU+Xt6MGPMsCguO
kl1z8E0avabNRedKQwVVe304+86+Vd4BR2PIaBDdYtRAbTpIj9V4Z5odNVcdHHBT5IBVIg8ZtHgm
EKzijJwOaPvRVA7y2ZPE4ORC/oW4/bdgaqDm+Od/AEnN5C4FK/Zfk9Tuv8TX//5fl6//DFL755v+
AalZ9r+8wKK28bFP2JyOYOj9A1Kz/H+h/XaBpemuoVuOwV9VtbjS0tx/6ViXAhi6nm7puhlY/0FS
8/8Fa88BpOYyPvYNpu//HZKapTvA4f4fsF5g2oFhm0QE6Zbl2MH/B9aD+ou+F3M9whv7sSdRTyhn
sfLELZEB0yG675A5Kt9XiRXNiPnLrBEXH/ug7G8CVJuJmE/K16a+RhnilNfNwpAVR8tZ/V79Py55
girkfp6DCx3odePFd+rrmxzLmw+owF7OTP6ZB7kXd1y+tJoxFSK7sASqGTF3Jbdd+56z6JS0Wqh+
n1YYMtVfKCqB8gzGcK/dhIAQ/GTlSMQq3F+nF68Im76UrV5POdRb8Y36WvWUFqdBbyH2jUt0hvp+
XJT94L551kk5hJVnFUxLkU9XgEmto/jRjFMymlcbpfJHKu+csSjJgB26fvygTjXWgOoZXMNPMCQ/
4xy2Ir4aHNWLRec2gkFAyztcWlR29N82yWIdldVN/VIQCM7GP86sPY0NcLYqYJW+H+gCKvOoKb6Q
wTwo/IBynS5i/LII8kUmXNfx579pLgnEIHdEt06mL1rVPRMq2sAG5ThPvPM/opmhRamEEXv1y1LV
jLQfFYSCNu7Vvs+jXBKDQVXSP1zBFI1cl0NC6o0J8eGvvX/xorc8OCeC4CAHLVyhZw+9TH7igq2x
KR+j2L64UGnpXITKL15hI3eC/GJ5GLlLE38NOzuvVfn51LsPvvlqYKSqsRb/U1cgi74dnuqcWCzr
PlC+eLz3kcgvGK3PPfpfU32Nuli4VcxwxiAf4aBt3eKNGERHI9vaTDMMAQBOooVRFe0Oq74oHI5y
LV4vA1yNyRz/wMMKG4wtymKq6BiY5Yj6JF03/vEjhO3KtmuUyTVj3UghYyvzL7+YSxP68jm26YWk
3ysUpy2D+4kEReGzx+P9VD+S137XEKViY+ht8fJ2XX7RRHtI6HB4GTyRJXpSV/H1zbzefks1Q0rm
FZRDfnHAEDRJzuQ9O5Lvef0RdFYuuRnsPM0nLUyetRiZAK/++hCgtjzTOVjL9AMc+FkxH7BT3fTO
IyQdSqz4R70Rk80tVqd/bw5pWkSG5lt1UPJlcVYftfJyqv9e71Ms1sDQqUgu/qzxRqvbFBpIwkVu
at+m1L6rLniv/I36pGTiPHY9+ZYtn1AyTtBD5C+pBVE0fyA6PfhDtlMOYHXBDdKG5WXuRq5NA+c6
M84fwhG0BpSzF/C2A5tR/uzcu8/hp3AbQeFiu67ulVVV3bxz1z5aump8f8OE+dN4yQ8s6ZU9p4+K
Cyj/jCr6N03OEZAARHG3Jg0Jwjx+kNgeyQ7Y4mW5FeYYZiMd1cl/KKD7uItzmTpMwvlwZn6zYj73
e6WoOBBYJusssWuIJv7pp2qdevo9DJGfjrxT2P5m+SWM6Yn+0ub6CyhgixZR//HNFMMzLfWGSiJN
4uOk8p3r6oITB0fm3hqMl0E8MVKiDK0uNKG+AzgpGewGTUZP/YyyQdECxrH+o9AZXTuizFmYwWlP
Yq5vXEViUqZ9rEgvEfZPv90XxBhL2/1InVv1yfRAF67/5VZVHuchmK90G0dMX0y+KE+OLrNk1PiP
YNYPyOJoO+Jw5yno2oTvmeZYMJ/VnzmKokXIXhSCyILZoJAunGC/FENiruqN4vrM/gKvprmY6Xib
uy2xV/YVcdKwcurBeI41ytna+olKdQ3Zr7lO1kN+qVi+LWf+aVkw8sA8doOkMZ9fyhYmzJTcSqd8
SDW65tUCbQcii6adNHxISzA/GDY3U42bmnjLi3EXxWrIOP8OsF7GRvu0H9SKkwx8Qa/Fx1yWG7XX
VcQoap04qatSqaWVV3sO3BccOeoB1CctXfFHfe9EYdqmxX1UZwDs+sdOubOv3+e0pBb834XIVByL
3v3q6AqZ2sao6qNaFId4/DVTSvHmjTbI0bU9ZmvqXfrLIdDSv977QeUIVAbv2kqtUOpL1LWvvmyq
xYuFS5zLX70qdQtU9XyamTeUPZzhIbtV26p6CWrxW9BFah3Qa/6fghsproudWx9dvmdO8yV944QQ
dDPjAboudKWeQRcIXjI8CXx8QA9+1D1ZWOLFcF4JEftx9eIcWyUFfXmxp4E0BIujaPKj3N5XNgFW
ZgWIMhf96wq9UT+jomXnZR/KAT6KCEkWKAt+VmCaP+rrsmQiXiO4Y9r192lYbvzDLHxlEHmQaGKv
CB0LY4nI0V7U8qXeDVpZTyEavp9RLf4sjaVBapPv36hLXF3eplXQpd2qtwnXwEU5/NXHoh1wU/8Z
y/FL/Un9ou7+1oc8BL1wFgZ8Hzf9kWl5yQ107NBNGY6zGIOvUJWFXsO/6p4Z+F+5PVp9N1vN2/XW
HOz+Zd4oYLqjVMisrmrxSgbtboFzVmXdH7XvuOl035fZ+loEwMwhWGjT1v1JFVXqI7pe07y+hVN5
3hbnaZtxMavl47ov1tanb88v6gXrUGXUC1VvwEDUPRnij6UTwZ8igCPNnzlUfFQq/T1TcBqmzitG
9w89kES1Wau3CSI7jMMP9dsZ+ROT9+kHPG6YOMat+sm+sXzNxvydIVH6527jQlpYBrvsvSnNt3hg
jWURsyvv0zcP//6jB9OMbqbee4/z9J0arXIEXtTDXG+MWtyVMTGTvPcGC4sP4Qmy7oaewnHhz135
btfLi1q/U/g0WH0/ojJAkd5sNTH/CNgaDI2PDIE3KI8PZoRdP0777Jk8mgCSn9l9Kgok03PnYGaO
s3aLsb3vbfNbjFj3FxyMqT5UJzCF1YnEMvg8OH9CXQx/dI0uMXyaKipm4N4y25JbcJpt0lOFsOVa
a1CdzujEGoGHejYegggR8fiL7ng3z1gJ9KxIECk34mRbWsta+NZaO7CX7QnqfnYYgvh+qcoXHR/4
3ur3XTrw0sGuj1mMxkDl1pntGPLoiMFnzI6Ldzs15CX1Du45R2DcYb5c7fzaIyjPA+c4zE9kwDOu
bQx4sND/wz79EhZNEaOsob+mVrS1/fy1SPsxZN1E8dPCZjXT+UJ263hA8ISLL6NDb2MQRnXkosAf
SMQp9XSXa/RohuYQJ7iTA2ZBKxQiyP26ctnCQUQuq+2rujhgFfLqabxZmOSYoE0mz9e2WuEi7Kxd
lFSE4E1EAyMR8tbesgsGJkc5tciOvWLrltrbPNPtQKbBvpr4iE5nZnvx2ulMLAtz+5nJ/CTLMd86
ExGD/fKnCjwG3dNDXhNOpAttl9diDIeleO9NHfcHORyazQl5nsI22FbmnK9LOYUpRrZ1wRNbuw1I
yIUHh30WDrpLqHTXduQue69p6iz7LB4xjn5gmm/X7uCLfUsmAKif8+LZ3jEW1YIs3fDPY+rnt9nI
bii1Z4mMkRO8160dW3+zBe2ehQwNLnTvWFo98cM0CFd+DPNx0LyHsvyiEr4b2uZh1pjGm57zbjVu
Hrq1BrsiG+lilj8pTP4UUusijHQvpUOzC0tflWnFIc6r7zhJgk3SyUs86oL2EE5sx/maFjumPdkA
TcoN9zi1egYTyj8K0x5uwLwOtIDNd83p5BbMKsJDJvph1EQxtnRkQPRqkladtWwXVVGXbAtBXlCN
mHh0OMbQgJjCxvrEyyjQi9QGUd8GDGP8FU19AGA5gY2YBCak6bHBqwtbuzTYn7I1/HrIpRrR5TrG
Za/ptXDp8eenxJZaEhJJX+DiTPlwk5J5u9eZ4ZI4zHGoF8ZYIMePtQcmqOMq98uL3xO7gRzH5nLq
KmDTQR0FwJmEGXZeTjWRfTcBk96as6SXZ7wjuNAznSulIpWSMB0r9KoFkzBuZcvguaS3RKu2YZD1
ZmiTcJdZcYgFpAthiZGBOyHt7jrEdjhtEzNXcH4YEF6R/6APuaCCey/69DEx2xPcWmNbdLyOkbDm
riFkc8DC45AZQiAlo1P1YAORPBPYYaIU4Cl0BCgAITqNxQDoQoddUyWzF2bRiE6nNT+zxdF23Ls7
fS4o1nxeBZiAVz0P3kUi9tf/kdoEQwXgeDBqBj0ys+aVNLMvXn8dxmjooPd0nIyCKtsaot1rjFB0
N3qyZj5rmTPuTUpioWmXJ4fSdGFz+v4ZOfwXOdEcXo3lLk65piH9O7iorbM1kT09JwsuSJST6ZAc
dC29HyU1xmAtTJntk8Hwjc5l466z1N86FT8essq84WgBvmegJS29dbpO2sA7yBlqQES3DD822MLc
JUBwchGJH8qI4NGa4M1tOQWnuZ/rzcxUmnkiBgBBvtR6yAkKTz3EKh3aN25PHETkM0RO9CxzjrlY
Xh2Nvto46Xi3lnrNBBuAgC5aApu/oYuDVgZmwLVJYAU50GmBo1AqV5QN22GWUH3jgv5ZawQIk/9g
+Oe5MsRHVDKFhDXgKeFUWur1IwEteHASr90pDntVc2WiV8+WgJwnO6et71Zrv8i4y7GSj9INF6va
6D22c7PHRY5gNFv0C5ZEdLBtfu8y19nEcX9n5NAzegMdaTMFyFRQUGttS54mc/am3HktjrUswP/I
WPcmGLbEzdqsUVwGuEwOo50imlNivkTDtm1HAckkOZ4twTiFZksHKw/PH6pUYIaAkzCoqNWrBzMb
CendKGQdx3sjNAr/po6Wx8b07wkFm8Kuz85OogK+EzXjsuuPxqXx3c3FJUplxFFs2rOn0XgN7O/R
F5ek47VOIMzgimGCHLrnWmdtdiV7MAV+ulOohcpDbA1dVW3sy5rAFC20WHMXm0+37fRvv5GXJcbZ
VpfeO8MxBjTtsvLN3MAsH9Dyj5vnwephQxROFxpp89yDjMCOgG9ibsKK8WrY3ulax2ZrLugzM5XI
Wfar2aLJJQywbVEZsmy+kc0L2yFtTlkzIAVRz+S6JHRI1E25Z7gzwgAeXCYC1X1vsMg482dGWi0Q
VqGFnujvxcAo2uoS0itrZilE7mwRdOMh9cGRq6OOuGklXVq/eogE27RNdvA6dl4YUAD2VzuUJryN
ZbIXeU2crANVU1iE0/dTwaPEFkk+6D983OOrbpkfog4gJuzSTq3LtwwHx1XmTdhfDC90m8Qiw8C7
612eIsbyaQVlBZNtLxgEQ59ISmPLzQUcpkO6IPhkfC/6kASprNIRz4OtI6hLGYIHDPTFEEzrig42
Ez3/lKZclNfVzPas+yJgEFqPLH2FTRABNMqHaYy+kWBgqUdy3svM5S5lsTYXHM16nhyb5e871zvN
GOop0nnHK46Y0vaBa6BZK3lJMeMk4EUFWk7BChGQkOVr7CqBycgraWhmlvbEJVNa30T/SfYp2vcW
I4sh/islIV6ti1mP07Wtjca2GW6iSOIdJzS8JdJrIUxzUy1PFWNzfDft81T7Xy33MnBmXo+7biqm
V45aZGMG9ES2i22CwmTTZpm3yW+6QBI3SQ5oUttDODNa5lns+pq7N7OH77ThvLVgIJGxgJQ2DEp3
wPRPkjERz1HFKIhogR7LTp/AwzHz/Hmx+wcZ4WBFPMiVYKsBgqBgXxh4uOyurocVPxdJCyoF+bln
zwcXJY1ZNdDfauKnSbp/nHAM7jgQ76QZR6E+DWPoGVRi2WGMiFOzOrIyMrAMxB0EZFmT2lAgyBCe
9jItgMFVzKGtkzaODpx9limgnQq4WznXGIq5dctJu9TQ2Gd8qF0CjK1HPFEbpcX/CtZojSr8JMgs
zdTZ1RNPmPnHaTIIuezN5rEaelysDCz3eprsbTS2dtFom+tOhffpprUxUGE56MI58u6prNCKYGYK
pSsPdmzx/AcG1+y693nOpdUMvJFtRBzAkBH+xoKyRxEAhxlmQFrwJvrjrZhzezsS8kz3c+NOWIHd
eDkBhAFn1Mc7mum/6DcwGShXEvrb3JKPLNdIUQMG7ZaZAuXxkUM7k/8kNS1h6sN7qjvoN8lzRlzQ
V3cyyiYYOJmKjXrhaKYT6pHhSS/7taT5tNZTbPdD4WG+jDjuOQ5mSlJL9r1jF1gymOVM9bxutl3O
cGsysKYuhAtxJBkp2Vsmq5A76ArYqswEgcuMNbMsWDBjLbdwuXJmdqiu0EjY8mmyaqoWclXNIVuP
IJDCofhNvaUItdxYNgRNuoP7aVHzACRXiiKgiDI4VC4Z2Kh1my0RrUf2AzoavnRRIN3r5q1dlsdY
Mq2tYUCTZ4lU3xvevIi5lIJBGz1P0liCM7guaqLsdN3whsDAiaN7eCu5n9OOQahm1Hd2Ya5YoRhS
lsIIGcET6dr0oRdwwdHEJWEon+8WCgfTyi6oLY0wCnTAH7VzoxGUTAY75rY6AeiTdtwOcU9Pj28t
G94EPbFuR21zfdMEoPDQZ0Y76sSkel3oJCkzh/oGwdtNrhbu61PiTcmhVeUvOCCnhpXKd6jLzP61
somxp00OM0fv31OlOyay6pKisqQ3FL+VkkKK8qLjWyQvREfv0TgPsRd8Oxy5IFoUr1PhEFiI4zh0
dP2WiFhop2anzEp0pOporTokuBsuDBdpfHRGmISmTlltJzOdRPpsAbWwIVglneyG1GEM5ICpw3Qp
DswJMeNSb+NUAiOUzB/mSHjY9HdlbVxK90BoQziE/pMe0Dize7b1QFWpDhmxZBes6yBY1wt7e4b5
DL+ld2ct+176wLRKfWL743HJS5hxo4ejzjdI8Zhg/13pZPqNbCB/nxoWXFRYDpwkyVMXCTFbVRDc
V77g9DAtsAvsHo0TqZpcPEMgGyV13YgE4zD5OGtU98muX1IXDdb0J037d1WEeMzMV3lNCKpseY2N
R15rFcHs43OLl/yQDQ0z+Kxk8WGfwUSDZ8ur57CqX6+VdVfiA43wDHaOuh/oDmD7GPkX64vOagS4
gGGzUe1bZ3gYEpX9xf0R6qZxCkhCL0WyrXEdh5kDGWZmQUyIRQ09nzK24ZLgSI3VteRtwERLZpfF
+kgjJcgp11M5HvSFVwZoHUZLBejLS/hdpCHbqzDPmQR8qK/OUpByS2u/uUvBBWRFUJOTbt9YAHEp
rm4p11nUMLWFuYecyVtGds6cH4eYyymRmkfNXdWh0s2Rs69Tl6yPac6xYJhUCpSzsmd90EUWtriq
QiS+bN+gNqIe5EEg1i7potAWCKrDz/x5vcoAzLWhqyY3QJp4O6wArn0yZBd7ZlTS2SCDkGoFyKzW
WR8oSWIFmom7r+koL310qXHy5dRDFl639tzrfimRz+qDv/68TNSbIaMrZrYIGQhp+IaLdEncbcUd
tZGW8vnG06HxottCNB+DuhfwXIoQ+JoPOSHi4+BftLlqZ/xwE48F9UuOZRr6lTr3p9GNTEh29c0W
IzqXdyp4Z5dWTGvSPzY4TCSWuzBGALTxqXus1M/W17IUPfgDVwqx1oYb8FnqaEo4fsoBIoZv9O5O
67k9WfHPdtMvK9juGSccG3xMy7nNb5/nfunCSC5aWCC+o4RBGJYhlrCQxRJxybFZ1VjXgtHJWSG9
/RJxCatSaRpAZRpauo/HjqKPGiaeVclbGUcgGDG3nQmzvPzVYg6kRkxoC+qaQ1xgc0V3el/7SqaH
pGnIeLsir2R7QnDkpLOJDROkDmDUfaMdk2ZA/cHl0pcJuOw0Rbsezwhm6D93k+qGAeLj6mFIYRFl
5Ufc4BVwYb+jdaYtqKQItnobrtSd4ujxpqw7IwDUGOxMB3PREujrOjd4Cvz4RptgMnFWErOyHdIW
WRsFOGP6EWsr8DZxW3BJjpBGRsLjYwNxVpscdY+zReQYnGhEdyAjhBsQISTbznDLpPyOVAFIiapq
HBaT8/VgbfuOat5ymzfqVDN0WtaHkYdGfuWtEKCE1wfyyeXUjWLCN68uE4IcUanln0ZhgJQRcNcG
ezjPKn0kNsN6MCp0KNHemjErRH1yZ1comq/fOpl0BjWzeLQFfFx9AnVN8a9Nt0bcZ+HVcOCSWQDj
TQt1jaWVQQ8QheF2mpJnT+9zsJfUEC1SLUwJjwam3DDoYUnqJRphX4cfxvruY+1bG3F8IxdIEoiM
T72k+1IE6OY15+m69OaWixRE9Q/i2PjINB8HiYHbsq4bImP1F9KQuk1lRD+z8xvV42NVtqxfM+t6
7RjntEB+k0wPiOdX7uJr69Idu9CcUeLaFGydW4AXsYNX6RENrvCHJrE2ysN7vYCt3gTXYGcfedvs
qRuJf8/QKxFA+6tPPAd6BUxLuBL8kRihIem3Vc/4Nm4o3pq2u0E8Gvg++rBkP0bDI3PH3I5KlMwU
fqYd3QbOfPYBouY5F3xA0CJDyRJnPm9NbSY3uYaBvcMBBj3BvbeXCMm0RwPImw4w1p/LOeBIG5Mc
2dT1LVNEzpOGz5WALrQiKXlljhKylhm9twGGxCAx3mlT0/yJ/ZazwfyWmmML8yrZUqdRuIDOYKNj
FyGVV4PD1O1nx0KxPMRHIqHYrAO8lNU0bFqB7mhIklcDYuHKccxqzTKNgUQDQ0W7XWsoK+0EmGeD
b9iy+OwmtbpHNT6VxbA2foQrvnKhYqD6Q2h7j2TKogWFxCjo+TTtFudmofZ8neqSCcPftauU4l5o
3jNJkbvRV1uJR2U9x/G5LahouIbe6XdzyfvAYgxbuzENbrNFIH0V9vwR+dwT3pzRfisN8DYLlOT+
11Z70kIyi0EqI2Uc0Y+NM4ZmWdMvVJ07rI5rsY/zT2LdtHVmxxXlJmpJ8DlTnwQr7IMni/jlMFvA
C4FpQ73pynWWwBNbxCecOVrwFkF9ZylxxV97eqlr0mjq7XWgKWJBDVnF9+e136S7Sa2hOGh5CnN2
Fri0V7349lUed54Y/HC9+wPI9rk1Ozo1SMrXQzqdNav5NOcFAvqzGqOYBhk4nIacPcwxUn/Ki/DF
Hyd2TyK1vzBfTgweehG/2vX0o7Zogot+8ROrQRv6+O6eBiZeWH0Xw6b3GM/WCDUq0gtyn+75PGzV
6F8Nq2I93oqsO6mpVGUHN0gBtgz79xZHn9ZAS9cC19DEjZqNaHFGPB8sNMxLamStcyIalje0oFsP
TYugDJYq32aSxfvo3arZvJqZGKaOAHw6mPH8oMYpdgfVmeHSWDhHFA2cddIfp2WrxBd8wY76/TD4
mGf15ajZKA/U3ywzkNYphtYN4pqZlBp9qplbXnmv/rzvgvkHM9tFoluAqnpK7YHk7IxKMjopjrRk
7KUg++BpLzRjf/wd+9LO9KyDiqRQs8ncAyjcAg+dAC6YevOd1+ZOk9MhIjdDvYfsrxBfbOoA3b53
b7OlhPI6fv9lfyMdsfvyEME6VDISJdXQ2/Hzul0F32oar8/2N6gCl7Q/R3iXyJuuIoyJyRUt8u/e
GV8wMTzJqaHXM3+1SqHO5L32OZGnF6VoyILqAn30kjXuaYhPMSZLIyEsqqTwrUjTwczC29EfW0kc
lyDlJGdSTB6Cpacf2IdtrXixy4dOyxk+JkhVEjDFg+pkUaHD/elQlXhws7MiPZeshTlhS2qwNZpi
R0vjQOzbi5pYDn70PScxQ0baH8zvHcjvEfEnjNNQJMcrHQn6kEQPapavZDSWlb7J7jAS1IGh+gZZ
4k4FGlkV3lMWPWs8Z77/kg/OD9N7K05flXBEvXT12WPSeq3S7LUu3oMDKRgP/54wuhW4bucicvGC
z189jroi1MescPF9wKXeP6khrT6cMn1+V/ELkfgrAWjbs98tb6ma7aocgC6IzmO0USNIa6wu6kXX
Sfsdk80Aah/7wh91X9WdfLRwO9AWv9dItazqfKsuZjWrxWV7/e9g1OsikPezi58FQnDgjXdlVlM9
UHDXH62rvZhV/FqO8bPi8asMpHhijMH9EecsPTxcU0VPamqtLiN0kFK7NXrxepWj8MKuV5t6laNe
PFaOuZJa8oXb/CpaQ16kHkgnXY2E4r16H9X4Uz1BjXJN1h6WJLZd/qxu5kIr9z0TBIhGP4Wnhfbs
nf79d8EyvngZY2LZwoS1Lwp5rm43JaBrDe/Z561TOHSdloHSZanR8lXlRqaWUrdJx7qx04HYvi06
3A9cozT5UV4o9UXZTw/oUdfq69SNooQ9utH8SVzQMnO5AgZ/qNCeqY9GjatdxfxX8oKMGGlcrVig
V3oH+YHno34psYPhDSf//3B3HtmtXMuanspd1a7USm8arwPCESBoQH86ueiQ3vucU42iJlZf5JHq
6T7TuM2qhiSKhM3cOyJ2xG/KmgSHaP6fI+u8ErTEvQQbiW1+vLeT4r0w58eq/RAIkABo8Ir5VAIo
CNa8/euJAqYbbLzT/PR9Vu9rn5GOnZ/l8wr+R/4rs3daLTcZGz4IcIzKrF2aoyzGz/KdlNL5VNKt
3DYJP35T/vQcwdoE6sWf2vUeKgIghx/lK8rXMIPg2egqDqQaKId4+d3iHAGzJMrDM0pt0vDA+wdP
NAJKqGwDa3yPHOe9RWsAYjtwAPdqSDhJ/xUdy0p5aAwGt335WDH2kKu4fDv2i7wnUkhr9MA4wfy+
vQi6nOIRFRkAMagF0NlsFhSaXuJBBEhRgDKB8tpn9qtcoACee6MaiODxsrijpaxZiKzfzKAwNBwY
kF4ZPYlL7r7P42VrTnp2p3GsktVD7/yLikkQJdlkvVXoR9FMkb+AYVqZVnlWkDlZpeEERR0EGEe4
ynIwKUPsMoFoN8bfNL8f5KZz3HooUIOTnylCtp07HcJ8XEK7XK3emH5ZwM6J9iLhT0P2WZKiJM7E
sF7i6GEgxo9pchocm0OVeHJRMnMv5iY+5+6zY57l9WRRCmZCvCvEzSBzky2jymNXKLcqY6e+d5YF
IMkmNZ1PpNn1eoGhCKDT0qdfU3Aqw/lhgU7gWf1iNjcCX4ibcG2a883ye5DyS5K0U+Cr7vn3Y/F+
KJLyR4ti6DvTvdwLQe8Uk6S99jEYnrG0b/N3Q+2fZSlLqPSV+i0ab3I/e4+QKZ/R52kljXnJZ9Ri
Ejml2atSfEgc82vkn33tXkKDpDnXG+8rWndSJzit8e3U7hI2Kp4SFNcXYt5XGYPXIiUtLyo/OJl+
GqjR1Dx8Ls1XdPReEPH7lFAUefaPQh1R584mj1T8in7HTrtXP+OfhzKMPm0Ml+Tt//onKg+O2r0J
4qxKzJfaf5GcIH+d9fBoRck2UwlEcrXkprpqs+m05rCkcoGdaAYooNk6GdKcxTGlxmIQnbtdZft7
wQrGiQ2jjDpGloGkV0mhEvPzZyXwvqV0kS8lT9sr2XgHoOtqNNV9Y6X7KAbmQpad2/kjTbNjM4fb
ShY6i/zVNzdQAQEUZKdqGjjXYLVRdx+jhYphO25bbptv6Ps0d7fi+jUrzbtt7700/mxkK0cstBgY
mM1ITNODhxq4VaIO3/K8UaHWxp55PmBUAGef2OgRLVqnB3obbVRiWdp5XyTNz5YMHKvPaPK82WDy
mmzA/aJ74AQKjZvdyjLOy+Ql1g9Fk/1gNXpAtHWLhuH3TB8lTvBP9LXPkE7hhKiQPLxC9CexUKcV
o7UZOJaYF5uFuoeQjXu8T6UDUC0FMDNhwub9LkgTtXrusK2iVtEgN6/ksko9U6CHogzACpbaBaIc
dY03GEutw4EOGaHyJOgauSlQPr5bqJZT7G3l+QviBp8n3c9Xtmc8owF6gs24ltslyTosAUzNOZjX
K/koajWCASdsK9Vx7rWNfHQYzSAZkI300rVtVrcV+wmlyO3Ug+sEp4pX212CHBw0qXd1cbwDTykX
IaKnFQOD0vHeUwWAjn/R1ivKa0r2b/vParyt6p2rDddyMXwSwrhB7emiu9Y7OporCLyvbsCAnmdY
ZJs0jB9rdEbw8vicx2gzx+VtZ44fUo+JT7ThhG8zIuNSsdgc5Uc+e4gBZ1B9zFH4gOTQldwqeTnb
GL5R7gQV5p5MeF8+YZv20K/hTVZPW8ef+IWyP6cb+S469bANFG9VaOpzrdxGcmNdPm+Em1WCpWSM
CpoZ5xtlfquGn6lST1IuVFH7jLzDvYD9BstCq3BeaUG6nnHBtWJr59z9hcCXYL5gzIioyStw0x+J
LYILrs3slDYWZz6gxukWSfZXSX2TbxL6AHF0zspN272gv1tAaQI1lE2ONNqDi+DbECk/7uh/hR6f
GDNFJPzHo8QUBwCohAgB3z7AKvwiwIDpo2hN5pcRmyZjJbFBccZvdfy9wbsGpJnZJLvJS/dTmV+H
cc3xHf4rB/D6K9SzzeRWx2V7xzbnFkbYXjIfyny4DHw+uR29QU3t+w+VAT+biycrUFavEf3E/vjU
E1VkcY/8OjbTXWx3NJ6Mb7MjvsxgGXpcKeU5yTDdN56xEhxzZkVnnKBAns8f3lgcmzDcLq/NCjey
+SPCfqwtSdNg0iQUu7n2kYecEH1lLVBduRQM5vZh1gNeKn7khsJFh3g5rwXjKtjkrKvvbCAEsqsk
usrOKlVnm3TJYTS7i1TFtiDaBb89kVJQB1Oj8c2jBHY9/SBxVY6Vjeq9L9vbRDJNK80HQcsqg0qr
pz0UFo1A1o2c4piIf0pOgcXBS0uBKmjBvzFf7osU6F/+jxwd8CLK2+bf/ocGJeU/0EgcGr62Yaio
5riOY/L3r48zdmny6P/ZMXr008ZFzUI7YY/8FTgMeHr6uYhs58i4BzGdOJqOqiMT9CaV3/uvVIxr
otDT8mH+JZrR7qe4/ch+mv8HiEaaapqwbv57otGmKf/3/6qjtvjHI+60xd/5Rn8+9y++kfeHbdmu
7Xiu6iHXZ2j/l29kan+4juVgaG27runwsH/nG2kOf9NsW0XbwTIND07RP5D6WLhIuvaH7nlQjbir
Fvawlvev8I2cf14llsqM3uLr2rZr6ghn8SH+vkqCsu9g0mqsxAL1EneiFnWTCTubxn1DAobJp4r6
59+u1X+1ND3jP7+to3PQshxTczWdf//z25oIIoPQAmNWZ8hFEOPLUxOdtClu7qSsLbUqPiLRIQ6Q
pInurCiHKBzQwAj1i++jz58rZvyCR9EVkLtt0YbDM130Z7cLzw5aJoe+pGcW4qW8U6ZZAdjClNZz
DXRLbCs/lZqrgH1wACyhM7ChVwxKM+r2nmExkBkjFcZeWiIcbn6NjN8PXojNQqujDOMaPp7SNrZE
DMCvgmKYUTxInuHGIiE9dUyLMpcwOu2gAh6m9JC3A6Ylvm1sTb/HM3Rwrqx6b4uSIsZG8daCUbjD
toTzTWvcKDYDdcdQx+u6WFmoTaxH1UfttIYxiJAODTG73oyu/1ZkkC9nx3jwUx8h4IKmPEtm3iJB
ehOAntwxp+92RZWjydiQ6zJndNfe3O3T2Pvlzias9rgLoQGV7jbSnxoL+z2U6q7j3n/qhPqKkVC3
okb/NaGKsG4VREmUKJ+3MehAUBw4Ebr6CZC0BXFX21Zm+uFPOQLlYE5117NWPm3zJoHzOdWtuU4Q
eFrVuESBnw/BdiCqjLLlfWSBImrL6K6yen1T9NOLpTgqhlmogwXgDlXjXSnAi9YpSleguO79dnyO
QCTd1Oi+FrMLiAfGjNZ76yownYPp49muBv2H7RYjGS69GAP3xI2HGSUW8E3zhNguSi3atQLndoWZ
jXpElx0F3BntXMyfQHt1d1mOKJB51VmIqTEjaG57U0ZEeEDBDzSuO7f5DOoIBcIMw8ZYQ26rtuyD
g6ah2zGos2bzXp1RA556ZlZ+AkG0Qtr6SucW0OTMj0B1GJbqmXrEVXIbasP7UJk24EH01h38gq5n
q3xsVDSI5pJ1FzjVnZK0xdHs4y+rNVzQQgFY8q4HnuhcrNEcYITYYg3T6ycvvbGQSN9ocMmNSB1X
1COQZE2knzzN5yUb3dk2bVpvyx5KTtOgDu86XbESYNDW7vNx1TsnEaSv+bboNPtPrN5d3uDz0VnO
xmoGThhldgewGskjfNZWSguZwnS8EAlBfQvGM7wu2vgrnxAWXV5EQWVFBdu/d+YI0S4bZWU8drQ4
+EoySztqo2WBQnZqPOWd8KobGQn2IfCutJx3XLBxo2cwKaw0/9B8IN02LuZqn7b3yF5GGGlvAgoC
VkEI7KcDnq3Q6yotBz16oHq7BDva9dAb1UMwBJT2c1GxsQ3UJ9DX3tpO2J8z1AHQzHLsUzsCn1Eo
GT1y4HtghYjNQTbYLf8LFvQKRk5emRbnK628iWooEnHYtNshCl6ZH3pAvvr+jLEH/HEURXK0UDK7
djmShNp5MLXqTL+KMTEyQNaT7cfJM65eQOwj80EFdzjbDyH2lzsXWDE6ejYTQUCeu0KfhjPaWYw7
jV0XaPUO0FtxG7j4MOkpj0qzNl9Phr1D6gVYBVOvQ0lPE9KQyUQm8NE2GyYUrPthpwUYQTcIOdzM
JprrBgJGfdNPC8DqVNX0NqfYxtvDso4g0NDIT6BaoayYnho7zkTCH5fq0dvaKDZGeujvA7u5aX0r
PQ0F0lBK70CkmY6eEdNMMpoLvgvRsZzajduZznXupCrKRYHBiS1tHxWz1Q9ql0br2kW7SGnDjxa/
WtpfKSZdCmt+1EN44VNPMOLUd+wi17yaEVgG74Ukea1HOzRS4hudLLtxXNC8JlqMIGS7eRs0brcF
K+BC9Ud7APG3gzU3T3nApuDzOqwYnI467UA/+rNxZ3tn+zA1u3p0TgG+O755SvFzve4C7zVF9PWh
6TQ50qZMvtGMCzqLwq9i2BfSjBs0Y9oAf5/4KX6dffDKZf3omP6wr4eXEjzdAQpxvkYgkfkzKLWw
G72D2VigaSBEoNO9G9sCtCBgFDBtfnpskoozEGpgUYo2Ve+Z0MNVrCuY5sXHpKsxfr+O2tREVli3
WDvN9xQb3baZ9dfOxaQrdUEY2X6/RfvmldHoWUlwpnFy9dWaRmfLZA1vjqFEgBi1PePeDAf1OMX5
92SYCk5UxjmwaCbOc3ZsXUJV4rVoC5ojiv1a99Jap9Etiz1K0DzWUo/M7h4DT7nuWuKO5TUtaDkb
tboq3lV6/BqZhsIsi+k872vTh2c+O34NAcYxraehNz6mBEgLhHvW2rfAxyD7h0fw6QrAWZH/iIcf
cqe26dHyB21fVvZnl/s/2byzPqcpeDP2Qmfl7L4YJ7dMDkKEU1ipz9qIEVNy68WYLsUgelBZQ1Cf
3rTjIB1nnGvqcCHLiau1hZQQYZIF2M87vQb5avz5y8WyeVaGC/ZLP+JMrjJaWJnOS1V1b4XQeTqV
XxSQBHGPfS4apDN79XVK7sXMOZK5icZJy3Hzr+kucZtLF8H9MuuLj9f6jOdCltjPDVoRq4w+Ovqz
b1FAxaMdp0ElBEWcqxxm/vSYL60FWVvT7mOHk7DR4TAtH1+cn8UBWp0RKMwfIo5HQkjEHo8uRUGH
pOnbS68w35zsXcvwYmUxcZLujZymDKXYgtkFpwKAmonVMsEabPXFMh4cDufTdFt25auCOR2UDOur
d1YhWOvKDrdy/ZZ3UWmgxXzZcfJpS1rnUR04uc572CEvrfck11c+KMCzxzJhnwmpfflk/kS/R8l+
XK9+qhvvS0HceeXYxW04B2sdcIurabdADr5rvWd011zii9lrv9tE0hYK6dKoviLCSww8pdMM8Cj8
pZVyGqVXqaAeJZ0cq4DYpDzR3AAkxgza/pp03hl5sSPyJwz1uJ7LbY3V9kHJMIjkqLdc+xwYCkSu
F2f0Xn3/jMLZK3uHOMp8I2F51vP8lNO9W0m7qVPjtyZ6Xvol89w+K/ab6w4cgnl56Q8tb1rEOxzK
fy133Ez956pkrDIo/n1lhuB3oXU9OnPLUEd5BEm5ykSpx7xebjlF7XfKKVZFJnwF/OuTZk49LZ+9
vRB5LnBHTlmEJh3mTcBuaWJwzRYEtXyh5S0Xd+OW2I9QEtQIWo5JeYOj1kYW/PIuSg7YQ1OOk3CS
E6AvvpI/la3zHnssUiHDutN0bfnWNS4Hh2gC79vRTJXj9DKzK9lJo9fQsieSF97Jh5hhNeqF0zAu
ZPSMsYMfxkvCyZixIHJH48UCzGx73qPDMV3+fzlSjz4WAkCJOKq3XnQgH+zlqC/dDfl7m6Gn3MVH
R3YfxyW8xY29X6Juyc/yAP9sKNmXXfLZhES8HP/RSNdG1nDx5PYXebeeuEFRCiYjro6xq2yWzgL7
wtRYpA1YujmBQI8uImdjfKORv0E3IkCfEjPzOH9rXOs6A8UrW8BrWCujx0ZBKfncIT2F/hSWebIH
5UZIEJlKmBORk59yD2PQ3rupXH2DwP1XKZdN51VkV6l981k4NwqN40w3kejCXJj7Luxf2WdZOV7j
NbvNaZFgkK59aNWukumj3OUYWTGr/pAdUzJVQZN2EsDxLjB1pPR/Nz6ntr0UYkot/Ry1ombJjYfW
ajaZbhyXBRk5w9KbkwcA2wa9ihasggBne7O07ODYkfUvlVrfQH+/0nEVoNe1bDx1GLdRqx41doD0
cdu62NElPeioya3ER9tN6QghSK4V3ldspThu8ihk5A5J4GyXd5dRutv6R81sd9K5bBDTBz18GV0X
7tQMz4ebYzrtBUEA0haeWFW7NpxpByjtmzr1sjSr5FXUCFMQHOJlY5Wav217ZWlcLXs0Y/AjnWX4
PgdgFdsZkBniiWf0xgkO0s7uYcfmTfRVHiRWyiA8cbjJfR99lnHx4JScBIFPQKFYL+0fxWeCio/t
yo87ABLxqzTa7cb5MlG5WVWoOrocN617uazLN5UolZfdN4p/D1cLORTAcoIqDVXvBEpvwFoBKjS6
ZD+DoV2KPnwz9XcRghBD6nHQXinODjFH2d+jeIIghjWPOCTQIwxfkDxe9kKupXd6Djx/JAzQJ6tw
Z5aU40lqEea7zECgBlCFePfLllGUkXK1uM9kjcn+6dLhQ4h6JhmJ/frdORnIY+cxXDIc7W0v6S9W
XvyYuAB2zptcilydaBgz+TN8YOkkVBLPnLFB5v4mCbs3J/d/JxxpUy87Lkh4lNs9ZZSB0k43aKMv
OUsPP/3Kf7KEVi9t5aUJj9qjHSe/knwKYW7RcDfa9zm6yvv5qwIQNHEHY53dWiMuoEUQGXmMIEaG
iq/dG7vaCl5HM3+Hhkgesu3boMlByHBhpk81Uz7rzP3KJANYfo+SoSic0MQNsRbtLzh/sJwllaEb
zUUEmrE8dLlgEmzw/VlLb7GKrfXQOT/S6Ud8hjfuql+kkKr+PUMZu+gbJa9bdUCxi1Umeg6NSf8z
VQCqtUeDi5hpZBijfULh7jUcz/1s//yGmrA+Y7xOy8lhogccdVm1y/r1YXCCgL8Ou7OstlQjtcpG
kzxB3/HguO1Wfk56RjROxFfW2qOlORu3JTDQMbzYKTAx+W6ewUXHMAELSal9aCpxBwlmGfS93EMq
go28RDlMGa8VExIO0OSOqVyVkpdI35annenaoCXL0ysShUq9gszBbdkPH7EpCJXpUtrYP0PMH9sf
Zgcvc8f7ySsLuWHuo6NMcJZf9tiV5J3P+VY+kcsd8FO+A9pQhDsTtps8ElLcSuYtkBFvmTxd7KS9
1KIOALz2GtdYkfLkf5hmSx9bwzIiMuob1HgvqkcrE9iDGla3QwrQu+i/l31SFZCfB3/foappt9xg
OtgFw1CjfzIw7l5gKLLBuEY/arcd6o4zHgE55QBfFXv5eWAPVq53L0lNKXgOZsLUQl715TAXni8y
MNCYpAOBv9YN87vCpXY1Qa8LXeXUUzguaxAJ/a9auRYtkiX7yaQvi7uHEghWZisfdrFfME8I0ixj
ybl4taLv5aHSh578ADaA8SDfh5ei7iUJhsNwCXrlAZrA1RL8iaILUkaGVaqScBLPbpm4IpYr22CJ
UgvixYmmb9MnrBSsUYsKrMjSGxn6FHp70RWNzR/gnCPB1OarNB/LEpXZDgeBLXN1psfDuXFo68gT
kCHADZ3V6KvPmv5LVwg3y9WvCzzZq/KEN8HvjZarzRn8krjfXWxUd1aS9NGR2hHzr1u+UmoV5wlx
XqlKZEPOUjZ1cXDnUVb8RlxZ5T6Cyi4TYXn2ckuWWQBiJPP4awzb8wTVA9Hmizary9UcfHcbdMNR
wl3FYUS+O72xO3cIAYMwEaKwTmf72Q9+JWGzC9t8n7TgUgzMDohystuxrnpSYlADBDgJR3UaPtSA
p1UQBAzfzimS1ZMM3SSnLoHu3zNPccMp7G0J3mOT7goM3g2dAQSlwRIR5DUrMiM1AuMF8ESIxLot
t2YsSw2e7SHwm4/JQeJDcqidDRvF5ARP3gwRL7LL/kFGg0qL6Me0klRa809ANRCJiAI8gGuPpNzn
ydpo0d3gPi/hWSY5RjBs3UQ9yAhS1p/815urnVro+/yXfOG27h81mgwR/dEMCmdqhGeocl+cZRi8
oRU1puarof5SquHiABdq8WJWvPkmn+rtEkuC+fuvyKTXEnWn4MMtnkUCpfFDPE3qW5Organ4MTXS
fbWoLTjdHQZRG7yIzkC5Vk4LRBJjRpxpThJvHfoPyOmKKMSjC+lXM3/f6CWh13iYg0CTyys3uq69
R7cJTpiqbCR2gBGl+KTGX6op1Nu32pTdIDvNxg6epdySwkMuo8Tg2FIht3j3YZw/igy+5eEfTcdm
IgH7er5TnWpb6eMBfsZ+DrmhMcCBieNBMqMIOfg3U5fQn6+yH/xDGdWGNzLV/H2UYdAub4e6rxM8
zGCqrZCPBhzxW0skA/IRXHExiZR7udChh0xU1J0llS4Z+feoD96Anp5krcqa9frmYehRUI1RNQFg
KaDHAM5AHth3vw+Sko3NmISKP1WX6rcc0h+0gU6o/GFZue4MgXnWHiSjlTbqgUiEf3JGhl8P7v3N
SIxnumH0NAEgghBGS7bcStUl7xU3JJokvNXcDl8jlqth8i36/IRh8lredvnkQSy4GnaLqf5Uvvkk
YABUFPaIf11LmS5hBTO0Twf/gMRAtmu1FGNyYypaVKuayXZedc+aWl8ZJcneRS0j0qgQHL2E9jne
Sppclr/cRM8jkb6nUXZ0K3WzBDO5oEs1t+SUsuwwCtj7af1lFEd597pl4ko5NFjPkeM++yWJP6+u
C6fbhtMIMbNYhd4xDYr9cBdp/k6+5nJ9VbPaInAN2IM9IqfIRqbVQ5g/mxgRLAtQwrZS/OIQLCFV
N6vryWfM4GQ/auz9LBNtFQneSG92S4G1bH27eMy5YLE+kZqHy+9CqUKielTPy12TZeGW86XArtsL
otvBy14sAQwTG+QbGVX5rMJok837+zNJAOGzUIjQzcnPuCnf2CMIPqGa2imhwwniz6zbqdTcUqXD
2iKcxA0sv7oU04CrWm36TTFPj2FqWjQCq3Ad2iXsJvn1GD3gVwox3QyeXYzMDSfCN9UuN6nmn4DG
lXh/4qLtp+5OMeEf4tN4wHK7BV/R0+ENtENkjHBatBFzI6lzkxR4c+QdI0vBOsEZt0GNr3AeOQrD
h/p+ebRBF5SVXKxTv4F5PsQPOafPfRIAxSpGPClwGQUGNWwqZfjUCjEIiJxfjQ0cWptwIHKi19pp
UMlFo1nX7ouCyRSNEz5m53xMDWSl1EuPuLOM61ZlvIC54lpRsEvy6ZJ29HWuqD1RXh3Hepv5n+VU
/7KC8oOboq4peI3oPc0zlxnYxFSHPFk3JDikUojreLOFtY3oi/uR+0Wzzqn6V71uYwLW6BNS5wzU
jQSR23l+t/QdXftuh3bZcFegncFAAIfuqDyntXVfNiVHOQq6AiA7J2IFjkPyXGTYSmRuy3zBeqtz
zzryLa/roOg2+I/Wm7Rqb7pc/0QE9jy42N8NDC1857bQ6SBrif6El+gtCsNwmhIFj4uartz45EVD
vqpViu9Vh4H7CgPMuTlggAko2Qv2c1reTqO7yXw0RDumdzFUIwPQCeLXUCUCBFyqCvBuGiNoYSlR
uu38XT1S4un6ujfj60ApOR+g9GY3brjq5vBmrM0bW68cuscTYvkDYy1a6itf70Fyam9aPjiEcg1T
l5YenJdjN2ki14KnBU646H+GIcsgjB5juuNuaaAPqIUoHQZv1YirRlBstVJ/z9UO16iosld9OW51
B6EtK4OxwHz0rrSd+xCO6XXv9XdjNokrUkNnSjI2br16qHnIU8Q+LaIWy4AMYYAZ3izpUEcr+6Zk
fmAq2rlqYKUaEB39+Dqc5l9+o2DaCB4XdXbN1I21HnbBXsf2GhkGwEo9XleFkiGeHEN7bYz7UOl+
9ISkpDqMRbLoJar9p6HwMAgIsFXv2h9EDKNdWTNhzMEhWUZFx9tJgrXaoE3PqGPtqO7aCOZjz/gA
P2MMTwAy2Juw7iGCBsZr5Trfne79KlGY0ry7wMEexzCAtM0wFQvjwiB9b1RqQ+MXxX2XiVLpgw/2
1P42n+LLlN/qPhKXbaFC1zXh9yQ5VtiFK8oeYXmlT83BjtHoYRyzCT0FSW7F22ZQdI5oMOPH2mZr
V4mZa49UojF6FUxeo5PJwea2iar7soix7evaDdQzMJDBS56aCDxmhyhLy41MDK+6fWIgitigNTj0
zSOV0K8Yo1hoQlWxKpInw4FyVuWavq7mFuhm7d0YhqJgIMPQwe7LVybSb9owzlDe9RcktZmsATJ1
re5lxuZvXwbxLukwa8gU/zMumMhXgx0dmO2uqkJ98zMmE07zhqtCCv+rxC0AmLZaYu+tkaaaAKvf
zEaAZQgeGx9WebUrFe/HRK2Ak9SEXaJxH7vhj1Lq9SHsGjClNfmvBYvbMiBFZyg4D1o4rWs8Vbdh
PJAqJwjJSMMfoJG1xwCdlCsLw5s1jh498gH009oCyBQlmo0delX0/lFXQuWozKZ/DI3wYualcz1N
NVavIFhvfK3UTrWTP0jfIzGcTa/dqEfYA7Tp60PfDJug7YfrPuogSbY+/Rjjs3CZb8WsANC9qLA0
45PhUXLbTxNDl6me0xWwhXD7/zVuRQdKAtLiv8et3P/U+Uf22X39E2Tlz6f9BVkx/3AFVuLacFJs
1TJ5xT8lcoGsGABFUM41bJoU2t8hK84fOjgWcC6eagLq+CfIivcH4dDxPIdfYw2tqf8SZMWwnf8k
kYv9IR9BNV0DyApg53+GjygBTqBag/evY6LYOgWQm8A1AQHOyDe33pi7sIlh7SFSccFbDnaf17m7
Ptb9q0rtj16JE9kYrlsjB7k9JFjqhRjVNJDsrK3RRdh/m+09xnX1IRspQzCTQvojmWA1d4fWxnjH
Vs1s1xfzPaLocNTFT9Jw0ndNHPI6C/N0qEdXnVGLb/Yuc0PjxrEj/NU8JIxAv1+F5YPhhsHWQ05g
G90aNq6Po9XdDbNp3bcezC+HML1DMP11VB17Cx8AWHEyac5+MIBmBC4iGbOW9nT8WtjKOc4Bbexj
ydB6xxpY89GenkGtOCcVppqekZGBCCB9E9TZBtqMhE39ko5dBo4zRtuClvTVUBXv8BRVlDBN/P+K
+7xz8Nxr+ldfz8J9Zc/dVdpmV4NS4ZlrJebGHNNngnm6z7LMobFUD2iodJ9NUWVbqPzMF4Y6vHYS
cYgETTEbXrXTsdreZBFSlkONZc9Q/+STF14Fc0GdZXUI7JTueAUi0vQBI+hAZbZd7byUjuPep+Ak
Er88m6k6v5XtxjHwGLPMKL/RNNfdxxEunlbIhHaCbzqQPm+qFinz1IIVDMFyBku/IrRV2NGDCwHq
xh0xz12g4v2sNeaWoh+JjyxND5YdnwbXCW7wzQCybp5m1DlA8lSQYRXAO6NA0AFRrt3pZCHSfdVE
7Yg+e/yOcsRL7tn3dOuUg9J26jYw82hL/ji1RXBlFv2mbmZzh6vfadAj5s+IivdjwqEtqer9PLXe
qmx1iCo4QK6yUgzQinANIoqTVdpkMN7zdYqWHsr2wL81Utzk+NhJi8O1agz3WT31IIzB9NITqK+b
wLk19IJx4vBce733hkDyVT9q+RajWwXFE63dhJaCPdZgYLvA4AkC9J7DM1LLxTTfKN64QWRM2zR5
h59XjmpOlAwDYd6Hoa7a2GklInvujR25Y9x1ZV0dTQAymET3zq5XlffYyNHc6Y3+2oD+vbanADPY
jqN/12aIVkaFsBXt5HoKrPU4YaMcIH0HGzOdT+HsnSzffjIsN98MGebVqulB/Y1Yh0qdT+s57k/V
iFCEb1NDIlyEcalfMXm8w0cCeFHFt8pQ5wHzdTCM+7oxgps8rwLk+703dKJvc9OtcfiGtYHa1YjK
XGhkH14Zx7u5s06OAtcU6EUCV6c8ZjDkTpWOxfJsY7TtWeWbbzhwC6YerUzIPpPaTptePEuddGDk
neZ7S2/yo4/Vrz4GL0OuHPwWHheyVyvUgqyrCS/iFbpWaz+hI1fadbcJUMWjAE7anal79SrFWWWV
ByONUT+DZhG/2amVHIsyYY45meaVqibpBhfLBqDSuUMFULW7M43j8Yq6MdnmJQCWdMT0r7DOcWwQ
mMz20LaT/Zjo3bbUGRVi+7UpG/1IfL/yC3xaQt8ENm72a69MLrODMBP7djv3nrOLbCpxr3aKXZLC
fAb6YK/KBG0dU2nG7ZAYaFr56bi19JtKG3wQFX24xYANHgUmijvfsSmZveGrjkDhJ/iU3+i6QRwr
u6tKw3rCblK2cpCjvzBMIZ1zBVxWVuGJGwTuSk+aY+kR4Id6gqlchls9sMzrMKhBOnThY2jdh8EB
mKtxUloP1YnOoQZGoY6adpo2sQ2Qw4myHYfjEUzWqz+37qmAjTPZCgiHOplweNTu0HmcdoFHve8N
SrJtB3zJfHXCswMQyapFLWoTIG63smwMPwiXayd1k9uh9d6VJH6xdCfaK0Peoyb+luL+C9W+xGuW
4TmuGiloK2fUHwpUkTq7wl0cZwetBz+uJN71FPNV0WFxjE3qdNxDr0GFbDwrqNagpWbcsRdbrjUj
NF+/8yIO+pq1zubZOua+/twiYua7uLqkKBhtK3/6ZSvVaRpB+0a68m3VLkcj32FiTqcvsaj1m5bL
mqk3ShkH+9ieNrYVvQ05Cr+FazbHeVRXvveUaXm2weW+3Wpu8Wpk6BFUGMJeOVb0ifLPCKAnhwmt
qo+diH6BMMOyV+XaaykdwcJz9rqT0nhsNLQvaqTMlPIrnajYw6h6s/L0zY2N9yBM971u3FlhnB3V
rsICaUxg4eG7DBar2UP8968jUPtAN7QBD0RY8jWkzcbszY3Wk4XJJc/62CTrsGzcB0GeAoWrEVkq
Z3flmdmzW4XnQDewO1MIjhGc8WMa12i/4GTlMZS5JhcT2p36kNpoyyFL+YTQJsJBCa4ObXVALO3a
GLVPb4S1Hfocx0iCtw7mjNitecix7eOWijTCRVSPU5nVgYqpPViv7b0bcqqsLLWEcFg/QpZDNq6V
pobBbQ7bdltN/sdsBCle5WWGxQY9oRogetV6M+4PO7YaZA4DoSFrQtHEKv8Pd+exHLmyZNt/6Tmu
QYtBT1JLkklRFBMYkwJaa3x9L896x+y+NutBT3tQ57CKKhMIRHh47L32+NmF6h2aMcqZasZtU01/
qhkbUDTCzYh9WvRhFj+gU8ObPU/XyRmKJdL2sxpVB30sx5Ud8kVJn7/7A/mG1dgB/vPI3FDMh6IO
3ySrxE0Si6cN7VwVoMUbjLvKo39mzHDFqia963QUdtknqXFom+pkZDfQtOuYFoXVPFmC+Q75RtY0
q1gmQXZJQXIhgsI3nx6iAGxr4zOhtDVtQSVW2eTY6QtJmXj+AQY6HWGLcXWKw6I69q36kZXEPnl5
oG3Z2FH4k4KZcVUcv6vZJkScblJ5uUSvsqA9e70Bjgol3pi32SJpvHHRzOxBKSUKe1TvjAy2gGlH
w1bvERlUHdDEKGDM9k6AG7iE5oF8Zc1FSb2g2wKl4XhlmBZhMCT7Qc83dghBEEhBWToFF6xlLe7a
QzbXWzNvnb3qoZJpggJjExgZCGMa3JQkJepeg/eigIwIO32JCg6PEydxZmtzhi+CKHduifMO0x6h
XXcpNKRbPmlKeC3njU8RiL1lXENmfdGaXt/Tk7NmxDJlqwKfHQmKUpLgUdWUmYkcpfPcu1ud8p2e
iUGDuZofCb7gkcKxR3xhpy2DpmzvM1A4i9zsX6xhuOqkC3jdEKwcXXtuahfAFPSyrDDYeutqe9Ti
kJQFu1r5DcbAscoOMW4IeFkc/7SDumYTF1Ny1peWDrUgaJdx7RFrZD74VXtH1aztpS2a9FuyLk6J
zeRmxmmz9YfvBrrGFtgP+9lerVccBlOF6V2zVp1yX/VF9NBb7mfW3mWRfbH7pNmWpfI6OMexM+Gb
kCG2ITkHQAXL9j7CN9mEXKtCWauNbh698LGj7bSIWx/bA3QNogcX6Rh220CjLLaGBq9yZNI0Idlz
7YHYod3lNZwQAc8NII0HaZytx9jLtuNQPJqFtKWcONzqxCEOWrUfY0SJo1+tHU0hobNAO0zps/FM
AuQgguVwu2gX+UZ7AI0AC1jkHxhN0lH/stBhrcqpO+YFkNhI1TZmY3+SYxkdOigr+IPmpVNlME08
wuB6+jiNkwNRMiA7QJ4dzWAXPiOdzQ51HHLkFZLN2aUAW+aCOMwgJFu94Mm0wIWElbu0GjfYV8al
ax2PzKnytR5tbRVZxZXGsr9U+2nXOYC+se5+B6O3jbXB3Hc6cqRwaiHXJks8DCXrqsnUODD2Lcv+
CpQJ92cP+mRWIbU0SGsVdPorsuMGuq7jkuxI/K5B3Jxp9z86kLXQYsGI0dBYbuLS6Rf6oP3qDldw
4KDRir1P+Qez0t81VbmqSPc39kSrOBvhvYf9rLNNAvtnqh+1Tdk/F8QQk4wCE2eC0pOabkowj03I
XAdhKAN2kuiNt629fRFwogTs5uKhHF8OmL1ppVgkD3lnjR9yn1uNtpjY0W7IkFroYGBWbebXS06r
Y4DLMaodqFzq/azUCueOs8uxS3sAS2ouLMNcNxVdVCNyDmwow2VccOk5JV7ErgnsC3PDAoj+MZ7y
YwXe4LkI6bpp87w03OiC2Si6j42vpM7ynVY2p1Jr4DPSmF6EtbmGwEY6VEI486yi8o9JtNIulZ5p
GPLaF3z8xWBV0olzdzVAKYiIXC2VI5QCguQUki2VsXLXehxtsNq1ZHeBAAq9lzoK1a3b08YCDK0s
e9c/DqgieF3045xaf5rKBHByAqbZHe+1DTk0DEGaCAs/Mp9rt9laKoETiIWTBO2HURnrwdGf1LC5
Jql6YOQixRnfeNX3fmFvjJRGXYESLCCZak1i+glHKVt6Gw07bJYaMuo51n/MXK9Jh6AgBcDDSaw5
7VS9xyCBZhzdoDqsG0t9mI1mQRR1u2rRwa6bSD8kXWStStciR5QD+2UJNN6LjOhY9U0NdHutBW56
UgkpptGrm4iYmTarWt12ZMQDZ3K3bCbaRTKABtZG5zY/UV908OmqkEiVaWaDhGxgRx3YoQixYTUX
/euYtNbCrng2qlE2MlSLtIXDk9O0+j7S4c5Ieyxzs6eMWPatRdapyNvxY9LsDUP1tya0Zq3Uxd50
zXqheT0k2TynNC1Z4ExgTFHQTgQfPhrQzjfcDCqQ8isjCn2Z48JFL8yZBlPCkiRuuMNZgSdRKd/m
qvyd2g59Zw5TK4YC1HXqgM4Sprqu+m9NgW6HjRIjrtzMhDWudZOGR6GWGz/j4COYlHHdGOHD5BFa
D77JIRqt+soN+rdNiiEBHRsbxRnPaqRtEWB3azsOLxrx4eS7lxurqb9wVNBjT1qePnGlKIWnLKnl
ofOGzd53QAJa9XyxtHZcV2lNbjHsza0Hvq70QB0GWfknszklG9tu7ZSg3gOf+kIPoXP6bPeJViCr
lP/MfXsu2Zqsk2YSei2sG0XTTRrE47HLXpHIettQtRASx7RNYpeZkuXurzfOt9oXB6KU3gTJcz2p
yrkyzS//Nyp0pMwA/Vnt4e7kqwS3/3oaWL4bXBcgOzmEInpbtC1Wy/vFhT3Rq0CXlbsxekwnemCR
eSJAjxSwDM1+wjQFc2rHapRvXPwVByBJE8oUup9Gae+LDPtTP49PkxeMW6WMqOiI72kqjlmq8DfV
W22JtMo6Ikff6fDT0F3rSKVrTtTd+LmLS8gyXsvWQ0dW1EY5v62oKfhyPEY25apVTPEpjYydWXGo
2KW2v22C7qVzR1A26QUQAoe+UIciV131xUCcusX+J/Xh/2X21Sm7dj/SA0qbniBdBI0DkTennjNC
FIc1D6bQKXtUd8hn9K0dEhgSK+SLw0ZDX/mML8s7TMTX0cBGO3XykAYsb8Oi6nsXSlDhbfO029qZ
8WSWyObNlHmn6ECrmH1Ybkn9KWAx9ziCB5en1Dr4/Ip+Ts1DmebnaBiVfdpwcp8lpnHI54QuXeBu
jDkCuVspxzx1Vl3acWCSAPMq3XhXFy3hpzOZIjokMjeBozZIGEEssQQq+QQk69LeILGAvX31YMRg
Cn2JM3DJNaghRX5YEnUQSuiBIfEHPTkIKXkIYL+PwjoJmum7lrwExCZ0Ud9FxSlqTotchTZ7E/Vo
R9pCzXGJR/qC6EBFMU10DqtHfS8f+7h7BzAzMekN8/ilkeUARFvOquVfQ5ykHtmI5D7889cq01/b
+E0s9uKJFykANMTvnsp7wBgL3wHaH4Gh59EpGdOcpkvkhPwaBP/vnrmVDztcqh0JFb4eXzwSK25q
+JvqPSTNgujpZ4BCNFv9r4i0i57UixE/q/xk0aIqpGIwab/ApndF6q0GpJGJNx9mVnxnqJDFsGHf
RAowNtzA+ZJzYwe9U4m6O5qC75LoFTvuabaibyANKnfKZTp499oM67AfP3HBRnB/NxP82frldhof
Nflr7d9xCvZNYvq3FlbPBN5n1nDzezvCU7G0WEQWm7gnk4p8MIbvNSJtRCN1pAQQI9db/oykkgTh
/BOQOYJZGlKRkcfXrkYyam66PP6QN3q7YuScQG3hXJVv4gIU3fhNshA7Pd4f7pmrPngvCmlAIrSh
C7cbR86yPZpJCSZuUnZuh+hF6N4b+bCkyPoU/cOIUV/0PIPmfIl0MWvDd/aTopG6HdnL17Vqc2S3
sBEpJQaXb9FO4AuB1Nfch2lylRN8247v5GeNzZ+wL19EOSE/Qw75c++tn50X0dHKy7i54XVWL9w6
p9mHr8RaqKnvoqnA1nyVgVQ3nBv3w0mQASIolH/r9fAsen2kaitnxBmDLkUuUxCBVWqwsJcvQRt8
y9UQJIQHe7UB39PN5w7Vu41rP0ZRLDdVvuxGjdDsNQa74+Rnr7rNySXasEa7ikCww3SGwgabyafc
FlFJz1xzJ13lFo8jco6bujfS60fRmkZJ/NBis2z5RC0e+vnvw+Bm75Nq3iTK/RBf5ftiAy38WK1F
E9l0KbJ15XCDTMj3mveB6X7IuyKO9bfr3Q/rDI4EqC4jKpyhDrvDpWZx83JSA3jafJ62ir5vbCUX
3VJOHDOvuHjXlv5KSpISfqercHprsmsk1YxLbvTmHwVtoEsOU8gxsUbOggAuRGIkUmHXLNdZ1Z1N
wDJy+5yU7DDynTgSOYl/XXzuIpAX73sLUSohF0oAIpo33RFyvxSZr/xd9EwaeVIDuVJ9AF6nUql9
3WOmL1qr+5Rb2yGilOEtM8BtJoB2Jf+PrfNg2u8ZWVYjmVZd+Ww0yUsHr+EmNjHC/OATkIV7FbH3
8CBCsH4ofv4KU30NuYP3JHotiahKce6IcYa4WAbuk9lpL+PupmSXSUxkUTHJXJVkfYrsVqYPEZBX
q2GEUJXp9Ev1dT/0wMGTz+LtZuzg+ICsuwdC2JdypzlVWQa6difToCBGakbyQNcLvOGdaFgdssUy
5M0+WWPJYGLsGNA11GeYlptSTYAqEItW9itr6M4KmWVQ6+9GMsyGn9v8Ta4Ze4mFaFozkAsGpAVT
3cxN9SiPgAz/sU4fJkvnMBgde3eYE+tBxrlowkwQOhyOXDijl2cSA9gvp2nvY6ptO3rXkrwloxJb
AYHv9l4hsW0guM1rflnjoIgwo7Ykuw2h9Sh3pnDXBblvBoJN0LVfrhF/CzhIQU/s4ewpwMuR7ioX
QV6LqIdEvif/d7X4DkvvytTiDba/gww3mV0xvaIlYfpy4NVNCr6x9rGimJbRbRr1M6B5iAbWnnVr
Y3Fj5FEMQnM1kYLnkoaXkooXk44nngaZGktS86igNzbK1Zw0vb/mFfL1GtFR39ISxEcztjxMY/fZ
FjVk+mLf8tDIj5BfkQIGxip0L/NE1Hov/d+ouuWUOQ9iFRji8LuvUOyZzgcpFzLQ5Y8a/RVbi/xJ
JrokRvd6k1UVxrv2G8Gzk59IgscZGBN9YO9L3E+y7Fip+lQ5HPxxHYKJBCLoIbcHpA/+vgElvEfz
//rPPATnj/N/f8AXzQ2yCrZNLoBDwhJjCU3kRvnGQ5n0rzQ5n27LIu3wDxzIgicReIn8UplwRGw1
+jlxFqrYHL9FpUr98jUT4ViZxopG0EbmRPJPHpnql/KkEhh2oce6vF1LlPfEMr+K0s3jBsqdzgbl
Ph3I+VA8Ng71RQNhllrx1fAQwTHeApSeGIUfHeGxuPVO/uj2Y6cX94JvEXSMEGkCgixtfdiJctgi
4DLAPhnjThJYUE4AZtCiAht/2fh/ytUX+iKokItWf4oOrtVxqrkPAGPXnN+eZbqIea/ymuQ1yh+N
mcJipy01gN7WVxK/0SAB62bkyqJTE+U5TiufYE+j5SknjwkNIbWC6z8UqrEaneKsMHHK0gJwjioE
FVCpnsw5XstcVbbdt4bzGmEdisOfvDuFkfkqBJrb1efZTdtq14/FVlSV8m9uruwTxV3Ls9HNPBtx
+SfheZLCgvzYL8b8kuYJDS7uHoP4ZruKCUYVDXta+auqcU/y8e0TOVGqnAKv6BtiNWGwaIl57VvE
c954c7zJqipvtlX8u0ylJQTTCsT+rovKnbyklhsaxNNdTcqqfCz/Jl8v8CJNHbCCkzyQHKSm6uGe
ESGDvQhmj3xNkkAgs9wHgR3dljp5+kI0RpavPUr5ItVkxWhKlvLYeTBL1Cn8DtGOl7BMML4fAo4G
ZP3SS9DKME/0m9YeCoqY/XI29h50FIRna41d/1ScZqpBmS1uD4cM1Am6Skrzq6LJfauQSSuUGdXB
MZFDZZEZVVbCGFpLBLVF/E+yZETQXFqoLpJ0KH9voL0UUF88cbVAgRFLWwcVJoYOYwolBhFyisq3
hR7jI3oT+mIBVSaHLiOzJCfui3SYHiLoMwMUmltwFWfR1wp1fwKnJoFXM/FJfzAQcJIECc/GjH6k
opfvkZ9dQ71R/EssElUhFwoHT8B3I9HjhdKtb0w3CYuMhoYFJV/7afdFtHwJJB/WDl7//cxJugWD
pxcYjxORljgylboUaJTWJr3l4mWG4CPrC+7Sbx2yD8UNCw6L/e1SMK2AdTsGKV0Cj9fhQQcaSvcn
YZM++8VFVMMyw0lhLQ88WeI7nzP1Qq2WFQWIPFTkt7xq/lqWStiuHDKnZ5lyLZhFrL8/6augvGR8
3wwl/2+wKecUSoAStTs4hytkdLBuzBvkSyOYkabZi4ybuVLP9fATqG8WPKUErpLc0JiLlwBAvIVl
KuV9wCnWLftQmHqC6EsIi3Vg4guST3BLwScneR8+TigC8ATSeR6A+d2gfhA2ObVkgqSPFsWXEqcB
XAK5HVWuMrTwWeSwpYrkzUIcK4Q6n3pc8ao7Rbo18OlycolI/3wSRqEAOxOVwgvDVc3k37HMWFP7
q20E2ChZjKQf7K2p2coSa1Os+3wH6op9x1lwI5sMGpGf2EfvorFc/UNqvOVTRkALE0tdpmNy7yXD
8xRaB2OIN3QxrtUMdAJJCC0GHg9iiKnTc3ALiNuOHBx+q8jCsWhca5KsIHzJCJQRLiMG3hWiBvVM
CvaLARlshhAmT5Y8VTOKvQ6CmAlJTAKIZfRaEMZqSGNSL8jgriCQ9ezqixuX01qWEMrkc/L9t8db
x+TVo9yCaCa/U0MlLi9FLoZcBCE/YhXdBZq2k4/lpZuiA0/mFGM3xn1uqKANtcq5yK0SpqKQsiTb
ukmRFUzlQRh/in9wJnoJfHnPl8Qth9LOcBHKra4Fzw1EtwhuNrBbZDBXidJU1enYtvG6lGBYhkrY
cbejaPggVDDlF/oAAxk9guLqAzKd9QibdHeDTQoTMRGOnPAw7WhvdP37DcrVccUScyffF83TxqvG
Q808LXBECQBNjOKckRaVKVhwtb+Bk40RbciiP7q6+knZd42h5LXQ8iaoeSr0PA627xFlRLfbJZc1
CL3v4kXAp3JTEhh8ciEdSs48xQUoFVwNrQ8qCv0ZVlbmVTpzq2a2zjqeH5kbUnQJZIrUB9oX9J0z
Cm3iRsXQDDh9o0IKlCkiYHZt/D81HEGpvV0VrmB529TKZ+WPA32wgkL4mPwwwVxlF3yrKbGdNzAL
g6A5xMIwpMIzNOtawTYkEIGktpexhx+OREnGYCBmQPlApmL87F+sK8W+Bpp4m6iAKLrAFGVRqSGR
eUAWZXKRz43AFxUgjNIKQeMMe+M1RsyER4KgK/mpPfjGWIPfmr3H4wmW4pt0GGRTSuvoZbTeemdV
xC+O7CMYArJhlJ2TZQ4PYx1BpGb+i8bPW8HlFfZjpP8U3HK5XLd/K6LpxERN2p0EwJ4GToZv/54G
44WkBS+FIkd5IPvsVim+PyG9Xdnq/koJETvmVaXfxenCHVr3o2/Em1YmIyoPmS+llNTU7lNpHuv+
peccOmW6nfvuU2bUEebmBHtzxF7atxc3dP/IMBATv973L3JThYmoySni8CHfIZO1/DyfQcnZ3eZW
jztkPEfGRT4m/vmCe1t2oESy648VzoMOoIw0E6yu/4wFpVcY+aOgDWUyl5KLA6AsMd6k9KXaMuL4
Sz4z0oCp7OS+ZkLqeP+GeOtrl41UxJFKfxrUcCX23JACToCCwtRTPe1kjiEyiewa28brML7KrZAS
pdO02xbfbKtzM2srqXkBQ6DTyeGwsu5o3lcyVucx7G+1ntTDUsPJTgpGxSKu86ckQghdeJdbeUSd
HKCfXXXGUm6n5eEBrGrr3Sz799QkOUv7lk16ChmzMuYNUCn8wDpX6m83QjeCWxOjFoG75T3Lz5Tt
WUSgFjz328URw7PVpEtC3u98NfsRw6Ds02ZlPWvmVQYAxe01JM+eDdNWPtbzfqNqIVt+UhEpGGW3
J/8HfveYt4i+yodyiN/lAsm7k3smI7lnoolpekR6epV9mmz1bP+joBXMP70jZJT2g7xPKhbHHt//
+Ub5v9pUqzFtT7JllLchf1TL+cS5ahXatifuVK5iFEqVwluUQRlTctOG2iPeRctlL8T7KJtCeU/y
em2cBVnTX6TfkA0ECN3ufu++K8p6APw45383i+KAkUJYNo2yrWgQUsjocQ0IGNazFKjycuTuFoZ2
zTlLVlLv3p+HF3n4ZbaxADBngJilWugAM2cAmv/5nAa4eQDgHIzNUr5W6lOZiZCf7zSAz3/7FMFV
UBEhB6Wt8lEnGAqn+BFZAc84b/m24eauWdTttXaewrXsr+RxLoBOC/dUiSkL8Q8qHBmJWbdm8UyH
4LnzPRY87yV03uQX5SCtfdDWgoCYQV1nIK8psW8vTBAe8gJlFitAZAdlsyb44sHEZ1SC0JZ1kyOT
X5nyiUgqAW3LEm0C3paiuDDXaujdyZ1B3Y0lLhhfo+BOOj0ccF9NfH19Nrwl6Un6iLNRP40d0x/u
Mt6lbBnlceHILccTF9dMwuWTvGKZKH2XMDsu1FsBUDwFLC5LgvRd5DrWhoLZ8tll4YnAkevDXQ2c
XAdSLvBFJwQ1E8IxxHVeJ/u5CV7l90iDqAd1jieZDj0zdETPBvnXKxNPR7NoNnhkQKVzlvglrdMC
hDr5W/sRpLq8aVJU3/XaJP+FVjDlmJtBkp7dXTFm+74gmsuez4ZQGFqg7VZ2sUC4T5DcAbo3gN0j
AO+yyNYA31PA77KCSuniCRFeShVkZ8s+OCWUNbIiyeoq5UyDna8UMRm7VZvmALj5Aey8oQ5PHRh6
gx1ayxIgfQZy6O5bw7zaGPhT4llc7UvmE2kz0b10rZa2P6kwDKOOAJ8AWaB8fBttudd+5U78EzFB
6rdFbpBFLGSKVwSpP4z7FMS+oZZfE8j92ugebyv5rQxnsu+Q/ZqDv1U3HlNzCclA1hq5zTL7DLp7
QqCGDAsUJ6kfNaVR4qRXMT4n9a5xzT/yuMmIkGlF+lwl8QGyibvxP+TezwQM9AQNPKZEDkDKut4+
g9qX98e+fDSOsneUuUYGsxFMF1NCDHg+pHKRhhK0pImog7qGUGIw0Sngqx212vjBG8Iy7FnUb+3w
UqjOIQBtJQ/zBALZJVIhc9Sj4yc7Tc13MUdmSOgOMrVhCDuFRDJI/1yqhHDqNimRDbKrLGkiyJoo
19Al2iEm4qEh6qEg8kGeK/GRy7ppUoxbavRngj9qwbMjMMImOCKnspTNsWqUW1wzuwEpAaAEHo2s
fzaIngjM8qMniqJLGO/Yxi8+CpO1EVLW+2W+UHKFQ0ojfLNJm+oo0cHWhsh5omI1ZoQ4axyGGma6
EgljnSWfbacla0C4T73eYkBC4+d3BD8SbgNOVifnwI6us9OUK9XJ79sIMFQ5QJKqleHBc33RoPyE
EWExaAYcVHjGKhnSe7J+4I+grQJBqwB7MbRDbpsUOCPBSw3nh1GgPOD0P8q8bIYRJezgbvx4KJeO
QjJMEqardPJKTBzDxkdjsyDILVtU5Gqtwh5+VhyhozmMKgeyHRi85YDub+UaaKVC1UdZpwcrxXFf
tVQ/Iqpgq66r3aoY9QKpy0gBYmtPZM4eir55QSwTb9KuWtaw//YZ+UZDYz5kunWONePP6DvxkrN+
shO5nIaF4bUEDazPvNHujCr5LsRBYxb5Mc6Ppd/n7Nit+py53L1JOdR04BY42stdaTWXwKdpMs9r
Iw9/vQSzVVTigLWdNlxrzn0CJ2wREBq9cZBF2UBRsM4HPyXS0KXmxKClRn+XJF9Fw9AIEk/btp2y
MVKF41TnkJktkmWFw2Vkcg+16s00o5EXK8Y+Ux7bCl2yjQRrq3SdI33gDR6fdT365dKNnBY8yMeQ
hCoBV669y8Jwlw3en0YJaWjWEXdmPbBGrHK08kZJKEvpGn+c+SUYk5Obhg10a61boEB8bWrznPso
9ijSgYJpxc4rs5dUrV+IWjjie513Tm3tmaOtxZiou6FBKqkrfbtWSzks8YObQYt8KeMYZRDcpnOI
P8yoOQ0G43Fw5rBYc3K+garASNTtparh24pij9P8It9NCSYi1zeh1LvlXe94r0rme1tVMz96BEJD
/ICj8lvt7YEZC3D0bEBFHvNqOdqOgvg1Jp+std98ExkzFAn04i3wCInaNLDou5b4B8r5VCkg1Ror
ezdJXoW6OD4oRfUz9tomrzN/ifLQpINtvSZzaR6c8Gpb740xOwf1vc676kTj7b4eyne/Qyxg2u1L
E/kESTa6tkhMNBOqCu7KrXsQg0pmbeqBpphvN8h982rhdBKgqbMVnOttQhNhm1vaw9g0T4Ydxhfd
dJfzGPxWbbqC2UQQMrbBRg/ux17nEdLDX72z6RQzHrROXWV2Y1JSYpfMCcTxEvxqESSabYijgZj0
g6NHyq6emwvdl2bXBs2mL2P1QLq0B0ltk2nJE2JJKFf2Tg2svQVip06d3zmf20U601oAIbdCghwu
BwMH66xN+1jB2a44YAH6upaQs+yPzZAeEzBRZXMciXNI8TIvkkzfd7aT7mutA4uqbtSx+DB1O9tk
bfU+FhHSPydcuRY64HK4Vm1SbEIrKQ6ofVPOAEY0DIX7Z5yHJ5PBns7ub9bNbx0xk3fpCHyibw+2
BhQw0gmFCJuXThKh2Sdu2iwXGW13cO29reYRhz35MThFiQFnA7Qmyrat02EWG1UL9KQmwfcefGKG
sELPmqioOsNm4P7UtU50Vcl5la0j3NGL4sPoBhdJMMVGqG/GpGHr08fpelDgCKpqShYgXTCtN5Yo
evLlVFbDoolUQJ/UeIvKe6Qdmxy0S8gZ/aq1O4ud6xd+mnU2xP2uCh/sRh0PNvjn+LHVEUc0NB+i
CdsG6M9F2acuM2u+QtiCTbvLXrK+aQmLGt/U2dh0HmQyihKxwHw4hj6vQldbY+WuELqy1Yrhx6gT
jpJ87dhvpjM+dbP7qTbuV6xoD3Y2P+mquvbUdaLXl2BEB1iAqsXMRDqgYhnLCu49C5U+WluCAdKF
VnPRUU6U/eSvFY/hnynlsDDBoZZlQ5pUOTNxGggVKgw9SdRuetzVi8Hv6UryiKVxiF2FIxJ/Zgkd
+vYoqbSLeEScmHnRI20bBJ1xeTRQf9it1axqC+P65CksGdWa/Ln0zmQju64sFL04oti4mO1qbohR
q23nOLkBJkcSAC6JOZ6MORjWeVXcUddwlpZbHFpaGj/J7ji1tH4RD13CGIlmSSzFQu2dSzxyTD7Z
AJ0sXdnOibkcVkYjEVl1cWxLGJoabbi+tg4dUmTq7BpfzLAtCtgcSnMd7RhEcGRvIP2dCi+c1qN2
pACfV0U55siCieou+g7dkVkc0f+yvGePVX1Mely1hGEyE9p6x6PmxGtzAhkwFJqLIjp6bjOP9VDl
gJBUeEi0U/Wn0tKfotZ3ZQa8uKl2/GIKZhMixRT2/ansFG9VBPR4/TFMj4kx75Uicuj2vZgTJ92B
S2iWRTw32WO81GXnB97rmBsYDPLxYqpqCVoJgzmwuAS0fto8NE2A1lB4oDFWDbCRHscpQXKMQGNO
YRdt8MDOozFuqrIm/qyocbMTTbgCnga/IlefSKlsF0E4Xl1WUFCbeGLZ5Y8Yfm0P58I8EIKQm++K
jVdsMHzOyYlCXmaB8wBH/Jciu0WZyvlpOPubQfetjefeeUMJ0BKVIT5/NdokVQiAImnnw9zqq6bR
w00VNTs9ANszdXmwtlvsukWiP7WzE2+gCWJwI+YWM7sKxikggWjGOJs79cJ2x/MYiBoWGekiyyb4
FIR5E8lH8d1q2ZJu8zlx3CVaPG5SOtyT5jwjScrxXrloFuqKhNMEfRrCgmLJZI6yUnu1gabtkc9+
CDxt1vNVDPoOITxy7LLYGyn+kBIY2Bv9zeAXKX36MKs8QpOpnWeTWzpY9sOkD+1+KJGmuixhKwP5
d2faR/hM9qJpcReZ6NlI4/T2ad7pizAPXk26IdsgKh5tI88OerjuOSA/qiE4MTPo1l0BIwDpLh52
zmbzU0oB2CrDltzuaa1V6NEzbz8EevzYeyWnXNalJE5h42pzubUKwh1vWCgVcZ2t26+uDZE2CjQw
WoqdLTtFPUc6Rj0vDRMIB8bKs/DBaWBLl71hNmj86brY3rhv9e6nmdN2pRnFS15ZWGwIjBmcioph
MO7TeEaNHwmirtJFRa2G66m1FxnKDtSYpg+oAThHGUQUA94TcMqLqrXGoQUZs5r62CKMPDdQ0PYF
c0lxLqI6WNlOJGdnry4GvQ3qSntp2TopxEM6Lc25PBUpawSJRjpICePR78iDJdD9S8G8nDock1sz
Z+qI5X6bIbxLFKdb6P14stryfgood8qhaYAJYKHXJgVBaUFbk1+Zr0wS7AIWK7qLCDesxD6Bpj7q
lpFsytonwaOeVihM540+9ShfTSoP3Qq2/IZhg/eGybQe+qWdcSHmALRUOQMnsJk3Qw9Rb9MbHqyC
5E/agRtgx1CO6tEHw1G45Wnwhg3FKflxToUF0ei2ZqBlnIebyZJG9IpX2q81pa+3LnbvNHRKcH/E
rKCPdlbYP9jGmDEOd/XYK2qwHSMfVFgdNmvScAkeBLG3nqFwUwXimAWdUG2LCG0P5sl+LAvOp7Zm
2bicr0UuYnx3azVjudOMfqO4vP5Ije5stccIAD2VnPrIQiFpvlUupoSpRpTlJHZPPOUMDrbXOArs
QxcY090QvRtGHW/cOINaWo/rNqzR0+lAXil3D/lSHbN6ZwZAOXCGce6bPsVjPFAL23RU3Kc0Kk6j
37GYusVe6T0y4gFwLFDkFCDW2xBRrPplZMbVpcIAVNbkG0333lDgmltoFgds6eGuw4QPEIetVcz+
Cn4EnV333fYG9pjIcasQXOKUxOsijdtL0jChEMYenuwOwck0+i9aZbXHOozglPqp+j60M+uoXtj3
Zog/0yFihvanfeha6yeTwmR0hmNmzvXG64mXCPJ1rHLbUBNaK2JgzmpMUydUvtk80aOs4i0+FIQD
9GbsALFh5bPcVIM6Lf6Pu9w9si7+Z5P74pNo8H+PZNAxi/P3z6b9z/9QDOdfhuGapmOhf1dVx/23
RAb7XxbHKqprqqbF86D9WyKD+y+LHwO63tBNR3VUg2/7J5FBc/mRumNgf7cNU3cc43+TyEDKw3+L
7rBU1zE0lcgOw1Q1MhLc/9/eTmKyQ18VLekwjTUSbYcZSv6jGSiJzDo4sCFX96mjSRGn3IM1m44T
WXYPyeQg1nerdR2Y877oBu3CcJyhQHo1CnBrXwJrIdTb+6gSksIyxz26DUMRkjcu2Xx0toYV9pRT
ZbTL4zR+sPKSx4DmcUA20g/9eHS4TuBeeNRWuAPZNTdpfReGnPjlhgu2JGSeTuqPIjSmt8oKz37p
pgc8XDphgY4GT74pT0b0EiCefTaN0jhYgAQXZ3+Mq/cyo9fgFNEh6mP3QnGPh6bRup0dBMq+9dQ/
uT6PtFWcL0eLXt2i8H8noXko7F4Bt5zVMP7SnITsRRvIfJTuatNECWxThOgdzJaITlbjvBrks70F
qXYM1ZWhhfbzHJrpg5bZh7zLh6Mz1Z8RyS2nyoCPWcxQ8NGhM6d2QcfNMHOqMvmPluMO6QbvE9Mm
ql9vbu7NtGzu/4umM9mOGwey6BfxHIAEp22SOSuVsmZpw1N2uTjPM7++L9TdG5Xlsi0pEwQCEe/d
R5fLP4CAb3YqtWKucOKf3K9jCNr//4GrB586r3NcNRcnKHMXa5vnoAowhkvSecWzVzPTNh3/pdSZ
yJPRPnR2H93wf7zEdI7JKE7M4waMfVdlXUS+nxk9beGatJwujdwO/qq0otpIH0wqN5//FEPyZPvO
lT1wfd5SynhTDa+xzJur4u2+NtbQXH8+JUoBZ2Xht/vJRnqfN92R+Nbk2essXc77501OcEGI2d7L
bK5eay+nXddTsvWRnA78WU7iYXIePGKIQ4lY8StenOa6FL58IgxYPnUwqVyQwux2C/I6Mw3ttvEC
k/H2TjqDcU1TL4Fru3ZhI2201PX0Gqc9/kxrucnIKi9JUvb7xRjsa2Nuc4aXro8CFPnZZ06nJLY3
CpfSqs+ZhDrcePWl9xpcIz7ecDOrSDRQu7mJ6KrxZ1KcUsVmbphzFy8QVmxdx46uZjK7tDY97gDQ
3j23N+6ZUWyvSU2NmKCpv5iA43eissfj7C/q0YZJdwIcrwbFOu+7FMqf+ZKJxnydRa6BPD5A9Cn0
zIYU803KWzxYv8vEWc7Cw/LR0Y37mlL3E9M0etXBn4+JHMtn0aySkRKVJs6K8hkcyhAWObwqY3aq
xyL/+ll16SyvvYmEv6OOuZhK9wQN4PY/v0pNO6MwEFGw2ZERwXLWN94kiZGnW2E7dQ62OC+6xap3
se7G5WlmkyT2hN/LSZiixC4xQgiyW/1ObidIyAk0jdpUeEB698LiGrk+IAQ/p6bA0Ut3QZnD0xJH
6tmS67zPBh6mykwR5wt6i03rnaK5U0Bt+NBvK7elRVHtqvFmu5hU1rlej9uA8r1Imvr28yGPVrJS
scYTY+5czcVobj8f0mFrb5NZ+TsLnfNhKUZxTAVrqWvH7N5HKrvPZpbd2fLbh5br6M/vozunRfjz
yy4vD4XV1A9WsXwMQrbXaErz57FhqD7DJLhUXf+xFimebEIZrj5gSYprCMJEEPx86A2MG8NgzQdZ
ttVT5pPw4iz3ny05wv3yJKIYOSUJ0AuX46DLI3XPkHFzKaPjlxSD9m3518Sk0vCcbw6G+jgXUYya
V8QPs4mZdzR63FXNBeYD2et4XE/1UF3rzBSvKktOdNwJko79b27o/qPX2R/mJF+maK6veVr+Y7lN
epyTcGZEDxsRpuyCFIOhyfi6rVYXEqRG2oSiMV1X1FALetsEANt+q/wSOWnsnHMXKMQSW++M0Pmn
3AbOD/3T4Of5jlI8KXOKqg6XTenk7aM3vjWpI25z118neOl7Q3TtSzecvW7+NAw7eiTHfaWVbKnA
dXODrC0H8oap1B2+l3GqtyP7izdsf5J+i35Fo8tubtDAhjGIwaeSr76wIL8so/cs6v88V9RnMW+X
ovG7B5cb2GhoY62dPPeyU0+eE5+5tuO9V9g1K2sFqCBLJhSEwiyd4hyYAAMbCZoCnuy3CvLqc4yJ
PBPm2SpHlrVlHRBLDd9DLO4xDdf9aPfgMqLJPEb9wthLnxhl/ldKuV2mzIlPE1yLXbfOzoNKkbdV
0suDtF4XLPaZv2fb+rf05ulhkMgHxezLM6gKAEeoLrdcvsZtboFUz7K91OoZvLwKVCDMvdFtwrmA
Tp9lOc4v7kk0MLm79XVZntcyXZ/oDVwk1vrHSfT/qBohrTTe7YosbmdIA1x6ZahyxfFnjU+e4Ba/
lOI0xmZ6/oncqMw4C9sCAfw8PqQDQ8R0Zs/sgHSscqrea1n/aSPoINnkW0+pM4pgm7TRFKSuK8Xy
bveee53tmhjxtqDkbVbs8WUcKl/9Grq2vik7ViEJIfgUO+uryevhrVWjtrm37rkvXxrQDMdMdeM7
zUR2K+mNUNnPHufvLy6CXSB845oRBfVGcOHBEGx9TJ8YZ8wYFrPhtqxCPjZ9XN2krzzGS8MY+oTY
b0N+mZYleTKSZjrKvBtPpKqAa6OpYoIgPw5xjsK3FcT/pH2yi2eYlBxPPJX0cvdZb+VXNTYv+jmj
fZl/lflvgLDTTUTCvnbxQ2Nt3Pb6RD1afvFH9Mr71W/qz4qRf//zTVX9igFTv0n8XAh47GsZZ3e3
UMabnRWhjsnYJ6lbnsTiP0MojF+32GkPRWUHRlu0B/yt81XVSJCLEmCebHuaV3lzHIZlPEDXCbql
y459aej59caiiPwcXv7drdClDCsNqSRyH7o5c7hVoD00Vtns7NIBzbGm6IUTnoesyOFq4WG1umHe
F8JfIILgr27mezzXJjv1uo/n1QsZVMUBHZpfDrjAo2ckz6I3/gplNvd8nE7c2wllbm37ZFT5uS6i
Q0fdSwe4LO/kyrhNc1+W+bVuMGN7PUYsBJThFMniGAk6xfXCd7W4WRd4PEk7mcavS0wTQwzgMKYV
EbBhPjJTeTcsnvQ5Tg62004MZPhs9LcaMxO2zCqxSbnDquJiyTAq3QSJhpppPMHVoJmuTf+OHdEj
FrmVNAiXk1F0XoCG8VchGSgwYNy2zDzQmzD3iAmhGEAEtdpC3b3KZBKw9X8zd7BIER9vvme+GIOH
+msFzThyWmOA9/OzMq3hrdzMCDY17mIrnUMjXTAjSKzPXVIjunBJFNjgBjN0YOCQZH2578SUBOsG
d3JNpE4CtsWhiwuYsuBOcL7wsAS5RxlUMRI7i2oEL33PpJruSef4+Fs/B8d8NoqMZtBWXPr6XLfp
tMd0CnExu5uADe702IsAk+R71k1sL2teUxO3h97DOzfT7drFpt0gZenpyco8XEGb7Mj8JqaGy9DJ
3DzImwOxkygzfuVejqudgUq4qK09N13vHE2pNT3zKdswkk3z3IWde9/Wcd1h8XwpMA+nc16cFcNj
dkq0RINu+NKfjdmoy8PQbPZpIo+IQGaaGlP7gCNXPoIsrvaWYk5JGZLc0iIlZ4pvEvShVPs4pdM/
mPUXXcbuIoF8n9AgCHhX8XConYmFU3cS76kH5DzxD1FCz6aezCsGXOtCdFILKIK1e++ie9sBJOzX
PWAUgqNHIzpvvGWOZ30ATVBXZ6a5Ek30xRxkfW6fvnTUYlqv4R7pg5gHv1sXalVXPbYizcMe6se3
O/RE9qj47+CKL2QIcsfa8m8ZzU+aYm771i6zi5GhzF4kPz8mBHsOgfaYIc2b/pwuVgscYW1fC59k
DltONPcQZjLUvamoXLIdtJf//UXS/d8v+F+z9NurMCqbMhPVKPVrecWZ1n8uPKy4Tz7gGlsP2CXe
+9R9yNRUfzM0w75uWvV9yqb0Cfdki4uI/2EItsW+Y7ZPP+be04C+NjZ3NRXjoqhQfDncUf+YTuft
aGiIJzmpjSfJhMdop+UbZeTezUkg2pzhm04duLGmhsTij8PHOKXhz+9bHuFczWbIk4s86FODdxLB
n4+tzmTHd5KTM6XztZY2Y1nXuhpxH90Rg6rXzanXnTcOJYVPo17bDeqn0eLs/N9Pi1aBYSuH8OfT
0TBgHilGrE3JyBGjfoQxFBB3OXgH7t7i1UqVeEWvSuPXVr9+fqvd/JJRapRykeV/0tKbQozZS5CX
2JNmqJbv0E3KAE8k4UldGr0Prvc8zdv0xLzaP+DkKSCnxft4i21CxlrjUNXlcLRHr3xrhLjE5hGU
XvUf2+2fOEZWbq3yYLZGfJqB3RNhPb1VGRyDPgJBM2wbK0hlYbmm45mnO7Fo6mf1eB+TqUNeR5WS
GB/tVifHsqBuBETyxOjnMk2TOHf7qM6cK05srsbJwcVY2xaSQhd62NaSEwhN7ZfVtt3FVv1FNRb2
biaaEsP2fhxpCG8xkUIUQCBEij+zyrB0iI+Z9LUdYOlj0WLBX+eUcYHNwHpzxPdqvaA5/hUP3W1d
t/TCGdCEFg7/rDG+Bx+IWLR5E5qYlhPSLxySD/iVk21nfgSAL1noQG9nsgEotaU3Dd2DK9X4n+qy
T3Tdu3SyO2bV7sug0nwXVbA2NN8irJTNIL35MEUWTsxIyZ9bvicV02r2AX3wfvsbpUErSULy+ntU
+p8O2O+KkaFd+n8be+j2pkkSSan2M/QBL6qO8BTGQ8oeVCg2vyZr7Uc3Ks+Z/yUKbnR4yF9V3TOI
861vgnTELq6SXVGy3ES3PUam948athWbugUoDt35WjpMeQQFEN6VoX0uG3NfopXslvVEM+o/4Cd0
j9enOSdi0WCaZPg+aFR4GBHzPNX1JzHNQG5j34S6el8sT9cd9l22gITShowjjHmHsnagxMA0ktIa
fiVe88uw0pvPiYznzV32KPi8RQ37Khoxs2RZfLUF0yGias89c82DQGgJe3QJCM4g8cQpk8MiqUCX
eL1l60bQIKcxjz7S0ZyJSTIkh88pgV8yptmLt+T5ddLZarE49EoUAaC6MdyER/O3rJm998tZJh3/
QD/6p2jTagvnkxkLf4hTg9kPPfA6ckNV9FBZTFB9G5VQRRhhGffBaq35gbayMS0vlZNHEN3OxK/0
QbwuyWXqmnRPT6XdaTq0776I3P43RSPha/SNDf4AkeTvdEY4AAjxMhBY8FjzGB1mt9RVg7ObXQ48
34r/485/ylqYYB5YHslBkosivDvssKPdqsepF6xktVsoSHatFFuwcj7UF065r9ZDepYpMwbDDy6g
RlUmDKLdxqw7GwVodcPIn2IryA6ZO99ofGHSRX09iQPTxPHAdcII4wX3ogMfZegSh649mhDoX+Q7
rpkM10gqRBnrM4XKuWhh/aqNGqmM/dcceuve76agMCawSIlo9kPRJMfaJqtQLsQuYvW/J5VTHa2l
+1sK6Di2TSyOwzVxS7LsIpuRVqLoD7IFxjCYcYl0pqBMr1ngaRNtwB3zM4U8o6lznTXlOcfNo790
nScfYFliYce3qupuDOATg9ldNtXJvnZ6QHbHNBp4z6L46pV18wtYwUvKxeYmvQm4ENgEkfWkqhrM
hRaaoPRAT+k6Qxugaj1VW/Vq2IB++EFNbLt7xoyeyA5s3xQ22IJ3sfGy2usKm9KQeyiWN/BJ4KyF
q5gSMY7zaMf/ylLuA04bp0Hub11YMJw3l/Zx8ob1CBWY+3j2MftwJY14noi69HB5MLsXggE7kEbY
uKb1Nzelfyq75m1DNAvu6SmpU4xYaF6g/qi9KyPQInI+lMy/KNua5lQs3HkjJuKpXSwXCEQ0l4AZ
Be3I4uHJYEelM7RvBy87TD6t38lnFKO5FUAxHlyfkdPoebQT16ENM1PSJKKB1rfNo0xmZr2xaMO0
z5i4pDHXSBI+HFMC2CosZF4NM0aF+OPUGzI5Iz0IcnjQl2XUNZEhv+fOjA/esgBf890dl1fgqU15
IxnwV+RuRoiuAxifjxWl9WAbmdNu88f1ZCSuAXlmM6hpeYaqo2/XurhpaFEydBxs8I9RbtCAKI08
UCJ/bG3fZpKTHxFmRQ9NP2SBk1hnhnR0+fDePMZpETSt+aub1+iwTgQczn3+7PRDu+fe+ZS3LU1H
wWYqRlJ9/cT5I40UrZI1n5yiwvttW2dvMukQlN5G8y8Du0WkZ1gPcjxyi0yP7jjdiRRtdxJpCPli
NWrH2IbcRbLfUZg5CLdqfkJYugQl9M8Zs8FuGiWFnIHQ31zfF1lw4/CPFhYB3Ojyj6AZRMPUv9JN
Yky+7pNBtL/LktJjRqQ3DKGzjUfTH7+NxPneUI8xc4QoPiw6wPIrltyNJ3VFV5ocZ1VWQT+vw05S
7qLfn/lGWRLbjHQf5dljn+B4ct3h0+ybc7OYfjita3rsFqs/EqILiKAms3Ue2IG/XeR1/E1e+9ZC
DtWILj+skgF5QcgoeRs6h3eD7JA5/6Sb058YK8RhHss7f6dhiuy8JQr4kzfUS1C0dX3wg6T3ACf2
1btXPnijyxWwybvQh+VMOms0XsjHDKHXXVYAHtcWOBNEkmSXg6CungbAhNfC+3cT8bVeXD1vBphT
kkwGMrfWZ5xZwxdgOOKGJTREk3HH4sdAqrfsoJgjO3AE07T9LDVYELcX5gVQgzSnA+i81aXRFEKN
I6Qh49PjBlFIMOy2s2x0/nHHOF6DDD1NNNRoQ8IJmpDx4ofU2EP6eCUqmldGL7tGgxEXjUgEf/iZ
w0yMW+CJlXgA4QCNJM07fqRyYBQa/UchzF4OezH1wf+lqr8Bdv9uWFuH8icD2qDRVNlvpucB0Ici
pJGOPmxHW3uuOmCPmQv2Mc6XwFqeU42DtBnT8glCoNBpMvuwkIl2Xsm0/3HymdnMJQ9lAsqoXzYj
yQjqJM+4RlCWGkaZMv9YgFM6JphKeGbvC9xKTwMs+e6gnWqkpYZbMh5F+6qBl2Tqlgw7NART4zAT
DcaE/7ce0Q/dHbNZwzYFDDJjJI6U5d1K4yPtScgWXlMyt8bqBQFkT2iKsXNGXvuYIRRIfSCdKWBa
+0lpdGeqGZ7cbrEKxQelOlCT0HngfLVXO/cY0vb8qO3gWEE/se8Z6HQDZ+Q9dTgPgpXGL7Wjuff0
8MPgmwITOCLMhwq5+q6D5o6yiP02OTh2h7Z2eFg1pnTJLTCeBujSVkNMF40zLTTYNNKI08yhYSg0
9tSCf8qy2VDI5P/h65nCTENSUSYyOGakHatrPhDB1sJTLeCqjhqwOkFazbm9BSvsVb4a3jZorKnU
WFYNaJWQWieIrQN/8HkYH6VGudYa6tpovKurQa9T9mlp8CtBCfFhmTjtoMLRwESpe5xlt9A+gI0w
VjYAQHRH7UqA+hQD/ok0ZLaM3HMs/YsFfdaAQutoHK0JlxbFm7GbNap2E0Br4QSOh1qDbBmhPkR2
8yk04rZj+ryrXLC3/tZc3R8QrkbiitFmtgcktyhQOQ/radD43IjAJ43TbeDq0tj5rDVot9fIXWU9
RRrBS7TO4lK3ZxrOu/Z3O2pPjYb2Ghrf22mQr4DoywayhrOG/EqN+100+FdpBDCTvdcUJrDzAwfO
wASvGhjMTSr0zTU/2yPqx0ljhVcNGHY1alhp6LCn8cO5BhHPEImjqHLJIyRLxCxTllcxc5EfxqBB
/7Xn/PJYMmDa1qlBkWoT8S16wEKQPuXeJerD3urtAdynv5uwS5z62Hwpks4KB8rxLEVuq4Qbnbp0
IhPdbbCipv5nm71lVcwcILcfs6XszsDSgZVoWLNQ41PfoWtoZ7ffca3ZbVrvlCgPQChIr7EA+0yW
rvk4Q4Iue/hBjAt52DUmel0BRidTigaxQXPlqIyICltcVvjSPe1HFD8IVhZjxzTkxiUP5ZdViQNq
6+hCX+bJdNQ7ROavQQOsuVuhw61vNnQzJNi8PopkXrzflJ/VOHLbrNUtwtHHSfZQZOltIXrt4k5g
szsN0KY9TqLFAFTbha698DfED25bg7d7RbdqalWwElBSp3364ApmYnA48r3RNH8bS9CsbezyoVIU
wUO1j4EZf6KMf17g1g3r7D2Zsf1uRgOH/sgqH8p/HcUxLBVRCLWRRmE320mAbP9vOfBWRTSioi6v
99Zmtlx+OPeKOQ2HKUvOxYo2dNCgcrDBv3ONLq80xHwytQkbrrmhAeeLRp2XLMOOEzowMEacsn76
qH/A6P7dGZf+4PJy7hX0d6OnnQbwbzw3iFJDdG3/zfTCdl1V0PIgvZnraIrUCyevTH3nRjPEGOaU
CKrcvxoL8eHmJq6ODYq9MnGMzzQlD6jYRirUwT2REZGPMKcFOHir+jA2osEb+gVc/AYSWuxxvGdR
EbYPDbTvQwfkYi/9p7rBYgRy2gyBAh8rDxS9CZN+AhC3aEj9YogpSDAvwI//KjLCe2kzIfJtlqeW
AIgjLdhsZxcXAn9GAnOyKqgWkPhCw/ETNTwpmiZQRjmDuFJ79gpJNdsvSWQ+SBqpMxLTNR6vbkWG
Rz5X3hGlFixwI/+v3GwqDpWywfu3rcjLByMJ0niMA0vkGBm0zqXTihc3RvtiIYIxtRom+9HFaIGM
8a/Uehmyhm+lVtDkP1oaeoMRioZKq2xkNV1Nt/XAlJt/udNcwJugyCnKOgTf59zrlR5nBKjyq4oY
UPAQ8Z0yQXtbFxCCC9FaBBCR86LVPwSZ7zutB8pzRZjRsv22rOgrx985GgLVhc8BNSEnSrWuqEVg
lGmlkYnkSGjtka9VSAo5ko0siUES6n2tVBJas+SaFkHuY3X2ZbUdF551Nb0s/pYfcq14Yjr8EqP8
srUWSrJznGpQtfJiaK3UqFVTHAJ7X+uowLEgk0y/zPzR1DqrSCuuOqRX0MwQYW1aj4VtE2UWEq1U
a7UMrdpytX4rQ8gV+yi6TKRdjtZ4cUgf8Zcj/fIWL5RQXCwUB5tH5yuu9+mo2qPq0IwJrR7btI4M
CPGkZ4j43fBycgdw42PcmojO05zljpZea9K2H3Wa1qn5CNawJ6Aw0Bo2B62hXYk8QPxSnvEGUIpX
I2cU2rcFEVyi1XCGYDCLOs4ktcGzPoemeh+0ei7VOjpHK+qQjFDv1Rk5YMBbF4T+wdBBSey5Ph18
hhZHd5E1wuPhkzi19VAj3Wu1hs/Sar64kVcHeV+jdX6JVvzFC9kuUVWFZBEsITE9A4mfcbYjYb3n
WoVq0EE+yGD6gRk2G55p3LbcxYLCgWB7yAyymWO/Kv6YfgPEE1ki7BbYXE1tBHEEWs5gzE3uIw9y
OzpBPnBlRUX8QdTXn7pgXbZ2eXOrpt4vCnPiqqg6Rq2RlFotOSObnJBPJlpHaSCobEuUlZXWWG6I
LbUBQ4nZCmbvnBS4OqyWIqAdkKeVGdT5noCfZlpS6mL7zRYnsGTIrEtJnpQfPzpV/bAa8deqN1FS
MIbTnEZm4EWIbLrcTo+k6Ixh00B0T+2y2iVFRszvCoy/yYhKtZwl7Dm1DN8lY6BPInCV4tTwxQMX
Msx35MxBhevQc83kSLoqqeA4cnOiMk4VdYEFR/DaDE9OmqlLWZj7baQ5L5puZma8suvYZUdzb613
osTX3S63Fa0kAt6GGIF02Hfjmp7jNf0lhyilNfaR5JH9grydEUX9NVTavJxwcygH5qKxBZF4s+y9
yyD7zXKExxZKvcuM5XnJ1HheORDCiCZXkLasN0QadHEtK6Q1yZdDkm56rXUr4KINFVvS4n9sarm7
UzLTSZ5zooRt1trKsd1KlzllJj+tyvkrwbDXjCRCD2XEjr6EFWwtEdT24v/25uEb58O3qHlt1Rh/
CbfLdqub8AEJEJKklVtQ26MiVX1JBC1SzdlAjwUEZDczhGp1r653yJbwzPglj7ki0gf54wqcCzFn
6clk6L6aFlJOL2ypjJGLftn5h9FJikkUHNbQVngfblhViTsvjPeVcS4MSOtP6oIpd9LipZzyq5M2
zr0U0REzkFMDMre95NH0fptW04QDXT6Gv9I7GgYcYjsDE7/gD9jAoNG/ZTLbrbyvELQJABDtF3EP
9nX123csRRMZAOVE89Z4pDRUZ73wiPlkqFkPL5lt8NBKjBc5kPMsqpm9lI5z7Fz0wTHYDSaL3Mum
A4GjeKqkxaS8ucQsoAO5vuClO47IDQE7/j5ecdfl3Sbe6qISf++i9gryAg29vxGrV7b9K/LuX4zS
SzoyPTFkMys9xtHhVNlTO4/2cYwtAOdD928Zr+uphDa6y1ImvyyLYMDQfWJk7KEAKemKef/Glu2z
2xFg60NOMT0tNit5GQrHU/uWhDpvXYgOcd0pKMEX7MrEP1VjXR1HO720xhQ9UATP6lC3lKjs7uVB
Gs0HASnDuUUarYq1QL2WCOw680MsEbBlCWjQ3mUKZ7b5yaPCRtjF0rWYMBNEXnLacqAYJg62vFLr
rlaWPotLsSdTyzWxIEWe/Y4OS9JecP0d/Hr2gzx/Xtr2Y6BrQhoqb6ti2e9x9u/o6wz3rXNCM8dD
3NbGf3LrsTABSFzw/w1Aag+Zw0gxW9PbYC4AWjF7Os76QiPUCKI4HkDI5h8sk/M629/j3N+UpYxD
DDoRLQ9BfqzTQOznDMEH0SNkdGQeL3oiX8ytekf/dplGn4CuxTwuzfbO3CfZN5FjHLxE6/yH/IDG
PcXBkZ252MxBPVjsTtFJ1faICryg49m3v6zq5uUGJLaJWEPDbsgrIyVFWHUTUsLXwcKmWyXJ++Ib
z5PhZDof59/S+hey9x9EMArDzL/ChyaK1U9EfBm2E6qoKibcDT6TOZncOxSaYIg2z7mNM8/+m1fJ
1Y1RmCA6XSD2N0ghcH10dD/YDPOdm5s67Nr+jemRIy4CuyuWqyF4tQikh2jVNLvyIZ1tey8y+caE
622d8Hlwn6SP6GORksjLClVjJxJZ0Cc9zlnBI760BwDgP6MirhFFjWetM8M0mum/UgqR4fVcUcvs
hVX9ndQMrX9W197r6wd7TZ9mp2+DQQhojikaD3P1DrKJYL/XQx3AwagZE7XOHpDAi8ViY+Y9H3NJ
jh1Aj2ByRX9se+HdqNYvtuvGiMVLJsE+DN1E0bcnwtAVsXmw17hkEQs76Ad3xp8giwerav645krb
OqW9kIJXdzLvc60aY08K3BHDpXWmsUqXDioxIoDvcWIKODsLHu5BmNCwq3B1/Aj99ojRbeqYItrL
cvKH4jlro/6YkjBl+ooZi+z+xOmRfgkT7sH7FLb/ltmzezSjuQ8N23shrviNc7K92xTi8+T24eyL
8tHJUnxA9oLSNl+PVJsMqwmfjB3rvsJwDMhMJnaJQNRD5vdkW8XQwVr8H7iG0xq7nI+7jPgRY99P
cRQQNfnVpPXb6s4DYzo1M9DI+yDPJI1rId09ki6aX2gmqLji7qUtSAnO0qXkvc+CYTHjPU/VxLID
Vr2NSXJpUCmmXH32GB2AkSe6sG/xaRtE/syeicosO0pRdJdFJX/mjenQVKJlrKqZ2Erb/j04GJRM
WRtE2OGcm3yDsOaBSfpazAGWhPyw2N3VWcZlb2Xtpe+XAdPv1uyt+HPN7bfWlo8loIhysvJHhvma
QB+otJC/PMB4mZepE1q542DTWImc8QtcwxzaDEFCDKXenc3nrVHZm2PMnMwttd9g5TNd+pRnYdRB
D2v2vDns6N50k0guEAXx7xrJIV2IsEsG914xPy839FM1q2xRPhyJ5jVxoYY5hSXAcwPPjBgW5IOZ
hGvRVQFiyQgdAnaFlFZ5C0z6lCk8zItcoovA0Wbh2I8VJBjdwV9xgpxh5j+kzMlCR89vG2li0lyT
IlCG+U+Ps0AOqXWDvuEs3lPec2+ukzu7PF3h1svDuoN95nXUCqntTYdRk6trtF2bs7p7BB0zpQ9C
47ozPhaeoXPhlXegj4RxEJZqDFYLNPnTqnmeeACRyeZNjb5x565pek6G7kVk/KBckNNTOjofcUlC
mCq6Lwv7+8EqiywcvSi59NoM7tn/IXUg2gBtEnVxXIT4FO3TUsknW9QqoP5jdLIa4lrI8WOBq3oZ
0ebvyichyp75hCr2nWkjyXFjJMBRHlB3Lln0S+XRWxbp64IsL2VuR9yO/fU82OmL7J9Bmje/VJVF
dELyfN+0WHMKQfEYcRRz5PIgNkN2RZn2LScuiYl/IQktPm+KKSiju/yUUsIPgvd+wctymNGb7aqc
HF97Kq9lP3h3IuP+MVoOijF5m6uCWFoKrIMFXL/HtkxeOQ5/NRg7xJgUWgTVH7wSnLKDlJ3OZHUY
IN9PPvHfE7bULkGYx4n9kNi8shIXc2GXIwaS73TSVUhUtudSjQxw7RRzPtY09sAC9T5i7kRGuvoM
5k8CMdy73VcvJaltx8lxzguZFsepRjEzRJiPtuRb2vWxbWEqCTIhdj22K72b6WaLQRWiJUC95i8r
VPyRtZKtaLFHiNdszOSBa8vdiabxlVjMZbAvWh8bRtxD9iUzvsDts/qSNtXNJj1zP7qDH7otf82j
jOTiRKPHY1C99biTsPHuZOZnL6NqjtbW6TxeFY6ufGm82Ll0+kOiaPDOZD2WiM2XNOkCJP5Zl9Cl
amg6LREuQCP1L5lFTZjlv6xN4fKpQsE9Lp2Ubott5d5JiYuhMzppAr9rkrVSTgCOPGvgCGQaGKZ/
x7x+kov73aUGcqyV8h/dGQ1ZhjgrF8bRhHy3FJ6/GxkBZbjBa6SMtaRqyWEmIZsiYc0t7YD+EHYw
cp/CzdOziI18q/TO1I1uOuiOqI7B//AFIgHePePAJDAw6Q6bs7Q7P62oZGbzdTHCKDHeeVy83Uz0
20laHYlSkaVu2/obFTH5oZJTLU3+VZAmuLUPx3ED4N8rBlZLAeWR11KTA5cvVytZidL46Ga/DjKR
K5zHct5tyi2PSQzQECOiu08Sh7CDPv0tsBnuxuafvNAxPEPZBX7f+4HH+DbZqntZTCpQDnOcjIec
xsO0K1b4K/HkyiDZfBqldouVWNbtCUMFqTYl0kGCcelGy3k4cSd5NKzcoflCal/nXRDLAf9p8DzN
ktjkxv8nQtoJ9mMNxn6qQkvpWV6VkH5ccs4U/8PTeSw3ji1b9IsQAW+m9BJJeUdNEKIMvPf4+rcS
dftNWtUSRYHAMXkyd66tJNuqppJWD9EDpbL8nIQKBHBHxyknwgK0R94iXaPOudbpr2Iy08EQIgH2
FWUVV86vq4xHNR66bUt4udY6g9NALU7P/oH8ysgAb96duaIJusMGzIXpWHYpqi7IleGt0evlIaGP
y/cGqhakwFYqrUN0dba/qHsd173g54eKzE/hjUab0iHjifEzErW1ro2/AlmZ1Ow15iCuAeuF1iXk
IyFqhWr6RGUT0SoioOo3BA4jpFD5EUeR5yI1V5Ot/wjae46KK2kx0AEp1vAqpKThD3P7V6dZIL1C
tsXg8Q+3DDJy6jN78RNtZSul+cd5kr8omKoKqlGefQreqZnjM2IOAo1sYcZYTvtkMj+FirrYpWN4
90Wu4AegwL7r2xsNAys1LA8CLhtxPBc0V9eggKXdTv4tVJy5hKjW2p/8HaNiegP+NJXz5HWiXLyZ
HNYYE8ioEGfHQago5bO8nVxeOQLZ05prnOXPKU3IbtPeLNchUBbB3ggkKrc/7MZ7lWtU5uyWrMqu
K+orLnjyFr5/qyVIFuGIRZ3y6PBX5C9NUX1BeYo/8V5LGyBX4xeakVchH5lhsWs5wQt/aEkwAPZm
06CXejqKq7tQcuS+5eF82/jpzoi1hwjegDyi/x6VAHdw+pbiz1GugpPV3qqym4XzI9+QmxiA1kxj
MXaJnwqsC/BSWj6c0N8MY/6qS/8L5Y58ziIdv+SrcLq0xqdv/aRyL3JwkRh8LZcj76pYymtNOz4m
nw96pe8aqzrW3EulgkdbOt+CA6/hArUWvQzqocnnR99LL4ngvbL0H1dM0FAWe6/6kXTKZrlXOo9I
/lQH3IcC9T1LtoTnP/IhMrBCTu9vpgYcWRIGq65G9VV6d+UE743bNMAri0oVRCRtF1i/Cz0Lbtel
NHoO//Gh4hRnCAqqAhs6dVDb+hezI/3pk8NlEQkolOdnxTTWBu03vdruklZbwPOCBXat/maygUNN
2pewt4QczPNm4PfvUX+n2h2PHnYK0KbiH1dYfurP+a2Hb14GHLG38isdmo8j81fe0USuaMzqc0h7
uoN3h8yLBAN6gd7Kh9RDCzZUgtDjWHn6xxwwMRk9bR3c0DdwkBFjxe6l8SKsFmn9FyaboNbqjDk0
Z5BNyXQyfP3Jv8D/WbDz8mgp0IH0sSlqQadj/i1Tkxs8z+67HZ8UY9o3Zn5j87hldAklTgaz0KR8
1E6e7bN9IEQiD7iSodhMIM/vo9Y6CZyNpATdQZ+CsRYolKwNYVHT5JHe2F34q887IRzjcvibVPU3
vkIRUGcVmKgMm9HPbllyn9OKXiGn3oYB5CP3W5tZgwB5hjoLTb/Wh/pb3ve/9w/SV9iI76ivvjk2
/VS0I5hNvDFrBePcD3mlfEv+RtCOxzaErOCMX2aIlkHVaQzvjF/oPPIyQbElg7eRsSafW4a646kP
HGLpCmNoR3QuBFtZSieEMoUVPcrTIvT5ogxxSOvqsNxmue2cAriE4uR5mEDIXJjN5g5ixWZZaaOB
w4i9C1ByrQQvLcg0mRCeh/Vm2Z3lswn72SfF6/46o/Hiz88966682JSGC65X3zh+8d3z0Imbhq8Z
uHsdxzcJ4NpAOFRAx+gyPjGM1zIwScuc4Oht2gX25UNYA3pF7RqrEvuUwuvtw/4WW8d9CyDNc7g9
BbQ4bZy+eoIQ/ikzCGH1Ozrt2ScT1BYH2kswp7gURvQxgXR1YJ/5bXDUJm8rJPCydS5eFf0EdvqW
e9QKle8ptK/RfAo1553a9I+FOUAd1psF3A0eOY37zyl3fifXuhYWmvsME1R7EwMGjSPmaACBL8xN
tHrImI4Je3iQkSsx6vBnHKdf50UFmlULM3rOgT17AISb7GmAG738+uTH39Akugx810IiBk3cuvld
5iVb0JVAoPsC7Vs7wW5DctO4P004/sl7qiQ8Qq1/lL+Um9ycuXOeI2Ray/sinmVh4f5MY/Xu6sti
ozjjDx4Hf1iJQgjtzqrzUhv5owVf3nWFcVmlr2P5ufxYXkcrF+8xd29+9Wz31JV4PPKWasX3e5zV
Bo/iJ+CUce7+5D7oJauX5QkojFIAr7QgpWmVsfxWFugHX2tucIe5SypcsyyuG1LZwI3FvZegD3g8
F9bAVo1sniJ9DeUcPIknAkW6i2YZ10bzGLpsiT3UQIi6FMTPZILIzf3b3ATMDgSImWjcTcjm7ISp
FwbngrOvLCsC5Uv1+DcEOiU7COFHreiXFpsDJAE3U1rgBGrvIJIcZfWS1WmGQOQ6N2H4zxFBFrTA
8N/TerdsWQH4uX//kMiBg7ySu9i/s0qEb3IliPguMlMNf1ghk3uSt5QgSL5v6e6zBtiJTtAnSRfL
6iYcSblSMWSRFS6OM+oayr3RfkdD+myY7OaTzNFp03XzZ+yw8fgw8tSu3ONtepCFvDFhFOOtGbbd
qkPUOKMlC7v5TsDycjdljgQMbd+zYI+N27Gu73zfQnZuX2NABjWidu5IZVg7BFQHAfxWEo+YTXEl
G0l/aLUf1PlLC7NfPAB+PLqeBvVl9Oe/ZKz/sNV4aHRYO4aMKaapDA0a096H/sfy9at9N3NUXHVi
3cOIQkJyNsm0yXOX/192vqDor/6TNxkMkW1u6u/i1QEC+Wuc+VXIGvRgUsOPIBUyhc02emlG9CdM
5TytPl1/A/rhJ+vTaztxg2TLRlLwSizs1gewV8sKKSulhDQ1qQ7dyF9kkZSNRV7tBcNtQ1aiUogA
JEkzB+Wj+B5INKAEvKeMDztj8Qd7KA91IM42gstiY5CRfE1n7yCD5b9xpDbWnVmQnuG1EuMsbyLb
ncmg68DxmtZ3oLlPEDk98KqC96e7fcH7y1jQh+xQjf4+TTTSC/qt0v8bK/Izp5ieAmNc0W39LSMc
BfKHY39IHGJF8QK57+fpMDLCa7P7SoKvrtTexZXBYoSqHbfBbx5bA706/EPZTOJC/fUecZq6QOch
banslo2bIEp2oFmMYtw2vTUCGmVqRqMLb1OGZmojcs0iPiiA9e5QNtVXZyuPJc5iNjRdwxv+tM6/
em+moCrNDg63/MNDUIzi/0nie4lxUsfAqNzYimFL2fPHgtr3133MMEq6v54SQFuEd1weAHo4lml1
oatAb1kDG9bJ3slYfy1Y3i7zjq9u6m1btTnKFeb+8FcoMylgWgKGe5kuGlK3FafYc0Of7gQkEyvK
3PI+KB2C3Syu1mRc1ZVeZ4s7w2y538I7laVJliiJvQY2sooULB4TfxJljS0/d8qP3nx3IO87KgoD
Oz///5bF1jaH/mei0csNzJnVc1lzZVX389t5uE0N5RmxyJ8rU8iz0LyRQU5j/rIs9E6SX3P4hqGG
vojfsWOLDpcBc4emeW3Cy6gIiyruTpmtYXFY/QI++I6xbbHnb9VJX2Vr085Jm+wpMuzzhpNNDXtb
4KXDNQ+Ti2ze8rwmPdqnFrDJZvyRRYVz/fNkf8W9c/n/Z5eSH62U+jQk+QLDRf/wF9vDiba6rXvf
F8Vy1JJ4Q5iyMqRLpT+jOtvarnFPcnglIGRZ8iSSQIv41Xk3Euv4tvsb+hARobJt5XhhIUJAn/Eq
+FxD0LoSuMn4L7JuM6o2lRLrXvVJoU7tn+wIQcvYyqN1n5SPEp5IyCZjwFLoox79I71aPHjAqkTe
IPQeJTiXz4WxMBFSTVOh9vGfT4c85th6LkvlTf45+29zlH6KZUdeuFCYiDXkpaihDnmir5WYxAnL
rMTZM/DxZVGTB638cPlfZDe+a4IbLzH2tqx7hXcZR1QQAHPZEuWrmA/JFumR35ioAulgbE3gv7JF
uv9bOhsVABxGZqHV/cmYG2KkVW19hpXPBLUdgqh4I29Ih+mvjz+EDITQgiBFZGRPX17xhVLjXaxS
IofDiG6/2M2znAskVGM+Xau6vgzeQWJVuavLY2TNmKfg1jTnHZ07sC4j67HWLgv/Wx4H59WtmhYn
WSo80uSrBu6clV6WtXTK/GMyHivcMmW7k/V3ORH+L+5vs23WDFdZbUBLnUaz2spKJ09TdkMZZPO2
dZKv1N5NbvDTG4yDZoa1nG96Y/6Wa16WlKED0B10tyXPVIayExHGKMwjHrkKV0HOA0M9PHl9urak
c7jVisuysBHUfrbRWV4gi4VYi1XSFNbqO3kjNbIusurEaFTxt36S+S43cAl35NAWDQOAQmW/PCmn
Mw65be0lfKLL5DM1N0sExayNZRNczn8hYjdv+JAYUKJeGSYZDrYV/ppq1r93RraSGE3GkoTRsoU3
fvOpoTjJau3037qo0QYrM1WG+DL0A/oO1dk/Lv8jnyccOD4Z6m2c0AXLBiPMXXkKXVW/tdWbHPZk
R0rIlZi5+iSTMlLsb9QSm2To7jJ+3ngkg2iCJohxjygHRUq5xE3LUJDIph2Kq0B/s+KSNuGHJEHk
XC97Ibrp3aDMhwpWipyg2Whl8g85D2UJ4QCwNdX0LCdlOTGr+fzpt9vKbteDrjwK2Vm+HVQsgklN
S1j57DUMgLYpr77f/mHsGs/ZJ/m4++HeDVAQcDCRQ4oSoaphPeaXZQiNQ71uS/WuC/dys+TbISNM
LgGHFg5kHzKklrOQjDo9TPfNmBxdjpMAOt+K+VkcqMYyfCx94MgypgC5QIeTgYQj6k6d9Zv/jONk
QXS1+Im8/fIh5ULtgIA5ro8TyMZluJK7eJvaFxqkXxvckNFu3WKqsRz4ZVN0/QZa3fjyv5ctv0J/
yY4aJ2RZjpkMzFiZzgUGuqpsoONWKfqPgc2Mk/cGBfdJZ2HzMbfSe/8tHvG2aj/x/f2Wl3RBhZEv
IzOvlqEtkyiLGiKy7qSXGD342pdshkN37LPkXTYK+bXew99F47iTXisleqo5as1BjBJW3dnZBAxX
PctvUdpf3rVDbYQQ4WzgMyM7kLxzIO7QunGQ7w28T4hDh1TCEqTU3kB/04ytFTL5uLpJ5+gqv5br
Pao/sLh0A+U4T/buHWaWrEKcH+VQ6SrGuR+HTQ9BVIs+ZbFO2fr+S4/kUH7yJnmQySRvUcTRo/zq
0LCHGl73QWlOXmuE/R/AwU+ZbOWo3fptu9XjcJtW9in63yRcJqN3cv0URqn24xFLFP3w5XLxpl48
l62xzFV5GfbXjxnuz+OfAmjZ8N2rCl1bLi53rBX2LPcIWq5WwMwmppWLyweo7zEY4Dg+yMFNzsCy
L0S1HL4QkntEFMsaY+nd87KONHS468N0g5M4XTYlumNKRJJQMiCmLzvQstLvtMH9DowWfPv48p8P
nuwSEtaQRv1Q+zvDPamF9S534j9bKq2Yrs+yTSwPilvmYYOiKkeXo7ajcV7yP7GNeWozJE/A3s2Z
U3D33jXR5yRWmbLsyfWXZSPnyTZ+SN3xfTmrLsdGTzx56BgoGVScPeV08P+XXIcHl/pal9i3EvLL
qJKluWcGxEARnYZpJ1aOsr7ZVAIxkb/VSAnJbiQTWL7K5J6KYkXD2bO8Tg5a7Bg/8CxvRnvahQfZ
aCQPJL+xbDam+2T66DsIqSlZL6nlji1jyrO1alqb1DVOkn1G+iqxbH6u4bOPzQrSwTK1Rr42Zc2W
+j4O20LVoNBGV3nOMqiy3TANyzySUS03Op7cfZ55B4klJDGRUXIfc/NBRoqZOBwDZ3xbCGd5fawG
TzJa0m7a4E5+kskn01lmeBhqW/J6B5mftE1LRCtD0FWDg0kTgAxRZQxe5C6mdXiuSm2FeTWnJI5L
Rd4993a0C3QoL4RMy/FJbgZawb1Kzmz5sAMWm42B6XJbvjZlsUujnh9gD/i/01PjBNdq1ADfP8ka
3wDIM69LIkol1zq17V879EfUGu8JLjFowylaQ0WMSyQUkwsJwCaxaXoTXQhWsk5rvl0D/SgxExrz
9GDkbb1xav6D8KNB27WrAvsO1dXGn4OjhPQyNDNuYTXOr5l9L3dHMfVTAqJC5hwVP2D6zdqax0fk
v9+ygw5DdhfH0XKmlKch0Zt8XeIkepnGrgbu4tD7x636z/BApsOIf5ajOEdZw2Q4yHrvGVgJA6qQ
HVSyaFNm7RUXt4v/ZdXMIgYB6D1ozfyeNGemM5VGdhcacHEAyDeoY676VL8W1WV5AvIoqp9QMZdt
jj7NHw+ehNbO646Tl/zFxZ40Td+V7kkel8TSBj2bbkETGh4+pbnOHIueZ6JlXi2TQWLsctw4pvnP
8kH+vtXGJ/iVW8XVX5vsU1KuEm1L1C4PctkRewUgQCOgsZyjNA5GkjKUN8aa4Fr8SLwku4OsfhLa
NvUztdW32riLJu+dNqkvr69oP7AOPpLeesjxfsR2kaNliFII66YW/nZ0bYviqeCO6TBOtjEfCUBz
RZWuwME+6K5ZjWJEIJuFEZebIHJ8/Nuit5Au+SIO3vRoAPkVIAsHzXSpw4m2Q826t10gBxqFI723
PdBRM0eD9KZX2gCmRffpVxQMiulUprTw8w14U41HD5P7odvDvgd4HNdgyYnwff9gdFWy0mZOrkU6
o8vG0dvyRrrG4KR7mVptTNMA9pxy7o7vYDO9NwkY9ASVmjHtGjGYsydXXWWlka+oWyghCsr2MEW4
CakBWqgQtWDmVasJCbde4BqB8XxDfp5KeOpYGzN8cePBoukP/420NZ+qeasOYCjVEstyGgMeUjXP
VrZDTKzYq9weDmHufumDccfx8eK2wW0+YpVj2TddMRFCkeNoe1VbWT115aAtLmCk3l3u69xP9DOA
Pbnv+pECcw3LqVNWpldximrfwoSya82FWl382cRtsMWBHqbNqEGqNZP3ABEgiWlmWxlk3zU5nFVt
B+ihbPWjHGi4C8ltD1X9EQwKjSQZUAdSl3TWKWfEYs/ZRC4lbjFphOt+Mxqw5930E943HgOj8TUU
JrT40TkNtTusJgjq09AmCIAJorKSQ0aRSR/Bm5EW4U4tZhKvxR32eubGdehzH0ptb9vafZ7UV/T7
KCOy8K4dsbCmf3M3FMNd6KoY0yt6vSsJJtfwUR9qJ+zACPrp2kn9dYPW9mAq/SFXTHrN6KtcZ0DP
wLyGj4BDGWKeua5MwFdTREQ6avmDAmV7rVf1ptAAe0vapQkrXDHdp8Zq3/woOCTlX9649L0ROdNV
XmzsPscnrJScyjy8NDmHj9mIwmMx6EiULFaavoWrbdDvG9UqwgA6uWu71c4qan9w5F4Mp1ntMKxG
+gTN+McE/2KjWUcmQYOkMh2kF8IBOk7LaBubGfZdZUuqWvvTFFpj3PlQg4AmpMIHMp88Fe4MpWlI
hbDg9W3cuafAopNyDsFLQRdu6gHzVIb6ajC0e57We9gBL1GAgjdBR/K3oBOtsDTOJhOYDRWv4hSe
g4b1ALzjxjBpWKGyYifp2ayBF7Z+/oLRNp/aQuw9WkfVAuVYaXtzRoIYKCC1Rg9DvaIM1mZrCavv
dbLY2RzU66GB5CAIGKN9S3Oz75XwjAwIRikVLx1YUTX10K7Hh8GJjnPn08iljDS3iYxIdzZpM98k
Nen4BiG6Ozl/TggEfsgxqPeba9MoexcFCtXELjKvum/+ZI2l74coolA+32q9ewonuuJLUcl4oHud
F6cCYkK3Q7Iu4VaaNmBGf661bY4+3PIdNM59+9qaaAE9M0s2KnL2m4ysH7JvNzmkrJfmmeRutApr
rHIqDf1u3jNc6K86YnP5NI/TnxH4YGTg7OWdits2rzNTVD/+/MZpgH6sFo7R1CZXd25f9To9g3BR
VmnR79qy1w9WrW+Nwcd1rNEywDU4raNoLFxXo1uOx5aavx1xwtqj0XOyPE49NvLy1C4Og28ewxGl
EFPoro2YuDr1aU3/5YOZB44SR7eKL7qjB8DY6G+nBQTcn+OxTOZ3hWaMx8BUHwIntjdI0xJIM+6O
0AU6RzugJazIT8f+caJPiwAGHYgKP05NXyO8c9KyfK4Luo6RWRkM9C1//Z5+otdEBZmR2DYqn2nX
hnQhTepN4De3mp79KnS4bLwEmHVoH9IyvbGGwTnMExqp2fjuVZ1dmmRhYbFeqLGkFqMSKwLwgI0P
3Qe9fzWcaBd9Cdv2qw17D7weTIMmnO4tSzFWSW/TIls6CI2yYe+o3d4dLVTIWkCbEE0RY+jWW8em
FyC8RzQU3IzRtPdQ6RDlY90NWaGfjWMY9/ke+fcmCasHpkVIbKTAETCdmyF7AVz/0FMAnBT9pUAs
eXA6fFVU86+eQ1wu6dAguH1tRvS/+tA9OH5wrgMr37YTncGJjVGIvk9CepM11PH2wC0O7zxw7UqQ
UlYwUclnfb0HdHDpI+6Fk9CV2vXWtu2a+0a8OulLw0LQPxOW0O+fjv0aROEJ1j+nSnOmV4ruiJWR
W8C3woNfzVSprJZf4Z6tPCd99jP94FjENKnDJLe0+d4EUrYqpjcofDWpTyTjKW04Gr2rTcupE+Eq
0EGx37Dc4mDTDP4aJwAv0DWrHhFVz9uQMyeqJVXlZ4Auy8J5zwB/FoTImls86TE5tw5KnRYwN4Jq
Q6stDUD2+JjOxHt9jeDEpEF/cDE8So3+Kci1dmXXc74tTOj7K/QstJTXdGXns3EtG+21s5wQ5Zwo
Ulua+pKXnrQyLgv9Po+rT9tV1p7qf0naRmdvlvOGnEIirXxW4po8r03rifYAPOeaOijFSF1qCp1/
+McgwIqfpLqleSSxQCUs9uGKByplNB4l3T5KLTaoSC1uSoZf63r3kiCTQFCiTjDxD0qJjokoTwz4
apNPnZHWs+oHr8QLROokCKyeSh6thIZ2i+TTTY8Ujs4RK8EhdTt9Vc9duk/16jDiZ6jPGBsnlgmX
eyAi6NsRpHRCe49R33LdpyCiW1QDjm7CqwWMsJoHuvbuiawvXTc8DbOq7QbwVVPw7uv2I17X2cbI
9+P04jrpm5bTElEHKGpYpdHYD+S66VpyA0y13DfTUO/q2WSIZDYK7xjaZn9JNLxAGh3RGrwH+j9g
36CQjzdxRqKq8Oh44PGeNdN26ENHqB36FdeWOXQcFDf46J5DlY4GCq5bnEqgetlWzs0nD2y7SIFa
CO51TR9PYNunxhofVfuJx9Ft9GB+M1vup6WCCgHwmhfte+Hpzirt1YYmIrJbIR8/0wjwiqnYc8DF
ua3gY0bzDe6dX8M83mct+2aaIaIcFZN+DtN4zYsC5GLlbIfQfojDbh3XlJhp9kNfhbKb4BJMKB19
AA8nQryNHuEC5zQUpeg+nUyYEJT2qDtOXbtu6RalJuhG+YmIlvIsOFIPGXNzp2U9HZ4ZvsSGOu+U
qIIcAPhonaMeRXaKKY/EDDDnAPGt+Esn2yGac2EybHctz1HrHVaDUfE37sLfaUo6V3MYoCne54Uu
EIVU28TIKPpkNs9qlby2s4Ly0CuHfTVk6F2q/i5SkdoGWZJtm0CDy3SPQ4X+GAcB5vL0v9hNgdSm
hdtBCYAIRYdZpCREKAq+3pUx2I8cBL1N10w+fSDT0zj5r6oVQW2d0zU9KtWRIIDld6ZPMOj2atG9
tni7QQ8lcayHz7nENSGsHV/L76lHeavWh9cBnvbDm8IvPwX+0ZvqJYvp+HEzes7DqeCjN2uFZB8b
MykOH95MolRPGFVBhxpIGjp6iWS8AMtBl3MZYL9AQ+wWtM+TpXCSSQbElpqJLjKujOeYPO0ediJA
xe6uBEpNaOq+1OoI238sm51t31MTeaPwxPFgSnxQahG5I+VIn8dtWqi31WTeKFNM+6xt/4Jm+yPU
6rd/M4PIdukOn83cFn15tSatfN8FOS4WyJIjS726StvTGmn/lUZk3ZRdgaY17B4062EkP9ghhAfR
9mNGKvfFq/WVo/y6NdWGqqa/wsqmgxb5T1rXfyrAJQ8miZpMp0nY07oHM9VdNFCg3ya9RFdmoyRH
q5jTva0M3rYy8noXmOjhjLR9ZhIem/nJyo3xourpIVVx19RNDjyhNyYyBy9FlSDTS/MbX6ejSc/c
W8s7R1HYbOCNlkRUt70XQzPu/5z+vhyh8NVexnmitN+SlDiWfhb6vPtDmX+VRmeug8Fzz6X1HuK3
sArMDC6NZZjb7piVjrm3K8WmPRRlDh08KOHU8lhHrEcDYWukOU9j2ww7E6zyioyxkqdIjvVqFWhN
s/LrtVUH3rYsJ9oKq8RDRN4UW8elO5XizF6b6RUDrIYk7tvobfMhGem8Rpfg7kKlfkwi/ZEcH8Y+
BnrXGmhOXEpOSw2mlelyvm31sl83iU/JtShuXDBi0BnMldqO2t6vSY6kNNjXnuav2rbacGp+58rX
cwbbDru1m8TrUER7tDLG0QXKxi8a4uc5hsFRcsreDcH0aBPF0ZbyGFjZ3qxMDVHcxhgjMVjuGY+l
TVA7/frIg9v01TPVF/gH3+AsX2i+pVioEzaoLMRglJKtQxhqDePZxabzQHo7bSjZWKlHZyOBS9rG
T6YdEaF7EsYELaBlZ63qkFWw+slg7mAdCCWmKSplo7c0l3m+Ze8Tm3xbxgkjSozppetfBz/Ubxj1
R2Xu47VutG9aayF1nRBDFZ65IVnxaoTEWoZZb5KeFGVPOxQwKR4On/om0/bAJzTs8vQPVSN1Oht6
cx0aE++QaGaKz08YUVBdMxNjU+dW/lv2zVuEadunE8HRwXdTe2199pyZFrzHiNbMXcgR/Ty3TXMw
h8C8TSFZHj3YX4cyZSTFvT7t81lrdiNtNfe1RzTY0y/12HLu5ob3xjMZJgwe68h69ekdXHWa6r1H
dBixQXWwnWntWTt++BykIztNSmes0tt/RdV8WJETg0dleUeCzl6bImYo7cF13/vA1dmwqaz2jMLN
FKrQhLLeXQWtv+nVZK9W3W8/0Hk+B5TvqN0UJrxHDzIK5ShOdWmHj1IV7cY2M47TYzIyIGffpYMn
IqsDyHytlJjLBHm6c7zfIEwgZXp087pt8hP6uJpzKy5TBcrSzR5CazzrlmXBqCeuT/B1reZqW05w
p3LviRKRShMdLh40qG30Apu5xrYPvZKkCOF0ZMChn29Ny3wocse4zU26XQunRKnZRjmdmhog5KDD
+sqrSDT4P8lANIghFgY3iAoAKCLs5nhhzej7QnrMFA1cuI/c3QIp4XPjYHeMb/lEbJwjBhuGKV9r
2HOsG/MT9g/jOx3GHeTztWro09Y/0/Ew7bRR31s5OC5LJ4NAETdXK3gFWVPuaKi7tJlW0Y7rKrSr
Z9nep7Sbh9G3RaXoFvjTzHqLoLyNol2dE9NSzQdkNGpwVGaVAnBPrJgV2Y0dO68+TpWbsuZPxX11
busa1kXGkZJja0HKyu/7tabru8DApymfPuLegLYEsHJfJRX4FBT6hZOlqPy8YzlYZ1JxPAgXrE1U
QaOYJ4XkZ3xUGyqlEKOtG8AcK7fo9A1U+GKD4w5OR30Ozk4jQWAHzoneStoSZ4TtWQj6P2g+G70f
6APAU1mbaIE36Cux82jY9nA8e2f8oM7vH3rjzm4rmj0HhIrgP0kF/EZJ7dzmJd7c2muuFsqpr62z
SuX03EANslwv3/sVqQb6OPwVySXcTYxtFxT1bRxF72lA/yIcWYezYr3VSg7cfVIPW86EdAG0HOdB
HtHg684wKfFRo6eeS9W2Yc1nQvUCh3wE/B57bOiAwKg5hsbWG9hSpsnHdKG9J7JG75puWiziHTqf
0e6YHMHpL6Cb9Y6esu7YeCo4HeKwja8OKthCbFTUNr/Ve1iIgWqXt8pAcGg2+iP3BNSbo1nowmuc
wJuO4Mnpd7PFwp+O+h2YOZShXuNsYELTJboHOafsHX+4VPROkAlQh9WQAdesuc2lnp/b0sXHNjp6
/oBUD6sVUA/YcN62+nAx7PgxJGolGUZ8+0hCDot1DEyJKBlqMI8HGlox2uNgICWKJfEtxaBC7y6D
dS+6PU0zf6WoM/fnVOk+zZgoyMG3XMcIyZzhLpGDt/LiVzQmma59ZTtWd8kOgzr/k1LO8qY0LL9N
zq1k5qUAOABeW8k/evRrSpU8iqhHtBswFt9jYsGw8x5FvVRTUioC0vFV8ULW8uRknM6jJKTGSQfJ
oNerqOFoyYlHsuOkjFGjDphXdPcY064XW+//vGKlWIsxGDwv/QlKJoz4JDz5w4yRTwfZlgqKlV07
VFjkugPoPV6c/Cqd+lVTY1aSewWVrKTdl1y4SGVDBZYsTLdFwSuiZFEVJ4X7Ear3klVHhy1dH6CO
/kmqRAcRkxnS/a/ZE8lEll3zr6WmXlXtn1TlOQhOo/OFV85f5N+TUb6IfDHzx2eNhtVxHk74y0KM
RSWzaMtEqeaDStKLeIMBxZ+BbkO+6vSik21iKcju63xeiwgAgygiP4y8qcZPyfDWU6EXgQASuFdl
+JL8//JJRMIzK+8UTd/EvFrqPaatH9QcZbPNYVtuvoQ2Js1yBQUDObEuv0illeBmUbM51o7Zchkm
FbL6/JPQqFFayudwX/QrYecqLUZttIAS7kQ/HYUrjExWHBqepWAlijCrsn/V5KQH5udSUzL6jRUo
n5HIZ/tgAJ/aOk+O8Ap7Nmqk05Q+prvRQ0dWhfFDQ54QC4o/ozZOYxNsRZgQWcrZpuFU/r2oOUXA
YNfFhx8ujvKiI5WuDjXguoTAj6D0ZOtvIp7oJZefUpqSD7+owrVDVGQYo6tfizyzSai+ZxjYDRTK
EVpJnY0sJ4+sfcko1ksFqrCnU2bG20XbKbVNGXPL/0ixR7Qbo9qenAb8Q2xdx5FukmFeBBFhShNx
GT+KrEBKPfJ1ukE49iX6uNZmerSN+GeQCi0eDKWCB6b+lfH0I8qV0kGmLOVzE0unuXmFAHljqdkO
zPGfFNES1X0VsI0U66XGLeo8x0G4ADoChzWERSLhwKcryt+N8ZM46rv2UGqWAGVqWqTV4rNVzzLK
/40f5si/NozhlMBYEWGIEeq3DkCRZdCa/fQ32M53DWS1UTHhpiqcJ8RhMAmvsThuqSjsuDYeYGKk
dKF5t1rLyEvcZnlCQXZxvPbdbQl1nGH+mvzkNnXd/VzI8JQhIr7OmfHuz+XHMkDkT5TFSPPpXVf0
dy4BxYhgdVlYTHt8TywXEIH17/rk4nMVd2JVeUzE+kryKzoF4rF17lp/IBcwUJtRD0n7IXVjmesi
m7HUFvyKPnEa7EGHIvXANBQRTpLjjqeRP5Xm5nnsg++0bi/zfD+qlr9vHUwnR3hdZ/gqD5GT9tta
S7KV0eO9rnCUhUKV7ya2KMsKnoyq+IK1twZ3fITm9N2GbFm+VqEAg/GmmqD5VS1CioQ98jhD7IvT
fuM18zVIEFLkI7Upk07TMqVrU9MDf5VJOqtX/KM1/x9357VkNbLu+VfZ0dejHrlMpSbO3hFn+bVq
laEcDTeKAgp5KeXN28yzzIvNT9V9ekNBwGEu54aGLpMrpTSf+Rv3upxBBQFWuJ3QclcTNL4EqbLB
4fz3qp1L5T7zUBkIO/jXCLFvihlFM6543xCI3rNMWsd7nPO7ZS0s2+kFKBv5dzh2vWyj5ZBcrMPh
Jukueh9zsy4Eipd+s3BMog3pPEtwLvaC2hMgSdvGvmjneDMio0HTcQEALLgar3q2gxjgASc63265
Kf7smlJ4zCF8KoPsCbHEzy6cm3aePvcC1bQ0uOiXJiSW3Fk1XEO32fh8Yoj8n6IFQ5hF+cfw4Jvi
PuxIQgEm0sskdRiC+yBlXRniAwXe+8bj71kEChqML56Tb4IC+wlQgWY2fa7b4GOqwU0Zd3javRca
ZzfxsBy4Sa2fEw7byBiPc9QflzW2NGgXVtsCX1260AuEJYtlvMoa+6kY1W1LnbmVKJv3EDPrwbiu
FrC5HB9K1hes6wtPUC+Gt5C53i6Y8Gpd+tZLb5zg7KMz2fcN6cyCqR+7+NNyyCDbuG+a+PTyEnCY
L3yRIr4UvdfG1VJBVHlwj3QGOw2KSo9Eq4XC2P4FirSgZDtOuabWC8tiSzZ+TkAfFIoxl2M7tvpN
CPNjQZm8oEFeHlvZW59fgOUjx24fOoSBl5XNxo66+yztV64DkOXP7+x2aWp+eCEkeGH71qve+5i2
LifZErYs4UkYRed0RoqI4RZA/AukIUxwtW/ty+XoWuARfvS5N/zbDEJwbKWn5ckuSAuUUng27vRE
okoVr8dd2jqNsd68fNYSZtMLjh1D6gfX8f6GsqTotNM84wSNsHyWJ1XMKJSrP3/Vy/MOG+NjnADX
iA+dct8tp6cDpqka7Td94UGm3sam+eFlgCWMWjAyTd29y9prH3OzP5kcf34m4b63SKHa8VwYGZUa
vroggl6+qCYEd/L8ZuGkxMPyYU3IG56+LBf9nZf3PmXgKZrjyz+WO9VqrNsqhK4MMmLZGQ5Bmg3O
pMx8qnjGefacTzrn/St13cn9QplxMIOGKH/qh/K59+bLFqx3o7v3IYaBUf3Z7cXjaNwF/l8wAQCE
NMX07QJ/WPZ2PoLyDRy6AEEHgxVLWbKilt3E8C8F55cLYvnuZbEh2OTX9R+oXVJNBVQhxhg6ZYkK
EOxA4sSXiSC29JCn1ykNj9XLq4wtytkj4jj19YQZDR0WN+kfQot46q9V4hngKHnj9mEBOrkfsnnf
FsFzWckPizJNO27IFqxtmgyAmWdKsTnKwj5NiwtWRdbKK0vQCDFHxP4a36K5G3r1rjDHjzTPgtGV
J9PN1DrCnwSp4OStQoxwHyMvxcNvj22r5o2hjGNZlnehFuZFUqFep3R5aMRlbHWPwh1BP9DoJPvI
zQuwexeGq+tNqJ3b0XHxd04KVtBgXvjKuan7yyEc9JaB1y6x4U4W5ls8ueVuNOlvONVbB6b6TiPA
tW+VcVPP9qIu0O3aoflUWTaMjzZz97F7TCi72a2dXFBvQ1/bd8mJs5kSekJwVafVNu2DjCNlJL1o
y5xqsLHH8U4c8YjjyB/9k1RUvDq4QC452abMa/tUDY/SDYZDWd9NgDc2vZW8/f/ckNHyzR85Mt48
1f/nf3/tyPjyE39ZMrryd1M6OM+5tjBdpWz8DofnF7dGoX7Hc9H1PL6IQTXghd/+UZTI4/3zN/t3
4SPkDK1Peihqo6H/b0dG/3flmr5vmlJCNnJs85ccGX3sFsuMM7A4fvrnb0JiXyJxhTSFNC1FjZTP
oD8+3cK7bP75m/U/5loiy5H39M6MN1bpvFHZ1YBOqvDN3SCezWnc6OL2i+dz8+cv/0fR5Tcl+Su/
ZXF4fDUkk3JNh0xCmbb/asgSEcAqaUFDmBVtD6OYP88BvfdOAKUoXcq8waU9FOdfGVQiJeT4wrQV
S3l5rPbyHL6Y5zDAayEKQd5O9oNL/Uf1tQO5Ohr7k226lvdQFrWNEsEcSZEC2q20xojzb6fO78x7
mde/5718BChRjuUoSaHGEc4r58tS17WKGoSeiWEa3A87UK1di293jax1/Kfv6cfxf4XP5XcGc787
mItCq+17lm/ZX883GCxNA61osPMbkTubncWx2puOP56S991RCK+V7Vmm7b2aEn7USkRe1pC2tYiu
6KG+iKfaQPPABAgR0ng+WK3r/GQBfXduAkdSl1oFm2r5VF+8S3+gfwttlmp9SNkxgLcLsjhK7n48
t693xl+vi5WCagur1ZKvRuGWxv/DMtA/7+GlF9Rg8mS4apR/SAv/oPH9WfcdRqOOoT79eORvF4ow
Tfa4Mkko2CTYsX45v9YtULvoGdm1jUel0+e6t6976GC/vEYYRwoqnAL9eyFfvT0PrUkftSV0Bpvx
BqN4/Dvo3a1/PJlvX5YwLds0TcXlJF2B7+yXk2lSsKq0Cald2HQq/XhKoDjP0fWPR/l2ITINaQqb
irBr29arUVrE0gLfYSpURHY5J9iO8qbCwVXfJ+gKo3edursfD7n8yq+3M0OyoQny0Bexxav10SNs
i0qqghRf0s3GRHJEZBeIIvcol20TXf76cK6pmB9NaO6FVy9r6qI8bwXdM+2n9AsqO6em7EHXfldg
FjIjCjXLm18e0jJNx+RaMK0/bYG/fHWxskBIV7y6GEaibfdX2lK7VuFSqaX3k7G+s+ZRf+E6QE/c
MX1rWUZf7OmwhZdPtRtEhRva56hCj1LSs9lHHV3UX56WFMK2BKeHsr658twahZy6Eii6mzSvPIzT
kIIpkR4EhVYUGoQ0HjK/PqRkgQKKEuwz79VpbDetZaqWJiPm9m/SuZo3DuaDyArZCRqXcb/58XDf
Hl1CStOzbElssVy1rx6mRwg5eCYCsR6yZmaFE9VKBuZ88GgaUZZxh32orHE/5qQO5diLdz8e/ztb
Q6Kv7y274uVs+Xp89L9Eiy4q+FKn7oDZ0z/BIPehQn8c88HgJ7P9zt6XhEmKqqUpbTw0vh4tQcdj
UlryKmuNmWCroVBMdlc/UZAPn0RauXwpaGBG/+ospUWoR2mf24+98OoAsMaBpoimcZUZRrBPACCd
NDjOyzlpjXuBV/Phx+N9u0Ukq1V5HrMEKrOEi19ukRn5JGJy3BcMkVfzKUyt0t4GqKVhNYctnvOT
4b59ib5LsGIDMyBuxXL06+HyClF0M55B22hj3IaNxuw0SdeNEz3nKr//8dy+OxhRlkkkDI7Qe7Vi
cZS2pRVP1SryJBjROFznOYpiwEXmVeiDfvjxcN8+Sm4JZsf+l1yw7qvTJjATRCsV+9GIqgoYqovk
tZ0Zc7QA1mT2k93/vdF4hB4PkwPOdV69OL+OkQyLMWaa21C9F2WNTryji6xY94GY0p+M9p1HKRwC
bMunxMYLfPXelJPmSLaaemXYst1UsrsAn/cQ1Mb1WJryJ4N9Z2qCSEXAWJUKdfZvBhurbvAQYI2N
5sbqMBfqLW1RoSzj/Y9f2femxRszLc4z28Hj+evl6KCFlaZgamAhCh/kr3ygNi9WdTK6K6N0fnLb
fnumoE1CpdZe5mUDVvl6tA6RCpezC5gr9nZ1RqnJRyWPnqoBlsc/tdSdfnl6nqeI+iwupuUO/HrA
2opiPHXRMW9COsS1B5y9F7it2JiQz7n9kyNzWd9fxy5EEZwmyHeSFvHH16NRvC4sq9XVyhYA+1dK
4V+1Voiu/yz6W6KSrwaiUUqGiwuKK8gyneWm+uJaDwpAyW00IFKZNB5Qcu96DJs/zDl+6zTGLs7L
c6qG048f5TeTY0zB7e45bG7izlfvzk/TwGo73l0G3xSF0M+1/8vRCkN4tiL3ZvVzNr46P8CHhzhZ
VXpF7VHcooEO3KKlHmMmWG/8+myUJHK2Xd91pPVqNhCRM7Ic5J8rEtjPTYI5gMLp4lf3MXMwXY9f
zyjEz6/O336qqjmd4KnUdeCvkrmwj/g12OsiG53jjye0fOBXS8Kl1EDFwWVA33k1FMbrhe3kPqwX
WB+fCxTR9+UILwWzsBETQYppPW4ozvr/YVRORMkz9HlvrxZiPvgU3GW4KI7K92iE30cE0WAzVqZX
7LzE/8kkv7MGXZspeqTfRAivL5gyMbwW8v6igFlBjjEGEyBZKH8yyre7y0JJW1rcLQpcoVq+/sXu
ioM5htvggeJpEWE3MT9cJ45Bu0yGdw66SHkT7xHfDzc/fpbLs/r6DVoO4Z1FQic4rl4HXIZl1ZXR
gHvzUcdY5R58UfA8bU+hdZGBrhYSU+HICX4hqvuV78fvf/wBvrl1yA+4tdndLwGKfLX9wgb0oo2b
5Uq0alqrOE4vIk91l7Wr0p9sv+88YmGyJTzH8Vg+znItffGIp5BXHMge/7kEXEXQ9MPe8Gfwwl0+
YVMnRvpaOG4/VAHN6p9sSvcl6/nySYO/o3BF+kVmxGt2Xm3+WdR1FKRITreDVtDW8FLN6GTTfXbd
2xnsWHbXUO614S8gYpv0KycyE1RKvQRIJB7XgYsnVZQv5KJxGpL7FMIXksRlGkBVCHAXIIcschsf
zBWNKjXbK7+ac3VoUqWio5WWWVatYwdBSArJ7sJxw1DR6jntZhwWplU7Nb3xhwgrV8GwTxITAgTO
au6lHlUPwzYKs6HeDGIe+juLPaHOQIotDOM8/vs0iaFEFDfyUnGielqOe9AQXEczrLPuY5CiLvQY
Y9MFeFfrWL+tKpD7dOusyhUJ1j9d8q6vc/lJA5NAvt/Lh9Y/iyKeFahrO8UP1ktSoW/HTI+L2kqH
Rv2517LwzJWRDxE1/kS3rGOLw9y4jRLXNze9Zxj6VIehMHZRDIQEnGPpVEecXkBlhku7zk469Hwr
vJbKtQxG4IwmmORx7dVN4e28savQfe26QB/8puo+tUNiOhuXuxAuF+zEECuctnmHpfdon9Eg7sMd
BQ0UTGWTmdgj5RxHm7wNA2uXY+uNLrZrFs4ZA8Q+2fhF3Rh0GkRrbWJ3se7G56Mo0NcPIusdOFR1
mTqpClwkToFRwH2gM7GVjhgwG/RN/LkrWFrRtk9mp9pZdteDf+4c3RzgTAhvF2Vq6tZFb49QnufY
aoCa+tg81HPT3WsHkyggkCLFjQw/lQ6Z51C/jZww8jdMB7xbn3pMzXOHbo8mVdufigapgl0GxtoF
pDsOD/boYWplmZibbRrVOe4BSYoI/5rWT6Z1CZrgE1QWXa/5H6DPWoh/uy7uGvMgMUCyyPLcGOXA
gggaEeywRLtRgX4ac1Hz48BT0p1we3O6sMJ8IdlJv51QegvwJ/BGbIkSYPh67aGJDZ+3CgD7y0yj
+u7RdPuYOrRZcU3xjIee1wzZq5k9gMjeVKt94MWtcxXRIAmuw86V6R/e2MsRfR7b/dgA/L8xU1lb
mDZX2PNCwjWz3VD1ExBTgeAnvqm0X3apWpy94rzJALXRVdcrOj/N1WxF4we3cWBhqSJGUR+6XayP
AUZ9iGb1Vo0jRSLyRc48y4q9AOx5b8Zl9xyVEsFiGJ/qQSNdOG0wpsgesW0d/ZXr4B3Noh2Cdm+Q
ofL3UotneqcwpXDLaB+wo8fjG6c7aWE+0dXPrRoHc5t5fWFeJj2F6b0f9Bo+yThZ0boqY8QUkCxX
3g5Hb1DLIgXVuleUQlGUtXEKOg1TkthrXSF6sElzVdOJsqH7r1osycd9NHVhuHFrD+9xqNbgt4XS
xUOlsvJdYi/eMGPrwKJxum6WGMnYzYS87GBH1WHAtSoBFwtMYb4AzUeEu8rdCNaKVfJMT6mXpvFd
WHcC0ay2oI2Rx7aNZaVEVq6ro05e0h+IXGjQllvmC8GDyt6mciaYzbE71+VFofO2vjLwGdUpyv5G
h9VLX9eGPMSBqLEgS0Gi+wU91tKJAHTwDIOrRMpxxvlAQz/Cr6iK4AFNrYV/NOjXIgKu382mMN/k
mVu7b2zdTSZOiP5MYn1MIm/xFULB3LBv7V74xSKkhIBrlKiZFesK2pZUjiCltknjlrvBCQxYCJZb
L6SE2cLgyjUwa195cuBRZ1bYl5BUI4TvAwuv8K2HZYaNM1IIEKnyBmkcpoAj8oEosKouZmiG3WoE
s9AdkmjCubYdTBg5Ki0qqE3k38FHisS62I1G3BTbketdPPiFnbRYEunZbnFOl6BWnrJsttOLMK1s
OuwlVVfPXTmw+NJ0FU5pNR0TUcXluqA9kl5aiZ7VSWbga4+l2czpJrQD+6iFbpD57wxSYx8H5vUo
pf+QzaPznIetqxeIZjFEB2THC3XlBD1IA55UJMx0g4hIH38GoDnaFwA5vPBq0IlP4BzDQMRLRuMg
n74xSgmCNtbdgLRLXvildeO6vQGlrg0L5z2OOjZHz9BlcFLmckjsi6HhIIVbbsQRWKwhhYKyTtD9
yY8J+Wh94bt6llhWT9TRaC8NDejjFUZShr4c5qpo3jcwCjuE/gZaZql0ZLlBZ0y2125uZ9Z1hd44
7FU2fnSqyaXltUW3HWuoGVfvrIKA1PA02pjK+hG75tQ4EW+gYh1WjdGjPxS3mLLW+N9dROVsBuvI
LsDXQCP2jXMqMGl5ruOhSC5tc5CHNje9+UiNHNexrnDLLP04xF5s9OsSWfwaW5uw9zNAWH2LI5rR
Z777ZDoU14+J9JTAWKcpxPzgdsC01xbS5vXTlCu49CjL5eAPu973kRAGX0xfJIiq8tTYIzD5AOqu
QjWsD+vmTTA2EqWXPAiCHAZQL9mKcQo74046Xp2/aaukmq5YBC0uGx7JI/cXaCAMuZKiBbYEucwg
rKnTLH7rNmQT58Jp++pdR8The++qLALbfTBiw2lBIVoUPcICe+SGPghnhIYoAyBGd/3CXPBKDp5T
Ygdmd/QNHThvHdBFDbyiNp1TEn4g7wnlQ+Tn+hazxQK9xEQ1aLKu7MK2u4e0k034UROX1NwVKQzz
TR+Ysn83GZ5n7HRkgVFfTY6V9u8URtsXAZqx7jHlKJsUQg7BOM/G2SvwXiKmeAmT/+dXTcDmX//B
vz+WGjJBGLWv/vmvyxhFmqb83P7H8mN/f9u/vv4nP/XXb908tU9f/WNbYI44veme6+n2uemy9mU8
mpDLd/53v/iP55ffcj/p53/+9vQpj5Gnb9o6/th+2Tl3SAfJBv/uqS4j/PWTV085P/mf+ZP+utn+
14/8V7Od3rhH5Y5siPzApEz029/Ndvd3BOs94cHBo5nBf/9utru/u0TePm1SigUUDJYv4Ti/9OEN
63ca876HYq5LF1Ustbv/mv/Nn4H6nw/8+03Zl8zo3/H80m13ARuZfEDLdiiN26+yCYzh8fUT40pU
sP6DEfbbVFs24F+Rf86TXu8sdLEgcJfVZqHQtIk/rduu0rsKsJmBqhceNp7bqwvhVVeNL99nHimY
ClhLoFjsVVmkwK17PHtLdOboNpt7q5TBJbKYkztlm46MDc5VvClLkELhMOujh21pNcH0m+t6FQ3x
+9KGJDQ6ud6FYRytSm7ZMiiBrlko3letY0M7AH4zujFEvRwH+Lx5E+vSgrwk1D5fd+O4YP8rex/a
oF9KxzlWmeHgQKa3nSynqyKYTiqp35Rl7N4lBI2+xujBdlHkzUbCe/T7jQiZhlFjvmLOUMvGtRtl
Df5eFvx4zE+JyVO9SxQe0VNp71tH7o2+RpyR0D3wYEC43pgTQNbgCmJ3C1f+Oe0t/41vFI9SONPG
6IJ27XWxOJjpi9/MVB6icXlkgOlqq37jyYieSTLJDedj+JPEzl4S1NfrgLIYuA6gIZJezdfrYDDq
ADeTEcC+1+d7RCZaQKgNhP2+gPhBDra1y+FDl2Bjg6LBakp3ru4AtofIVXj+DSbG/rYPJnPL+bSh
rO4cPT+VQAW5x5rR5alZ7ZWTh/eFDsFagmH9Ytv9tbC/hHC8Skz/XMiUmJU0YbXTPX6VgYOaLANM
dUd4NHa1NZV9iXL7u9RBrdVwETicynELzngVInHaNxPppde8T5LikA1UpqHIOD95pNbXRYmXT0Si
btsIHtICFs6rrdXknmv4gB042lEYmsbUONj97G/GKI3/wBQsXZchGqG2i/9vbKyNsb3U4L42kiB0
Xfr5E0EyqkP42Jlm7x5nyyl34DQnPNJ4hj9+fPZSX331/pdawkIZ9Pjj9ftf4Dhhq9HSiXqUDSiQ
OlejC2Ia4Gl9G2oa1lzf/bEBJgw3fVyE8eBUonxg7jA9fDL0ZF9lVTNdpPgAB87CgnHQe8dCPSmx
8ShnvO8q5IV3SoT12U9gdf1kBu4LXOXfcwAfIannCuHh2eZRtjZfreFUAWpUYp5h9Ndq27nZvQdR
6tjnk1ilZS83oRU561R406lvk52M63CDuo+Ej4cAiqvHalsIlFfs0cHqE1Z3H5T2xpo5pQy1eJS0
ATLLzVDtp3p6bIFCb8o6RljYIW9q52qfYUC7RV+p3iq3wmZ1Dv3LioLMKQspKzdjhsJWtcmCsnrs
ZhSJUGbL93ZZGPta85qxmdu3aREcZYFnam8O9dHuhnLDBVKv2gojPQQAyF///sMZvP40ZSkB0sv/
NBOVHDhRjip/OzTWuClMKCpt268zvx82k4OKXxreQ3cDCG3Fux5zobWJ8j3CARBc4UHiPoTERBXl
F4SVC/kTQw9sOI36HvvwDGI535K47R+DAGGgkHte6co4NiW/sEXSILYTvW4W484mEDvk6pO1sopV
muFHOxaDtUkLHW3C7oz4md/xkdSLyadhl+spycDEOvfKgIdWtfwKldZ/kIgNaywVdxon9A2kImuj
cD33IcJDuvuA3aW9efkSC+rKUgZB6q631LOO4ifD6wBiFiaOh86jP94VPdyMroPzW7vzxjTmBsGw
YR13+F71Jh8mHvkIfNeR8GNFPL8isKOeMtL781vjUFL2xnAW0Au542Xt8RPww7EWxas4GWC1a+yY
MmtAsUhoLKJ2NDWydZ7Ue38KymM6SlzGPOc6JalaGSDcB2lC58qqGiwwNnLmHI0rC1L1qq9asR3b
DqcZI8PwqX+028U0yGcdlAhGIm9Ziq2dps++TTuUt2NGo7XTbX0Ti2imtWHKPQ7Dm4FsZWN1y21l
WofIganNymrsTqA3NR1f/lVQZOdM2sYNzzImVQR8bl6Xdp6v0xRzpY7XBn4MYrRVHSKEpChpIGFU
xdM61dln1c8f+hiBm6JSRw/hBj7c5O+khdUQ9kCYGuLl1R1IDIRRnKvReWfk/dmH03iinGucRZ28
cUw8saj23U9jU10oLGjXPcXlg3YIPazML3emluFahENzG/X1oyloFAUDrkx0i2C7KnA8DpTeQC57
rYqe/QYd/6G776OkvKNqU2AmTel7COv+qh9YbXYwO8c4PSTGkNzlII52/iyhPTkJphOddVOLxLpp
h4soLNStGotdMusB/X94mqlpT+epnS9NIF+feyQN3HZka05jcI6dcDNkUr8PJYYKcwOdbKo9H+on
9dlJNvVG07h8ix4Pzo518zlchMjojq4j5dV3gyfWOkZvYIUPk56D+DOyajunvk+9XN0n8AYfWuO6
HmXyaKpCXwALXo7gBQ2zlEzCsX6fCFVTkRsdbJ6L5B6tIcpIPSFaGOO/aniZfV0iXlRlfvPsCfRU
t3idyUc9yWI/F2AdOcFg3iPtuxVWe2fj/fsI4oDDUrf+qaTqkLq1D+ncf2gAIq9r0WTXVeu6e4CD
PAOigDx8FGmfUh2ketB7VIfq22EqnS35tWWS9PIoahHj71aiZ5SHWh/nUZ11YT5QetBXPt3PbdTn
3S6XA/LaCa6hXpaflGlgX9iN8RYH3VOZ4C/ixt1wjfDO5SjsaM/W9DdRJLx9MGgEXOwRdcB4vB+F
czKpT15MJqyXLsD9tYvhNgw+emyp7dzooDEuYVm6GwokGPY5Ir2o3el65o67JDHcSacqNwHFgrPO
fbnu7aqDoQw7sE7SDTLs8pQKhC9e/hiijtjWCw8tTJudbiCx1kVDmSCc+VtSdNsYjzUUKjEDzLBx
jSdqPAOQaE/D5gJBL9Y18JeutDpwfuNl3GDETsC9mnruibnGcN5XQDy4C7snhaqSqc4TqgI3Tm0b
974DZ9bMEU4p9S4asvNsdnInrPwjVuSbIOz6OzczPyYWpr8VZZ+LGmg6D0W25Z0KthbR8NkV45Fu
93WXZsldFmbXA0c/Ro6muEsz7yCp51+hwJ+u5EyajLbkMdYGGnmWatcIHXjbsgeEOA1edoi6bCZc
iJL96NUQqAMTza0+irZmV0wXjmHJNeIm6EVmxs0oUn2TRvqcBulGd9ZnerLZISGCpnhBsLlRHm7A
HgarFy9/8EyabceFTT6AmQw6eRM8Dqr3zVxT2KxOuBMGFzMg5000qnQnvYTN6y7A3npAgjVKOGUQ
Gjri5hitbOtYiak4dRbSQz04u1XrZW/LJo/3nR0E29Tn2zPqV8To/R1e3jQO3Chao2mDQMVU75pY
14eqQMRkUhNwO4eaGOZfS5wMf4IDrqAAWaF03PSXCbblVwEkLGrJvU8tnG0TmTo/umb5dq7kGw66
ZdXX9aFxCA2zcb6lgF0dqUxsPFoLhyChoC+m/tjm5UkZ/eeA8ij2SmT2w4zSmVM2zm6Kgax14bFw
yvrgVXhyqwypnSZbuGPlTru5v87qHC9lBz+uInLuJqqmqPNM1iHosf2qOkVJMqm2g9nWaySYuqNo
utu0Kh6oIrh7ey7Hc1c67ro09QeqZulWBkW9hozXXLsa5Ya2dw0sX1Uebj2VfbBxvlylkUmSM1Tx
vo+pZ6HZXwRnE9vMpMRg12/wL4v8t55ddDcU7qL9MGZrww94t7k+t9mgz1XTEN8pZJU0jKvLDBff
dWa7aOiUPs8wS05CGMOlRMymo4eMWIIuL+OgLS5qo17XQQNN+O8/ZPYpF+Ux6tri4NIeRB0uwLuz
EmKf+TAK0ybq3jKBeN1AUyAsso62EY6PRtO9M4qDjqFQxk0TnDpSUJjQa4tXf5tNKl4EUnj6rX5X
BkNx7GKE6jrXvEVTR1OBREZlHop23TsubqByzFdDP2IgLVQO8iG0MYrUZYIJs92gAYO9T2E05yBC
Oat3k+zRSItz4/MK5eiNm4ArdurGG0jlskbLcsDh3Y4x1xni6hL5javOR5wqsywsXjX5JcnAvEHp
rdlR6rySvUejLardA0Toox6i+CrfCwkZ3Ay1ujItujfTjAc2WoRnmxnt6gphLWtuu72l0Z1rSoRf
xsesdIOH4s6Ki/jKcA9QDbtLZ8IWExe8xnHqJ1NTEghT1GbCUCPMPpycRlELbtGgaUItL+bEWlEB
o8EGYP2iblq1gfFvbeuZa8vxneSCup3Y6HHG+RCd9wQCzGMQdH8A+EClvjWqFXK0Eps/Gq86ds2T
GhYKStXVBzn6f9h+gqjd2Vsy6ol63xU8xXXXz+UB3POFCzEXVA+6XK6Z8Mlh1FXuwU9AU/RCONtR
c7kYaM64qsP1xM3vZl0jtaD0Lg7R3Zi5BUoUZ1bwguTFAKFtihFE8A5FLyf0FMajRkYN7Y3pHTdZ
s/ebzIF3h0hC115L+ofXYIAs3KLRVdQLdEnbNwhGilPo4Luk/KbYUc3eOEaSnxB5eLKGultHaYKg
Sog+RI9/0YVPlJlgsyojOez8sr2YCfMhgUX+nool55K/1f5MvQdd96yp9W5qR73jCLuheizOViCu
Ao0tIlcmEX5J8NJITlyeF97El9MkER4rkalgMqgDFnfOIRmH/q7Zk5RN6KJ5yaEd8suOAvERf+HN
3JaL+iEDwTdLDqTua/Co1joDDYTGcnxbhoHxyKX0cjs0lS8uHBoMndFcIAxXw/X3NC02xsezvt4U
Te5uG6jqsopug9QIb1XvIQkxhekGvhBywnYQ3pAcRjd+ovTRVeZnpRUBXjIPazu18wPNmpzEVshz
46KdEuHsfJvW+VHBmt0E9lCaNBDih0ab8kwG762EPSCGHBfuZdVOb9OoqPZOii8hQn6TtUO5E9JK
dMbGMjobbfCYY/u9m6NcnF6WCe29cIdADG1koy0vDe3tykCW+9Kk04cIvrXra6+7lKlLDNzWe/Q8
gxPFV2PVOQ0qr8GSksLIuyk6fOew4iSNTAIq0EOL0Ip/k9tkl7Xy42M+9Qc7GpDZWP6IerkFkAaP
PMs4A9HA2GdWeTJzkyyQT4AqTe6fHBWbOz0ZHwIQLrNdlpdVqNLLKVDrGETTVeVV6iqpw6U5hUhO
NpwHWQaPQfQcZen0R0ke1rv6kCCLsW/zwnrLIsQsl4BHW9GHrEQed260upQxwqEjBagNMtIt1Xu/
PXZ+55+nqBh3aRm/c3NKXm0lrVMesnRFO/ZX+IKcSyPySD6S5NT6mfUWJRLilWo+5oE3boXJLG3T
CE+9O5+gsua3imocwihP7sy1pwiRK3gmkCJEf2sbznuoczlyln0EjyImRCRN7tVNJdON5XflOesj
62TiEBVDKj1Pjlj2MSue03ZE7iWsNcJkEN/XMrOmfTx0l3nbN2cPzsk5m9qbRPebASHEtqOmGWAW
bTbQ3NxOcum6vf0wYqfuCFyA6kfWc7SlkfVAJ6e9VIb1VgzoiLoebQu3UHsfZrXVOciTRcNjJHpq
FBbwiKGo1cH2ueprYVc7LCQ2bSuJaFBhQFFljaX8J2qp8T5WGLlZZbZaJMzuA1SQRCPe1Nl0HdvU
FugfrDxaevjXNtVWtJT9wiK+aAtEeIAGXWWZ/3+ZO48kyZEty26lN4ASAAo6NcA4cXNOJhCn4Jwq
Vt8HllldUi3Sg5r1IONnxo8wNwAKJe/de26wIec8K1OXjjhRwg1sYjal/VOcWh2NeTazAFE/9Mw5
qxwS5znxm851tm3HaZjrjx/RAOwDK2KFSMxqATNw0C/cfA9gifkMDhiM4Sc3HphZS5TDEyQhEojm
eV67CD6AwezIUHqcyoDnkkqmM6Xz3InyUquYoY8jRawcxTrWNleJMI18vSaE9S0GfcuiaKsAFtwo
hWVkkRw8ARrkgLsLh2l4DXndirx5s4PUQlHQvNURZxLKEYdKT9Ur02zxbA3iLTQ4houRnU+QkHpK
kbzSnwJzciACq5XPXh5XUZDDf6YioiqfWae2bGq7bDsTcsxg3+QiKO8nLXnHMLEiAdR5zWrBCkiY
n6sg4VQiNtRtZ9+3rbJDwN6v8659Kiu3plAqqjtZFPh8zatq6BB+CGetUk51cCiq1mUsljmyJsnJ
ppm69FSkJQL6AJMcKhKsX8NSo9tTe+bEn8bvQr3HG7KvXe6Zqpd3kB0gDaPDgwmt5S862Gkrn5H2
AWxauSGyBrQFe9cSp0Y2Fn9yyU8Vv64TTBwVkdLXWswRbwhoG5jFQ9AYJzE+Zb36x/HojiQ8KNY2
x3qbvHAMtHZBcxuBrkcfGwYZIcM1fTO1eiyigUkuLD+0XHlSARTZeLDDMd5Pht17ediuW7q01JCI
eu7a6CPR1HgfO8i6CK/djREn3K6ygKmRWdQLcwdIdkMNuIbOaM+wSZP2zrYoPc2CkpWiBxu3h7KY
0R23C7VfG4lL5ZPQ4ygbdqlEUsHbzE29Iqs9u2O8A8aDU3+mupVoSGJtfTgbAqmTNJ+lKllDHJfE
FIfKVVNsdQ3OB0PgFcd/54nJOWiQ9rZORSFD7+J0E+giXkc6cVMlLmXD0rq1GEjpbQNrTQa3Xg35
RjdyEKAtzAWyoXWata8oESDfWMlH2Gn1SW3O0ppSf7BysREZv2H16r0amme7DX4UN/Rrlc21pqZy
lYTpL64aun6FCWrJ8BNRyG1npVe7dGx+ClY8wXFTAGlSY1Qo2BZwuqc/yCBfqOQ81SMs7bYH/2Eu
Nb+WnpWnNjL09ZHvJA2vi+pXIOV94EiMv9gO1GNnmCcH5xilV3XnpuM5jDn5O4VZPY0m/G5eW4cu
6TYorcGLZ5cTsp6vyQ9f5fACPMvmBMMtwnUv/kYZkZn42VviwdIJAHUKUGvd0P/aOaFlhvMzEGw+
R5T2qwpUZJ3oHDUyWoAUCagmNZ6KqGQFMp5chXg3Avf0zbo9WgNQ0FwuQGg1vUd5hK5l1jxEBJVv
6UsUXI6uqJFyVweNCWOrPkBVOTVuxatQdBoZ9xtZN8fRTNS7Ia0I3ZFPsg7ey5hgjCasrkmcnOql
+occ+bOiqz2kpDdzfqX7G/ZrrTbvWMGoFUAul5wkZak8Knn10HHmK++VLoXtLqYz7fwCCtpwypXg
PSirR5oxNq215ssCvrNxsvgz79YU2Uva5l3h42z7NdgTexkb373LaYJqav5tZObLaBXXwd6IkJOA
qBnLaL+LVdW1j/QvIQkm1GtpunKBIWfZgNBCatO/VtZRiulgNYdYedfCiaCbIpEdRP2QTxqOUQIR
iScbN4AfAI2hqPIj4Gl2ZP3ESB62wbs1S9WvYNYebMCOZFYJT6NIFjsDSCLqbV5nzI+1jfSkbRge
akxbhi3DqGbkfDYIClMxf4gwvxoqBIsRq7hfxN3a0dJkbSFA9oJUHnRRKv7Enpw6aTlfZ5hQhpE+
uKJHG9LmJjXSaR3J9MtS3MavJQhTM71vWCi2ZoRIL5TqnQ2Qdvcdq/Zn7A7fvQv2O+JEQOy6j6eO
pYy8302nNyTIWO3V1sZoIyjYRdV8zBD0+WnsTD7LR4nE8SVqpHuw4eTB/ObtbfqUhPqUxLXSWGp8
fqa6XghY2FfQHiDDo27m9texhpcdZeHrwGfdo+iCDUUFZOh5AKIYjoramuzh2OqbubYGUZ6vw16P
2U3Sj2DGwzhGcvkhauqHOMQKVIUm0dyxcj8aw7UQjeshElTpKUx+NyraXaLlR6ZAuMpEFdhob86u
hc4kGQgURw2nzOlDui7z4FcZeQUoM6zz2qBkZQMYTA51mLlg2GPy0mV/wSqKHNAyn+aIeaXXViq8
GIrbNkfTpg/8eNbZs1jjoZPqqe1ieRgh8NhALxrN5HzSBxuz7k5WyfCzjOHZTNq3qD406CLpQU77
QSBqwbBJuhTdHm+aP1BY+8XUs9xAPbXDBKFpzhSeoo+Qou02jVZSvdCzn5JC6WZy58GX3Do5shdw
5PDudulLg6h9x7pbQC856GPyxsinHKfU6oauchEguchUOgbKzA8Wc3tJo885IMqHWEp3a3cFZ7gw
ZO4PVgHAbTA3dL40CjBjG/9ZTX2cCEtYmW0OXhfesB7Yod9N0IephPuh2RibKmXUuiyydayN53LA
rNYHyb1esp9Sx+dU1PEaGu6DavSUalPtXLryfiwEJ1KENWFXm9e22SUSgGHmqItz8EXN2v5A7YsN
xWDvBGZvT+goIm3sS0aKGo/wA8zDenpWlRfktqeaW4g4D66cIYCAWoP6NIA62bRq9JKQIb0T1bZX
w2ZbW9FXndOCL3Nws6TLWE56VwUd0ZJ1uxEm+ruCNzFXej6lzPYTFtvXYRllGpNgBjdzlSLPDkzH
hFNbf6hN9mcRyqIh0HEb7vWsxr7d699FWe00q/igs9X69kBr3hDMVFqzsePgaiXlb5bdV2yJN2li
pZ5uyovS2vW614Z7KDCcifWQkLgoDlZuDGVZsWv6z7AEwrCUK20UCZj8/siWcIRoN7drWYQ4uDPS
U8zgLDJ4lXFZBsDKp0dR2b0/y+BoOMqvYdIThXaB4K98wNP02KTuQcnEX1E48SH/aJXkGR+g6o+a
gvRSn66B0V2Hdhp8ZUr3MB7fGns8Lz5B9rzyKiMyjA2g5h7RexYtiLRmixS4j9kg1G0/isabUnCx
dtQUOxY8h5eYZEYXiBTQ85YQnLE+2rzb1B9HB5rILtaalc6gY/0h86SOKv8nQA4MAzcQfinnF+6z
0lcuqxxILkT9K3tI3M0wEjxURYRPGDWY2zbaqUn10U45nRzQo3v8eeO1ayRArM7kDWmDYzJK4H+M
sKF6rqQpd7Ybg3rCzmlCdCKXTa4R7r4JPSmeUsy0WtBNewWg7kqT4qQHEwMfKaTS6/2FHgBZi+pe
SsWfrVTxyNhmlkpisI7zlWYdKIhcTUhJg/SmOwX48WurhiBFYtgCjjZnqzRtCg59ERL48KWVJ/Rz
zbkfQbAEPK6o5Z7WE7Zl23l0i58ERRlz83PZNs9yLuZ9oVevSUqgcq4+1kGfXFosO8gK2kPamGz7
kbdvCgOBaAUBOpX3TmWc5exu3LR/cFgMxtEdNjW1BM/qBqJaERYTdz08oWahQzzdQ6FZR6DdU9TQ
hEblH2qrVNusL2jQau21yUL2sP3YbuigxADkTxwAQ0j87jSfIGdqvhzQL8tJ+QyNvVm6mq/X2Ser
Ihpyiap1TptzLUknT9LyCkQ55VhcHpOyVolbhQpoDsvMGuvHDP6VB52rYKke3sOhqo+B2b7T1IBv
XKv2OkcxzD4gW09UqQOHxV2rjnVP3MCAfNlLqmljlgP9org/ucD5EmOk9IXvlTqcs1vArmk6A1FG
EpJm4xbCxZWy4bfOxE8NwMPG/iZ609r0mnvFHLkl5jHZwbUVtf45jfwtpBlHpTVpeMIbMPSo99O2
37QAzaF0eFNAX8+atoJzFcUGdPGT/pkhFl6hk71LnGjjTs69LWE6xj30uUKCuO2AibURZ9nYwGZj
MfS0Wr1mLboiSf2EDdBY0gMMr+yg48D4pN3PeJ2+RKx+wEbZdPgBPAnTuetVZFFK6DG+Hya1+KkL
3sZcVOFWFQC+YqTUiC/116gj99Gsvs0q4s6Y6eiljRJs0Pq+CJJT+0kHPZkSPVsY7Hgc91GJEQtW
bHMVy+78wd3iLfGcNn+jObHjrWF/1VXFviQHaGWoS6xwZ71E8chRl1Ni99ayAZ8C4EFK1RNF0B1g
3N6nHDcbWqwGoUK1UL+HZ0fJ7oOB55KEEfpU+vnWTM5A0h5CNZp3qgq3XkG1vSK/B7vckD12FYzZ
qr53XPfRVhv13DfFm947a4X47NVgtd9glk+DlC/QflhCGk4JAz2EBBkwsojAQyj3OIbtsc3JvRld
gpms+i1eRCTa8BgJkR16uS6bZK937dmIpjXZAp2fxcojlcTSY9N3TUzjWeH4wqFmeuCB2OSHV986
RafWRoA78HQKbT6xvCWAO+uHSg/IHcYXgZbOImwjFV5rIHckZ+rgsFYVst6mlbi0CGBXAIYe2sm6
h+ZUA8VW3vPKnNa9xWSVH2yzPIA019EQYzNw2Iopan8i5fuN2upfT6a1d5+Hw0+utofcmbKtkGIz
6H1wqfXxeE+h4Rg1VGWU6W7EN+BZCmW2SqFBxq7fm6t7q7fuSNQ7aPWLXuaz55Q2fTfLec+m/MVK
uPlyjFjHUvNSDuV3nC8Iybk9aVMxr6XktirlfdVzjBjI+PH6EsYp/6ukiVxRbs69oLbuWDtP6F2o
4Dfd3naIO7S7wXeK8+Dql6hvT+kwnlHSjEvh9cWo5UPt2hviApb57ThT71Nc/Mhom+7MKIcEbmWM
+oavUkg2G2NHsR99bG20V2mlOzUklDoQLaln484RnKLQLrTbOEuueRXxeWyeWpoPESUNkpISPzUQ
zFo4dbrC7WBuLrpcRch17QD+LFxy5dOCcqhAW4Z2109kBW9lGO5CSsoRWP0DOVVRlFToLarL4vPs
pGb7vRX0PlRdzyDPYFM4iLxFOYpNwuuOdL3+oMkdbXIyZw28Cr6rmeOGe+JiZ4EFrz9BJYSS04XP
TV3JnaJqf9i95vXYUypB4h7Au9JSip7xME77sSw+BOor3+jkzFYY45KdOZzFkZ1RgR6dlQ2dtKcv
vc4na4OYmZuNK8PTET6vY9uYjrYhIh81mLaudGU/x0F5oi3Bmdcc6JlnS/3QXA9a9SFy26s6nkqo
2uo6oauzmjN6q6QzrgrXuEtroV8ScQ6kkZ7ycXxocoRnU2v4cyWqY4L8kiLxQE4seABKvPC9lYl1
TVO+UPg7p9id1wx8wrAKav4hPPvIfSmwFzxoaeDPjsT9qejs/lNcXG7xUhtVcID69QSdkoSAQEF/
ZDUKdjFOf6j/H4khug51QmyVlYOzHjvLTyAz0zdEQoIW87WN31O1fVT1YniwBpqMbqlulV4J1kEP
t86x0nNjXqwots/0JWqDUW5AVyGTYW3kefgmamtnuU7pU6REZlrk5wzhnCjD+iKxVh16iKarwnH6
k1IBGK3018Ax48M0aD4y0fmAH41TtIJcIilLUGYRzUKzwqsEgZ0Wf6pszBcja5Ot1WraYx8n9Z2r
NvqpmdSTxItBXFoPZYhm3UHq+lYkcfsMAuqQK9F0MEYCr+pmfmCSWLlLp4myLHx8MMybvmsZbDqZ
vRmRWodB2j2tMou8z0QcSAcJ0NnG9joQQt+rouas7jrfvUbJrmrD9Mh2DQReNnAsDkeDUJwATz/Z
lOfIxndiuEO1rlCDe0OOzlZGyWVUa972punXEx1EjB1R/igTiAd4GbXDbLFXqkvZb/oRmnvdTjZp
O1Z+ipZfTHugRKLQQzRZ3u+CxDrSoXhIIqf6MYd1VVp+NHTzMSXFVGhBf1cn0r+Nwb6o3jp7Ts6d
zmouUO0PGozEBOEjxo1GU7BMYQzaKEtrp2Yq2WVzSJ8dacYD1eQtwgF9qzeqfSYa55yG7RtVQOUQ
QVBcJUxB1O1VZ5dqMZl7zfiUcw5mbCDmKitD9wB9fYVJm5/1SSEUmsK21s/DSauIxirZIcq8L1/M
IkRyQG3R7FPjyjTNBBcPD3WRRo9DaoSeVpgfEsj8Y4cEgTL4tNxPd08ttdkqdcd+ppm3wIXq57os
7XUlRwibo1WfsB6kBPIgAwhS7X1QxbsbUJuxAusnbWvcDI3OPoTd1ngS2p7IGrwLebJtFAcKduXa
zOUsAAlR85tmFDtzmC8V57iNjShpFc6ET5JU9qvJFn5Mb39Mlv47puaxKKN4k0zLjnSyVHoH7/j9
k1UXQWUdONetFPhfXtmk5iYqMiinsmHvzm6DIJ7qqc9sw1e0RruXMa+Aaw1suWZFeAW6vY1RR6Wv
oZveTPnwqWJS2PQGqbGxchYUvDYz4gKP9s5BrR2O6Xr21BHFsiP8icN0gyA0Q1wNBs32xl4n9621
IN+TRogIp9qqkWs9SG3q7uPiN06Sk9Ko2rog0LYvrXtDRs63pozvpDHG1z5xCs+c3NHvVPeMW2il
N9HviJnUx7Fsne2oOgaEbs3NhOFE9aLCJsekCpUTAjBFucCMCO/q4H4myWOvJGTH2aLb1Gr9WWv9
tzqE8a7VHYu1ToT7UFXerKQ7465vH8vRYjvJmcRlOn1CWxX7nSDUyQ3Fs6XRdinKlsieviEhYX53
XTw0mg1PG4HildBQuZtYJHc19XGcMtucLOzN3MLiMI3SPisdT0YnxMBpiXRogaWqXQ9z1Vlnrj1d
weIt221U1pOoHWRuE0Kr+F9eyP/It7H9LRfPQ/vffRr/39o2UFv/v20b57j4bP/X9rf5jNv/2+/B
X/zXvCEwb0A9NG3T0jGW8+//Zd7Q/kPF6YGhHqU5SgQXufm/pERFM/5DF44B9mexftjaAsb6T/eG
rkNYxBYPfeyGXoSC9z9wbzi4vv+bbtuiN6BhAwdbCFHPtvno/67bV6SSSCSuuhdUxk8RB8eurTel
yOKVdB9n032ZdflXOTrBT4FnUChG16T9YDFC6GChfghcL5kwW3dQjJd/orH2bKu+siIBf5U/iTUe
p8L99yPN4U+Vxs+k/2ocQ9XhUUzUYiXS6qrtL3Fe/Spp/qVaR+TrSO0zSPozBZzYkju94z/6AKzg
AkU2evuPGtBEQRPFOYFcc+rAzK0XujBKfILwnk1d/6rSRZCRsRsc445lGFPkkhOXQYXNXecR593f
subT8kGqvuQij6RoK8OdDoRWw6iikst9++RJTK81XNzbfyAXXSc2tSsXjVzQ/w09P9aV4idr8Lq6
0jmV1YgSiQ9mU/RX1+FzixpPDlzB7TIUha+t1znl6C111JeEYJBwIdfjx/1BMxau2hHlbFnd3ULF
3exSOS3dROurgZS78IZJgyqYxwnwKurzjV58u1mkUPzd7hH70o8k2ra9sVMmggoJgdb67myjfw5M
6MKJ2tyB9/FKIhF0wucN8JmAIgeirkwvuEfHAEDoqWaztIr1fy/bYmpuzPCsOXe4jN/75emEI6Rc
NPKhQtuJz8mRrJL/Z3x/KYL5KBbZZdIQ1rqtnyTNSQQkP7vqVgWiWwDADXt46ua2WX5OkqQ/mbhz
uuEZNfVf3DKqxokMBGe6xMsQU8PwB7Pki54oq0bwN4i75dGF8d2oSlohQI4d590qx8d/7qXCGF2A
2pFTX9PEpVPnoDlsuLthyFeHmXk24hkhH5RpwQPBHfcai/vbjXTVCpUpqklTuE8koeD/TOcfKrPP
BURNVd3mbfm1/NbtT4O83IzSPN6u3iCB2ZFYvseNXtUfLZzgYRleJdTpNpof+4TOS+vcU0Ck3i1I
q5c0O+UP0FIAwuOzqplvgyEhX58JmX1zO0m4MyOcKjhKfkQtvH9Yk/+GmLE9ZeaeuFuqo+HPOHBp
08yViKZ4imiWuQmSK9IIeXFgUy/kf21K4FLvlujxzHBQkS2xybkSPmoqYbq6+jLVP8byTtZmQql9
YSCjyV5dcqPfzbWL5br8qpfUq2He2ioDCajkUpznaZDceSnsiTwX3tGZZ3Ublol+qt3so5i4n7dv
nKT6z1yZT7mtEn6h/+gDDogA/ewynDhv/i7PI3HREqif+shHabHzCzfhT3P019b+SOPgPQ+SM4K2
xNZplgTPkSSxnSzFyXVRRCZ8oThanJ2vKb5r9m3cfELo2Y5FIU6E8un/fDlV774qY90pPF/J8UlA
6le5iYkjyStDGImkMsuLs6UhLjD4LuPC2Teox+YkLdh1cUkDe63TQ+xUSkkUcmCHaH9lPP5VA9+l
pAmSkaN5mzWWa7jdstssZWIRla5+MCrNWx5OrxjvN4p53qhkkxTPS1jJzGuSo6ZD+TF9cW5SBu0S
D7oP1H7suu/l50B7/of2fhvTt4G//PYtzbpfaYPxN4TDlUgGf0GzL5P5bRIfRfk8U8NcZuNl2r6N
HZaca2CqHi2FdEUGw8J5HxcMwVOCP7/poWFrzP1Ucm/TPZlwK9KbX24LAjMpn8HTqqAahPZ+4JqW
fyZiVoDfH4SY1pbFLTQS4nLH/KCl0PmL8IoFj+mo5aGZQcy/6eldMkZ+Y9I+/a9V4HZhspDP0n6r
UZHnZnW4TeW3/wM+61+lLKvQ8iSnTUyiMRrQ7QBp/Z9RuMwfHDMdOX+Wy9rVR8nP7W80AYuNkNvb
j1KJtVXCry7gZy9joBxcZsW32um+omqZsuf4J3DTa4qZ53bHoNf9EXuGT9/cLIuJ08fAW8LnseZW
LM8gEfKP5u6Lwt1YRuft2VMBp0viFo9BfL/c/NuTcfnms83XjBN99Uba0uMURruZ91tibQ6s8H75
zkmlvebo2Za/9s/KZSDkSLtfW6Nl3TLcs+VWymgpLbvHmIlUk/zsvnyDxfHPKs38cbvVVp28Q1Ds
l2mj1fllGTgY5pELRU/TnGzcHPf7sixB0Pi7vZ//3G2rO044gZu0fVI6YlqXO49T+SdLAZVSuexX
iNOJkl/eOdemDdZyJhUoW53irxynJReWTN9eqG+x4PyDAnmiz+BpQZ6tkdseVSfc1nSpKZRhZqmI
aRitfp/p9OxNJaKLbyrgD9Vzytlfn9vBb1EDCuJntAa33s6eydi1U+0V/TGELpI/TSikm4yy9IoA
psriQ4s6chCBOrtG0IYvAuQ/U6Dg3hHFEx1lYLhKSlbjdFbYDUxWqvuyrn4sc/6WfaMgb4l/+n5j
4Qgg5GvRLyjaHo35J2Iidxu0zgH5ygfntid3udSwIE/cdcz3sHfv+NZMF+QEp8mD3Tfs9aPRb6kq
LFL8EjXlqYpU6WG92ul2RJZOmJeUneilp0jCLfvCQX30kObAxe/6x3FQHir3N4futTGc9EuVAyH1
pH1T5D7j13jEgZIC+MWxWBSy2mqEPhtx81FXzsEOxK+q109GYpzMOVeJtgRhomjDqetGIFat5am0
oFacYM9ZUX60rj8qNGOcqPw2y65YNU+cCXtt9CnsIz9O9bsWx23fKatRtwO2YuOXrMO9ZmoLgWWg
bawrh7ZgHEvATjb5wUqC5FWP0VkkHcmUUzZAXlKVX+RqD2HrUCI3+vNYOq+UlpjS7fibxGpSxfc4
04liKwqMYRLbSS5OAVCWDrutrlNDaTraCLZLi4/Dv4UJfOXkAuPGoO3yWKXZll5IBUWFOreHqpNv
ohFepLDEkrvG/eBuIagZPNUMuy0xStKDPHcpeO28puugepXG01SheCTp8j6qwmTr6ogOUGfTnTT0
HWDygVDcYWYLNBRe7FYDkRVjunWHMiMTfTcF9FjJFICDQLetipvsfurlpcyrL4uKmcsLxzHM76q2
pALYPYgFRjAhOKMorXzkbIZ9pFMOnYTh3CPho6MtkdrmpIZnrQcA2t1kLfGp1WisJ8dFa11kW3ai
R0pqGJmy6GUctTtVD+4kM1VSvVDmPAxR1fL2t5EH0fUTp+sLQpR3yBeIZwixS2yKTmizz2Zl38/J
czTIX0XjrWqriugB7Rx200ffUwVOTUqJyk7VcKoF9Bsjp/PR3L9r0Xq0qVCIcDZ9S1aHwikukJNW
WZwH2zALEIKEySEuMYrWKyIzmkBuLfWpYUODWO2ECDob684LojiG5Naaq0jDXtMZX4k2WZRS40ur
RfvENaNNE9cciKvQguDTeGErr3gmWzYBwxXTlb1yGH2l0+xNgbnAaHQYGiytmcUtjmoBWUQZr1kQ
faFF3QwmcZO2qjebOnkMkf5soCSkKyjFT7LHqEYXFq+dgfA3LqMHK0mp8BnSI0spPdo24wgEJ8f4
um3uYM5k6wbrEs1jBQkjqsyy/AnrsThoeXJ2kQCXfbTLW+RbQ2I9a1iMnbBS2ekD1QhCtFkWVeEu
htDhkGFKG3X8nDqXxLzeG+LwD0z7sq4DAc0y1W9tTAdmWSHlsU+WsuTwjjNGYkjZTJv1R4JOZpui
2HI5qKgDgrdi3omILE6tonETn53JobOlU2tlw1+xt1c2+vSYiqA7jwMaYzWrWE1zVG/zSD+MH6DY
rw4mBDrNkJsq3vfMgj/SKdIfJXVjS7KoUmSlhmO6fq3QZjCVHHJ8ZV6kEQ+giaJ+nwBUbCdV7LMa
OSGgLoRbI/t5u/hMDUwgXY0mF3rTY2f0kvaueKuZyDI050YznZLQ8J023lTCujZd3u9wwTzOtqKd
hPtZtW9abyQviGqALFkzs2PTeBkrLQ4fzJmxhvCMJHWC3h6Zq04I2clt1LBNZqVpId+c/aE1L1mu
JBRDI3blDqe2mjCsyh52SV9V1xG49cpJsvw0lxjj8tHac1BjIYI09qibb2wLULOqynAamw43QkMP
lQ3FWg7Vq0Xg4Urn1EZQVPihqV18GBwSW2BmbnOFJORRd3fzxOU7cUSupdLG13OYxpDMpvijNmJ0
N919lbbWztVD5SEJmo5ejKr6amH/dSKNLxF+3WW0T6ukUgwuHXerEcUWzDL2RnGcXaHQ6F4kSD/V
Byf1wmIuD0py0pY1uOmMh2De1WFuodUrvssB7ojRYEsha9HsyVae0leJQGoDPW+n9O5z4CzV2Ywm
WqLM27AdkhVXy8fJSzghgE2G4b6q7GOxjCOjXrvV/MfUzuGu0Y+4xTfARtiFEJ8TLal8Rop4jFzu
JMGoUVfhU8QRVW0+mjb+IF3ix4qvadZ+N5zXyWA8Ese07wrBrkhftoiT+62zPBrNG0s54rrxJ1J5
WkUXvoSmr5vBYVzsashSMAYflj2skXG+D5x5q9bToV5KCqoUR+4Q5Kv2D679d1vpf6hu/pzcPjl9
uMlxbozEuJEYvmwEEQCN0ReXzNqG79LObKBHhM4h0iqFdY4kH5mRypR1FTto4tALZyf1kgsJvtXq
oqrG13LQBnz4p2dYF61fMm04HS+7zIhUPDIi91ljntRstfwZjIw/ac0Glx7j7Te6/k2t5TNtMpM/
ncceHrC/W6bUf97gtglfeoXLFFwNbq0NoJ59oXG+bsZLqnWvSmd95TR0g7R/vl1Umx8yvf101fE7
d25BVctXjEzErMvjE+O87ysqEMvGsoMLEcTZEx07DqeEqyWjcyLHaLvsn0n6/FnOfLdva2TBuTRU
37GOy5UsH6kEXOrtbKXhIC9DWpD9v8NjltwQ813q9rNrcesULC1Vm57Isfat9jZ++OV2e1s8aUl2
stVsrcU1JQA5/9wKMrebijtN6tlD1+RftXUrajT5cDWF5mc8jYnFam6K6+0v3m5bM3CX0fV1Sncb
ISZBdS2lGTUUF5Y1ZJPRs2RR1sS/3xR36rZFhUb7ia9JdFdicFUEZvy4gbM2avNor8bcR2hxzgdB
+Lj5M8vu9sRvpZl8KL08YLOsJevbwGoaLmI2jT/zLSQa0RWvfFvC/zjXcy9vJy220zvDDg8WjoFG
5jtreaNurxUAvN8kMM6G0q9vN3Op/iy5Y8v9DgAghCUNYY62RV7cawoueMZ2WplEe5G2BHmNYLbP
8oxW2i72aRBsgTZgdeAdBWJHck8tz+TdomFhQDWBn6UZKivlu6nrl5BKRrdEiQHTbNpqO8Qcs5aX
5KMFGiDwK99KL0s9YymC3E5vmBW3xAaebgegOX8Z2epnjgLziEF+OwXG7CzT4bOOg6+yOt5qPLZL
UFWa7hVs9/zpiMDsYHNL0hKYJFatK3+Qmnqz2V+FztmraKM12Ub/FNOscWaaG59CpvcV0xkVi/JX
pWe4mljW5959MG/ne6LDnK561aePWyVSZUvB3qBxaun1nf1cCyqEVtF/5T36viysu5Vu0E9iNuao
YXPKNJ19VTuK78L12ij5BjpbvQtK8RKh6rKrzJtT9Y79ez3oCCjLmUNrF5AZbB6dKLtYCXKvpEV/
HAc1e15ckwIJeKcpaBKc8qLoqAkYhlYj8RIN2E8wfDDQUNmTx0mQI0u7SmY5O9/qHZPuPtME+m7i
G7Nd11XZZhIxmvhQF56lB90OlQZWnhaHhViWh96icmNtcV+vFaW+5GW8cyr6ik3aHxQssQihVtoK
SccXAgNUwfb0FAfNt5ESSxVy8bFrXTBUPYVW7W76iW57P3iTY/5A53vQbeOrCofTEPfNulD+N1Hn
sdw4EmXRL0IEvNnSU56U1wYhihK89/j6OQ8107Po6DIsikxk5nPXtN0WXhYmtZl9i5H6h+/hWaWK
eoORvbojrTzGJkCy2BV8+1urcp6SqDxnXpRtywEiKWy2x2Cuun2KXZxqz5+4SwXlWNyOjT7tBpT3
aIbm0O/8otnA/vuOavvPKbsnvPqojxu6FA2xh1qBvC7P3N1kRJ+0M6IaX/ug/PaijrT8p43Neqci
AwcPcAT8VLAcVgMlybDIc2KLdBMVCQCHt3bnYuwc+t9VnU201mvapMGJSQ2sBg1CR5a+h1Vwr/oN
1uAzwAVQbxSe86XNAbaU3E9mDAqS+eRqHnxsaYb4lPiwXznixUY3/Q149mI7G/VTFjmAeSrU91Jn
3NlG2m3dCFphwpAI7QRG7NqIuoO8OuCj6gBfSxc2dlw4N4woyq2Xuvs4hLQUOUm5TjT/nh5GuQVv
sHMGFxxZgNkQKnLDmJwqtem3gV0CtarQ6khNa5XP0/Pyx8YgKgzwSwmca0fjypZY5dLY6LR9ruJM
Ks3DTnoa9lRsq6K9y9zy3KIUIEFlCZoJdxXM+mtTNitnql/lzpKYqYHeL/LyzbLjh8DIwNnpf5P4
9cq156r6WXEpnyUqyK2c6NO1IB1AvO5Zy8LrcqlOXG3oKd4sN6UKSNOey9+oag9+1hwN3Aiz6mFA
lUk+i1yXAy63Q1m+onPBZ5KQLLMJa/ZvVa/eLZFCQlSlKPv+qaxL1OruSiDz8LGfwILuoKMclRJj
Psd9Ha3XQMkviNYtt7Az3mZO++PVBxRB3iPpwthiLPzflYcBx7bU8tuC1icxBcug62SweHJrBur8
kEOICTWaL4Be/3Tpgapqvc6q7lVaNXbIe/VEXsiTTFR6OpvWd458zJQtqUYRWdesyo6RNh1Kbfqb
UudlSP5dx4Gn/SkJ72zamGWGM+Cf8l6+57K4YzG+N/VDX/ECT6fXK6aOpojcBQAmCBl2T+e+tV7j
Sf8wlI10EYKAsAv0rzUxalaNk1ro/xuoJFSXFKVzN590vFEHzVnLj/3/UOx4zmNRJRv5WbE5022j
X97XQLGaU4rToTrqDGjy+1QPt37a/SyfXPZFmA5nj7atrGgXhScVMHhOzrG0s2j24pFJWOhjKOxO
dOq2CjW5dOqWkFTa05+dxHdhWghz/9fuciileXCf9BH4ShYX/AOMHv3aOBORd76Z8Sf19Hw/zvI4
QLd58ZHtC0ypfNZC5ckg2ZCHKPmIPBj5cXEdvZbMhsqiuGs1FBJlG7jYGGrY3i0BOwFERMPvXhmU
Z0lCJLT6XXQRf3exXHQiSPMm8yIk0cATYIHnPrp4PkouHRn3RlTfom2tMuYYV8BvzrON+6/TPZZi
aI217UFxwlsDp9JZqx9qP9yKu6NTvA5T8K3VdBr1qf+TjI6PTyju/2qj2c2qdmehiZAn0ZsMwOL4
2xvtd1nouiRJkNNbWvHZR75qivKbssI0sGVskzBT+cID5OAjhiQzEVq1V/m/l6g3ZgCns0svy7GS
/nvc5E/0DtCe6ffuHB+X7S95nTxFWcZah6VLcsnlYFfjybPatdwgzkBHHzUvwIfcBZz9Yui/EUKC
JYbAEJReyg5p9SdvGZ6Pkvq0rn5dEi5ZXpPVKCH4T026X6x7E637GCB+OpyxEFfL5cIZsvhaSe6L
OMQ6DYezm1pXo2k2fRqfTIxi5T3lC2daSw8husYug0/2quzZCCmBNGz2SvCVzfar9NBpQWGFTGPG
KR/lQdeVfSHl+Qs75qu+C5pd1BHUPwQ1/2bo2VPYnuN5/ALYIx86KHmeMoGyvOQSQ9u1rfJgy7jU
R9m2j4NHVQaokqXpGDLPBaw+qzh3GFXS8DkyyN7Lv3bEojQzuj9oiBDVm/Piiuxhg+xV5X1TwFCR
fq+hECnD9BtJQIYzMoLFw1bu6Wag74ssY4ztdgDFTu7UJYGzyd5qn2jKIynnECUefOv5B/KcTSe7
ayE7qRmPRr67G03/ajJbkrAl7+zFcdvIsgfA8lupYZaKUTZBxIZQ8Dkn4TjLve3zlQaFe6guxr/E
NU6zH2xCrJZdGWfZ0dWdi3dZTZCbf7L/nOKQ28p3hS57HncnHafVfy+tmOeRYyrOz/IR6sb7aSP/
fhrz7VJpQs2+0ug9jkZwE9vej9iWK/eMC34WG+jlkSgZabHrPY2IOUi9alXFIUmLW/n1WHevWrfD
M+o3HPGY1/OLCXIHml3/IveQYlwdXHT7LDl6g3+Q7/Nv9Yv+OqbhBsXchyYN/lSt/JWCL2ppLZfF
TgoEiV5LUMnGYq+M1HoyoJNyTCYL1lQ9aMwP6YIsiTJDqj9HvKynEwS96+xyiCdpgGWdv+py57z8
RlLqHuF6PvfB8hU65bwCetPbAKQoL24LO9iBvvoTY/GiH75p1DzME2oCuH8vU4t6gHobmmeDdofc
JZnVPzvMYOFOHNQQIbaYzyjvzOz+MwWkMjZMQVR2RTPQt1imkFiOc8HAXv7vZlLFcxsdx20FWg9Z
dGIoxsgSJvOo35kKbU/5tcesSmancgd78Pm98diBUV+qkWWLGnppb1rHezVSwJpEteVG4KnDZj1b
if7eGe1LDlXJVLmwmvYWUZqNRDQpneW+pd+H6GPzIKddjnSNCztZ8AB9BVMEBsQ84LFzfuvY2sBz
X1dWA8NU+ckz/nI5aLMy/Ony3RqLJ6CiA0hTuaHjh0PxsgdxyYLHLE7lTQa0KVMu8yUxeVnYcAIc
+2Gp8Scz/+yT+N2h5VoS/pfrSKUjkHnbXJW5B+++BPMJDnSi/xjZOs2Gz5bXuDGA7kjNvmK6cpJZ
SShdonE3Ba/d8O96nsmw5ILrzI7m8vhieowHpR8it9yybhBMr2o3fOQWwFSuDN+Nr5PN3JSUIOrV
h4JFlHxI65wPq0TRrviV607HeTcSuEXnOs89aAsb22BgjdxKkArS4TvDonpZMDQHn4KAdl7J6nmW
HDFtrSrjdSIAL+dkubzrZt3m2rccMIMzWGjpo1x0Mpgfo/BNp+RTfPdZzu5iDUwDbptU0Q04tfea
8n1GxdQsPodIeR+I2LAYfzW9hE5lbkkzHxCDQOpcRsESUHeu5oKwGK+ZBzxM0jnZbXnkPCHhurJv
lmRMmj6uEVOdpu9ctXT/+ZeyFEtAR7EaeWjtzi1xGI6L09BHl/8ij+yy6qZooh/JupZdu+zfQS/P
cPAQiaZF26vwUOarFNNLc0augzAKb1tX2Uni0UBeTeLyZFTZZXmL5RaVuJmoeyPv0HedVjBorgOR
MZAY6jUoPoIyEQBIY/HCUb+WEpSj4E7eZfmmLiUTLlU3ctCWglsOcgek0knHlwofdE029oB6wziX
e3lV6PavVajfSn1WJmxJiamZ/0DgXVcw/JZxZTz/IdjJO97B1PvIaB9BGdoth5g/lst/+ek6HZbQ
abdRaZ0aZJfkBUs2JVPbMvqXbgUtjOmy2SPHvvYmrrt84H6pu2+jOqjJ+FdKP0Ot9i7iEJh50Qxg
XpeW41EgMmL9nHBahzDfoiX0SI1/zZ27uW8uAhyii3ItSqJnrLo/4Km2ce/dZR5FmpPfL/gOucxc
Iulyy+UzZ6J1UGOKjfPgccW5Dad65l3SALlH1zpWcf4hafrSGivgWnnGcLSgvWwUGGXuRM99OXHs
CYGkJK6yjePqtk+hVA8EQTcofr3+b3CKF1Mbf6JuuWzk/CxHxlSyH+UsZwEX2qtShsemNw7y6yX6
jchzd1mykxdIz1VasJMeHjovupGgFiT6mj2xHCZwSstPA4f2zHkV3BJTaRM1kfZmHsa/3FVJh5IL
jFK7Uaktyq1bePe1B2bKa87ErGAlWUlFoPBwNVzF07gdB3hJvnX0pulYjPkl8dg+Vet8Zln1orr9
qlI9okUV3tXo7EYO+zQlcbHzeqslHFA+A8/73CTDv6H8PyALT5nWN5GPB9H15jUBmE4l323CzL2X
ONE4/Z+l8IE6DQWp8rJAO+S5I3R6XX4KIwuDqsUImN9YyrORD5fgTQ5W1UdrxqenZUMaqf+6/Ege
61ce75eqQqrHpYyUHN8pPtHSfV3OaNK/MmP5GFXtuvRQaQO8xHCraj3/xXybVNsa3z3/jELRe9C/
ZRIBppRbUbYtpuwb3GtPS5DMVBYiz6O9HTW3yw9taIg7q6lBfoIq8TU1l9JjTpRnuaWWg4e8+pc/
bfVAB+yFqqcZPnhcdgKuSmZWCy0MEtRl0eTIoCx0TUbjIUN8yevCTa5VD/VAbGU8dW2S7mXWf8HB
kclIQG8lliGPslZn71n853O2VOO9mGP6NjTzYVCHgzJY52FiIsJTkzOwNPXkWJV2uAuQ3GLQz8zp
J4WEymVfv0feg/SV2/gcpMbbEnG8SfmxaYZh8rAxcZGXy1LCsESepabAAWKPHBRsnuHfIVx+ikMK
GFKCFPlpntt3jYTFb4Nb+aB6R3RYnnmhaU+NhblURKklGfCy+OOg7sNQQwTyxvWGjzTFnlngUmli
v07ouQhkMDDrP90k62TDTScysR915DRJiJMtOiZPkGjf8wYqlQIoiI3eSp6aSzgpK5Gtelueq+zL
Xqt/5RaJI/7SjNmksuO1Ot8kwLUguv/7Q1lf+fiyfllinCvHIdn3f4Z6/MOQg80fM+Spkgd1vOvj
EQJ1/4pc6oyXfQ1s0MbbXos0ymO6uGJ6nyePTVK8LuFJ0G4SowXgJwtbG1ROUvOVVvtRBrdSf0l5
tgSWzC8udUl5UONcgD7AlCdAm4ZtiwwPJQPZMlmqvBprb24i9V95IKHHq18G23krHaAh7S6xh6/S
ybdgu++HofiF1HUjT9ivomtv7wfXfazgLKiOcfVG5a7EIlRKBJOcoiF9cGnc04JY64127qnfli9i
ec0xmNP98psSBb7ZKe9LdWR0wbFKqIKVLHvypmSzpBGdGl79mGUvFNiO7XgH68a2zK9/BaI8j+Vv
s/axrbtPye7l0iw73guLIZCE24GqvB71k8nqSQ3Yu6hPR4c4JhA2VGVSzQfW9F0ULhEX0QZUIwGB
HqQeSUMuRXnDpYSAv5WH4Wvp+z/LD5gDdsIUlRvS+BsbDWbZg/JWSzUnuEl5lLGW3GSFsh8U7+yH
AEyVHzkhA0P4MDbWS+Io8xUpx9MZdZUwvJPhWG1TXQ7qn19DU6m+3KB9n+XmSRP1UnZ0SXn4S4Jq
Dd1KteuXiYzVm2kYqR8yi1tKpUJaTPLK5bNKTAnV/C7WejR1OXou3z3xgIpG4R07a9vW6Pwk9d1/
Y7YsOzSN8VaYN2qnfodgB/DoeZXN5pWPM1jYGjk3yC363zJSc2PoOvlesixJxnXLuLQzR2bSX6Si
+i/ZQsHlJjOd3Zw7v66V7yEY3JqIJQ8jmQmDw37yoImWa8s3ZIe7QqQ8Uxp/KwyyQRiHyyEpUpWw
RUuCPoSkQ/kwHL0WnrBG7hc3vza55VA7r6n60Cbml1W/yPhHGoFaOv0lxBUlzzaF0Z+g1l0RNP5T
A5ZqiMDl1Zdl2YbBf0HHlMgY2b+BB7u5NV6QBGjin3bCYAr839Uir3TsfFO2qMQRX2pqSK13b2cc
x0eA2RY52NLb8NPv2LmRk9EUJY3k5GFJ5WM6S2X63tu/kqdLgiktt1TdjZg4WYF5K23VTlIOefkw
279+Z+gbJyUYtn5Au4mmhx9/deqjPAQ525J6om/71pYvSzyQ+lOCjjE9l5H/llD8+4o17ptkRMAv
3FqdjWS20t+E/aCthRtu6LTVKMx+g9h6UvP4x67738KxziUKCgiMmo8DHJUckjKwoMBfQa5IN4OV
bWF0YhGicpeFoX7pmgqprKHaREpkbtDq3MOGU7dzbENcnYENYQeDTHLygwXe7ZR3a7Mqvm0rOEOC
23QTYG2nM9CzEE0oE+IPGor9FuDCk4ah+z1tWIsyCBmv3n8s7f7TGPzgh47r4wzGb2VAxjz2eCaD
IW5f1A70UtcjcO/5/Ztk6TIlHOr46tofQacddB/daHfcpKUH+Su+5myrJma/+Xp4ngsVbEV2WZCE
eWztEPQ9Gvb4vgSMgTYH4vertugfFOOhoGPg6eO/oIQo/EdqvM9TeA09ttcSm0tQOVGf3fSx/r3U
0UY5vAfqp+WnF4lYY0EAN3PlRnWynUUbUPINCYJRtbfS/LIkIsuPUPNT5ZSIG1Mu0U349/ncdDfP
xlKOqEhF8wZLvSBp0L8AwV4Y6agk9ReCYzvHG24lxhFPrnHwLZO3qC5/pUc0yJYsLTRe61u5PeXq
goh5ceMY3Q331R+Mi7SObDXbuWpxdOfm1dIu08zNImnlkl7GlJzcZKZSrfFuesI9vmuMS7fUX3Tq
mG19R0uRI+0sKXZAGJ08JwT+M1/hvJ3QrgD95VxyFZfCChTdnF3+lXKcCil9pUG9FNacqq05qHfS
fkQIiKK0fQlVYmn/ry8wg9U2snjbcsstrawyM77RAbp67sHgMFdGfBnT7BqHPCo5RlHyPqTxXcdo
NPHpccgTkuMkzWm9e42s6kMSvSXjk+Z2ZCK5MIUP8muN0eccWXfSx8USZzMpydNSc6TOhIIeKs0S
MeyetKZ1zp3km8sW4Wr5jjHJkDanP9pfSXcnk2W1Ly9ybWtV8tzgVyMxNSmByMiYN+7nU8v9jNRj
/+RV0TfmXH/SocU7CAsQ9RNKxHI1dPW1zNbLNnBmwO3UfoNd3riJt5cvv9S1Lt21IofiQKpXROq3
2SRvefuxFKzC85Bm8Kx8u8X0anDZxiRmdje9yYWrcUhkkBHP2W8eqmQ3xaMOPMzP8ueR3NYht5X/
+0mCKuzw4PT697JpjRIURDVkgFSmO4uoglj6s6yyZ1SfUfnU84+mxP+e4BxqxUUm8ktvzflxreJi
KGA0uvbSu96LlJ1Shy43nlsjfoZY/IIIeISm9bE0LqVNJ9+kQBgca/V7aZguTVI5I44JAc3JHhUd
6obxbTnZb0FytPS1+TfwMi6y6aT5ogzzpkzCu7mFUTGa5rmC3i+DFHlDWYsFZWHP+jquh0cDFTss
0nbLvuZ0AU57Lhi3dQndGVl9tKoYLCE2BDZvuVkkl7TH4uL1ygmE4ybo03fZp/Lzgzo5DS3ESvbA
KPgd+YUkirNzUyKwtKQ2/9dxXXrd7Srf5br2LewU6fyk5CjWPG4NJ7hza/fHktwWbZgvtb+XtEfX
zF/mxpfReiz17nOuh+/lTSU/GQh/M0aXsBu3AJ40FWe9MOSUkbc4bniaTGgOMsuKT50+fJag/rUc
EBqC3f4AbzW67UrXP6LHdB+QTsGlo3WsqQOMPeRtXX/4tK1Y2ZfaTL9+a3oNNGQ1ReBo1B9Uy8am
ye13TYOmpFXVxTHCfB3URAQ7r9FPwci7hSr72ugTWH0I59iqBWhZHUCH1vWA4QHyDoOvtLcq4H86
PwOtMvPWnRT8rprp2nqgRMORJPYRZRnge0NCs64OjW1PyEo8p9lPI0GK7s6Iqfo4garUtoWafJGz
k8lwI61bAzF1jKDXLkp+myGphy1CGslaAw5Y542DZqgHXV5X3vRaqW5GFVyImQJHMID4VkOMlriX
I97ZQmxNg/uhtu4LtVDuNO21gJodJ7VzE6q/ltMygB3yjYOs2mYwHiK/8w+oB3zUc/Fqo+i/zRsg
ztXMMiNZsHJD+lV90HzlmCRitzCilo3SgV1ad6GLjJytx9ZqKPhOllEUGw9thQ3iBjyUyDpqTZ9i
CnGrTkq7iisUKDwXodwg061NNVj3M7q6pZPRSirnESx7tS4M3dgnvYHZ3PQRGpNJyqDv+h6hLtM5
JvWxKq16G6JhvoW4et/Wer/19TYEtWO+0us+utFoH2dz5JE6g7lWxAioAcm/6qJo10wIDPhWMa9t
V4tvYNT+KCZYtSDLcLR1gVdmWrUy2uSzwHRkV+AjB5EZQSfMODGnE040xAnDnHbZnasN0zaJm7WF
UP3O0QAZtOaXriF7Nw4A+Iu4/yomLYMHh850rGn7yUqzTYYoRaDnD7jPdWvVbWsQ5/oGEk6yLVnQ
Ndz/psd2N5ida5Sp1V3ftoDXaGF2OD0wfUxDoHqADsxmMm4gtzxVZDtbAPDWKlasBO0Q66AjtHgT
zNwykYrh4NyqAEG8cwUDNZrKbdOOO5TrlFVWYhnYBsM9drBPEz71Y2B+wljOt8hpcfUWAEzCRDm6
3i+cYszhsmnTBCMWx9GwUnEd3aDUUqymR9CL+m2Vhbsx7Yx1b2TTKvVK8lyklwqazEGjrxxiFCyE
+teBd19gLplXtUvgxyZjmPNwM7RGuUWjECUVm3Lxne3PKWfhdtwF5JGRE5/LqvlIld7+o9OMpBDC
SLifPButM6xDuyvvY1wjV72meu9KpvqruY6s16nU1TWGcMZz109o/rueeWo8t0ZtA7XnYtYAEpPq
7as0ile+NwSHLES/xsKj7UZtm+YAYdq/jw0z2Kl+Mp86X4k3QD+1VzfqNXRR6vyr6ps3POzyXysx
NpHHuIizcs60iIoGnYY7TOKai6bREco79WPMI20PzKFwFBRci8pDqjhGb1T63IaJHsaY0YZm7MxW
21hZexi7GehNW7/N5KBrnDlvzdnSjnqE2FE1oWQ6PzZ916xKvtLez1Bpc+kdkUMAdzH9n1ZMv/CY
CMBsg7YKWmwTwLEEM0CdsA7PcY1ZlgaEugQTw0k6MvtvDqnZ3+fedGPNZbLVDVwzOncCxDOiWlJo
L3niX8Jpeunb9BXSRqVMDLjsrTH1zc4cgWo33caqTG0TWtm+LX31xKQAP7oTXPNmh8sNLj5GhyZM
9KvH0WfnqYfU63CeaTvtqGbWNke9geLgvRzKjeEDxU3yst3qXbVx40rbM343kQPr9kNRHNvEz7Yd
mptry2VDehEat0nJxd8ggFAYcwFRNjf2aaSfIqXm8c/uDg/yYmX2tvlUTz9BYKA/Q7YJO9zZu+5I
t7sptiNYGNCtE9irOvC2CM+HWtOsBpwbgyKF35NdrBYv1Klthl2sOedyQOanYSMhw1Mi4EHmopCz
OfCl1nmJ4lB/a1uGuQ1NrJSjDCOoynoPYavfV0Znrqv82+4PPQoUAMfd+ZCV9luOZ+eqGgkpbv9o
l3SLvXgLCNZEvgGFTafG3ei+U+0bv7HpVfsuFgRlvK0VoFHemKwM/Os2mbo4PaXAIIzxs53PMNlv
ZyNtn0OzOdYG2mvB6NEAQRc9djVA7Ajb6+VPqdsTIj+9uw2N5inXSSUtlB/Rdka+uOu/9IiGZzYd
6loPuSdjYwNip/OY+lsRysDw7eA9afF6oqVjPSlh91Qhv0P+QnRAcOLPU/iqsaVeFPxM+yCPN1rW
PwJNQXfEZBbkuN68Uws0eKFydT2KuYBVbUrNOVZXmIMdsaa9CWcCosJsAQH6hLxvjfItegi2++Zg
gDCW6OOrI2MF232pim7Yh90DEGxMDAIAxoirPAPUAlg+KNHWVnBzmZLkXDXavO0Dj3DQ+we1Y485
ernGXy2lLm32qVKdfTXYYn9AWRHAIECobo0RyBnGVgjfGeWruJw+fUPoU6HyhW/hR+fPAMxQX1nB
cHmcK4sOkkL41MPnMfVzLE3iN61g4hx0oCmGlTk0w74Puuq2ntO1hgL0BoPa19yazn2DlWjiwAaK
ktQ+RdUw7jqONlfznCBlq54i7NbXER2HTRTS1DPQX3bsTD/13kNjzzuz8dOt3TkIMoZB/2D7qQi5
D/uyA8zmRhFGLmii9Yr7DCFOwyqFQ8SS0vBXsg3moSX12XjIPIvxSQgzionzeY2Y5LDFGLQhBgx3
8Qz1BLeNME7QP1BHS1zm+khlGcfEQRpw2sEwRFwy434ncXqw1CNpSuW6fJYov6uzmbQC7gJsk4lE
DAsRdG2Nwryvq7FfG1F2QKOEBiSniJRyo6YI2uHDvElrX19BKLhNwm49hvaTWeFoAhkLjLTxqg0Q
hMIsBBlIRrkZ9P5RCZJvz4nmI9/yBWG5zYwD4D5HqmvCpQoYKqluj9J76ekOEoPte0vN2uKKPAze
wqR5KzOEvtXsubXGE32QO7y8uo2DvewGy1mulTR4CRRWtrFjlren2cj52HIK70lLj5aVOQclxK4s
rPB8MG1HtJLH+9Kz90kGGDKpCTrIb/aPLTj5VncgG2kY6g6fU6zNB7gloARmRCktQ31Q3TcvIBVK
imRFDBk2RQQBb6zDrQ5i33PSN+5tp9tHyFFtFN0+jV70HrS7EdDQrhunc+0ln471iBtJLjVMWGL6
i8puYXX7YPbu1KK9oSy9G4gFXEpIhbqq6+DAhkCyp9vvI9og6Bmke+IRkpqI/R+8TLuPAVxWhQmG
mhplGJgX2Oel6W8puMnpT52gczRa0X3vXKTvVKN0E7UwOaRhLQCiCTy9rTy2mKH52Safmu8WELiM
zmF+n7A8AdpPlZ/F5SXMwT1Rs+pmekZCZcWTo6GerUvUcOhAdZc2MZ7G0j3O2A1MVv28jHtAaGQW
KF4nRC42vExmsMGk6KuZ+/2QjHDzuuQFIhAOAzJYoqHFNfFazMYFmRL2gTZWK3hpfvYwjW2+xViS
UYfanmkVlZgX96t5Dk2aWQnx1kYT1uttESTemAa7qB2nRyP2PnVY1CVwhbyq0O5x3rOMdDCLlKOv
kRA5wjPTvOa+gpOPSiJlykv1gXrYobCAzccGW7VtE/h8UJHw9YH1NBVrS0/RSpzerMGFhWaOj2PP
27hW256UDKiXkz5XGhDmxMLVBJAqQA4jPJi5tdMmhf1vIs3mtxmCU1F7B7yM9W/x2JkK994hiqoy
GbbG6rFrzC3dgZ6G+oCu3Vh/5n29z00TlovvFXidE7ri8AH5SRSKsEvDkVxPmULa992E/omCatLW
9YN7Y+ieGF0u4gavIX4bW2wIb3Mb1GPoHIja4WEyVThpyD5P7tOYvcTUB7oaIYCZgJhJw+pprpi5
xfSYY0UDjOzDxPS3Vj6jEA8f3EZQ+aiEj65d0MMnHfQS3V7rGj5xo5Xt8qbdq163LybDWKW9na9t
SzFWjCof9UIVw47aW4Hm+UbU6llFQ87ctL7hHppZIe808kOSsZNLyyIr81kLFCSf0HtTJyzS7WFw
CO3pMdYPAEcLWFqdvRFt+qCtb8x4PobKtG240S3iL+hw7yv3x1e7Sx5ry6+3VZamm1xUj/PnOAwe
ZzV9pTX9mNZ9wSzMX7Wde4tCTbFyk35P+0ff+BHwviBKborKtzamOT0VfTfegi9/CPXZO9RxCdVM
ZeEdPTg0bvA5Vch/R6p5CPPfzggupYuZXFPE6ECQyAWVgTdFzjHnR9oesyJE3l/0Ro/WI3x5c8Am
pzA1qI/lOZwsfMNgVsWWzVqWYGaB4h+sSFQgaYH4CEmpdf06t8llzhEVzIqctfXnNyPFgBzSMmhF
7B5R0zNxedsYRv8XBMM5adTbGb3x3WRDCdNaXpf2oAaDO2Scr90Ak1yPwM43RO4jWMgEyDcUQWyc
XjVTrzdODHBqQJ5tYFq51bh8EfRJSNNoGzWd9aIr9qk1d9GExRkU/zt1GG/6KDpAedSRsNKvWadd
8HL/ROW3bpS95zcXzIA0NIEQrjfNv3GgnsfgjbAxHpEwogeQgOXp8IG2Efo0i/C2KAElT/0eJvEt
pV1C7YMKn+eVhzpHBL0wsMYiGWq2vVl92EmmQWhVXwvLuB3gVIDUSjZD3sVbVOY6WKOoeqQj0rbG
rUJ6XkYyasVC0yxbjkIb36Nr3q1Rb6XHGu4GfUI53cOhegIxRN4apOotnD8ScyiD6zkeboIOfdnS
St4Le34McdFctTW9BrUlbvp1HR6L+oMAcmdRwG7r2OTjofDrmyoORnBBezYbFMvpEFLVVxMI1RHJ
UGugm21Xp7xCMi9RtvhjTxCC8fdxnOcBq8fJYLqskzMQYHAyBEy+UodWBFtj7d4ravpjarRugwSD
rwznxRB9cZzetbViWsGt60TckE33Es7QJSpNQbneyKETVMPt7GnZrrF+SfjAjdZvhm6fS13HnwHq
Hsrqxw5vz2BUgIsa6dMYBYA4swEAUwSX28TSFfeX8JSl9Y0jpgtzp46I9nUH1SEX6SFQ24qF0ZVu
tlBdyieqYqyhWtrm6UgLwWyFUgBQNMQAOINh/2A0Ef5ROAx582MRqHvP4b5Q1NrcFA44ymIGDByG
HBP1bQi2eamkq8lUYsgGbbKd82o91u6wikfnDvE59MIm4zvXUM1y6/hrMPxD0kK+gSmx1tURsQDQ
CaF2X2cE66mtHfwjsQItvOLD8+27dETYcmqgYaP8CxXPlocd/wwt2VwwM2NI2uhdjwfGSaZWIEaZ
Bxya4EuNYHlrZJhF8IYZ9IR1IYYQTlTddF1PamGkj32EJVmDY1UyDe9wOT69BuXN0h5Q8sUOB2Vr
hqOldURB/heeNJlL/tlp2kOqWt+ZPSBejpiAM/+UVEFC5XhSK/ypkxoCb9VuuSTPVVaDE4wHeLYh
sibWpm5d/jL0kK4rTPQUFTQOcf+j/o5wzaA8mCP1gvrxATfqLb3OEs6UMzHfdmv/D6/pnYMrE4Q9
8FrF+xQ/ZDPWCBYGdT5NGa4OMdnwxqua0kwamvF+RFdtXQsCPR69A/1w9CkOzpDeGPawJ6P90Fxk
2XHmPGo4TRG0hjtd1y7agN+jUgZrR4+PFcx2fyRPoQ1HZ20UIqbxqIRQNSHVfnI7aTuaLrQzbe9V
o7/ZO8prken+uph9TOXSZqUHqKOjgnzROD8rGMbbPvU8oLzBuGW0uu+K4tzP334GDQpiQrl1aHaX
XJdKm54zlEbSyDxY4DwHGM3x5L03BtOH7q2tnx20U/Dpvkh3WKaOAXkBTIVlbiCQYeZQB/nPdYMb
J/Io1fjDjpGBTAAEdy59dVX9cv6HpvNYbhxptvATIQKuYLY0oBdF2aY2CJkRvCl44OnvV/rjLrqn
pRG7SaBQlXnymFy8DmG3zZECqrHRH7Zedi5vGXSsgm34Pw2c+otN02Uei/UGwx4+T+q5f4XgH/Du
PLHZvit4XJGUw6ZG4aSjfR1uatyjRkPd4n4BdSsq3F+dWdn30Olemx7+I0qgWmhX9QaWxsBv2rwI
23j3CTGMSJ9RjAdVdi6F2ElsGNTXiuOW0V1MGOSrf1LxKv6MhjT3BMi0SV0YaEDqikP6B33nLs9Z
35D+Rq3lzJ9qxE9p/aX+q7B2VKybCb8/JVNQQyhfB13KOsiQ8q7+IgCpbSRMDPbnn5IU6Wl5VYZN
ao6mxuPaEp06+K1gAA+mcGjK7KBAs7fMuD241g7F71fq1i8JHajiRJb+8tna5QEn1l2ydL8xn6/V
vCel1xqz8j+duVGUm8zYlt9tqJXwQFP8TLahjL6XPv2CKIE61n+O3DjwvOqsUP8/WS7m679JHL0Q
1Wjq9Yf6ss3TXxwu/fQxBehoo5JhmH1zsBGxGYppXfqV4Rdr+N+EAOBP5n+rNdiHyYtGz6KY4In4
H+lNrbqFsUI3fwNOYuvorEGFHyJvYrYInlYb+rkhm8hRTPBi/FHrtrThOKcfRIQBzc/gmPYx4Ukw
Kv87MQEiIC/FMnlRzFTFkVFcmUmm+yR1dup+YlPwR3v9/+tb586XEhireWZb5R+oZRQnPV3i49i6
yhX9724qBl31akfLf4rXoe6fl+kfdIHqdhuJiTj+pL77d+fhrlguw/wJKQisEPUKI7/lvnxXtJY/
UYB6myWQhFn4FwM+0p/TlmlgsUQajmf5/43DoRDOfYi17z/KhiKb6Ph/Di27peIQKUKMYtrGtnmq
XHNrGBX4lXxS31csXPWCv38qTq9F577/3dB4erUKbN7hGypefAMvl9xj3lRNcqddZI9xzGPBctAw
KtaGfq14DHrOXDWaNv7oPpB8/lMwUkuQOTtzvtXs8ayou3GD2r98SdUorZ7TL/UzpcuydEmms+7G
+Anu9WqbDNCYE04szsrsfntkZ26pPaivM98O3Ng9/M+jiZQGmIEgscpSiKeClsni7uXKiCqqXzR7
/my43Mtcfgl4FLHefY42o8rLYmcvyu6pc5OvOMq+EuNRK6Ybc9CIt6zeasPC/2MaGw6ZtaYdDNBs
yzT7YkIF3bs2iTStdoob5vAYK0KcNTJoZwEU+gyT6i3sy7PBslJvKua17ZQc08kLUNB+RRkKkKh7
S6ZAve8FmTpG1wFS333sN5ekl39mVOrlSvGKqycq+n5lDvPNriYkB3SBYS/u6qnxM+2BvmSdvDgw
KBQX2mSjmtz+Uwe1wRZnudYQaVNh4n5040j9+qP6DDpvLSbyJvkM4R78PUihM96LdSd3asVgP4As
h0VXDvD7SiQBI5lsHVQ5njtFcJpki4tzIAoN63+f0xY1DL8Ku/xPdtmFg3PTKWRswCq+mIDD3UUo
8f3ad+uT1T/+7RsTK/fvDx0P+ViioJ6fu5Ide1LjbQ3yrsItyrD5p1Bs22Z07KXiKbSwhQUeMvMu
6CbMxXzj2c/TL2NmUuLPb70iM1JH/uRzuV9M8FQ+7t/n1mT6NbYC/y6xiZLpc8lZynX6lTIg5tjV
iYuJk/kqsIX525NYBrGSeyVZ/EVsXZCaw0lydFV2fLbhvc1s3HM+/fhkEjmt8SJAIkxF3Dd77VEa
iFUQL1mcREMDn7wq1ti63KA3wom2/kNS818mEJQJebCick15+YiZ/++iJDZW9ELt/2anE2ZXCNIW
vp9cUJW9/bnFqe/9/cEnJDwr9L36QbfPf/tDC98B0delAGWereZbrVCBnIIyJoymX8VHGLke9i6z
O3SZ1ZcihMaZfNa4rIoNqR4cH14yprObpXA4o6FB8BkUATOv6GJ891RwDE2cbImPLQ3bRGjL/xSl
cZGrRU53nxNKPYttPn90UI+yhmsD32hMuDZqvxA+Oz5RKaNTPiGVCCwnflD7gdoX1A8aaf4ekirJ
BuBwmdS3YkJHw2R+xizqVasfEzgDJBv8aBGzZXWzIkHYAkQW9ee4rB9LDpi/h0B9g5nmh2lvsXv8
UqecloR7o8n3Q1h+jTAjQrtm/zk0aptYdrhg3Bd+5TyZQ9t/43qsbmwh3O9BUat6gc9cTeopo/sS
c6GfURN3k8jtZCbMJbyVXvpqI5JT90RU8rNPNupiZBwf6sIQqfej+KCYOZGvOn/+2ZEpLmg97kWd
3P/08dnU/E4hSikHokNvvQ49eohtmw+omeIfmZWHoT6LONyYHEzxwKjRio/oiYOW2sES84+y6BtR
lZnl/yzt1GaXNfSH7oTXkntvEcWoD9jlW7vMganHz2Z27zqh37brk/67fPJr2og22lBjnVK0uin0
vwXClZ+lR621CB9TnMA6O2eZ3NBLcB2TD2PcDqL8Uluvznsbu/G1HoxtNGFeMrC19jZcgA4FyUx/
OLaPIXzGkZJSLa/Yeega51V9qX7VqKsKEwh4zh5L23opjEZstXAkbz0MiZOcc2SLJUi2v/H1sHp0
PFBRrPDPMORvAwEIx4Ye2q1rZkA+yU9Z3v0Tnpk+SBSGGANVKm/RFg8eBqq9jhvMRPohZHbaEm/S
A3dqmN7agw7wORinAlLJkiLDccN3IeuO5cIyLOJiH1nD3TG8QzKnG3vylk0CYBTQeMab2cWa1J61
rYmQkw4X+wNY4k2YV4cabe8qjlD0awZz3zzMj5quQx2L/k0e/6tdHiywMjBDdkRtrB96x2jWpaW9
6hNHhOnoO3NurlVsv0JCFhtLAQs98j89xjo6tIHb6TWxNxjY7VQ45UDE5sGZ8nvObDsSAsczxnON
LZd3i+alN7cmzmFh7PBCcuKg4aC9nZrP1kptaAlMN3x3b0bMAKW+HEbzcSLBtPfaoKPzJUEn89fx
VGxNIMY2RXliZ9/OxFionm+NHZ7tHqloZJJRrOF71LlGxJyw+KxJzcN3VHSraoKJVGRukLDuXJ1A
2LYcMZiW87QunpNh2ePZpyBeLVuT8nEDYCL3Ek7JGqufs8fKbeToXvIJDEp0zH3zNiA4TlthRbWy
0vkF0sKrwJd+XRTFnelFwB5JkkQDrpfNfoBBzqoBMR2jYdlAVm6PRhnvtMLfdbKON93EDjM42itR
WrjSGiSa6Xn4HMbNQyeKs88/O6dYhEQhy7Ad3X8TZEWK5+lURUzKB8eILqmgKdXlxU3L7mT52Su4
8SkK04LkYgviSjVcm0qwWOJxLRH1rfIiTpHdk4JTOqSbLQc/7gqY58UzcO375IvLIKBrZEJeQtt7
0GbjdRpxNDLqJywMfZm+92x42EfIG7HNL4Yk064qw0MYwYWZnV8mE4D4tIbxhViNG8gAoKEuAe4M
ENHQfOYDh6vCbJdN1NoI5OWuwpVd+BPM7oUb3iCtKZanBNSSovON1M9/jcDJIK8XAK4My4MFdL8A
+Oqcalh5ff42xsaHHzW4nYUMMRUlxgS597p6N0GNdVGorCMv+uz99HnuUsVZCrnUekGx7oGINbva
ys+D7hREE9Q3DRYKnJf2VgOAxAkh3MFcJ/NadjiTuXFIP0oQHvtrhCvk8OR5tzqyntsQyLAtzccl
1A4k4mKoIPpjPVaQbjm3synyybBKMRWacGd3zvA68DSUAbO21ajxCNoE/mn+A8qDqxznteFjPmnD
Q0kw++CtyrIhfCTRVobQfpE+bCP9DDRmF81tUZ64sokugBNwj4dfey6ebMiszMHcDTT8W51GgfSz
jSiNwHYx8wBjYvY2P8wiHLf9NF6MhTp0RjaZjBbs2PY0SImRcAnOjoSedLCq2hLXbcksPi7VcOCs
nTmZORJNaBGj/m17jrOTfkQGcKcecrAjlxAZzyU3GvsuuQT+HEJ/MmPg3ba+LP5T37jmWgvFhYTm
H0udxkSsrzVjgU0T60GTJw0GeMs79tAbw9G2POWXPt/kxXRlsvOadmecXKBDmQOBIwWav9wRgW6Z
jwN5371J/VXF0DqkrJ6qfPJW3Vttee9dFR2spb6WjDsdmATSd3ejxEVidM144xXprSC4b2X1tPB5
+9IMRGr4zgbP5s9ssa6FBVNFkNDoav13Dq/SaojZW6x0LdIRE5eWp8uuXzDaxUEQlMk08wqw6Nz1
7uucy9NSkgAfl7e5gFtAPM9vkje3HmqYAlt/B5l+R1W677vifXGNK+3PtDcnc2srcjh2bV60YFYW
u69tHFmBGLxXz633sk3fs0mDOJMx2mmhAEISiQLykQiG0SZUop3xPmNWsiKzHSmq3GYJA6SwiC5z
bGiIUvJgNvXjkk2vRpYFjSTECxPsU4RVkJQ3VwWuEARwIxIXg9di3KGaIUAXC4W5bV/849DV/To3
sNo28++SZbuSrJwIoKWuxdWX+ZvjoN7q8OlvmvnQl8V/o53uU4ss4d4AwyeLyIrcdB0LAfPxJoZL
XgjmKuO0MzMzKPEE07PmKyNGhhGAf4lHw9hOTJK6ynzpgUXCkmoTLuiJiAD+vib/B0XqWkCXE9a9
LLqbO7QP6QjeZkkXinkZCSSyXLJ0Np7ael+OMMpquznVi/nketnNnrvPye0ec9iXxDiaT3pp7TkI
7HjaTIt1qWZ5nypmVYb94WgJ66cY3G1UtY+ZXvyEonxMbbFtYgKKIomqzn4xpmNZUpLNqygmN80n
Y3JoW1S9iQbVHodgY6zPTTMQ6YGdasYQIzUkSHXfru3Quo4eRPSkZC8gkB5Iqjt2zJZ6WhAg3OwI
jPhWYyqk7o5tEWpl9cYR+PB56Uqs4vB2q2C0WXr15bmFyl+jQG5L8r71gBmS3FZ5/Dt60niJt5np
J7u4Joa7IsPeqnp8L9yYvKyN9M3soDtdUCzLgOpzfoQjQ1Rj6kLlMM5pYiX7KjT2JHIm18h8TRLH
3BM/ScxOucbeznmkYEcaWZGXQXm+cgnoeppngqey+lh1cfbZxp2v5p4VXYiFtx7+mntcnFYJ5O2t
NRUltKbiuU08fUc8X74mZSeow/wjDt8XJlRrJLTpWaiqXWxbc5n2/mibQUE+k0YQbyKvAGnedprd
bSIGzOYkCbCCWUEkiv8ifSJ7iS3FCetaBfINaxOGtuxGUmqIue2ShfNCABhhz7iXVLha52KA3BXP
cV+pLLG+C2YDXkO7ZEdNvtozPM6+zv9LRHyMh+jDjvVi7XQNqyYj4KLA4oRYoyu6rwKjA8b68YBx
HjcZV8WwhFCVsI8Cz9eywKvZYUzklfLRRDRHR0uIU2S+cCbes255hXZ9deHoYS+VIOjyu5bASQ3H
TMNWM7qUHKF0xKyXjqqijHSyXZH7r5Oen5o4uZhW8ai16Fwi4P9qaTiUOv3u1BRkrq/3G1Omj0Yx
PvSR/0/q9sVVSoakZtBNcuucX/2YZJzC22AwcKgy7pfjr4YQG1VL9f1lMW11CCyrxqD/tuQPOaiY
ShBM60XNe9R4bxhYhT3WxmV1ZKyU7/2+OMVOy/xDhARox0d/hIVCdNkXXhcB+yaJ5qCrGH19xrp4
9BIPcWbnHlC7X5MiIT0j9TlQ6rgjDC7BQNki3EpkhN+AXpiFOCDvyPZzsze08KHKDIY1pqltJzcL
egK+V1FXMzxOF+KF/KCT4V6m3RPSF6qOUWTrmIzgtRCY9GrDQ6TwTmyHn5HPZCvi1o4tDqWr0e8a
hms4GsRNvu5FDedkdq9aP+FNLFNnE7ok9oxcC2JQmBjiOFlcWsyhkiZ5a5aowTsCC4AedjCrfISJ
VYpXx9KulRabTMpNJUnWd8I99+F8ZRrF6hmTZ69IlNJBI7udgUUsJHnSvr3rNVZs5K4th3MvaVEl
eFm/aUf/tTQMDEOpRyWmlEXjhfjOIy9oWCizaWw6mVGCt+6V8Klrblq4H1qwgEK4chP0qCiSw7qe
8xtxq44Wv9kV0d/hLDfzRAR9ISH7OkbCYaZTSHCF26aoV6aRklHVXx1vwexqJA+proj/LiJvUywh
BySwBTUDtpQd87E1wQTkLDu1tso7eE8FRqxNi829lcoghBN2NgZysoy0/8F/3F0lVvM59BmnR0f4
i+fLoLSst0GoVkh674aHQHHh2ZGfc0bIT/zS9Ng3LX3ZMxOCDBNWfPR0xFsSow0I/74HDol9g0e8
MW5xz32PF6uXzO9W13xDBn+WPDOlr39nEWFfgw2JLStvXrvvqXC45wPOJ431LMeB6XDrsIkiQMpG
jNZbwYDQflwm84rbWXEgbNwJ2qXf6NlykP6hsGWxLXQCGc0WQ0iLKEtTY3tSEAgxI8sqVgS1zDcJ
TeaVBrGkMMdPpp+dbMMNyDS6g022GwrUaWPY1oo+v1wPhfOYluN/GWzZOGquSGXeKmN8LbOelR1G
29ZyME2wqyWIW8yNQhe4bRQzBUi1VS8e8mVHQfLIZzB3U/HjDva9G8R7VXuPtqhruAzOUyrFpyNN
fkDCeUsfwm5JN7mvP7qMFDaZgUe2R5/E/BZEbtyEcpABdJcXPG2Wo6fB81mwQoN2j2+nRWATDjK4
KHMGi1F8+UbkbUUaE1FhjgeH/Lx+Qi/MfDNgpnUMaY6Pg9ZeIrgJ9FD+vuqutbu4u9aDMu13Ux6U
VfEYadyakGPBAbMEeZjH+xibOFn18ONlJs6yVr6aOcy5xliocEz3HDJLrvOUtmyWtyGs2DmK8t0O
4bL0NhN0UWIQG2K+C8P1ZUauHkzkOxB8+wHv6hrF7Aeu6+BL4ZfbyW8hv1CjdDVOxY5dm9vZkD+V
C5KF5GTr2pGxNvstKdBf6aisWUZbJwbXx23M4YFre1I7bPgAdJL9rm1sG6Q3qo/kIeyb0dS3VgOv
q26Kk+EQJC3m+qXQG1wAmeCRSl1vEprwVvy0jfNuCvi+U6kVD5qecp2KVx0K3zYiJmrn8AbZgJKM
JGR74Hxu7efeGN8RRL9hChw9uH58Cb0DrJ58SzVfB5p+q1TiEGjHUxTpghG8cemG0A5C4if1tF/7
Gqyx2D0zKcYhfAM386wvmPThpbqL9UGRpCF6pF9OZ7XXuenhJnj+oSVGmRRLg4tQ01jLYp82TD/j
DIhlJMiAcxVvaIxh3hFjHXGYVyYz7iYdx20+dzo4xDjBxZg+Y+ul8Voujm/P+yRq361RO7pQmjeY
HKeT1GCQDDc/1mnjHXlgJE1sJa7b8JA2Ua2G1xTOW1MHafGIX7cjPciKc1PWxj4uoL4MaG/WRVp+
GRbeKg0kDAbJLOXCjjBydhxCh5UC19J9f4uHaB0kiVjj64yL9/ikC+wEM+g127nxHwg5fh/B5IkN
O0ZZcxtm76SJ0eaQKinLTyaexTvRZbCbhY6tdLUbp+aS0jE8VO5jZAgixobhAYOuT836xAYdNEFb
mouE3zJbMybeKeSdGKk245StJDGwaIb9OOkfOAor/wDjy3RVSCFfsKF72xLjLaAnYIMG9iI2kNF6
KJN/k8vxWE3W1V6wj0YaccVz4ybqR/KFESEg6AyANoQOqlRP1p1NrF+HDbWoHWNekcOa6oe7qxJs
E3NYWU56rkN6+UJLNmNzSLECWNsaNj1Z58sdCXl6gEsyG3drbTOtlmtC2J5lZNyt/DsNI3s1DsYc
QKZnajFNzPX4gE54GHUbynEFi5gPYFZkC+hez0EdtXekJ3SoQ33hREfPku5yNSlP7V7ZeU47NuKO
pf8F/9DZ8rb2CckQoIHZm+aNW33JtZWDCmZFPvG80trlVEb4pNbxfM/JmhRJSQbfhJgHZvq6NCAG
nRNvebWgA62Glg4aJdxK6W4mKhOa1kOWedxrI5CkU0Pvc3hVlb9N9gfOPPY6HGCip13xMDbZhRzi
oCD4NUvNQx7ZeyeU34M9Yr+QQ2nUop2thTYV21xu6FJ4Y4wO/IRUp3Sw15DVkFgom04Ph3VHwn+6
F3lyntLa3lsiBcgHtwzr6Zt1awA9cxx6s7mlFwMKI3IygfrZ2dlyxTsE+bcpdrU/77jRkt3wNI5o
gOCUpuoovkOvpstufKQDBhlQ1bnU8uEIN0uA9VFEsq00x8Z9juxZnmpisje1Xp/9wn1rMvi2zMK6
hIqLGGyWbE8Nq92myfi1O+/JopLZuBZCz6QzJlxTWmUuwJhdNDMK7904Q1drIUHgL9euhtgKr5nt
QTWCBYG35AIWJ65llsVPbQ8aYvftZ5L61lZTJhVmPucnxzf36KealUwzGUyYBhzF4JIw2PzzjcV/
I4r7s6tBIqI0QtRmWic7yc+9TN6KZuLnFroNC2XNyVC/oePAe8osRrxIYHGFY9DKZl5HI5kHzGeM
QOHGvYQ6Es1i3OX2vY+dZgt4DbyoZTP8KOq0aMYUw+kDo654cG15GHrtqMXxx5J3dxLCjHWhlY96
M32XhKQGGVlL8CjibV3njw2z8aaHnc8jpRFu+DtPzLHogrqp+GB5dMESOi92OFAohHMXJMI20Txz
B+1wkhvYaDdpJeHWaaVcz3LaJ5aCA3MTigG2UumAM6sou/vMzSTfeGRHBNQ9TP54w6StgGASVjvT
HduNViR4OM/NcNDstNu63YhrRQoAkczlDb1ya8HvJR5kVA7d6ZO/OJtGI7A6TbQdcZjHmr5pnpzp
K/TNqzba/2IJSmjT2HuMubfIJti2k7LZJAvCMFczo4MMdfzwEnwotRb/DyRFzd4Pq4NliD7wzHxQ
MSLX2m/TwJpMRuptol8G2mVP67wVLuXWU5TCHloi6xTVGbwyTQ+kMZmroSndLeRWbz1EUgTN5PQ0
XpVHWJhnPnXQQbYFbE0KeohOmmBUPFp2IHXOttLcOY6Yg0TGp7xqxjNLrjiBi13MUlCSGMNpQiGB
7QI0RLwRV52V74pYby9CmBH3n9HjPK8MK/XgrYW3ymol4wTvYonly4WbBzqOLTY+ZonVH4p0qTZ6
h8KuTHI6UBfxPSZZFiA4ga3pOOMopmOTBGZqTAySnzPMClYdIkRcJaTgxnTHfnmjJlWOZ3W7n+px
2ZKKiCeavXY1gY7Edn4g1BebFIlv0h4sK7n5FTRjnXwAANQUKUeHFb8b+njR1+3OV/adEGY5AaL8
2uMnt8cJVwSVjQwfx7s3ULgHBIEEydQwAjsf0QqBovVWuDWM0GLa93NnH+0+2xojFYgObFWneD70
Vn3MDaFfRZr8DvjHb5fZZBeb5F3KcT+3sLpMaCzUSxi4RQ0GL4ihSGSXpR7kpRAY8XwgOQRboO5Y
dyNYPWmQO7uyU4CFqULBV48bjInC9Vj6Y+A7y3LuPD8+ZnX8UZL9cq4tdJ+iTZ7/fou6fNUC1OG+
HT7g7aTUWmKieumtbeETHUnrl2Bv3X4gqSs2DEnwWLY15m8xNhfz8kjz+tJZHUshC/0H0jP3IVtV
Sh1+x4XKRDP05CdxsUVvczRHeYYXL8gfi8VFcJ4JLcZLXHPbI1PZGXd8ObxqUkMV4Y7WCimPfx4I
t9hLfbrOS3sLF5hztLHIZpPnGjYg20bro8sz8n1UQNlrxnjjC+wUu0J8pGP0OC6dDBJbcJZJNDuZ
hQTUbuVWmL99n73GPbM4VvGbrTV402GxQ45Pa6sbe+nrpllZ1uiwfTn5tq/yIE1meFQO0ZgY6Tgr
CwQzTux+LXQsiZhabEBQv4uBEO1U+lSvWcPWgNSJi2gCnMKIdvN0oy9evLP6Ehp1RKmfhdZ3CU8A
0rDgEA+5Dr5tHrAzRGEiyT1ylukxHPpXjeYu6O5lM/XM5GJo5kJ7yZZKBG45XVDBUsx0FMl2bn+1
DtXZSELyps2hBC/wgFpyPWHfkzKmt/itJ/l/GWqVPhmzXZQYdPISPg5O1e4So9HNumuclPM2MUHj
LW/QcGyMAvC27iq7EOpj+2425B1Cy8QZ3Izl1p7OrRaRz2TSCRAw9bRoHhV/6/ibooNsXkVciShk
MjPhNq/n2IYjFyLIYV7Q96f5kTJQpwfCiMNd96GOa3Sdf0cD/GYURfuFSR+Hng8s1LUbeZK1k24Q
KFJGZE2gjYxQzcr4amn/OCoNeBqWjUAhr3dUx+9r7M1CIPT6oTGXB6wwodPSco+xmBh8h6BeLc4B
tYmaoqgvA6EcHt14UKiNZPLx5UgOJDGLrQHjfzHjdF/oWhD3citD+0H6OLkZpQ9kWun0xe1gre0R
yF4sxlMyTn1g6jYE0eqUEYzwLLvugil2vtFyxYybi2c0PfjfjXMaAMMt+1SP6CWK7Fna+65wq12d
jvDZbR0xBRjTZtA+yoUZ7hRXDfTIeU3l/dUivF41XVFvC/LNF2aHxNW1S9CV09HEFSZDje3jILxO
DJkA6TGs8MkIr/u+WmtdQmYxSUAdDUY1xvqRqe1/pXC2PdIEgl2aAMEhvNPJPLR0FYyfh33hwanN
atQN7AoL3RxVba8hAW7UlHLyne/F/3QjUmpYJx1MVjj2PQlhq8SJyMnwFjRmOWYoeRgQSLMRlZke
4X68pYrshdvpmcy831FC8CqxGsNVtoe0PIkPMmKcg5tkvxws/zg5CPGGU69PQJqEbXxMMRFJ1PCC
/JEIrXh7r8Nh5VfpdfFMHU7SV8Qi7UJ/Yo+PnqYa+UqblMpiBOUaIk9poRNxO4OpeGJTpfjFPUK1
HxHBK7no2HR6q8wyL+nAdJj2O6etsm5GpO/nxX0hPRFswfGLzSIQ/HWQK4zQ+s0c9GQ4upBHM8QS
tnR8QIViI8nV1kyKcdDX4BKHRYKzuQ49wSSG2B4h/8Bs35saZ0JlaxMnTJsC/LjjyrcI3BJMug6N
PRRBRajkBo1ZqjF50YkK6VTeguuhYvCRCuml/jkt7ucsablTt3kfZ0TJHLb9uo9aNBMD0r6luVtx
Y53CYu/H9ClODmM+RkfX0fc71NyY6j333YLaJzW32US0FEJaotj6ctv3obOahrTaasOpK3UqFlmg
pTaZFuZ3MN384vr9Y0piAOgykgpcvx3kPmyURH2NsRaf/EbamCcDf6WSIbUTp/ep9c49UpedEVdn
ADhis3aeDu28qg0U9pYmaAFIHJ5xv/C4wGMtr4TpPCBi+dFdo9lARMSWRppn2VbDbs6Ll0zjvdOX
7IsOwMO0wTdl1P6TEWSCcbEIA4/IyeA0w8h3vSw96qck+mcOMLbJ38Zi3T3BQP91farPnG5sTmjY
m6bBab7bRSmXrF7kY9XrHuO46+hHBBlk4fswxrzFPNw4WVwHvK3vGXb2PCzfYe2+DhBIplFwRpg+
ItUWEjhlM2Wc98mQ7VZ+6wmFeCMmsRPReEZ8s7U8WiamwtgyZu1j5XkBBTZnSeWRhNpSaubyZyD4
+9np4jUnqhH6HQFtc7eNiAhnzOxt7Dx5sUfB05KaL43hmxtbT2Fz2FgU1GO/sRJIvrLstW0XbUJY
aZosf/E7Z2L5l0PkIabjNnh9bG/QuV6KrkKjC6+syRcuLVhJOiegYCXCbNr3ipgtitXBvWUxV5Ic
NJfRACocDojS8rA39H48NUtqe7vbNBCB5ICzgxHZSyBcQJeFh1PnOWI7dCA9Tg/jyJYHrQM2LlXi
Ku68D2g4M2CwuZNRJVYD8qceCYNdg3iLUla7AmGlKPKzOSH77P153zbDJ0QaxRVhsVra3chmRGqD
fXS14mlU01QgLXzJV+bkEKpXwjdp9GhvIGVy5uxVlCO9AiCIRxfC/KfdxKQAORSF+GiYb12Xn6UX
m0gSGOK1iIjt0SNVROekYZrx0nqzvybc9s4lu3l+CoXBUL1YixeHRyuOqBRkoiJhWBsLXBg0BBWF
OzGCcjARgOO5It3rbXKGs0ywKeCBuerIJYcYRBZBK9FlxTnC4SHOQQzSlzpDUGelcb52ev3ZBOVb
I1nkLuv9S7JgajS5/lF6CVdg0Q9h5Vx8oyPUISYJ0cWTz8ajiWc4SHLmUI4dbbHBGNaaR80YKaGA
btdPso//pcv4LsIWLcRgfENxIsWgQMDQCxLBSoBZtKAGrvsAnBdOrF/NdJ8nRonZYJRHUSKL1RrU
2+VH3KTPQ8myGkfkO3ixbCtUtvqsv/utHaJKgRbkjoAd0gO9n102VfGV+l2BUDH5wlATQDFn9Q8a
1Kx+zO5G+QmnYeX26ErljJZRyzBL0CWucK9Sz+52zWSjhcO8c1RdU2na3uo5uERr7eMQKoJPqiLt
kbkLsfelYD9quXGChiQxzQQkiRBjoxuD64O6eehjYvuyR80uewiWGqKvyvk1gWDW/aDV63TmyE0x
AaMEgYxV4G3vWKGSs7rHZRZBaxiXokr9zVwujwXUq8Eft3h137XSu9s2JN6+w0jLKJ+Ayy0GMmz5
RgzV0ojBZ7XOb2+xZqLvmK1b59T/tXGC4VmkevohfE6q5FYbjBdK132vk6QJygxmHGMa6OTFWyaK
x7w1Tpam/VbuThMGIXlwYoLI/j/GzmNJdiRLsr9SkutBNbgBLZ21cMBZuEd4cLaBBAXnHF8/x5BV
XdMjs5jNe8GcgRi5V/VotF80kWEsrJj7ZygzWjLdG6NxUJVyuST9Im4AbRDcWBzpLmvbwHVMVF5U
QRGICr9NgZLrHB+rf2/r4hj3IrhuuuKLAJweXFrgyOpF/Nxr6lcYVdGBGyU7z1GLGdk61NaTk3Tv
g6BlSu17W6nzld3oX61KYRf++gB0Ar/RsUuGDygyv6UUF9MWfaIeRpwaXXOUjTNorHT87jBppoAF
lKF7LuxXt7R/On14jyqk8Lp7HYiFirV403XaiauGlRo73KnwWao4aSEBwMY04bSUHZLgyjJmDIni
JFF68pWl/n8su98Jp8lCMMlsLH6BriDUUZGTX9CWUL2lMyFDuNISmWAHAIDD7n2VpariTWb1StEj
pomTQ3FMa6SMFt3q+tJ9TYeN9L2ebX0SOY/rD0NuU2BUlKrxPPcB75DUtgcpmK1SCHSGfVF8RjgM
BMCjG63/NXPEwGqFDRSZhEbkJDp8ELYoSJUq2cfBeDAE0kct84PUuFRpcWhC2AiO8jvoOykThxfI
uLAA+nCK5tJVs7/Ge8tYYqMKn8ORIjFvo1hjy2cKvqPmHNwfY9L2+pm+jMmoXpJ3lfGBpUAcadQD
Qx8Ip3nH2n8bDu5VxVvQUV7SbX5ugINU2BOwK8gfD0P8GTKCgXp5IpXnhiqZJxOpDTG+p9pL1DX7
1lJpRqFeiVT2Vv3FzeCV6M2JEWSbR9o3TOlf7uu7caZiICmo8r2rxfhRcZ3K7+E7hEhVgPEiSRza
L1uCwSWYmRjNN5wnMy4ZoTy7afXYTsO3oEG8WanxS2Z4+rLcrN+IgUa0fBQCTcQx2mW9rFZtNZ24
m7AB+YeEPwZQNebTQ5DIwjIu3yTZBwuNWj7/+kYarDMh6M6puo/7/CXlxaUGVz6OrTZtQ7EVOmAP
hMDyMU6BbDdVH+lIYQkLgF7N3/JdrG+HIse7Svudau+2qq13+Uv5RFLY6zjLVmnbq1UgTBAGo5eU
cav9a52MT+vXqfhmvvdyF1URfSVwFF5vm29q+ogD8GMQnOZKhWrP7RabO3RL8DBxTPKt4gZIl8fz
LICk6uA+1f6OpMbNJBOVc2JwS4WLFBmgGfZvWhiuadKGsVw0ZfEawvlYnum4/zryHriA15hlLBEf
hsH+nKegxVAiGePkBZp9Hlr6JgtrYYvbrkjiY1qah1qauaTpyWqgjqniFcnTa6xCrFQ5f8LOcUqR
gIkERL5/+Sar6o7F+VtQmd9/ceyq6lINsKnTrVpxCSRkzVDmQ6ahUGhRDgWK3vVm6LAYsIDC2sMU
4kLEqKOKFfXy1BKJuV5uK+/Z5rrrUZAopfYkD1Qos8tXz1li8onzVtvHMfsx3boQU+CbGhsw2lLf
3SCPR9g+WtlADYQPLW8WrAlvOth/k3tODhpSHj2k0TWeXN8NHZ656W6wY9xnikZNgjX++sF7h7fk
jsP7rFnPE4741SAyS/ZZrnn2XNPXir8NlYMs85vnCfFWqt+v50SezSVZXlMW+HBD2YGi7NgUuU6V
CUMaVMU3mVNjNPxgMvtfxRQPSvI1Lz7BzvKUYiXivpb3t6Z3Ow1ncjwxSK5DmzVzNBLzru6d10TG
qcgPFXP1x+4jwtLX3pVXJ90EKFn3RRDtMlxG8oIeOeObvmcBHWt3iWYfrXk+UPhyDPEhTJrsAcF5
4C+/R5XcyIY+rLlPTAI22C1vAqROm7xh9LDxw5pzvy8kNnZS409lUH/tUf2sh53hoGlp7SujhzWj
dU9Vio4ead3cdb+AWxA7hzDbjcfc7LzV5LA+o7TRzGr8iyIHiAK1N8TkLl3SrOjvWfZ+C5SreaC9
KNPyHbTqvY37fPXw9AnTDxclNjDOFVNgjKZFpnSvP4iG+FSSrI4O4qsalpc+pk/GVKLG1ts6JbTx
whwxPlOB/KX6H6OnVs+ZS9jwOqm6fGL8Ni8jNINEx4uQj/zEkLeLauJrj8ZtsCDcTN4HmRQpCv6E
jQh2F/7MDJY9e/9DNlmvRvBSmDh65DGWE56cNZUecUrBXpk2Wmf0L0YhDjWe0nWAVuzw3pCvLvmZ
FFlHtUKWydeI5e65Ovz1NtF0sRsi+2jr2bNCHVfq6tfTJJ+/XNBymPMplgOJnOOBfxW/Wto/SZk/
GkqeOKlfVZgsclSXE53B+C9H3gmdEjGPuzZ2wdZoN3LklD+X15DF4jdqw0c5+K4PVCU7UF60YX01
TKgHqO/KmbMk3kU+wO7rT5g7MwBF92fAkgUIhylSDW5zFkNtQ15hY3CHaCb/RM3nOLnPpsV7LqcO
exJX9ghtuGue+kQ94DW+Wo0m0noQTyOxQgdlnh4L5XdNOFnZ3RO9fzzKnIz1eQwR3Nhi8OUxUBlA
w5YnlxELxXLshnJPqsWvNPzIK0PJyh+LKJXZ1Sj+9/c2AW5uy8jdWePTOjSU1G47QRlpYX2BxgVn
saNem9pM3cd+WweONboAytaDDoN8nV2W6RH97nOmgCJadAP73PSLpvM3EREfadkTqi1XEHIO7uYZ
Ji+k4WomiSuJLpbZspdUSNPufpnmfuTdpJFSbNC3IbLIoFA4amwuM+zOrKfKjCUaTVMvyIbbda3R
YHpjc8cuK4H6K4f6UgpY5aWMO+FL0Pu5+vetuN7r603ZgVUi6vihlMu7itxbRlbxHhu3VRE+Uz6B
AMACc71fI2U4ILM8TjaFTc25X4+7XPlNfX8vFyEhFLE8SW7koIYA4C6Hf7KuG0r3dYiQ07DSuti1
+EGJydgGknk9k2x038z+poG8VEaRL5cjQv6B9M5J200DXlDr4su6dliv/JicroFoBvmi8sWoKRPf
lzLIW4aD2rfBNMbukLE3k861OF2yjVmB5Ynz2/UGW9csQRXQgkHKMkBcsXEm/DWDokQ/CH28/HuO
cGrzBsHplgjywWSyXJ9UGqxCS/ysgzWB68ec23xd48jxXN6kpb54RiDbH2gWteoubazPv9J89P6a
2j+AKAay9c211QLj376hKXSTZekur5hW1w+khDnCsvRmadH4Bll+rcXWdp1lV9eR/IytxqePh51I
4k+SB+8F+29dOmuBR3D2OzrJfFBLhtqsERlBct2CTt6wIP+1G2mOizs/aqbrdrDO6xXD4erN8TOQ
Ixw19qPa5Qe5n8ikRisoWt8GJpHDy825e0t5jXXWWzkpLwJWvDxtckLuKZuX6QBQjRtV3gtFf1GS
9m0dlID7HcmT38mfr8OfPGBoHrgs6G+DYDiNPbeHO807jtRJTjClwqBEaf4XU8t+me3jaggMmRvk
b6PEukrQggyz9SPVHbNhw73j7co5SVFeQqt8XdcGWtw+GLiFGOnauX2fA3+9edeVcK72T+ux1erm
etHUbbizHNSga4TBepGl8sSst372NLfpV+UGbKXoycjrLKCfvolVd18uAm0NF1Quy16YyJkRpXuG
eVlOYetuRJ453NJ6b19U7A0S/eoCX9lMoNSlWZBG0HcUYpGRK3mWbeuJIcjlvFhcAPno961x2ww8
XRB0zGvDuzR4TYQS6XnzE9IOrKf8GknRts3rk8vyWC78DV1cOWGNq0b5ih1FTj/eavuTN8+Y1xSf
54dgAkBRMdxvsJ3exvQcmsaBbMP6C9MPFr/+FY7Hxs2GVyv15RYuzsQ/756mB1/dxds0z25lKgyb
vF8nxnDkzI8LyFoSKWMgQ8JLJW2/Nzgmmq0D/m6oCPCTQKm3sAWOckEoX0zRmnM2Qyc36eQoX26V
w7HhymiF+U11nevFwNTlXGCTvgkqKXENVSB2fhYbzxJTT2ng1ZALNbnKDsnDG8PfDkd+GoS7dSxZ
h0KcKqyWK7xr+btL9Khu1Dg0JAy7/MGR9BMnDYsZ7Bg0ohcreFynoT/+9h//+K//+Jr+M/wpb8sM
11/R/uO/+P6rrOgthlH3f337j/1PefOR/7Tro/77r/56kv/+lgf980n9j+7jf3yzLbq4m+/6n2a+
/2n7rFtfjpeXf/n/+8u//azP8jhXP3/+8UGOdeHHzLzxV/fHP391/P7zD0PYrrl+wr8+oHyFf/5a
foQ//7gvm484//h/PObno+3+/EOxnL8jmbSEI2zLsaFTan/8bfxZf2Wbf3c0w3Id29AdTbf++FtR
Nl305x/W33XbdAijVA1L14Tu8Ku27OWvFO3vlmubyLc02xFg6mz7j399/P9x9P99Nv5W9PltCWC4
/fMPiDrqH3+r/jpN8gPahuDpsPC7/Ma0DdPV+f3Xxz2TJ3+v/a/OiK0wnamLRxnHKBy5itFp91vc
Y8m2pNyjJTdWFdaeWygDuI0u9q0pB5GXx6qv5/VW11J0HKTX99FpHq5VLWoAU+bDcTqFmfXe06Yn
3y+GTTRMiT80feqHdAsottYLxXAFigDI/ihTlxOCW58OYOjDinX3veGuax8d/dt80+BxRzlMZSZ1
qDK5LCm6JM12LTofmGZd3Cs+RLPyMOPJ1XsyslR2T97iILCEnYZ+KqDu3zeRc50HPaG1RYlCJqNw
3xRsKxtcknBU9HBn62x+Gqe71ad53OcNDTPHDK+GUjmIvBZ4SSLsmxFdo5DBaZOjFyVynFQrtai2
JhIfT1OsLwwH6nFwDRYRbB/QtbBTmlFkTBJCOdBHwBGFMqJ3qNFE4LVV/bqYUIjDmYzRMLXX/RKo
R81OGtTr6Gsq1KgKgnuvE/aHOdit57q6gTMfg0BVk3uGhX+nOiH9nLq6ii17rzhmuzcIKJJxht21
1h4imXu+NCE+nbFXgDLFzRWgoZRg67Q8K1Nya6VWca2PyddAh3g30cFELY60MQvAQs2hK6CWLe6+
dcu7wkW31wz0ge2mvrWb8qswKFUaARtKoTjhzoiy7mZGok8Nla6H1tG5Ba+1d7NI9xpScv02jjXP
nN57JqL7VFePUwECzIk1FblYpu7pH+s+yi00G+UQ7lFrFw1EsRjz/Ckjb/NQluQIF472YM7VdLCa
5uwUPUFQluCynNRhp/VMko4BbU1dYEyBcum90L6JLJsihJHGPsnoGJZ06y5xlesMaR9gY+pmecsA
XfA5pO5IUzqMDQC8Q1ucaQZH+NVQgACtOQrioxd1WCTpe6dltYoJEJ8Z6ox3DcsgKrTUzyqDVnYf
Wd6iKe1WHxAZ9Ev9ExjUme0q9MnVQSANInzTh1W4V3ahxsrWzfN+V4TpHdh3xMCmU51imLvkTZyz
Tu2OGOo+EfKj/jPRBjXiE/wa1VksJBuwt6jirPJaX7o9FNsPskPZ7HQvAWed5BRtZ1gGG2NCNYLs
EQLmu9AxxSnx/Jjqsu0azPOx6ppjkRTzicovztVyhEd6TmkxbpDWQvxykBA4lIU9zcAkgSKWjh8e
Vrs1rOtpompOY/EF6jFMtyl+rXqVxQh4VkyKkY97CWMLm/VeUXaBvTyrDuWzIYyNnVKKLRWSt6jl
qce6nf0YDK+WCJ6PwmI9TEzrEcknMbDPNqirTS9To01NSzFRoZBl67NtHMvyI6cuAUUHR62awj0x
KW9u1yORmB06sFpd+ojnTOT98qYz2heaN2xOovaCzifYKc6AWxV7q6+wroW3Lih0jPRVOUGkKTv+
OBSXAY7YAsaOoC4QYPa4MZo2PhIhQ0JRXb6mnU3cA5bQCiBjmb1Yg3HX03ZBONqyZi7AVWKSq8hM
Rc2pFV6rlRg+MpUgUwiuJMzyR8500nK94ojR4Fg6gJ5xSNegoauSMJBhwvOZg/fQZ+29sDA+1uFv
0iFOJeEs9pdEnOqa6PBEUlGTfCdE4EjAKBDv0PGCsX50bcvdlcVeDzAzJ4MK6Yf16Y489Dc9MRV/
QC9tkDqxiRQHPwcnxXB0boWpvdJ7NDGRhpyYzcQP4b9HNdBwF40F7LSGw4rmkuDJ+rdsZ4s8JOec
mTzUHDNyJwUmC+t1ZmQCW4+UuawyLmUr+kEpIkWkl3y04ejpJeZHAgkZ6reoZnvaJyFA1cp9lRWt
MSeKaeACeoWQeeKS+SixrpTq8ho0bGMoW8inSLF3Ar7Ix4nvYM1tWyaeCvsceoUADcOmR46lagg0
Re2WOxdeN76yqd6HBRUgx16Gc1abu6J+sqHLepWj9F5MhhCXflw5HgHAyW7uu01O1rnPbG5sJ1U/
6mOFtAVVs0tjrmwIj1EU9xkKJV10IVp/4Yy7dXMnWrpYmYaGqecApDR211dpGjr8SWvXnggHGF4C
4w4uL5pJInjF0avsTbW9gZDAgDmA6ayKSYoBh13tUKPpC3xu1XMSGR2tLjSOs4MwJljAwDVdeabb
AUQA5qITRuR80+/bCFXx86Lhgh2BrVbK6MVMtAcs7hjKZncjED+oGeJ4VK6LP515p+E+TnWaoFN0
T0rqZ6GoJuUPfT5menOOZnkBGIwOntBYyaYxfnG1tLEf9RyzoLq3xwLuQxk5xBoygBEYugvDcPDZ
VgAzO1VljVTV4oAbmlOhWI9ar3e366NGOc871fPQOcGWOsCmxeSw1cIu9BTVkLozlWE3ua3rZPCG
1HoOobx6ZGgsiPPcnVFwF6SJK452VAGfzyLcc6FzpSAaIn2TyWuTDnOytWCqXa3/lDpYiH9/u36V
ZQWNqlJ8uAPKo2QCslzE5xI4GoUmqt5lUVx0eFw3tgl2om9va8SjPt6diIOdfwNktv0Zv5M+NC5O
f627GK1+A4hjJHMC24f+3okaO1dootExzOf1uxEKvSHMwVOpT3lNC9ofgRttQnVEExFohFUq/IGd
brtePWDzLTgDRWRgCzVpC4/Q750e48JSXFPxwI2LXYACPQlCAXplD+v76M3usG+QIcLT6B4NhE/s
51rFPwUx/o6u4v01jJdK2HWBT0185L6jUtY3Jm+KDbfhRD9pwkcdbcj9Kas5PD8/6AWPGeDicg7i
bRM0F9EbYAMwkeIWO2ON5vVInMj2UyXQiMt/YJvEZyi2H/mMPDayhHoaQxqz61eA7ctDqZV/fZfI
X64/X/9BuQYDOWawmdI+OdMl+T//iUdMsT2Jxlu0KrxCFV5pg20f1u/WF6UxPG27DLcY47WQUfTy
IMgvO1bnvq11OYNQbHrxhFKpKjsmCxc28xlzBJK1RRupz+gVGQ7ylScd1milnsQILYHYbsUrpqYd
sFm3ud+VDWayQZ9OxpKgdrTWfwkEAJmCxSxKlzfdcLVj3LzH2M5EexPYaKbqRHlsNFKwXWx5lkOT
C4okbT6rADnmHMLe/SlUrpBeTJtARSRutKQE00FG35JUt2p/bS7oK6e6/qlKUlr1En4d4Nn+Dc4J
fsdulHcSTJdIlpuW8NeURutlOoPrKwnVIfZDH4hTn8pmPzmPg4Iqmarna447iNdbuIttHWPtN53c
TVgs1RF3JM4ag0vFzqMTXrDHKtC2GEd/2tRtthNmU+Y85xYuNuAXV7vXB+7DNpi9hCgZLiYPhgr5
EO3ASmFGxdfp5ibqaWe5294u1KuOwZGu7U6pWJkI0/pizfSljyoYy9TcmTO+BtqlmFcm+YGyA7Hh
HprsditGuzz2eYlkzsTtiJTfqxteWwGOftI72vlamJV7Mhs2NpQEqlNWk+OG0eGpxrZ6WADeXi0O
C8SyLQtujmpkal0quOJnc8mNKyAKqW8nZsn2qvvpFutBOL27R9B8s0RM9X0dAVbJS2+okcSYOHSw
4SmfWoScIF8UZdPBG5jwktCoLdIm2aY4JBxqNJ7NAjkgC5dWiygO3KoH22BIKOIH8rHQBKN/7EaR
+mqDPDAbHcUD5Q9almBQv6q4apXkI49Qq+jz1GwXrPIYTU1vAZGNias8ClSCG21IsbLl300pzfeh
AKO1gI5XI2zuWOMSGBzOaQYXrgWI220QmsmYP4o2uECC/2IRi4grct/Yb52ge3LZGgNP7vh6Ii3g
VnHPPu0bkoLlVxh8QormhJLY18S6RkhrIz/jLgJiaZz1sChADFTfg1NezMG5olWINzEj/6aNWvZ7
3NdY+aEqF+5Vm+JkpyCcVxgrSFa7YgWdoImJSy9W9KecMAJ1tlReysq2g4EmzRFbUITHWTjYg+Pw
1Pb1TM4Cinqb3BdPWPGTpUPsIB+jx/QbPURjfRJpu3B+OJRNPH+MiTiy4R62cYD/MGmHu2JBI1bA
+akUbFrB1O2GMfcDcI7BUKDaK64Wm9JTHvDmin5KNtJEaFcF1MEQK6ctdZ35EN1GRKSRLNGiI56y
T4y7Pxq8MvZW5mOJAzWxCbVBWQ8lQJ7zJInxl5Enog1Uz22S5EX53GUpBiL0Umz3KYERJjprIURG
D/9dzS6EdOtguhDh8lhh7HWJ0BtkvgMBAyf0NteZexea7k8TT2jilPTdTt3rhLHNbuM9KhuUfLEA
LaB8xFM/egVULjAEkbeYmYdvxvaLshdoCsL7umRxUeuXJSmOkH9utPxBxQcCpdp6ls9hif5pwOF4
asOj02TvjtvtqVZ8kicNiCN1/E5Lrp20ZVGhps+DYpPClOKuo9vn5bbz5S79LqNlMQ3xvmQTDdZ7
8cJ+REmHk41LEYc7saxkG8TvkTqW61mfzGPSAOjA5A0npHEw8UfwuSn0b2j1gfIFLESFNDmMeXWe
ETtfkbDx2rkTzs03PS4wk5GiujHm8gCm5Yg55oazqbJdp4ZYYsbajTQHNMPcq4QrOy6xBMZbH9fn
hnD1ReWW70V9GS0CijJjIOt9gWuhaQiyxvKuqzo87YA//JaLUw1GBL+UiHYapd1+gcfQqYRfZi+1
RLaKHpBOpd3nqjb5jmoqGxiVfgkqgmT06Mbop/ocKNg1DMgifgB5JiAjC6gcC3CX0KHt3Ceth8jU
j0xcdK4U4WXujTmEUlxb7MYsPwG2d7tC26aC6cEG/6I1iEaTEcndUMUR6GuDIT2J4u0ypqdKM0pU
zvFv+VwY+VOup09lTIjSEJrXMXY58DhUTrV+o1BbOXdu8xmBb8XBAHHHFD4WRiLrs5rUD2j24AfB
KL3kJsb9gO7eYZ558wvRzHGD/V/r6e9LqkLsOsGudSOMDwuRE6UVbhWwAjSuYX1wCy9HwdOqVHK9
uQQWPyY3i1WpsL64PWPtNcCwmMQOsNwiOkYWY/oQaGfdHW8xwEPIcZczFr7Qm45sAoflHhlqMEzm
Pc4UfxjYF8RODblJi+57y7nNeyR7GdxaN0kXvwOlV2M5w5s+XBODh7pMvmWigwx28sVRCya/qUZl
r83ADPpIv5qEYyLw4kIkYvLdrp3dVEztd+dgakK/W8UmV0vzVJqWsk07g0z07tgn0y07rx/aqs9R
OD+YVfbkqNUxJF9LqOVlrI2CBQLh23VZG36TmtvWetCESE+u3V6a8KagIkwhpWq8xb7GUfTotP0J
5S3bS9pxCFO5ecn5MQkSRAPM3IAHgPDYzw7fkUUC3UAXZNuYUMurPP+OmmqPXzN9FyUbQ40NdNqJ
c+iyELNjeGXoYbnIdXzmjIX2MO6a3KIJQ3yC56pMPX1bJUiMQ3YUrFKn2eq8vDFBkVf9xFUfceWO
9k0d4nDJuoFQ9ZGzM0XkWLnVy0x0LrLlH+APxlXBSKMUWISqkopVS05HOLF+yabW7+iA2pSO0IlH
lb+wtYHMiF58rjZxUj2Fkf3Nus1T++JStTjPEdnv2lCjPYl0u0Cv7Rr43QjowXiDY71mXooN8yNv
wLeHMKStBRSjbhNAVqaeOaMPog20m0UH8miBMmBUj4rSXRfSRBKG7p1rUTxbSp7GJMSY5spNC8IX
Y7S+61AL+wT8JMMDp32UK4Jb1TBq2qXhEWz2a+8k2n5Kswc1I19h5iOk03hGemkjyOseQBc8d0mI
HGGJLwnJRAxydEOQBwH/ogJFto7O7VLs7UVhhWBUT7pWXxyUfIMrK3sw6xKHCZhQAopJIWMnu0Fb
nw9wxEj8UbN4lwfneiFOOZh61pLu8mmY1mM8nNWZ6KHUcvvDWCUPMdL2mLS/Tan234NZ3w4jGQuh
sNEub+tRU5lJwKeICML3osKKwCyTbSqVmpHiaGfF7G9VR7MJS1MeMcHLp3nskg87dhcPYFDCIKR9
TO5yldVMouSTgjvuEHeWILDBPZzwhuMIC+ZrV62uaos7XVjtVh5XRgx7Q6V25+Ylkj/oHEWzvHe6
61lp81j3/UnJgw8wm9s6ugViE1BXQLnXaeK6M4MbpZhMdobFxc0xecws4mzql7SYbuXaFI801WEI
xlgwbPPAxuBjSYZwOxHejrNtmER1OzbNvka3sGlqRL4Ye6dtrdr3WtvAtYE9IqRQcF7AjeNIYZEE
QqISFsvlAIyDyrYOHsG9E6bVPhTINc1pOdLCyZhjjGsXiJSvddHVYAap5+oshXMZCRUsAapxuw8o
lSYfw9KVO9tBuJDPjUOA+kKeZvzEqEgAQpfhhJzNL9yPiAdK0KlslEKknB7W208Lgmw90k+z9eHB
YH10EPAQvaqHi6K5n8NETlaY5s5jG10PM9tiJz+NE8lOlEgphibZnTPy0SN7/GzHFGNj0NxiAj1B
xTkk+PmdmbZkHL1rZfrdoNcBi7CxM7Inwfftw7lBhqxAeEPVitLK3Iic6bSaJihWk/tCyN1MG7LN
TiKJnkR8cQPTOiQmUmF3Hl7S9KYzq6NR6ofYDZ6SAiiUZqvnGiG933dokFOlP8eAdAybLrzIHZtA
tSHg8oofG/DcUlt9CJz5IW7R53Xx7zS4j/EEPS9ftnMtw7i3Rea8ZJo4UFefKGN4xCGdC1Geqrhx
0blQ9mXF4nXYQxAn4ilxM0T3efI4LTqUxOJdRc65XmwzJzARZsMYmdd7uxiug2Y5W/FEZVw/TwYM
H7N7csWwKcmNQWSB1Su9D8zbfKn3grgib8karGv11+SMGN5oueAN3qia/hAY6SWxqgk7fUsxajbz
I4Buggcsqudp+m0reQWLqv0hA+gM/Q8OXorvrei6p2g2bpKYSa+UIjo5pziD81bEeuOVI5OKm04P
Y1Iy6CGsD3FX2jGVrInEEMMeAFcE/S1FKLhk3Y2tvoQu2TCO0HYWbQZyYsGTYeExM/6iT6pLRe2K
oAiVnBYG7oKsqam3GCWoIHqzHn8iO8V/KvDOKQoR5X0GcgZBgvQVbIkg+U304kgY7j3UZEE3yaHF
w/5yHkbEMChjksHOfBuHalsioXSuxgZTQx+a5bbuKt/qqTUg7Ri3YcQ7Bwe5dwei5YAkHnf4p5Kt
poCqCvTQVxWr/3RIYQRwcAdftt2WSyoOrNP2QpvPpmylL2fXMBE0usYxnFs2gW5k+KqtXNGx7Y50
vB4K9kybWVP3leO+UHYh/Rav46x2tM1M8WwtbJvihDDLwurYTisvEP0zeGohiHUT83nal9O2R32w
4ZJEs+XoFyJprdShmpAPDVnCo3nOl7tCB+6IEtzYOnRy0qnHzMqWv2oIZMiG4FSZQ3tj48YI9KQ9
VdEeWymVH1C/qP2Vc6I2soPO9EFBNuSeTLgY7AQHoTVUe7rgCP2RyBXmYzEBlEFTPPoutXlQHrq/
LJTnC/1uZNGymRL6CqVNSwGYQ26lW8Fn9bj7n7sUeGhAqX6rqcVV2/fbeFzAiWJhfuxz+hqOzeag
J8UqKoJnFYfmMrlPsWF8TRox82lQz7sqxdRu0IczlJYVS4ZCA/QPzC0wl/VVYbDtop7LPT/e1cLa
gAZPbsfSCxxnxloDYCHhCo5CNgtWrKf+QlcVUGT3gKbGRdXTPTkFk2rX1b9jHnDrV8qda9KfCnsy
SrWCZxqT63ygZJpGaeGNE/rBjDHGTuOPTLt2RGTui6Zii421nlrhF5pDBz+CsU8EUkFGMeoLJDND
ewTFQ9QayJPMCK4rosI9pjzg9Y6tOq8dZLxFWJ7TkC41jkIjsI8yOyCfK/y2W3sObzuzdPzFZo9G
m7OxjJauqjSVD+qhTzFNpGHy687AZaoB43Nc0xPGjWtWdEdYWGJQ0earMDCPYe62UCHYqnSW0d3V
WnZJdOdRKYbPydTsHStQT9QYfXOIOlvRMmqrBTjMkWZugG9GUcwTuT6Vt8QxZQIXCuGoRruOBS3V
/Gsae5s8xFNe2u6jbhuPtUB4A03FSCjYGOb0bQ8q2yj7UAjnIL8uJUWe/wn3uSW9EycPgm/irz4p
mjuj+mmRfCDhwFOCQH+MqH2AsOvA0zjivqzJuTJRh0r9tcvuq55vyYh5VYg5dCz3bYjnk8rcbM3G
J3iFDykWnJsXZRQvdmOfWlgjUmSoBxVQNfDKTkqXlR40PgSp4BXN8D5U7VXetWQZ/6VhycrhvW47
L53iW1UXx476uRQ21iUSNP6X0h6yS/DAPEtxt5TZSuk8rIdHJfpls4W3ElYk1Gc0R6lcDYJYDMZf
SYOWGlXDzM8ZM0tpA/gi+aIBIi61qnOIrBlZVFNs5Y8ku5okwFMpV/JdRAK6zNAyusxbSuVmBV7z
4H+xst10YcGWsL+dKWIPHytEP4RWr0O0XsWmlvGYDf1jQCQ1tLaNOqpP7TJ9SP2S0bfXC219icxe
NbaB+kqNtZvNT/kUiZK+mOUlIN0CIetHAk3MRHnQKOGdDe+sC1Uk9tp1JpduRf4pfxaXGLaS4kYG
OIRx/lnP47fMdQhhmtDEuy2W9EWLj3ExfbCaIgybdx7rx57gIScUX/J/mSCQj+5OxSMmn4LWLDBQ
+0qrTJRc/Uc3l9uidq6S/K+0AUnx1iPxSUAjqx2SnVrtRcwXUtze5J+gdv9o3WzD6uS+tHgn0N2z
yvq07S0z89sa/dB17/LzctN6QuQX/K87JcpPfx0+COP/ihxoJr9w0g+t6r+ZtL5dCZnrl6MMBogF
6eRK+MAN8RFzQqXKZ1bshxGri7wA+iT6rizOZhMvPlSGiw4HXO+QgVb2cEN535Mv4kzFCfLdXp48
eS30WfuyGG//Op8Sjr4s4rlMz3mDOi5Lprs2a9egBXlFyTMgHyp1dVJft5Q9KkGbhT0/5xApTf+R
Js0V2XREcmabmgMgDwK7zk9reUsi80HjS4nMlxEh5ykzv+Qx7AOuQCHv7vwI9u1tSU1JkkcMOuZP
/5u689huXAnS9BOhD7xZjgh6eS9tcEhRBe89nn6+YHX1mMWc08tZ3FtVFEUCiczIyIjf1KD9AkgV
jfXlhHyOF269dt4pSfnVjtq5aTvEgT9DL3hBHnuGxGgEqGNoD/JsxYhDLqD9hLR0lm9oRaLfE+aI
Qr2TfZ4OPPlfN/yKJwWsppssM0lfDYq1+lPGIa4WZLP8qvw3BtE5oPAv16oFP/JnaoBjx6mpT4DS
yVXK7YVtsXYi9yCGF2MEvq1v8UbL3jA3oR6OvhoXJRdHRfLO6rHGTb2nYcgxwvR+ptE8C+bb1M2v
BbOMxnyZy/qNNjOjYt6onfoheNyoNs6IC19QeDkXNEnhYh8g+Bw0Gg1CTRKQ6TRkRygWvoGKPPi7
zQCsPrW0c8j6uJqUNFzq62gadN/BIC9oOUd/FxUFqKPueO+NrlMi7sJLOXbfcmctNAR3trZikiC3
j4zAn1zBOitoH4aIy8qBxqWVddd3yAbKaOdF/0feaTmbckq/5SFeFwoLxkPsW4asab0fk4c8loWo
meB2aH1dYZJzgsada+N9kJ3FYdk08ycxbklxm5EHjFLJtkzU7TgqD5BhV8USr5VSvRXkofgRXBkI
QV9umnIkss4EB3RNMb/oswcoG6+yBVSIvVt2/FVvJHILXeGK2MXq7nZ2G2hx/+l4IKHRxhNggPeO
AaTE0RbprBwNQwlhRlt+QaY+eQC3CXByhUlS3Sch1ScGVUKS3Ho3peeh2FtGdhInFHtk3YYZuXb8
YtJ1bDqT6CS+C0x1mGlqP0K2QCygRjRo5swLcFLTrDNSPusWCb8G/OXMlne1ujCKhBC2m4P8Q2XQ
I13O/DNWonN0NJvoYrKJUnI6mwZOneg4SgWKiNiY/UlGX1Pq76K8wKV6k4ciE6SZgx8kQbToOl1i
ps6kdj8BByUn2WuUf8Vz5Wp8QHiQPxMV5wr+Pq0L48nWxtfr7iKQ/wEjqet+o2qPdRagsZycZVOg
Phpr3fdkLSeZX/Kt9FtglXjbAGOydsBweJhO11+VkZFLC2IKGpb+RCw+lyq8gql5bp23ZmJXGIgT
c3tf9hzh9fAcpyqBGKkoplhSqJchB9Gb7xdTPXkT3h6yutPY2/VYTsZb7OT+vtQkCilZ8dtWAx9F
/0jeJ6s5kFiFvcVjkoLx0cANs5/Y2NTaoCmIZck7WKVPmaNCLJShxc/wnUOUd9fiEhTpEAZVnkum
FbvQrLYyBLK7iR2WxFG5Rae2jsVppKABqheoaGd8Xe9cOJK5wabCJAk0P51fQuT3cnFe4tGNRXjh
2PI2aNcQJGtMxopS74MD0qoO8Lnh5rUU+kNIJSzO78tlwq+BO8N5ljwCrxddeVzs4Of6oixazw3X
yPK7QXCU2SMvyZTjAHGvagmXMJ+uQ/g3hGfFpxZt6hHyEEwrGb+h/qgS7UXnrKQVwZO4uEwmjhME
22rEugPxzWk+XV1fZCnId6QUUYZE8+sKbhEX++979eBXdZk3/Cq6F1v5mECU/JJEvYswbiKZvLg1
3q91clSxC7L5Trne671cb0pvnrqeAz2j4EVCDnSWP0b3ZtTBs+zTMlroFl2QFApV/aR42TMiQwIk
fJcYIcScMncece5ZyUOX2Vqn4cV13lS1ef63WuVTMnzUB6NfYx/6MsLvlmchb1eHflfMmNB7UCNN
5nj3JXFVr8kZzHodafad+AJZ4iXbR1hRBO/C8ZPAJdmhikYNB99scLgQrLxHeL+l/q5Fe4laQf1l
o/ciYS9DQF5x/yvRklAli9PI0oMIskpEDrDfkSHsYs7VcN4hmboVLhshdJtRcX7y1r3J+4SGeLyX
2CFrp9dnTDhZT0ybOiBr09Jfm3pnyEP69xJNz6Y27mUcr3et6e9o5fcI6hTYNcr0z/ikYkw/AuUJ
bY0zOe51I6dye7dUDXJd+hcWcxeZ1qlKeoeAXguLMFXFIPBI5fIHX1rA5dP0XLTT+/CbO3dQ1MFJ
DvdzF7/SO7qR0RJMuTJURxMxSUmRFi1HCS28tZbqlwrgp5HuJWmVRbekDPhkE31y6/p8M9p53Uw6
5TQXVYvf7HqkUgy+beGbxb3kClqf0BLTvON/uSYJRaaFtElBH3HPl4YsImSnLhtnm/TGdsDHaUBD
RCN02t32yqWSnXrxXFwfmztHOr1adMh1DwIeqxJRuLNYmthB4y/mfIfr9rdsXnFhn1EHxJ86Wv9z
n8Ia29JOc4IKsWmgcKNd9KT+kqMCTgGbmHeLy8r1O3stBvz/2tU4rTBv/t6npRzyNN/IC2IfMw64
SHRvI704Xa031+gro6UwSIk4YpV0lObkUQbKqCTvHLJ7HYlfCf4KwiDtNO4liVVniA6E+pEYZ1jx
w6zirU7e161lDYlBkhMNF3357HV1F4B5ukYScXxrEdqJE2U/kqjrTAD55H/bi8zm1gi+umIrO6VR
3dspqSyf2OgwQ2QTkM2gx1vcMLvnjr9LHig5G0y9sa0+ryFHwsPct8+ahnorf+eEBa2DEKdXP9Gm
J1jJ3roM6WUCQUp+1zj9MyrTVJuLs+wGCVg9yvQ8ItqDGGlxKCSQsj+DwN6KO3wQOl+OEJGDgs0a
ZEYcGutE0Y9J0z+V4A1ajnlSzRYTNzFo06F960YIZscBHLMX2z2x9aPLfwnxanMT69ur1uKSBsp8
D54M2VjCtGnhYOv84q7xK+5pnvEWt4WvIQkQB/NJ3BNRCSUFI/RW3Z2CV6yHMoLbpo/O3wY4NV2O
y41YvgB7PQtonKuSKxozivDqc4iY1k2fO19ehJ33NNxff7ZA7wFk8dt71TeOYDXv8TzrgJEn4ANC
iZ1zxmY8xnIj6Y58qVyvXCNaPWhE2sdiBqOChiZ57PX3ZWznMPgd6IWG1kc4pq8lSuz8VmanZ5Dv
F6pn17FqcI4YgmqfefZD50LiiuPr6+innsexp5EWHk3I6i0ndRe+lVxx9mAo4WkgPiy7HPrzdUjY
7OWxq/m08kb7YQqZeUqJHE18RpXhIlcuNoryp4EjNCabsWdtr1ebcE2y81znU8i+agT9gyR5eQT0
TDYrrA4eoILeOMaO3j9DkhZncTeTNyHFe2MODprP/Z+mFlu+5ivjEMQskvl4zeLy6dahWHI1F5Mo
bHCE6mjQBX3yfJ3tgZd9XddgWDRfWPr+3T5aPEIjZqg1HOPS2cjf5z4+9Cg1yAKfzWkT42MUol10
PUGCq7/g2LzJAmMv4VJW+8hJ03XHS0H7y1CDTdp7V/syJuhZkp020z6qHHwmqQb7QV66z119BlG+
cc0JgSHuVm6jsIKfPrcRnXM23v2kpL96bXAF/R8cBc5Jon9m3bHBn1IebFTtgMN9yDqQNSF/anr7
LVfApM9ZEuPyLk9Fnub1ESywnkNX4UjobE2dpVPBqZSZKDNJ5k2dmp9Gc5R93wiIVcEyvg0l3fOe
22VEZT9DC+o8F5vrrbCDSz5gTYirLC34UU4sRA/502iMNWKU5N3UMEjp1YpzPYWHDCuR0LLPbfI3
zU+DYE/3b93hWhv2xtFjpxtxiDSEADmOtB/YJoz0t6rWISrcKkKykg/JfLnOf8YGlt1e6YEXMOtk
nJyKEhb/yXt0R7ujTQGKW3iCOtkFBnM0mR8UdOQS7I21KruT3VOSQsnrMTbZUY7baWp/krO37LBS
OMFPPZpOEh/nNtgOJN0SWiXhHpK9EbtfEnVLpf5JA/GMNRBtVI9yEoLHcsiBbotDnWS7UgeRD2yx
pLVAHBWMf6uqr1n/N7FK7OUe54uVJMFK771YzHYgwlvTLm9lJVwPQvoJktZb1XcHtR22Uc95nT1U
goEENnwtHukds2CSd6f4dODulpzfxDlzMttPjGZzdmYxKI3ZVRHXvUNaejVS/RMjTDHTrKmnKREz
pA/uMVS/xaAYBQaQTJlI41SmLzTyGQcmBPOGb/kUZxqPnb2sxXtWc70vl1ASm+2bpp8lFoqDp6Kl
/qR39xJ9bNX5SNIHuayBKmJAdRElGGZc+DJ63rMEewlEVjvdI0m1kmCmqMF6tIKDBLepqH/BID1H
gIclQfNgfcn22ELX84Z3MdyU+dwDPBlU7TMs33oghGGSogFD8OA3JJE38xzEovciSfE1LC1se0pB
h75wnuWwCd6fwaROiu8MadXL9Zguh3fFc7ceLWZJ00g4zh2vuX5JcJLjfqpNF9S3EKpR4ZvQAKC2
QaZ4Pc4UybiZs2ArJzJ5tHPaniEiZnV/iktgMqP1axTGGr+PveJO79To+oYSn1t/p6q9dhZjL/Hk
X1yBSPWkYPUsK04KarVmM57aUUXm6GqkOofnyGH4WZ3FWB08vf6WVFz+5KPlG8DCbIbG9pcK9SDq
Up3aPYtSADrSZ8VlM+VjEe3dobOwwW367IzsE8xNiFyr1POO6YAshgQLoD63cRsByu6vJ+1rZEEf
uzMoVE3xN2RhmV6yUY+Oeybpo11f3skO40khWR8ulameC4S5LBPzr/hSpe5tBQOxZy6N5JDMryO1
59+WHTojxbON9ifzIZ9VB8uOtr3idhuX/bPi6EhElLfFFH/Kebs0GlaS6oc6bWWjvRq1SvjQ1Gab
p/NBQoWcwuQ0KxscWgM3HlJ9Hj//Z6gpKyxr25cxEwz93xAkCzKplEvQr2VXkgd6HYshWXxUNu/0
2f6R1E2ej2cRT8tvqcSCUfkRV8qhvWgt4KUsusAlIx0L6j0Iy60YOooJaRJSNY8eESpjZXT2WRLq
Mde3iu5upewtuinZVJzBxP5ooY3DX35HF26rL/NeXAg9JrriTBeUt/vApBNm/JF/pmyqgVM9zVTx
HKY3MNuXAHCB9A5oA19qwGv4YqJmzNZCTiUF/FS97ef6XfLkkK1rsdwfwJ8ch7o7uTLJkW0EBlp7
Gw3FV0n5nuLnI0C0szhWimLPlOtIvyqoanIENdpvsXxVayDA1fw4oFOgRv1OvhE3rD/SbcgjT+r5
IqLjQegXhYKeeZKX/aOR4lp4VCEhm/FX99u43rNcp1T7DK1910AH8kHCPe7JjaIUPtUkSmiXofQ+
F2U3EhukYugYCfIfD3HEDfHPIcIampmgBPmXaezHnafoP/Je+WCPBFUUTaSMiEAaft67zHQ2cmfS
lCg50sg1WF68D+L6+vrisPkyj+k0PXkoE4fzH5eWitzJHNlnkeCRr8sy46LJ+o0+Jis65lW20csB
n0tGnjGy1e7ecudVWdKl1T9ttEG0AcocYYnHLpVNJ6g+K/dW3G0rbT6l4lyHADMOamy9yo8MuDlC
XFA8pBzTazFUnW5VHSiA7P5uZ94HdONkxoRsJXJNKqmondWoVAev13931VcwP6P3/qNY0UsJIrhl
7gvJ2SGrz5lREOdErOZJXpdfSaRe4jn63gq8TeJNQPkNtn/0T8ATo0RDQoPErede5MFAFDh7o/uT
VCekYN9kJFXHuW2RKJIBl1tIPfe1nn7T/O87m8W4oOnwgLzHSppOIAJvdeRC5TmB/keiMj3LJ6sF
iu7AMvuWUx8sNV6mIczZneeqYO5pqvZDUU6Q6SjG4LyQ57C9kS74N7gdeoR2gQOMRZrJpahmuy8G
vEiYWfIEwW4KCf0IcxWC8vCNbGFkF2chZIvekdFTwBlUvxmq26lcTnqFFFVSkgbuNcP4kmMkMOQT
O8zLGOdUkAkDkoJeD5soU5xmUOiHoMUi5hJoESCJ5FdqXHLAEzdhyUIAX/jtbbXkt+LoLIfIfzmp
rQbbcqD9jbvtv1xVmfK9EczIiox/ZHaarno2jOohUeYVHICvmSXeM6PDYHl32rchEYknNCLsUbuU
xSZvqm8pmcvr7thukJEUcd8/UvkRLQ9wxjdlOzzLopC2nNKw7AqImTonxx4Vb2oyA2JUvJ266Je5
ax31RzxRJYzEcYKZX0M7nL4BRHmJjNERhZ4/Bo6pHjI+yTjt0XBDuw3rV5I2oFfxibKtxt1M3KV0
bxY7eqxA4lyLGWTrQqDHy/O2BdtmhdciPw1w0e3goMa2RDHk6bqOl1vg6Z8y4TIS7IaGejNoB4kl
8poI5GiQdhqHEycZxlilqNWNiEKQObMUEcW+qAgVZnijpKzFOSeNLQvfiuZtxYSWWSoT2wkG5N8Q
LvO09yklQ54vEu8qPF/hL14qcjrnU+xp5VVRagEyUZXl0/AmUUPCZs7VhJwn+cJrOAra5wr4kkx3
+bfDW6Zw/kiHR5mhS1ue8Pzim5WOiS+TWOKKqhXfGZz7etgZsE9kAORSpI4inVYjhV6buC8KYlwm
Sm5t0H43Lb3zchDtmos5G8/e9Cp6XVJuUdVnq5je5VvkkxLGT4K/W+X3KK358cO/n8gVyTs0A9Wk
+agH9qcs/DFNNrqBrwr3cH1rlNwZqKvKrJCtcMbIuTbWeA59y0Bd6zWD/jkCDCY2WHbwxo7wV1AM
YE+U4rgiMQPJXLV9lypXww4l87SDU4RDy+yGF9mCO6W8nGTByXIIDf0SIsS67PU43YHy+JFOR7Oa
+vA7WRda8C097GvXA9Dlc+Dhjxyc7dl6l2ln5+6NkkVPEX9XS9ChCgkuBX35mbzWRhz9/1y7Iw1a
zcrwJsu0sMwzZLrPuodmhYkyxwgR0cM27TznxVMyOTdljdBj9S7vlhPpNUZ06tqslS9rIkmmXuVh
3+aGwVbGRYZvCKKf5g2+5qmo65cIBQtXT89iL03zGnAn0jeUVosx8ksrQlN+eh4AUFcIRZcqZl2L
ehvET6ZHD53sZbI0pCqUp8w69yS6sgkUOKzdYHR+G7NJVMUzS/uPQAwk+KdsLJ77npFP6al2uorp
8YlYKuebvJ/38r6U9HsM0jWOYLezQR8qL/xeys1kLPLzWdOPoN7B4HNukw+VD3C89HMoN7WUjkhV
arItjp/PXk0dfCnePBtLrxq2ZIhbU1ueQVKtq8A7hiTp3hS9L4X7q1bdz2iTWlJoTuvqQ7N3Mw0V
2I9gK+ovGAxPZgL6hCQXqvQZn9lTM6Eb3ScH+RVgs5QJna+kCKm/dQ9EJtIM52tSKWhC0cwIpZyR
LSr0SDq/ulMqY3lp5YAvL+ZmRdvjvZF2X2U3PzCROINxijLnN3k4cg1BCpO/HfbXN6Ucf7upfbat
/sbkfuVNHM6+xIDFM9IXja6iDI+MGRyr3CFQW2XyEVF95BTSLOWGffPQle6DndQAUvhitIhegXrc
RJw3ropmS5w8t5qstfkoXyB3P03xkxNDfOIK5UqthQHrkbxOIvD1xN2ajpc6tHsrb3eI3/7aXfWD
rNKvq4e3oQpYnvuWvfgqB6Na3R4y8A6twpPUkTOL7hetxwHWkRoixk7BRSL830XofhLQr9FZFmxP
gQYQwKgs75JlSuCnnntrQqqSv8teJGvbgbHaq3j5QRZBZFIW7pg6D/hCQKMlt+ObsOJ7FbxG0FF7
GOIdm8FBekZXRUfwvGdZqXpzB5sUccXvxn5UfKjhKUFpwRUj03d10dp3IS6hq6Be3irozVwCbpp6
qiI3ClO6Nr/yOQG+MHGkclLjRW3mAWHPDnzw5D3aos1fOM1qsLnJGKJjGlTrtLHv0Hi3UYzTHJBD
3Q/MRfrgXTr4SM4cDE+5DR10Qdu0XreTTedAQ2MuDWDj4r2wmvL+pkgqxBlnbCrtXKEK6ih4QeAS
1AFeS5bJWek2dJ0J0qw2hguuAZSgFz18xGITu/jZV3COg2OhbZXWTlcOYuSrvoYRHy1pv7bN8aAP
oAPj3kX9EYNfZKezdeFa0FMCgVHAiHXh5HWuEE8meOjGEK1APq3cukN8yHtHtR4LxCr6yCaYvQtE
GR+9PcoHJQKTwSO4nNSvymBrzqSWZmYh/pQs7yitY9owdA5UAFKsOf0qm+EVljfkBC9BoqGpfdUJ
MKhpEBp0Zih/OqUMb5kfNVScK/yMr/+LMMFcR0Gh3JRzG6OcA0hn2JsQXrwU5Qhw0S9uV1trz5t5
0EuxyZTnwnbgeiRNsmH+P2aqewonE4Rjb5wwOnmNdadad437lHfwY8ZUOSMdauy9qrqtcuYmSo8B
9Hl8yhHD0ZHVhUT8HUYDyFqwuX4WRU9ljg9qqh3G3urXpqn5CAdBzikymDCozaC4XaLEFjTbQoFb
aXm3kbWU655iCV0OzIXbyXeSzvZ1F/qjim9DsFAzr1ax1sBb0JR0m1U6Ws5Z/2EY6h56CYDKvp98
2+Rycui49TSScjY557igXc/pKc9yzberqPR79Hh0Ve92TbENMUShLL2I92vWrdzFRgjYGhqA3dFH
gF79ppy7CflePIRsmB/gqcPIWbb10DxESSmXoO7r1lG2S5KtKMmWy4h+s0GBHPGytVegtJkazF1g
G1U57dPFPrmIoq3iKA19sJvPuaWm2zn6UoLS8AH0r0ez1XzNQkLZzNEoZLXVy7NqFlAv62avqhGc
ftsut8b4WvUgLcHUgESjVbxB6GMVamK6FjYQJ2zNN4MxZbJ6ymqMm+dhmDV0P7tynczlEQcxEL9j
j1bl0t7UGk45hr6K0PFdtamxm9UIrVmL8VA1WLk4Ud3YpF7bgarCSou6bWbotxijpsDKSwBANomY
MU/QEuGhAxfY6Kmu7QlSTIUYATcYNQ0S1N57loE09tAUwRfF3k1QkJBsjZA8yJBWwix23drxvZWa
zaqLc8yrevoFgfYeKGC7I7XTNrRP34sRkogZKt26N/J7YH4jZF2+HTFxWr+Wez+o03vmhNu6VD3A
nvghWqP+isp37E/K8ol5C5jR1upXkaK9BX3zGqCugHLEvGstF0GYPv4yp/RQBmkGyQP2Xxk3J5y4
xhtHYYssJ8tYj+pziQ/RRqsLeq1IP0yQKiNz8DHG6FdTHW0t5OdXgWEcLKezaPzo5xAlhjVesmi9
2/3JxvfGd/jZKk0hCykuxi6eNWFFIwIgloL0AmXbUzbaPi2mEBCcjjeXXp0GhXRAi9DYMZ0AjquG
rDXcjFHHyyayNAvGqvHS1Gnpo0svPczyDTfiLQ6G8TZFvCexNdo7ET+fCvWRHnfjX2e7495qbnPv
Kg7wgCrkjKoHay9X3pMeairyDV9KW0w4YnXnBWYFBzpaUW3YHxC2h1jZYSTS4hmj6o20AmiWMn/c
AEhiCsfuRs6BpD24c/TZ4zRC4gynfBfGSk8D4TGa7GjtNv1h0nTWE02IRSG9S2y0avQ6XC0Igq8i
WLqmoxk3tssCQg8EATP2jxkbxGpG76AvmudAgxJCGNdXecPO3KUNud8w+Z0T3SNlt69xh6IiaOnY
Xo9MHBuamh53yFxMC5THqoZeN5s0k7o68etseHMUBDwcVHcgWf4EwfA6zNDyr5EsQGlpNToKKLul
X9PQIG1vIMoZs3kYhhL4vTtvZmXGsYvMUZuqFf5U/U0QFXALTA7YbjkBKS6JCEOuYIiibpUcXtsQ
xvemoiMXWkOmZsgmRdVWifVVxwjmmR7Hg8aaj3nIZFzwjkuFQ9O1z55e8OMqV/ykBGXA/xEgCW2t
2an58mBNyKkHCTuSk787Vb+vVcUVX8tuq6vVXe15hc8KgIAO1yW7bZQm8TVNv42mxtnMsVP7ePK8
68mXkqk4U0GpvVlArleDnu+uuy8MP2vlTft67Gx8S9xpjeauMeXQTTLvj2r2w6oOwP7OyQxqWdll
Bg2ANDVfk7YCnm+CcHYR7hi4jqxYBPyu+x58E9+cp1u839sxvk+1BnvXAeoTTmAXOwI1n2fQjofg
uQrcXZJOkR+YxXj0Rp3qYpH82oVHu4MjBmoWKcrPqyzP7luAgovXnxAHwo855liDNM5uqdriRq3y
h2FojomBx1euPY4eur1TC9GXMxeyEnbwkjTDwdLV36SccRavYxqycaNsGhtvxqUbn+JMweg0esT5
ABox52JIiWvdrDbtvBT3QZsetEJBmh1rQlz46m01kpzrPUTYlPOH3tWHOZ5jH6ZK6x1iAv5Nkhe7
We9/NHzCKBuGq7bchwZtwcbW3pMKzmdtGEiJw51wVQ4MvTKgp25gZT5oOx3x7kKFsbq0VGsHEz8X
u2DNOAVxIKQXsSiSF7kaNbX4DWx/r+LBbOY0UEbtrqFv5SeT9Yw4tKZQpu6Kz8aq/vSxUvlpgpdZ
YdEycAjpKgpj85wi/hF4eOLBzyuTWy8iF0jU+EenG99MYN4JTUBqFezSwdn2I8Nropux6ulJ3mgV
WR+zDkk9IMct1TySqUORKw2nB+WpAKh/7PF72jlhqNMkARteGx5paNO+mTgJwNJp2JVc/VzRoLlx
QwUsfkjClGoCWZiS9N5ZalI6PCz90hWi6rK4t0SFtZXmJAEhfjEoYGwrq9R8Qzu6iepsC1saHn14
WAYY7bU39qQGzXATk1lOjgZULVBvKwcAkujGQKYv2N5HMHBN/JGOxYPRhK9JFmq3QxK+R5X9q1uN
cR80cGrr9mCjnL+DTu4hUHMzU1qo0xgAUdZcnJHAC9fIEnUzWsVRI77K4vSqAgeO+41ZzwVWPuGr
3SnaUUfEgwNPN/c4EzWZuyqDKl1TEkHwv87tHyLyU4LI2SFWnxELMW5iThVzlwA5Sf0ESbOvaKHA
irIkuUFr3+a4KwSRgeXiUvUbpAHTnVOiVNbwyKn3lvkeRl64ikxjVUZK8xNjf4BrRv2L0kb1mLf5
va0o7jkVWoZJfH2yB68+xHh1rwulq9ca0gD+DIWMrC/utkg+3ePsYN1Dx0oeUD99n2j+LwBBTm1t
1jeDY+L6RMhp66q/N4rqNcBaCuzMAip8soGCzXn+EPYAyHJrKVDrSWAKJIp397/+F3KHq3GJl00a
tgY+5lDYCd4rY5zTdaIbj0vrdvdm58GmwiBJ80LjzZZ/odfz91+5GaiPwHQM0Ko3BdCKW4U68Vsz
Y0bad5VyHMvmNeqmYj8kY3m0ExVBnEydNhWkLmRjvNLXKa0NevLx35divIt/GkQp/nT/H2gxakif
/7+kGP9HflrK4tT+71qMf3/nnxSj/R+Q4j3kcQwX0UPXRNnxP6UYHeM/KGpYlmnZeE16tuv+lxij
/h86dBSHtMZ2TTSPdX70T4zR+w/cpQyE9lyT9rnjGf8dLUYEHo3/S4vRRRxKV03LMUwHGorl/J9a
jAMlpqlL7dqnKmBus0Y9lmk+r1LLHTdxse48zh6GjkugMuLDnTfzm1WSUiDOi7aPHm+A6X4WLR3a
ZuDcrS0uDaz8ZaywIDRrtBx0PXoyG7iCI2vHt2sMdJLCeZwqe/aRdkIieNgVlPQ3BQbOKg5i6ogT
FaefMmpu7PK+MNRorXpJsnf0X5XcZauP+YPhgkTudPsQ4bXhI4gWQFLfd7bZbbIESpNJ8ayCwOkP
RX1nC35PK6iBQcAv2m2KGBbkLoeOXm2viDIwUavxwcEeqOfICPFQ96MYjtPi1T46LPE2h8MUofZW
I0vt23Dq9+ZUUmSJ95oWfKlwE/dJqbFBTii9aDPbhb0Y1qbq3bvCgn6rFOnn5GofKANh33G/FBnJ
XntS+xlGN/w3Z0J6wYlIxziVrkc5BwVK+WzS9V/XarCqxvFUzEBRRxVxqsJ1fyMMVOKkfjVLpNYw
P4HYw/Fc54P1HvEzagNZcRu55HOoDVJZbcJ1H0PMquwADqiaPo81Fk7X57U4w0M3Gt+kOOW2LYaO
Skd+Ewf3xsKw1gOWe3qCmMVjAY7Bx0e5xkuDzkvjQd7vsQefGu/ZxTLRRxfjY7L5mUdW4pcJcT9d
8G60VLxwyvzWKDAWXhQdA0gcMzxIjMsC26aJvztlbPwygnqlbtVcTTcJJ5wVwhuHdMLFD+VSqN5L
9aqVCkeOEnL03OAfZmvHMQnJUApcfVXRCYTl77mQPfscI5/AeurVUEcsWf0JOoWur3nMWxTr0AK1
7zIz2uXYx2JtpG1MrdQOlJGBH3KuyQM/d/MKxZX0aSjZ1rSU81zeJp0/LnBgwhEXOAhYwGapKlBv
QOJsejbPWZU+xVV9kzolpZbl0LmRvTEaTgiOzcFm9DossKgkoDjQd9QQUvjZIzs+ymHPqaeNWydF
fMIm/lPkD9fzgJhcrGBr2IvoWOugM41YMyy5aYt0uorQm40shAZtYmI4rsUbSKMv4/wA+hYDSQQs
qpYpDe8BMaM+CXb2n1idhcj+olJgpPgk5479oDcQQpafmt1xj3rxscJhFsD4p5v2IgfGBdkONQK+
LZvGfmsic5if0CubNtpQVRs9CAFPw4TjiIRwo+36lW3MdCz0iacKGa1mw9MyDYxsq9CNq/Kb3Pke
FvueY7W1DhodSgBU2wWYxXqwevKIMlq5Sa7/K1jtW8KsPzsFTm0BB1Eu24s9SL3qIUspUnYpbFh0
LgBhuqgs4HDm0Z9oOUco+iGy/xSL4R0o90XkcK65SdljfXsUz7f2Ki7WO8ew+RhqSz3g5ESNeQKT
CteqLjiveH0QrwYv3EF9J9rEyIpC54K1jqxHVaCHVLuYUEZY1a6KGdF/NeYsiuDdNrG0+yUvUr9Y
xL5wwhZOnx5YxD+pM754JoejGeymn5APof6Q+73OdSctGgEZ0GnFtFHrqudDU6UDhCzjR6/h+zsL
nTLIlB2rSFMQQXIc9wgYWVmlFU3Q3E2OjeMOiIRRn+9yVAKBR9aIJMTAaNbVlN4NSNNQzBD7TboQ
B2ESszZ+wwDhmDicF8xnKVvrMLBdjXKY0id3nTIv5Oz1vLYJzA1ETli547cblMtOcWtY/7nCZ3tv
eLsPG/YZ3VdBrpfIp/pIeq57QHE3WFdurrOyw45qw/ljPWhi2Vzv3KAgWmB6gDQeAHhsvekWxYRA
u/8ohWs8T5Pj6xGMxCVLm1XmaufEUlZOWnvoM2vL2nFo01UFaHYUB/t6QM9/4N7TutsBotqihlKy
Ubgax2ZEbdzc6rBQXDZ9RDAxUfvrNNziFFAmFXWawqHUl090TTFvWA1NgaqDjTzrtIRrThvODgV4
LN+CS44pJDoVjuMDsjoWdfodQsZkfnVPPfWPGy/ErgLJlW3T2h8pmhQoGxbriOL0puLQL9DK17lk
kbUzdVQVFEcfZ6hZKKOfW8FzYlI8sUa/wCC6xxq7H9J1EGqdr6PBm+kUdKMiSvyl+4I1C1IhhIjk
OubWbD4QwtoDVjbroFur47sVYfm2KAYFTJO1aOrOilPpLskozRYD0eFaHrYmhaabSz/O8XB8Qkiv
6+8SBmMViEFbpVAW6EYUObNY37hBbgEMc7ItXPih6P3BTmd/zqLMjwrnp+sK0w95IlSiK3AhVNgX
vAMG/bSMJhFRD17oa9AW7d0P1+jABJQEwrb4rfPuvsFl8gB4Hla/+aKUkrg6GSUJdMaQC2v/J2fn
tdu4sm3tJyLAXOStRGXJqd1tt2+IjsyxyGJ4+vOVjB9rYWPjB865abRsWYESi7PmHOMbXz01KnJT
11PWTE3UV2M0ZHB3p8D9Te6eRVvJwBSAJVqsieYlhGxlaLv6fZNF1NzP+YADuhEDtvypQuoMM8Oi
vM5IkNqq7uROXMjFahKZZbCkOH9AuRU7Ih27/bTkFCar3T6KdLGBbTXvufZyY6mHAGwX1el+D3gP
1cn3XVpUakke6BmDW5v10BRXTj2sLx3wh00d07IcXW02XxeaT3gjEew3nAqrEWG4Z5awjBicg49q
0V9LC5BUDHNH0eSKK9JJdDt0XcD2W/nTUI6XvsHAP2ZTFoFX3I6jQv9QEa6RW3JXItuCUxFv7u1t
O4cZm8ysutCYg2CMvKqBFkbU57b0jT30YbWPbeJfhvHQkTa2ijDemFUJvsz84eY9gNB5+OWONM57
Wb9B1Fv5MurA+PKZ0hbdx0RFmNuS95bF58kIvuhFk67SDEMF1f5klf6+0Tkjk1AN+/R6n5eDs88E
RVbboEitcRPJBXoaQjvybEEQenwsceKR4jppwluL5Me07Q1dwCLqPtqFsEfYas2Bfv1rni7byYSj
sKhTA2h5Fns3Z5C8YKpPZ5i/RmNt53YiSNRr0TNV+a5q6MkRiLMVNSfJQBxVqAbswDTZQByB9q3K
L3Zlmru0IOuqGDBLUKYMuXztxdKfW7J1gJTWm2CKrzEcpV3cQOlSK8u5H2dwh7bSAz7V9ykTnclq
dqZhv04zbAwi97iiTd3DGnhvy6x9NBotWmbBAiWddoleh9auhJnuDLvWYoqjJCHPoAOSOV4iiyZC
7/uK7Z5Jn7rxD2ZI+19hi6KFbCKZJ0q4w0KdTtQDE5wugOP10Rcrc6ms/5MNxrdW3EJOO3h9tCb5
OkYzEHRAGZh8G7Ij2H4CvPPnU6kIvE+L5b1Q7Y+cDfxu8O33SnqPbQvZMwOk0hzn0GA6Ob5LJYfT
7KQ/C0JWV5lT1NYxy3Y1EECZXjzHldQzrPYAKandRpKJkGqRA5TmhzmycSzsQhkgX/5tDeAFzRz4
QNrqyqUhodiGPMfpBhBtqna0cqC8pe+lYIbdAgzaMADz+mwXSOrIwOlPcb7u+DnN72E8xxB//SIv
90262k1yDhiTMMViz0I/cAeDhFZkL/f9DLcMn4i/NVnDt8HgfbHH3ylWmM06FmTtEgUSCOZ8cdxN
ZwTDfwCLujeZtTYYBrptVb+XRMO+sZ3uTqS8jVbp7vL5tR1s71kVcjjOICrdFu70AAYCyMFcgvLt
H7E13Jx2bT/WtXg18CxRYuRffVn2sJnNUxozIfOg1+0am3G+GxlNFcO74HueGXDTRKWYN6TnlkAV
WGb+Nok1nVNhjUZCyqUd60XK5KJx9JAEjtWmMlkfMlaUSvqkFos3K05DlGIQdEM7ZjDRklqjL4+t
FwIsX4r9HDdtRHO7gMGQMosrm6hr2BukibWrvL3bFHi/6GGPM9uUCt0uICh8HHpD0OfuH3Nsb1JW
baRMiDlVBqnDdY8F1tEoy4d5S8/lWK6r2hlAsKIqbC9l8a0uggJYLGV0zpUn4JpSOeTEqrH0GezU
4W4xkaTn/tNIk3XDpGA4tJKK02zs93vFXQ65Qy7bspM8cpP5ATsYXb2T5XcDwPnom7gAKpYQOEo0
UPKVNpvRz0S0jpBe+hejv58fLMF1j7KSj+uM5LaFWM8ul0p9C9e73FjDeLmfw06TXiESwViZLoJp
81Yu5BUj5EMtylxQekyFyVIAjEvWyb4Hb+v28No5L+KVpuy9je/kFS8BnJhb6M1pyPSJVBwaYStc
6bDVIRz0tYq5+TKRYLRt6KWP1qo5dhlUx7LfSjFSkBUMLP3GiwzcDWwMrXizwL8gUJldL4qjcfLe
cmfPjm8Bwh3Sk9cTXsPlCkqUSED2IspjE+xILphZp/S7EAw32y6bfnieLiGGnI1LHn9+wMw1TnGl
Z3cGdZbIzGezhZ9GqGkxGPtAMXYNg3qKWAGucYDQ20zNV0Ww/MbNmLJOMbQb11cjconuIPERbR3C
bSJ5oZHB/IWLxnadzEMP9H6b2CkY6XTdpbIcDkgN4Q0zj+1K6ylZCaeFX5NTEyw/6tA828NKBPzc
xdGqifCyTq4IdHFNwMfAUzRBIlvPq+2bu75XS2R6xKAVhbd1135/n5/nXYLt0CIBuap2E0mr24k5
WugtBMmXMU2TcTwOaRFHYxt879Zw2pt9O26Dv5ZZ7sRAFWDp+W6aFq9msn5ntgbgt1vYl2o+xcA5
TSFyzEAhdzwL2tOvINyTKFvsCiAUXkqPPIVqSf7W9vJHlsklHsV4UAvTVmulT65WBoeLzfOEfrMj
RQjq1LA3O8o4R4bHtHE28CjztDs3bgvPQ//PVW77r5tDaANpuf/mX/9NJrbwnKP8kZuEHt9b/d//
30//8xE+/1Y/F2c09cbn0/oTCan3/97v/59/BB+Gu/6vf3r/g3+9ws8H+L891r8Ogro/Qng/aP8c
hPuD3/+5/+bzuf45iP/9GP33h/rXof28w39+Nv+8hf/+sJ8//XwJfkWLIaa+whNytrPkjQ49SXNx
cjTSTN7GcvmK5KQi+y+vLphIP5hQ2lSpiQnT3HgWMOxAL1Vk0QP5ix0MpjYg37FhjiaGL1XIFpa4
tRHXgpPsXTuFXhsuz3Fhfq0EkA2IzQS6FPFDSN8p9lEglGiXdi1lCHOoAmxn0xqnwmKtdXBFl6mJ
FNdh4MkIkewVvenLup6+1TTIK7hTRrJ49nK7+zoaFsi3ut+3wLC37Yw025n9iyPG6kA9+NAkYXgG
ZoQj0h6va2Y1h75lpuZWtr9hcPhAdub8RMoIfQ44I4soEc7547ViAIf/OCy2MVP8XVCwyeyBwBjo
kW9L7DxYzZCfgI3HBxZ8ENHB0arGNJpyeNTtGp/SJZuvWa97aMpxccrFTypzw/2apwRedQa4aKcj
uaICd2Sa81HGXySqh03ShsN1DRhGU/4l4AAIt0IMdmaWSqO+E/vWWr9nhowvsxkzhTKnR/oll4LI
GHpjk3/oltx7rCcu5AxmfVC6ybJl6TV2ftEzjCGQDiBCycSaOCVIwyLcmhV9TdX0FN7oIABE13uy
gQ4OIMVjHpALnPtiYGdPTeaUz2XmA3XFHB7GwXTJR2IdexqWX3xoiZm379OpvXhQsSKCqdcHWyQj
15hgIv5C1+rJ5D2ECJe2eWOHJ3uMfyiI18fWS+ZzgWj7Wqje3sMRURskS/bBW7NvHWP9fUMY+SHp
wlMo1uLahMsSwXDyCCkd80eoKnvftOXJdbwPbKHpoV3n7sBIiKuzQa8kbcpdpvoOuD/L3jRb6Xsr
KTREE/QRs1UdYBgWJ3LOl01rYGbKH7FXjadUyQSjchLv5qlFwGJaN96VjeNHKwJ71Gy7KpjCK2IO
SjaiCo6eaNXjbHp25I3V0xj0Hohl238DXajQoDXTCQPQs8Ek9cWY/f3CFPkax7naD0ffCAFXlot7
asn+2noYvS4G0MgoAwjVjSVJioCwnid2mMWkuBji6O+xI9OrevYDLOnwfNQPUcOjTOV5za3mLSzY
KnZuI2+1yG6DM9AqtRhcxZ2BLbRZLim9RtRLNFQ8X+BR+O7F9g9ZFsYZ60CXg8Ljo4Jeu3ONqqPP
DWcLlgMFf6zAACgqGMbrT5awfo2BSXHksE1wR+aWBTUUy0HtX+yqe+OK0V5GRqF0Yc9d6fa3qR++
F3FuXJpQwT0V87l2OwIsJ+DoNrO14+D5jY493ARMX8HO2QEhxqVEjlZll/tNj8vwgQk4LD4iaL60
aF6eDFUf7r+8/5VFR9NZG+d6v1VCLtz761rv7jdbw+8fiCx5+ucJ5n5iBOqoh/sDpk6AfIACZ//5
YDJdKRHGX6bVEY4YSmLVhC+f7vfF6FpBJ7fnz2ev2iQ+MzZnodEv7f73TfdHucbwcr8xZLSnDVDB
x/tNSEHDaZEig0PLu7WFUX1Z7MP9xv3ttJlB7FOnR8z6SHgGJ43qDdqx+qbf9cWzkdMh0rfuf2WB
5iWyo6CLq38muXrsVz7n6P5bAg6qRwo9bBP/7+XNtfVa+aN9u99/GoAN1uZKBJV+QZac+ltXl2/3
X96fJZSYdJ2+Y25OnIe+02QYBHTw3dlbbij4PIRzUWKCkzt5EyBrBF5Isrrn+52rPvW3thfnx1j/
rURjcZ5Mcm0+X59+zYholLdWn++nDVS+NapUnu73dzxpHFMocJ8HzIEM+TKvb5/PNFXVpNNOnfP9
wZq6cw/2CJnwfnN0U+9pTBQTY574/iPRossNwWN9flFiuzH3OOODzz+gX5E+usF0/Xz02CtfmYi7
t/ufpmTP7+Qw+Lv7oVGVK290E77df3l/htY1z6oah8f7j9oOH5bh5sH+/svYNsUlDhB3AIziIJWD
xCTkAiDVLy4pwYsHykqO9yNqI1g5C2Svnwfp/rM+uYy1k36+D3st2UAVCELuv/NS3FBwTTXCm0fD
u+K9zPnL59tIrRVPEPub8/2+esd4AIVNqoQ+9qo0w6d2TXf3X35+JRTydOlmBFfoRwNL5OwHiC3R
/bfMD+HslQInCJ/9/R6NKL62fWN+Hig2vKg7DEJq7r+ck2K+0ff8+vm++4AuCxGA0DT1J98NbGSp
tj/PPHd1jMusM8M/77zYbtSFXvJ8vzNBEYQYSDM83J96arr5LCf6RJ+vS78cgHFmr4LPUw8xUr3F
CFt+HqTKwMhOuEP1+cYDbFoviX37fKa8x21Y9fX0eZDmaokP9aTCzwM6L0v23Agz+uc9s6aClZJL
f1QcC+Y3xZes4vPwVR5uSN8ovhSALMfJP2fo3yyyIm++DRSf5Oe/Q/vYqap7NcfpwVh9zbGaXgi0
I9HKb+onx3TkgS7ygArUPVjGqrOHQRys6xU1NNPLSTOUS1I/6hDEPMWFU4YfFSYD3ObE1nTrlmCN
7jyxyh0d548Kw7/uEGOiWR6rwYwffVyce6dFIFPbcu/ObKYm+pmbEm8lCTjTDou9xZRo+WASXG0V
QyauLeu0wd5ETTMG3je7pT0XSzbxHFTDN7pTG8j9aKGQG3z4ZXKZ/qa19zVsR+Nh/NFnVFN5Jjz2
iv4JxS8jv8KoDp6J/nC2Sq72716lf7160800gZXW5Oz2zUPg+A8lZo2dKuNH9mUUGjY0Q8aPiWX/
9AO1HmGJIBoCeskZQ31jFtvSonIsx+mKs8c/VfnYbH1boZ5ZCSQJwEK8hiXhSiOVohhNEMUZara0
rHtGnbT2FZLcsHa5rHnhKRbh9MK+e2sVBXE6OXyZJqgfvVDtMxvTrGR0uLWcJJq/+bHynhfIGxso
p8uWpsDoOwiTlX/uHFY+w9z6eYMxKqkIMR6pev0BJV2AjL1YnCudzSbhapE2y7cgSHqwDv171yJo
SvLkye7QuZhrwjY4lx9881Zm32zJBvfPIM6uSaOXmJD5WGnkqWmNuxUCpYiRfgLe+Dbowajv0xkM
pu7UBzQNioC6dinFjgQOpOALMDYPdW8KbYiYtV+NlMBRHXjA4Uc3iSEaBXlMxLldmlo8For8NTcM
JKXSKohOpWu71OuhBy7Krrlc0MFfx9h57pYOsRIUtHa1st2U5afGj78JrJCeyJDHYf1ELhxkzMLg
STMTIFeqUbeQtBFwMuy1QxPdrFcCbw7m/gODqaTPno0P+Zr8ShrzGgakj8yyy6JAYIwM/OlJ/yfN
iDGw+uxmcTptauBtqFi9+qC2+KSN17nPKCbUcBJshkyXs2kyB6SJXZthFOuYNFbob9lTvc4Y67Ww
OQukQ/Xtt9uBdveRbL+PtLwRd2ldSIX7xlEwTxVCrIgOMt+bLlrn9hcxDl5U1wWaqWZ9yQuT/sOK
H8vjg6QT4dJNDoN8IxX5lp26rMHDEAcHARhiBxPG2cwLYynulVsI3XPb2hEP5xxcNFFeaBovQJ5/
1b0pj7YXvjjKfnYTmMD+wuzLEt3JqCccOwnzm148ZrMOAiTEKHYSvPQtnUW1CU2qShKRG7556x9Y
ynhYTNd5VmNqQcmk4MqXa7P2x9GKKQ+7nwND2r3N1DHNGgaN6XffEuEx++oZbU3riMj60UhKVt3p
yjgfozVLVcN6d98LEmP1teydvUMtsumGDkG9I3aSSasKDFpArfnsCESDwLI2+WgzzbcYaFBd7IVn
ceSy4nsfNvYGEmK3WVur3dJ7ZawDvn4UXyEOEHTTlBjIioldgjZm9DZJUO60FRYX2vaDa1ES2T13
iQ3zghMryigl56D+BR0S7YOivZym5dZss78m28GDH9AxKrsD22I+tDihRSWkuSmbEMGYtTwQvUp4
SovWxPWufr56yP6yeccE5FQigozYSkYNyaBiKatNjaYEJ0PPCr5qU79Vvy1j9daugm3lSrfdUwqs
+joeUOi8jC7jkNJL6segd1/wEg2cAPVuhKt/wtFxNmP73cexEiFme2yZy+/m1nyv7fLDRwDK6EY+
q/odx1m2XUzqTWbg51zcZqIRvvRD9ZZXhkCWUp9FQm59G94KcuQ25DO9gqY2djjGDy7EfIwWT51t
Xa2YdiSg7Tx+ht6wsXrnKZWc/kYTvob5fAjDdt9oi7BPX1a61i/XjSsMDSH9PyIBN9Aupk3s4/wo
tDJ9RYOhd0yjaeznAenpPHU/Ui0cMirLZi6Vnrqe6MZJuQWdvvoNAeetKvuzmgL6bzEJAQXpqnKp
7fOIisDk4qxU9zR1QRlVFW/amuNHMPG0PK8Vo5DNCi155/rpVxjny5PYibZ6mciFi8rClVjGEaB3
zNEyiRrEMtUxx+rgtvVT2Itr1a3sxqaT2inWeBI2xC0rmgfVrREKw+eK7jET6/DdJH7z0LnPJVet
DfxnvEUkD9ARFREzwO+SMQ7qkA9rNvOoGebvToNa2A7ZOdsGq4J0HXHiAgN/r6DZHLAXZ+7JZ7J8
oT+7KyFSbFvBAUnoppH+4e1af0gA2+fgT6cZgbvCaGj0tmSGX/v7zBsmnQZt72JvYaa+qJgFhL3E
MpK9ssgxfKhIpEP8E3/34/SHm4g95IAWW16FJ38K0eRbj2nI8hD7frnNy+xC/i/d4noat1LZp55d
Y0rrg6S6eme1TrPPm51thK+FaSC7Nx8nx97DK7O3NCBgcqfrwPFuuDZ51KqjdbNK54rOs+UbKK+N
jdzUKUdvw+n0mjqvA5McYN47lfsk1o4Rci7MDgiKbANssgi0GMLBFSTSeU+p+uFkTohLsmGRTxKC
FTv3qVHy0g0+A0fQ9MpUO5HNhzLPb6HoDkQb9IR0PrPGjBpR3dJ1xJ5JY+nRpi89VB6DuG2hme+Y
Dd5F5T93LllEMdG8hL9sQ1UANxn+mD3ZAeaynOGIs26GGeOSVf6y4eu6VvyDkZWWczsfcd4Bhr2G
iURjJEwOTyXPQ1Gf3MQmREQ6J4EFfFNnHW3wkq5vZ6RHhuYQIUXYHUVp/JSueVQSX3fifh1Wuj1Q
AbWuYoQZm30nlpl0suCDjXca2Ss5Jagp+HYPZM/ZJoxKA9ve+GArg0mfrd4n8gAroS98zYz41su+
MS/SI4FiP/lyo0q0JWP20qfLc7k6BDTEwHHUuL8/ABy78kDQp6nwa5idizpPVNQf7RFxLL3pDC29
Z4FwcDBdN/5zQtyXJtiTmokpx2HsN1MQIxHyXwpGubQTzB9eOP+1ExBrWfi0KPAjLV1FJcf8IWTt
RpM1MCFCQ0sAzbp8G3KGHnNV71pFvEXZhd8zr3tKPC06QpKFeS/sQbyvdHo2iMowpE3LyyyJVFi9
Ot3VzGT5FiLpQHEHjcn/PaH1cSVM5b7IdrZb/ywq8bb25Eam0t0tdfyQ41pGPNn9YWcXFaCjdl0Z
3MCS6owMiviGOTGYgLkIHnCUlfs26XviYZ4cWLkI+InXs2MU3v1pidWTPwD6tY9WXf5Ok5+J1zNP
dzOPq66/8TqLJoqQbSQafJA4Nm/+9Bp26YmOpYvEHldJi0kOsdqjxRVEkc3QD9lX1BfXmvESZsOA
8UxzqtHPtcEDrUhy4oGeYLuLKHaihCm6BhH8apL+kHXmr7WNz7WFZIZW0TckPa/Sa65W4Xyss68B
ZT8MnBGte5KtW+6HLogIVf7LlIJ1H06gaRzzyolyumJQer4kHjuEdbC2g5uzvxkuamh+znFW7BSz
v5DIGcukw+SgP0m4PgMUw8kHksZ3vrDH35o5ULuJRRlzDEFxxXyqbozqZ5aQ5LHDUEjgNbgFky9p
9sxySchFeCj9dVNqaXcp1mtaoL9OFx8QsmZwZsz3nBXnbtvcTAZBGzvhNVRDCOHDel2t9YtqGYym
OfoFUul697qaQJ7D8ty73Uc8E3vid1xXezTYPhwQoxKRBX4hn0g1E4kL1UUrz/sv3Rp/SH1vGV5F
X9Lkwtnr1e73djI+8sY7N0n8UJjBr2meH+eF3EUvlBvZihaZDlWKdriITS4pGGTvsa0rL4k53kBQ
g8EuMLik5dEukp3jjdj98wy5rOJq1TiESbVRH7iswSvFbs97BI+jMLsOU3SPOSUDqI+Yh984bcjy
1D6eOPH37bxAgnCZH/nJG6M+Wl5aF2AFCCka1rO8UDZg90O5CAjrbA7kA0uVcajNh95m/7bU8zMG
MWeXqrM5S4kJjuAp3/1Cph22aNmzoaOGNWVtRV7Yo91c3j0HQDoR7sMeVMLFkwNuOmfsI5xkrDJ2
/c0MPAJq3lqzxXuTLc+BJ639Gto9UcBaaPqq7p4lHEMYbVOG3ThUk8T1Wecnpma8fqp2WqJ1ypk5
ILxMMES1xFI4JGvmi7ZqTGI3peQwEeBDkHHwe7WROzkeXKqmsvBbK4NbPbA3AVUGA1E3l3/JIX7J
WqaLnZV+AH9H8ZLv3Lhxt4tC+9HaTxNI6EObk4Wa0hiIA+RxQhCu5JFl4Qz2vjPrX46NQUEyadYC
Dlz5UJBKs7Oueen518zJv42OSA+mO8uLYTaSStWXl4EdH2nVggDEacbUGOfi7LSnpHHe6M4wfhzg
h+m003plR+ak3SP6fr3vwv+0Fqcmqf7UOit1JjTVHAsDT0r6x9J5qjAQiFaddcpq4l/LIpRwThz5
NraIJUflhNFBhYRurGOLw8TuX6XObvVNrRTqiPHMc3DbJAFhjc7w+iGx3hTEvy5dKyJFIGzscTTU
7JOrRf+XRLDRPPY5xXBDlOyId201J32lnQknkwTO0m5mSZB8NFPn7kitQ1g0gG3F7oQujFvVuzUn
buTrJFuXS1jnq+HRUaTcrqisgGBhUNQBuHcNmOStKvlE3dTxBU/Xh5bYXKXzczFsLpFw2dWRrDt3
7GhQBf7wgMDuBpU053/+cXVO7z83adDkDFqJ1BOeG+LfpVkx6YxfLyXtl3NQnHrDCXYOcUYhM5nd
NM7lVnj2tyzATJ726ZMDYYOhtX0mcS0hcG8hXZgRmCBjkPbLV7cz6mMXUDhhqJ51MrFtoVq8u9rC
Kbfwvlwal1mfw5DGYMS9LytEFjbKxPtfxaJ+qTkJZGghZwlSb6cczt0U0RZebB/XTpt0V6Lsl5Ng
h4npZvrZKEMTstmPV4hZ8am6xhJJVcDOS1EHBQGx70NP7hKCSDpWW4YU/Jigzy3IuMg2R9TeWkEQ
iuGQJ1jBHKe6jvmEsMNCFtYbbB+UVmrKALtfVRE75bwXZkpOLTlCiNKIuI0t4p797iGdMF2SXvUe
Orm2T6OaN7VCKpOIIEmOsTeZES60QEmzHjHRLiuSXcpaHI7tsxMiZ2FKFCkdnJ1b4lvCm9z2fFTb
LBE77HWnobROjl60qonL9SJw7Rki2+MTp2+wLFt/XzJlR47NswC7L4jnFv6qsNZg8myLjj1h3KMg
9W2WuMRLXmKJjI2qRmfuTSR/w0rYODoLHCnauh10PrhjF7dJKj4AnR1O053tmnkY4GAP4DNGnTKO
jDjZCoLH7awN33ukyYkikzzW6eR1++LotHL8tyt720fqhWq7psbvmloAVwAtkqVjSzZ8Wzu9G1NZ
uUnlOmzAkV6npvFuRVP/TWNoUCZfgFSnqAfeUrN7Tk6zav9YMZbXWFosp0l/Xif+1Eh152vwP8TS
4pmOhxcnJ7O9zNrvYUUXkR5pFlUmXvcm4YgQfe0N7SvxbMSCURqq1eUsMCAYYD7NGoRkxuhdZrCa
UaYz5Nvkr68z5eWMFBYVLohbKLGy88StJoIe6u6TOQxvmc6mtytS6l3i6knqxBWhbC34MP+aIwa4
0JvIOl9CvTPYuDr3vhW6wcdGaTOM1nMXZm9BXZgRe9OeGD3mbu+KOGX2fAU46dBmHcHDWCM2nxhN
zCQHDsR3RAo3xSEneIZZnEAFLnbIz2k9hqSx2hbjVKfoHglExYfvyrcZvwpefvpm6YI0Kifdmjns
WOEC8L4jr04Ow2ScykKhsZYGgOjR3A0Gp4aHWWarSlcHbHe8GwU2wF38jy5hJqW8pN/YOTVBI/e4
85Yo9EiVqqrse9JyCUsyZ28FSGgMf/1mSk7duEWQhI6yK/w0UoUKdt2I12bO3sM4RRc0zW/LTP9O
SBKP5pho9nEetjZULra2dIvagJ1QHPsNHQc6SMN5SlvAtquYCLSrF/ZTPQGSi45hh1yR5MtrYJOC
1DfrR1s0r2zsf7ueA2sssfYGgwY/G96mofwdWiRt95IhUn3DQIOVpAymTRB7FSX+zzwbES8NKMdm
p/1Jo5o+R5gTgdkTihG0F84qlzZV8eytxoA/BzZKcrh/QFmP3KouHDbGgiaX4axntXZ/HELeCBgj
+yfhkkTeyNSjSyoiGwkRWbzhh8+sCIlXZ25aO9mrjO2aku3FTtintPSAywaVVeqL6+oTvYyHeIgC
wwG+sK2l0e3clQ5dG3QWHfL4NloOk7n7qkdacuJRmRreg2clI/pM+hAyZ7A3xzn2iXCgd0wI1S7w
2ehxVK5E5MxHMNZfmhLvQSvd9bhU5nLpu4R2hs2Xk2yrqh6oFywDcEQarwe86bh1PRbMgqhRhGjd
y5R/MNXno3ZSSXJ2YG3dDG5pH7YkWuPWJ/FtItDXlw+GyTsGFm1RSqHU9+3yF33B7slRQSQS5j+M
I54duw8PfuGhz5z43sADQPaE8XKbV3O7j0Xyiwih+ibW9GnxiuYaWGiLsVx354At19ZRPlrRAMYl
JWuzOJIiNku2OWUNxArvsExdew6SBJMxzYqmE+9ioWgNQpsWoaLbLYX/I266GHThmh2WrNqbft5f
hpXIXaLLb5SqtEb1xcwV5k0iseYigwnC6iUtX4SxijnOMZvVsxsQ55h4NnpotLZ9OpgnUtJ+udLg
A+aijcuAAX/IapE46AYKpgjcPR3ARXdi29PiDBrjVMHL2NldPx2meh6eOoA6AbbmPVjaZkvBpfmg
KQsvOdRIIJnLwJsibDgeQZ8x+9ksAb7OtU+Q+s1OsGGT/Nbo67zM8Onz3H2pzjIvSgz1hBSJIii3
fkBq0ezoE2R6UINDPqyg7Ghrl5wRn2qO4j9KSnO9eF1B3lpg/DYnrjwGSsDj2I9FNCkMR7jaGipB
TBBG4X0gTKT0Pq1WSrS6uhnCOJOvbXsJh67qdpA7zcidK2+rgoG2em2AcKFc2Krayh++x/VIR0aa
4y7Bt8A2n1V3wjuqachKm0khFkGe0AZTkWM1nbTpNNP20xkfqhowpEptTU1gTn9ttF0V+X29sVMK
DoystMOcr0w/9kKbXO+3DPZcnr5laitsYTtPrjbHsgqie8MvW96Ns9pC21RjiKXfDG//+qcUAjM6
GSepNuIW2pJLMYozxMGmC0ACqR/O3UFbeCe8vJM29Q7a3mtqo++C47fE+cv+NX/stBkYbwAGdezB
GOawxUxYhvERdKhnsBELbShG5LI+33eiQtuNa3zHlTYgGziRc21Jbu/mZDYBud40EkdXnXD1eS+B
NjPn2taccZ7txw4yW43nudLm50HboDN6/xhLyu+wkKJSW6Vpgk3aOp1joQZMfaa5/Nzjrba0yfpP
UxWFhgUHOKEwYScpdmznTQyYsyUubU/btQ1t3GZ1arWRu6lY1Tpt7q60zTvQhm+MUL/piFTnFS94
Ss6qtoYLbRJfcIsbuMbZKDkPYRr+ETL7BjPA0qrW1xKneaMt55P2nmcs7aG2o3f40g386Ys2quc4
1lttXe+1id1oMn3piZkSYXAPtdXdtS4YAYD24IGnCRRuB31q9fjje22Ub7VlniDoJoLbHiNxGYoH
FDEk+iZsr8wWXSh5KWyIcODPiBTAEvJLWi1fW23TD7Vh39fW/eFu4i/b/LKM6YtO4z6a5hnPHgFy
9BtsCwSArWEAakFOjZXD2469BLcQhGeug9hFoQiARa03FYW80ZS/qEGsM9R1TV7bqDn5OWsUQSq9
fBdy2Ls5sQ9Fa+2xjHWRhGCAh+bdgxBBrHMB30Bq0EHTOjcH8sFggkCIw20PEaFa3F+mRiSksBIC
DU0QGp8waZCCqZEKjYYrOFAWlLCPYqbj5wOGCOKQSsLgygaPhRhKIA0SWkOqsQ2Dpp5SAtnwHFa4
DgV8Bz8MAT1AfHCOq8Y/OHAgRg2EqJiSEsKGsaIwoOBiqJwZDHEuFeeibesHR5MlEDNLSBOJ6iV6
1PwpY8dsDtMzQB2kRsli7LFutPR26XMNyvlTwLAQGmZBBbVdNN5icjm8NJWetNBhgoAhh+KxLgE2
UIYcccPnoKgQ0BnQwc15pJqsHwLfQlGl0Rp2+btbfR1e9CfW6A1DQzgKjePo4HJMMROWYqR1TAu+
zmjANaqle9QbmwGqh1GB+yN5XcM+Vo39qOB/WBoEUjkgQSqmGrIFEUJHrNLQELpfq4aI9BonYrkj
BEwIIyyizR76XhWCHukpIFj4T4uGktz7MZ0CVGKy5NQaXZJghN05+XdPdt9WDTfJNOaErx0kX8An
IwSUIcy46h17DUZxIKQYGpXSa2hKAD2FXRXSIFzXGqtioQlPNWil0MgVJ6IGgRjWG5HXYaVq3Rez
ZzaNsii6O4bVYF6mxTaizKZh8T9cncdy41q0ZL8IEfBmSk+KEilvJghZeO/x9W9tVN9+HT24dask
iiIJHLd35so8/9BmC+l6hV6stn/NwOaesckvd33ihDuNoxtYmiZojbUHMSYWdIwiBZlWcDI6PmT6
mi+zgGYqQc4MbP9NGDRIdertLFiainLMKKAaSEecyjiSrZ0sxvsEz2aGa8M5P1i7kG5YFJ9RbcQb
u6VinKInAD5o0CLIB84PhdVxWyNNqEnt3mFG1vCs2MeShYrFZNyEBuWcztAOJLlKcqSkM8PkqSbq
Rnh44lUGr4ccdZoJtAYtQflEyJEMLjJNTMLXjXnCC+ojtGito5f4yj7x+lObU/calOvi9QPccfAs
GhJhm1+XjyxA1opwljRsH9+oG+Gly+iBNW33w6u77VSEKaUgilpYRZpAi1TBFw1wjIIWowGJme+J
II58WEcpFQFV4EeeYJB04SG5Zwij8c4XUBI+8asq6CTqnSOVT5Z4wSpZ8JWAvj1HAlxqBL3UGMZj
JDAm3leybeAzBVTn2dBhO7Oo4M7GAK2pbD5N0AbrRGmoiTDOTTj6GiyvldvRmCM/OMVM0QGLlF1i
PrNARQ1yMBzR1Ig7UZJkES523NEN7VC/tE5aE02UFKN9TE7XGkAYyW4JZyhOaToNbJn8d6P6UI5A
rFzBWekCtiKh+HMU1FUp0CsL+lUEBau1wGHpcLEUAWQpXf0UQcxSGxTwsUC0JmhanWC17EF/KqQD
5+mmd8rQEAwwuDRYXIrhxTe+4LlsGy0t7qY7S9BdxYDpG73rS6SC9VIE8AVX6UWB+NVFmbm2FwgY
NLB0wYIJIAyZ2mYSZBg6n0PlcFWtzGB1fzdsvEkhlLEoAhWD2NYQ/JhuRTuaSYASBU0W2sMB6SMz
rGDLMvhlOqN5EKCZI2izUiBnLOKEDXH/VJSS0W4Q9CEeQAB0OnDCh3imbjEwHuELYAiBo9bbANUG
QQqMMNaYtQOc+cIyQKjKAY7vTfjTsI6smwXSJri2SvQN5vCUCMhNE6SbCdtNE8hbPT8kAn3jiKYL
BG4UHJwNFw6MDebS8D0XYNwAOS4WhBxsDGOdQpWroMuxhUgFNucLdg4gNbVXQHSlIOmaZKUKoU5Q
dcA8j9ECrxOKneDscgHb0dLZ9e2qFODdcrdDG37NBIa3jKcWp+86idkZm26u7vpu39V+e9DRkUbY
jTfdVGvoaT+bOeHSzqi+onRc6RDNoozv6CYGvDEbSmYdHePs8IqHvFrlWHn2UO7EAoYklsayZ6mw
WGitCgAQLBFIOc5Sggako1Bsbe9cCDRQgR6Itmdg/mQmq62CsW2xpaf/uTFbBWdx1AIgrNj5xffz
iHHWRAh5dOcPv+HluBWOMgSUlsAMyWIENAffcBTQ4QjxMBf0YQcDMRYYIrvIpwI6YjiCSczgJVZ2
ffUFoFgISjFTHkCaMzmAWPQEtpjozqMv+EULDmME8HREMid4xkhAjZEgG4eSvdLyB4o7Sx2uupoy
vHzMMWFYrRud+lvelSKNatn1gIUs6/7JmpJ32GtEEwCOLAQhOcOSHGwqNwAYgSuiZaHUlGwUy702
IK9QNoFdLAd61Lz0EUqlJ7jKyHvxBF9Zw7FsDICWpaAtOxiXscAutYAiDF0TdFfWPkgAYmqCxow7
9w7Ni7NyoGZGgs/sBaTp4m8g6hu4ZsvOMvCwLhFdNG2o9nPmvaIF6P+tvi1Krq7l8Js3uKPHgh6W
7vMvQXrCEfgyBPJZCO5zYtMXCwAURTVOGn3auIWOpGzACzmU46nOfCJDgpNFYPumxDgAKqD67nVm
zwyqLVUU83bEmbKdIZGCS2CPB5rUmYwXB1apItBSTfClLhxTRE42O1mUXXFlvheJsyoEekqQCK0D
OKhKNT+HFg3BWhCpIaxUfYGmxuBTA2CFV9c4lxKmTcSawJBD4ttGINyDBZBWmZ4yy/leeN5+O1+i
gnU0aD9KIOGGR2Kbp3EOrW+XwJ4lvIq4wCoEFklmlQRUqPSyJDQSL6Zdf6K4+bGA5Tb5dKtotJZI
u5CgrIgcGoJPb+3W2XCGxRXwphAH0w7FF6YHQl/j3Ry2B4mqMT1kD6lyL8l3GafAxtcf/wVuESmi
Nc5H6d9ILKKkMFa19W7b+jVmwpUXJ4FsEjMj/6+oLQcawR2o4+V78mI9wiBakjQ0+KDh8FHzXtAz
ftlEZtrmS+7pz0sWpLBy9bckan5jWO/lFH+5yMeG+D0k09coqosLDk9+t0TU6CTjBVH2hfhnF9qI
70t+lxJcitpdMvjkrTtw02j03dTkLUpwjS8RphKVGAblcxLspeDKL8rBwgOWl0cEoHrbiSWTuiZ0
eZ09qk20LYe0S6OT2UT6t+19q2n2hTLzB+7Lwc3Gw2j1qxivrDyDxNvJZ0Grbo8kay+vo0qzX7k8
s9oc66TbS9jY8tlKfJ7HxoRCJEJIEjO4bqY/P7fDh7xPCWaEgPKFcOlmDL11mUKgN7zfJT7Jhg00
TMa1BYa8RHDMo3sdk78lsqWrOpQq41/MguWU3kWeXJ5RolTGNNjZdXtsI3IliUOTML4wVh+TrEBm
0h7MMtzJJyxXTD4xT8tOOnYJruyxsolyN7lP+cyqSbnX8TLI5YwzSjFqddQN4lnJrRya7EtpyP4Z
/U0ZOec8Uj875TbJlNe5x/EHfm655EMZ33dx978pAOXkvANb3oM9OAp6fI7AWqfxqzM8CCpZvhR7
kOVV5x2gxZdA46nvfwbKPooJFZD4v8Tlpg/nj1i5cwGIC2PczdAOzq+dqj6HxKBGRnuUuORl+C3Y
5RDXlWe/lK3zjuH7S6DiSSrJYa+6Ej1EAGAE2N+N83WkqDx0Cq2x8gZoDSdBWPs+Df2k/Igky0BS
FitHou32tDHf5dcb2j8eujl0J5KT8Q23f9SMDqpbHwK//YA6+idxqbLep9Gn5NbJrFHY7RutRqGg
65bGLtk/hwJL586T+1bCmkplOil+uzN8551sAEKwQPX2zxKKC2fP6+pHuTp1RH4240V+iqBMMi6K
e/m7WYFYyseDfG9J4iaZNXTUlbwWCYGW35anJ0ppL/I2lismA3dE2hGOr3WKzjl3j6xYMGVLXXmW
J5XIpyKmU0s/QyYZeWnydRk4df9Zmv2jsR/t6Rt40JcMLvnGOKDK8Nrv+a+TLp7mPsgYKzQST3kt
UeJ8y++tOp19MZA27rpQEZU2zysPkAQIiahGabzT+vTftFnB11GDV3nl0eTdtdKUJBtBPny5RlrZ
/VApIteaJ7EKRFWuz4PIMRZkuGTlsAxfs7Bec9q8USnHSdqeBPo43CFLeJxO2RcElUrqheQ50RJ+
L/3ursQm7xoxSb06shn9x2deS5Nz6FMrIsjCV/oDtYi9RzTwUMc/EZ+y5+273uWWjskxIK+ms35C
9vKR5dyx2+N+ar4lByg0ntnLmdl4tAawsAQLSK1Pzdx7s6IYRBqThJYtbwDtmTQbTkukFzeU1yBl
Kx1jn4XhASnROvyMwCgGDOhRpk6m0nb49392EveUrP5FmTr9o1wS+b7cFvL/hPPS7BR3oS2XgAix
qSGT0SF4qUc/F5/1oj6hqP+R20qy02X69muLw49ykb93mvY1wqCf0T2ZF0S+4D6NJXFdphuZ+2UK
ATt8bolIFn55zflQccsHtOjfkjEpX5MEOsmatBXjojHAIP1sBrdaYlLL3LgFAr2TNVfmgCVbpFaL
dw2FNz8r90sc2b9d2u9mdzzS0FyGlGsle0lilft2Tq37EIqFvCaZ1DWOXz2fUNkGx9lVd3HPhyqL
HkbNNMuOnPzeffObi/0s60Ah64wMIrpvKMC8cTPn5jrOPWps/BD3wX+DRcZAUzR4OyFZuGv5hCU/
Tv4vD+HIi3S2uJHhjfbki/3yD5lzUFZgKTfal2TXRQOxR7jQcmO4LYh1kbs3JvdFo5C0iua32jRu
o+HeMS3iSVkV+JYE6lFfZgYFBhUgD2AZoVfypRED12sQ57ErdPZDpNjfMqJlKugYsAElo1nBPwY1
bhiVe/kk5V36tvsLXuBddZcLKA8vYp8zqHVeZjb5cdV8MOhdyxpkl8OrM90CwHkcQOlXYfBgpy4O
QGqELEey8MmS5SjNYaZZJImdMjRl2Qms9kPG9Fz+9RzZJv0hJvhVPlR5nXK7D3I7untLsZ/lwvXT
JfWUJ5hiG9xjZ2UsX5l3Zc5Fd/zbzuM9CYWQj8ga4FZZJjlZKt2G4UrJQSfFsWBwSwwu0VE0qPe1
Y51k6cal8eNK6nPRjT8SZibZfZWWod2fgK7FTGng8Nh8hGPy2QhtnoRt7o2uKy4u21nFJpSOHYfV
DH/m9Oi1+aPMThgr2GpYF0lzkcQOWfhSU1l5bfzYmdmXrDij7jzr9bt8q4/J4CJKICZAMIFvsUTf
8PVBy2WaXkvWh12QHmF6d9pt2CabuflRA+3l/0yQ8inQgPhb99m/GHP5dGWGJDGQ86F/8iudMOAm
hc8/vZuAZbnetqudDZ2aFGmHcpcu2zyXbmBUHnUy2CTwT+5YpuuLAZlAPtFlXkKS9ke5CulR+Ch7
IsmJXnKYqaULtQlWr/8texoYBTRG52A3+PmNZLO1uveNbSFalVn+GBl/skzKOGrc4bWxH+SDXS6e
3JKzEb4Zzo1EEM5FslG7fNmcySv/b3HL5/bZbN01kmAKdycZhbJLWSY4dVjWP+rSR7IkDxgKLFR4
Sk8AvCx/zEARs4/a77VW/QxTRo7S/mle+DB5+hKZ2bInKSr7S2/yowZ03SZKSK6LPofE0/3b7oSe
fSwscydPKf9ljfE2d0TN1MuGQD7VxsXzpgPrluHjUPXDu9xzhpCds7zN5f5irqpNSuD6b2A0uHmG
P/lR+W9gwKqVc08HcyX3ngyQzKq3pZad5X3KkFLiR690npYNY8S5mztWEpei2D12o7kE4MmI7JYc
jRbZsjccl0sj12l0rS8JoKya4upYOABi7zjYCrt8UuXYQ3mslPIYpU++5wPKxR9Qke+gTK4aBzw6
zz9kfrBzMM/ZTIGRJivTrfUVufQ8uvF+4IPWjXrXBcNJ8QLydfI7RYE1I2s/Clg+yuEHGsvPxPZh
1IoNXB4+nwJiifnTs7zarFhIS78KLiwokIsc7vPmnr7Da1LFP7XrY+zmuWzu+AGpelvP9x6TgKzD
cG7ucqtA6jw9WkgD1L788jqoYkwUlqpvC8O6UVxS9gbeox++lvYxGqefln2ivLEgafcKvA3Uq+S5
SSKpvP0l5tHr3pphK3O0/FN2FU99ry5hvnPYM0fOKy70J5LuZbaWnhdGvv9W+yostlRGbzrCy5bE
QRMzRAkdR55QtgMSaA5X4xEG0jLsZAKS4SjLLm5wDGvZk8RJyuMKvfughP4vwo+FJI8IMqVupUTu
SSZg+Tk5MY5JdEjKapeyN1/J1BcNw7sX3Scu+fQcQyVH0YvajRVYJ5whvzIYZW/lprsqrb/tkSpw
721kgMmM0QXOv20XL61NDiZiQvRa+/8mE9lPUCD9sjjFx1lzK6cUWQJkEslC474N7SUAMhK4nzPf
yRlL3qVFuajr47txin//W9LjwH0f+bpmahfXrB8AFgHr4HwWzn+y1ZBX6aSPQVc+yupCTM+BSKO9
DA95GHX5X1IMWHPkgTJ3uGl4CDz9sGSqyF6iSW8rlrqEnZ7MNyUm1mZg/u/KX7shBDNChMG+RY/S
jaqZu5pwK3msG4TL9CW/SV6IPliHhKRV0/Ze2vTx36TKpiso3jNCJjFZ3o7qvmmH10Kb/ggae+fz
5gT+IadC2fZ5Ee4VrPmtR6CUXCc/bC6oB1fLPKybXw53ueojW6o7oKu8E84YY9Jz3lg2RTUVKWjU
u4q8Rpkp5GIRmfFCFou8GDv+tw8yXe3H0vtTFzzkRNtK/C3C1jtYs+jt5TwUUJ6xx6vcjvLfEhwt
N7ncwHRhKbUrwBXBD7IDkQdUKY2svJOMZyrzxBuFGhmABe8ziK89+Bu5uf4rO9T+fIYDsZVLLvvW
3umOHYXJJePzQwmyN0kPldVIEuSDc2Hob8vLMtPps6WlaEcJWo3uZ5nDErIfV1rTP5G8KAs9tfO/
XPLE8ICkU1JuSwYLCC8DladHKmzc8VANxG6TG8kJMuONgovjqPvKNTVMfdMGfrcjb2oGt1eZ61Kv
fq3Qyq/SCotibGkEvtx1HTvVSRlXg5O7284ZwpMf0jPUCTI2i0+VkOR79Mq7PKadCxYu3pietJ0S
NdtHg3kTNPq0bwYSwoN8iI8UPMFnlR0kuzy4z4yRO224hlT6qc64yNZ3phGAmMlIi8xL0PnKgKND
+7VKTTkiIMcEpAFlK8LyhCmnOI5+4gF1NQp8KZm7G8n0HfUbTYvearqXvAHEjUV6DJoGTEXvH7OM
Op5O0M29Rvk1dupNVXfDNUBisQqthudKe0S5NS+aiiNSEM2+mP5o3mglbhOjs/AwK3hiam+XGu1D
hnVzZ8Dh19V6a8Wlju4oRhiwCvNiXgEc+I7V9kHL9HqD4S3l3G0MlzjJ45OiFy9pjwZlDtr3OPUQ
SDvzIewGjVNqhzdlOvhJHV+a0bg0uIxRQ03GrpAtUp2YqHvscrydiPotALT2TfWTJvo2BbuFgoXP
2tTGjT/ivZoxsGyqst8YDeIzWsz0vMqpB0jkkkfqxCdjIvrSNot8ayvYgyaEX2v6DAel7Wt2AsGz
oXn05wAZ5Olzq407Wk3GJUv7YwKyAz9L7KE8dB80z8DEaNTfnZ3e+WWq0ZVVVgY4CUgV2ovaT1+G
O56xr0HhD414q9fP1IW/oySC/FCOawKcz60dPWtRRNXaHfhhdVMqln0Yqugnr8P05HbZI6rgdE/J
I984lUPqgluzjXOYN8iSZjagNVNn5rMahMhKG+XW7uLPvlNftQxZjj96sHkjtcMuZO6aqHjxucBH
abNX1Y/iMRQMYEhHH93PefbzlaaozA/OCM4wicIVOGtGk6J/e9jyYtKDPJtOCnBW5b6oZ7yg1HpS
pdxPcXBMDG6aFH0dpBfp7R5xcI6nkQpxX1NvbvVaFODTZ9i32p1jwofrpiA4dowAdIKb3vykcm7v
WpVStZ2WJzZr2/Er6Oazyzq2ikxqxkNZ00LWx4NaW9lWL8qz64wxRONJ3fkdk2nmYzdprbleq3lz
ws6Y7pSkcOivOSDLwjnbjuoKGTgrlGLRdiow+yiG/TbN6UUrRvOUCEPKSGl+V2WFmHiVaaj6wx5X
3hgYT2pOh6/llBz5argLpwDZznhwG4I9aD6wfZkPQ+TQZ1G7bE09fl3HKAK1jtgMdCtbLQohNjdY
h+uBqneHKz7Dia5qQGOsHHFv3D2otkm4D68MLA3FR15F384ueknQaHhATrM2OOu5wHbd9V289zU6
CMVQf81/ej29pV5grzPHvMUjh+/GNTZpS4pJjR/JduK1LtHfxjDsSkNUyHm8HwIkIQnqzi5S9Zdh
Trex2CLHpDnVM+/aMRpnRXjpJZlgr5lAF7cg5YA5B1j/7ehTwSSydafHwssJAp4rZYfPNjbui2qC
hIFdyRPdtFbF/aqtB1xUEHx9RE6ZV5MMH2m02wssZ/gXsMcFmrbJx9LaDQTVh20K7MTA0ttR88y1
d5NC+cm3cBeiPllNms1ZyQqetG6eNvOgZ6j4JvgXDrR1z9JvyNstjsTYTGtQbMh8NVwT2qrWhuQ2
Nfpjb7gIeLgdkqDuHmOAZp4maU/xChw7RokZ/F/p9QhiKm9TOhq1ZgDWUNh87Blxlx3K8c/z0/Tc
DfUxS18MTKiHNOmIbp3CZwfM0CnE/DKEQMaTwb0vB/Ns1BVN0FhR1hPeR/YDJhc5AiM9gNLV7lgy
NRglhJqk08hgrB9DT72D5U2GK62vLUD0naPG2ibpQAW6bU7ODU5qEaegkNxGCes+FQE/LB0GOFJv
PTc/vEodaEoCTszyF20gixUhiZKicPSM/NFW8FQXRkiUll39heFYbTG5fohUbNMqdzCUGctN8Eyg
o7dOfOQPloaxLvyYPPMFcmt7q+XfluLsULnQ+r9XgPRhU+JWU4BVruyePnqs/yGp2Dsdoq224YTg
W9p+ZsWPYpQUkCb2uo+loYCwwx5/uinvSpKVn2zHZoJ3R8RTSDvtOPJXMZ54zzRV1nvoO71GdEtn
PlMFrLlrR8iWw6mKx0ftNm6Kbcqmkq2AFwOqH75DWHmrwcWsmrOVJZuAlqV226UKvlMKeNsovbft
9uAa1Xl2pquentomina8bfgVevfeiWqNjdwHCTQkcZXzqiQokXCtryDQAPnmL1nQ6SckxThtcb3T
SUbd0CXjqexcppu+Rz6Q0HjP8fMx6DbNXFA3wHHjpcbOtdzylLvGwRjnYY9m6L7QBvh0SjeyVs2k
gjhGvlFV4HKeOAk4rCODCDrannjE9RH15RB1CErleUozSFY+DeyVjzvF0Ya33HSYZuucmqP2rkHX
28yZvfNUrVyZvfaupt0biTHZiRRCVEEQpvHhI7lHcHlij1BzPM0NOMZPZP3hNU7qGz0N2e/32caK
aKr77dOQoWUP0/Qh7dLqtPwRGnp1ymYCY7Wk+q1MtqMYQC5W43Oqzs59E5vHoppR4qmo45o6uWh6
HO41DkBdDCW/S5qXDgOAViinkTzBrWXWR4vsV7SEMfGcessTejhMUpRy6WMGRSFNcJK6nCfmqjL2
jl0ddKcvT1Ca8PTXOWJ+O6u3S6WjtrkV/JDpymF/qlYDbU08yKxd1YlUr2KnGOrjMPfxlu00KyG8
K7rUHQB/nE/pyjYKBHpU/pivEqi1HkF4jka62f91wPSFRRmJzVU6oeVLhhHNe4goQ9fN1Qgqpiry
BD97duOg5yMdgTV67r4tg/vN7tAFkgFdYlQBExcpO9AxqCzMl1SoHJSlgS9j1faUO+KGQaSNuxkv
0jBDLHLzaY+zaVtU1aPcJX1JD7UrKZXWVoMJtcxoKOCtoM++akd9wzzBhkNCFixrRwYQSF+okGvV
JKmp/wsyC41S74Q7d7LuDAPQsJmDyEaqi+hNxtJzwBr0jRMaDPKkEFTZpGu/R92XBCa4DLaxkHaj
LWAxaouDu0ExdI57UQYqN4aRYu8fmzWGK0IeU/9cG9N3LL6srCvebLYnTuPulBhsWTqzDoWBbmyQ
Tm5hutEvbq3zaKra2tXjDyW10lWPLklXml/N5s72DHBTs/kRaVyhzvPuaoK0tk5N+W70YDSCglbY
mKSVdSk7+6ijcUaocsri/q5SX+oUs9hqYtgRNZkBfxrRcMO/pD66Xr6qyrfK5VFWhwvKQVM2r5e/
onJ05u3yqH8/sPxspFVEP5f3g03QuULdKw3Zruu4wLjeeHN90sJZM6AyHGbc9GubqMiVoXtP2jDe
BnPqMv75DEa4tk1eN2zO2RsknbluZnxgEIIQgnaowf3yGYUVgifESqra3nYx2t9gRPVTpi1KPp9C
Y9zsWyqhusysnj1AwTbaG923hm085H995CChyPybIIQcl+B0D1z/N5m86+z9tK0WbyAZOjhkJzyw
UXUaW/PCKg4ynXSNxnsqXdKna8DzqHMPomgOszY8tAEYT2rzKYielWsXzomlgASSXS92/Hxo0WPi
vUiBGa8wHm7bsnrDkuGZLborTPbhJFoJ3bgJUve9cfMOYje7FBcbrKn4zr52nwOqIeuWPuOqV/rs
0CkRgDIUEeZAD1gN0Za7s3OYesDmua+lyHReLQsJBLEzHCRrDKYjxaLVZHB8mU3rjHx5peWTdibk
Adg2J0obN/wEcdfRrGorc/kU4AOakFEDadCY4TeKX5K1XNEthNIMl3yim4zvldv72rj+Jepgi8Mc
Pxta+uCIlCOw61+3VC5DkHI4gnA6NBSQzWCNo+WhUZ6SxqafCaMemxR+XLDv65CYYgpPZ8v1NgNh
DGuvrbHsVBkK9t7FvGu+qLqBai+v7+AQPoRUD1ZNxsIP0eRkKMFrNg3PEOXf/CGLV1UWnYi+ggnu
RzWvGA2EOdYXHcbBfpbTdo2FY4Pl5VdBU7aqV0le/GkRUR1hbG5VmBOrARqIDale64ezNiAR9Qsq
qcbUSqYNm7UqaQ9JWH3VIewLtVviVJ9Lh9CEFK6wBEdwuCihNyDS2dtj1J70JLg4nP/WBVj0Nekx
09oq/K9InY/YotONh8KuULw7ox3bLe24b2VowxtrgPYw69ZRwXClKVW6sUrc4wTWb5S0g2k8I5xW
qcztAuWANEQ74ND+wxRcpj6wNrp/AM43CdAnhJzVW6MilHcHbRMjr/ZiQMIN7h8rtZjH4ZrhFdyO
Y39tBvPey+dL2eM49Z3pF6H1A3WMbYPGdeU2GY4cPV+raCNRGxxqtUJDy+5ocPdZOl4g35wInnms
devN9hLQAUO5m+Cf22Z1k1soEy1Xu+/j/EjAEN33/nZK83fFGwkGAk+q4k4KJmJn6qreBLF7pbq5
6vHXXw2jew+o3aGinFcFwRxYJhi9GLm2ncJn76cKoUagyc8oHXv1PmranR5zuendNH79ncfY2saW
SULLqAL0ZXMzqx9OPK6itDjXRYqzmdyQAVLDilXy8KpPKsoxA8FwCkHBsb1jWE7R1m77fgNNWaf+
GNYaigp+ue121zbbKtS6unHQT4UA2RuneMtsG1d1ZIIteVRylSY5Yx3XUbauwe10ScCSROEZFVV3
bUJjC0+bXBnFu7qKe0SQnm2bAcq0TTg8YmiVTJgDjrVrrnB06BRvp0T2Fkj7tNIcTcGQB3HD0Stt
Mxvla241941RI0YAcZBnU077oSQql71cxf2940l22sAvt0L2qs6fpsWwBOu7Krb/dPMVIdkoR4xr
14AGyV28S13I4teeTcXydl1N2Ch2rydm18s82ZBTqZbJFqy34ksEJlRMC5wn62QFgOtJQSDyWh58
k1JGW7bMu7s6am7YUtkxsSqqgctzoH7hEDqyQQ5Tr6DpcMhjsqoa/C9tGBobNGKFzZSom7wlrX0Y
gQ+uQpNc4uBcY5XZUNfYqVpO+rmi2ZRstfvlevlxwb6LZnJW7nU5FOZe9Qao9TbQm0s1dYc6ZfFo
8cornEiBYrSEPIEFURO0wIGRXprc/3Ci4DKX6UtjI09J4PBZzYgtiF3f//6hUAf7f/65fKO01F0R
99ahG4Y837Ux3HC0WVRyp0GXwnv572vovbqbmRRV6pvy1ypt4Y3A1gPVjf0aMpRXn5Y/3LzfG17q
HYgnva9UtLEmV5+iNkXwyizQUZwajFXvsadebDV7qsw+wgtgn+II054219rVDqKQ+WQ6JTkm46DV
KNebobcL0xg7j+Nn4B02PdrOvTYXrwGeMjTYzswOxEPpRyeL0ABq1063BzN2AOKXnoOUDXWhfygh
r6MwrW9uWyi3ULaVpoj2iqPvCITBEzRZ6cl/AKSfcyZh+1TqhbAComvctuqjYd6hamnW1VD4MG7K
99hQTZyVwb6eB0ztcehuwWR3wBT2UzdiNcvY9bUmXlwnJfrKIQTVv0Ofyorc5wCoK/1e9dqnPCsu
TWEQKFEFB3XECdtXJKbg1izXrhndzmacQ+3HNlAyYlck5EJX09Kjqzm/7BuObt12Gx0x+iagzLKq
SM3QUuvX17Nm26PX0ki62E+qf2/7UA3CsbywN/N2baDHG6C34DlmEsHZGl1iPyOjxC9uwzi7REmH
N6u4loW3zi08DI5/7+rKvcaUi/7h2gXVvhjxLo3Z9EJnjzQPAEBeyylz8vHTFkRmIvj4qK23TGNP
mGs+L7A7D138Nioc/8GrqSAsFcIgSjBme/oVJCKPK2Ue6y2y+u/ZohvmAhs38IamSkERC+uxZvgT
m4HxUQl+46B4zt1zM1Bn0j1KYnaeHz1QBdpop4eExKaRpi3qTCqhMTUTZbhNVNxUEflyqv4M+ecG
nhKhTWCl2JyT+C5PTkDPXQjUbi3VZVxd3rlx28epopPRWKi0AyCZOTdpGLU3Cm3qdYuXq2hDhPQ+
AgYgx6u0ZW/hNcbjaBU7r1aCoyF7fWx628kPdslQX624PcVatqM3q7zbUgQs+5Kxj09OGft326QX
GTXabz2xGi6f71ArW2cmEqExsH/2zHrixX3LHssgOBmeOh8c260pQwI8U+q91Q1vMAK9ndEG90FH
mNsIhQ3zPAprC3ry2dJ1dR0l2h3b+vrUDYVK7lmZrJK2nQ/Ez2DT45m3NSFzq77zh50+F+OZhf8+
c6piD8vkTO5auAH0QKWkKoa96ltPAVX6tapyclEy5iFE9Ck7l8HfOB7xG6lH/FVrW5w0OWkT1Zn9
UmxON0PKs5vu3RSy94/DjIrcVGPH1MD6+krCtkHr85ew0zGQmB0fuR9/5sVESF2FKDoY/9IicfGP
MDP5oJB2jTePqwlx6i1OUIV5G+u/Kv+s9KTs9pxsqIRMt8sjlq8noK24BFltr3mwuhnVITznA/bo
GZiGykDbNKMS4U/tKuvWmT57jBtnndjp2+UPInOsf3/LGg9Mosbhcfma2eYTfqb67v97bDazVezd
ZtrPuQ3dYPl2HbXVzWSkW5cUuQb5HE8/dN6HWbifIZajjRonHj5py73FmeDdLv/s57Q52+OAjp0v
LV/PB9gBAGZnCrXs5lYMEMrqs0v01fLvKtHPRRhYx0mz9NvJ68vzHHDenHr9ttMDSsC4fjRKhAJC
+N8vYprw2fVkOqYxHrn8cETHxGEfd6LNB+Gm6opdrSUKITs8c5D59bRh/28f1TxFBCkPWX6WgTOA
o3UhnncmxDdKo5B2TCy/Rcc7jFUOMIV8p+emPdV1c1y+YcyRf9taCDf0sb4uX1p+3vPMb1w/wWH5
1/J10Fj2GnaNsDb5oRJTxW5yCVpYHrI8rakT+eh0yR1UkuSOaTw8I2sHHjh02BcQ6SutOZ2Xb0aV
k5Ok2w4PzOBgK3Nwf34Ee4RTcgbccyI8hGlOjwgE6QbrCSvNPoLQs01VWgNFXDyQVs6Wu8TsYtVl
fqgRJoXoPogGavO9i5RUbep6F/gZ3DCxP3nF/BVrUbGiYATOIwmbA7Y+C7llpa9dLX2fJxPEC1Sm
lOKV1oKOUuj+Yx8+zERfykYySdml9IkHUs25ujETC/2UOupuKJ0fAfvuQXw0Oxyi3trw+03jTlzA
3GeQRGf63YMLMnF0oVKWksCUs2FXVAN7OWtygvp+1lUaOJxkGFMPKp0R6BrBVqNLQlPtNLhUYaB+
3pVBt/P8CI6ZdZfg+MIUjJkzDW51G3m7YjxCGmC/WhnYm1XlzTe5lQffiDhmU5ywqw+nUH6bACg9
LZ5jFrCr74L50iQJP1W7LfCA9hW3RLH6H8rOLLmRJc3OW7mWz4rqmDzcQ9a3HjAPJEASIMjkSxiT
ZMY8z7Eu7UAb0xe81V3dbZJMsjJjXSTBAUQM7v855zsGMZVQR0Fuy2UTqxfo9+w5ZbFP22RrDWSj
gscxSfZtryU7JSglBEO6LMRITyVScCOsk8yaXds0r1agTrJUMAEQOYqq0blMcx1EbH+WmGGTqLpL
E+vFLyXrfN5ONl94D/h9/eEBGZClcfNssD73nRlWP4XneABxNSXso5ymYPad7jJjnXXMbYCAMZga
jHtXpc82u6A177dtRdupBh9nDd0ZkeWZxNUR0tOtNzmo+oqSYz5LC3TDtUz447nyy3PjlHdh8W4l
xsIdylUKRFDJpt3JSLu32Wys0tJ/yExI6iXTXOI1ywH7P8Gz5llNJNdcApHMkmsge2ZCZtwYb1pf
PvsMkXZ+i0JUtlp3BLK2quuBjXCRfUiOyMCaBdi0cza+Hn5RcJcvfZZScASbpcy7L9rKfsYBN8Aq
543OVMuuQW/gVKg1N+sD9ciEsub4hGVkxapwJoqXHAxJbgFSi9EoxkY8bM2nLIS2AEgOBiWzcWdM
W6uE9gGjbk9HG2uG/lz13DYDMQ+zqbykGGXTA7Gk4Hu8c4Dym524jcAgFrYGSbyr7xoteFRtuDdl
c6TrlbUsYyhl6jcIz2d4zau8H9eRlu6RvoadfMmlFePfK8++n26QR4GNM0xUzKXoaiyOdB6iFdZs
iXulvQxpiSYNzii+GiT92ho0Ax3XKinCDbvfme+mse1UcMqBFDGhC1b6aDw3lbgQR9wAhT94WYoU
ULpwDhqc/+YdCoq74pxD19ewx+e7JJkORMJAEnYsGIpqp8oy3/EyjkPVPMiI6B/EO0gR7bYu+hvl
M/TijMMr3VsrxZuIn2DcyLhDCacaT7l7y7Hthd42b0nXYDJKg5PMp4cM08K9V1j3foXMYKS/RVPe
9Y5dsLclyCjb95DM3dKwAotRD8PxWhXNEsLLW8yAKstXwoxR2+P4zqQYkPINCYqa+R7oIF1CoZMn
pTfntDdfvKbbanVS7kfdQRbI39q5vsIrjCvYzGzXX3ssu6QNtJPQWd4SCqQL3slusDNXOgBjd4gg
zZXcgvP2DtISiLeGtado1SFBgaiZ4EbOuNcSriPBGCR0fbQsV/PyMlW6tUSWIyRtuAtRA8bthHwr
41uPhqXoRD54I88VDIXLstm4fUIOuDxFOiUlyQRVITbNY2mrJ0e51whlF0W3PI9jQbvseSqBlSGe
rgxSVdtYOReagKCtTc2S0/JTD6KHpkJpcA1kQ0Vj23z06injsdSh9Ae5PgIIOrP9nuHd4ASQ5TNj
CfyezFGgB/H/G8QIGJoQRsyE/qBQG18VORrm6A+NgesGagy/ZEMvCofuMvLABjbpcymeOKiwSiQU
ykVAq4S+9qcBacODpKu79ktoNBT01QHzM+FseqP7KSqYuSdKV7nihRUATIOxZ8bkG+bWeLPL/BAU
WGj5Ua3BBzKTRJtbxKIpr6hBDsttFxCkFUa4caV7nyNLLqRfPrMq3EsybqZ1m41Iow8Q0nGkWjt5
gNZakQbL30CgPaB0PWDRvpVW+TlCBWTGkexqaL0OjtetZTzVLVaB9E1FKQd+M3wwx7tv/XUuozcW
eMe2l/vej9aOIAnXJr5c6p13kRiDpiS6CBknAJxR4+Lx2Df6ti/teltr6dxZ2J/TcnxLknu9iK+D
8YtqRywiXboHNLiKeuPSu+WmlcznscmeEx92b+Raa77DQlXArYsifFVG9stP/RoGKDxJtjfCf0cs
pcpj5CWYgcdb0b60TXWXRwkmSeiaSmZHA4eF42s/KQ25Gb79U0QcHtrAbjJnYCFE9+IOXY0LgXdj
CPSPotZfW/YtmK7tLooXNAW8qsC8SyQSvDmgV413eCuoxwjPYXDJYmAjQdPeGPLS2xPe4GBydEbm
hczZzxKvxmQjwDso7FWUPNqV/pSbJBLoaiuK+pXLfTHmOUM8soQFMie/2L4dnVsvzQ/NQ2cL0XoC
m0WRqC5JbYxrlb4VFXfMOgUOya0lzvAll1tnLDaJTAPajaudLtpXo+FaNFrjW++A3sJV+eSZVcPk
mrnsnGDrcG+wLUZM1zmsGCXR83KaSrmO4mPM6M8wGNAZOeiHEq4LJHCuLFG+oRIDJtDQrYVjUStk
COOYtc+gsk+uxl1aVvxlHahN25H/0OP0QH771sfONSm992EQR5Yn63jqzkhK+cn3Iea1PxWSpicu
lQayoNe1sz9EV1bI92AeGeFBP1j2hf0wcu6aJPlVRJWfIEHjJ82q1slMDe5zXwWwnLRoM0YjScfk
ZbAR6jNHp/euvpO4xHGZsWro2RVT4fNsCk6tdES+nVxAXdBib35GGUqeIEwT8nljDr2v8nhhxVm1
p57keWLcNRR5seuLrMbQeLADnYu9uEW0c64Mszt1zmnQyFCwsMLVVABtcAloAoEIb5Q0DIs6GF8b
zwC1mB8mbhfATLk8+uuuJw/OePoI8b5eJNQx0jGJ9oNbt2bmovqIFkQDYiS7yQVkr7WeB2dCXd7S
IRJPW/bOxec8sLZMSIcGSbBn/o+z5DVSFMxNMtzN0QxrmI0GubxJvoI5hktUBIRqVY9HbNKzCLEB
TnY/6aTQ59EcxyGDj/h+MqA66ip6A9lleTZKHGfT6D/Z5nSwivw91mhE89GWi4wEhOk+kmr9SgEY
se/EzCDtbgaRRM/ILr8D1gLzHadRTGrYzVOdi+p9TX2aq+ucOusegwRu7UrnYNegJoXNhnnBY2Jj
oMsgY8Z2RzbUjz4nmoMIsH/1zUtrdiudA2/uQZB7p95HkXjQbTOjUhFcMfIblZoCYiGpSYJ+DYua
PHbPEQzHBf9b+Xq5s3SoEeyqi9GepxipBIryNRjWa2A5L17p3EVVQ4VH89aBlWbo2ryKjpVZm7/R
bGwsLF+QA8Q7YkMSgkgTM1iYjUtOQNPHOD45Jrt+PTGeHSqQuyw6BzLHPfaNO29+DWN2kVOKyWIW
mNXA7kfv7hKr15a4b+rGgm88srvLZMcWPe3Ppv0VxPImhL3z6UJvFaZAMh8Peu1pS65UTHuFvbcF
nL8yGW6dlT7VjXEXjiPHmSfPUzWey7It7uCG/tS5U6eldwoiDrOpS7gXYcfkAPwZ1da9XgKrhsmz
GNruy2vdm9KCNcXye2/MPkNr5NxOV17LrV0HTSK5WKx1jkDKs5ptq2IW2EBaAYCNvv4QjWifJffJ
ZaEj+EjGWKAvl0linTx5j7r0gfOWtROqZvnJgHGZyeaOHtcHQxueIR6/cWcloL4LTRp8eujBCrOE
DPBP6io5ULS4spKY6IH80HJBRxbQMRb6Dv5FOCp1+lY58VsWxIwZkRukFgT0HA0b0J/ErpsLC9XH
pJxurl+e3NHbqZjepLzZJGPYcBHsjvj81hgK76iFIlY8Dwp1M30hVfVmedRYxbG+iCi3jgUvH/8j
w/IqOTlo6XphM/eY52wE810uC3lIQ1AEtq6Ln6j75fX6z9gLIwZvbrE0Ii7vLb0eA5EhL2n2kECy
he0MDB7BsbiRWhcGUQ/B2NGhNoXTwqu6JXTTvd4ln1qkAQaDvbTIETX6Kd6aKeM8gvXPNMdgFOMd
UZYkPJasGznzZHAkpaZ5CLXg6uFEoJKDxinrYgMSF3RmQ2GYTtBCWE5UkLg0z155jA1RW0bt2LE+
9aQD5JAeZG+VjiabX2sgs86aClzEdrQoKQv7O39IT1AHso6aAeZpQc+l9/uPGGrykyGJq3GPpEmW
yIhtPMIKo24Fx4Ec1xp+Rsh/5DWzSotmQQl9RjDr0rjICUe2G5ZqTGyMZulaxhkgyMaK5iM2CAGT
DrQlt6jwLKXuha4uzA04nbL+1WrzDwFx1Zgc65wHBpfsaUKiKj7zogkOqkESnsPOVXuzHEaVKb3u
xjjaJBY6cu1J+ia7N1dKKqITBLaa/q1V69nnpn1gRkB4vYUtGT05GuPT2NYZMyouHRQybaqoP+la
90Ati7GqY3fXM5+zWnUVQR3vhvwlVfY6dK1kQw4Xjp/GLitkKGiHXGFqt9gXor2Eg22tzfGDzRD7
PWUifGEHYAWTBdgdcagCTgUfyoj4VBsKs7wqHsLB+PC0GhdkhXzuRU/liOzeDuc8S2BLdB+t7bCu
Z13OxodaMfvDkSC8xyF87piUbkEJnCB5Ixn1YiFGY4erknh18QjEFD6dob6yAA5fTfRmYfsHP5wu
WGRMCPMFC8zi4Bb+czhqv4LBO9UzNQjMCGtm+zYIfUn5iFhk3DMYVTKjDywqzyBZtlr0Rv6+2Urz
aFUNFx9uQLg/cANp4zHUbLnNmgGQcjG9Uj/7BROLd4RrDEyLbT57j70hfuWet/Er7xoEzIDTslUz
BunDFd3FYIlQo+mX/lObaelmPk7sjGMkHj3gFSQ86KSSC7r83v3JfJjYKiZB+aBr6MtQAr5yrVxp
esx9zGsXlDfu7Sl6tWMcnCTgecsSDJL4/zpqbGjGnFb4/7g1l0G5kr37SI3I79SJL5Rc0wA9Ppe5
3OhWcpjqYD+5tM3lGXMiuRKqAcdHX/j8SUMBagMGtptPEBEEjJMotiX2/ptz30deKBdlqO5/wiOL
9qQu94UuxMKms0Cb7sbY+2rl6CyajluK3W8bMpxsgzEsFIb/hsyONTFPCVxTQeNGzLADNO246O5G
u9ppyrxXOf/A5Ytjfr5XtV54dca4ZlUnTg3l2QtA8vrk3YpMc/Cn2uuubJ6TfuU11pc53xt8hVTt
hePDfO3stOlSevw+noY/s4DUWTZK37Pjf3MAshtjjoMdJlHrNQfhhtzf2K0uZIcDpyvnVCpaef4r
HdVZOAddC5NlW9JxkdOATIVP8VKzQS2CaTt2jAnHjrVVW8+owFi928UOTfm5iylSSti1u8RjzKxZ
MxOYAVw4BduBvgI8y29mnNYbmfSH2qKYFeAj5JP6qvx+RSrpw5d4n/xrpdYC6sxel+lvhyZGGZfv
FBZG95JMKnBMuZjY0h/DTLu0XBa57LPsahP1PgK/rKu15/WXFpN6GoUPVHDVSCQ1yWs6OAPvrtA1
jNYMLbeFNyIu5gYmiuhKG+MuMuOAKyIp7KQrMCVlOMgNv3vpUo3dbNEeHJ9oY9P+gi74i5Yb5lRx
/tuWg7XygpXR08WC0LZ38XD4ZQGaMC02BeI0nRGi26kMAPRsrZABpGhclvAL2mM271aa4mhE5U4l
w71y5N7FUtYIlZGsiCDNeVAAa+S1mdQENGfhFECw9IhKmvE0Zha65NS8SpDFMdVoUCpYwqbqahcC
F1EQncfojaWoB3sbGygHSh+5vy3pkV23X6UhIbZFj44OWrjLFSJ+ZqL2ru0gZdLhltw1orLCWkmP
ybAeGY7tLd+9mKq/NhJUaey6yZ7uYbxxIIaWaYVlpaLuOI8E6+PqUmeP9P1w6+OKxRSX81Pfg2oD
itNp6NQpPBzPxgcNQFIH4YMJCm0ibw9ZKeAIcQnrWRX6A85f2mfiZcA2dhXp+dZJ+5XEa2NGvb1q
W/kK+v6xJclLhPuxmGPNLrCoKeGU1DT3rDHhWtOsHa2jpymA41WWHnxStzlwfyQXISQN1rlD17rP
m4RN2IaeAoS3LXPvkKjoS9WvTuIRZdIG/+To8pGxGlRrCbWMMGlJAylUPzitbjasIoctEXnV2eMr
og3y/VYbpdzruWEs2Pez/L0PZUaXZoUKVpoPA931rEztVxA98YpF8clM6F5Hbj9GAvaFyJtP0ZLR
BHyrFllvmuh45XCGIbbCafzZUBCKBR0YBx149A2oZk0Hbb+3RL0rcpZTfjJ5mxqLa8/8jYFWbcIg
x19pevu+0lmR2ckNO/sQGGuDET8sS34spJ6pP+fw0DuLBUmTtjsOzl92c63a6tWOkgu2Cmxn5NpW
Q9g1J/TvjVCOt2wFV5dvlbNjJ4X3EULqscbHuinTDguKzQwtvxfSKLeA7+clhcKt9dyFcyLZAkDm
YzIDBjkTsLBFXTUvfbVmHBGmtSp5aRW9VZVlGeta8eaZg3tDDVTsS3nH+rghopEFT6zvIvL+gIp6
xYnTFhVMNunepjY9O7bGTYe8XYOGkXXxs0XOcg38mQmHs2qJ0QfM/K1k3A9+yPozTvC32d0jo+01
1iM4aBnuPR1O9QqRbyVxHqyQJWYKN1M2K0+3gU8+aRaM0NXW2HpeCj/ZlXoAUM3oPZhdTCx8iFQm
BTbLoG2vMEzUqnVYP4DC9e8CGnwAPj2lifc84eNYejYOE6EN51az9Tufe2Mwe/fdSL9LlJB3LhcC
zrLpRUS1cRtj+mt9ldIt6+s7a17EDzbnL4Mgh3hHLft+QVEfa8RBY1ZkgBkPjKvbzzw3XE/MQKOV
KRxkKLoVlp1ifCAFIw530L5IJZPphOw1DwZatzky37lCNZNbzfebnablbH/i4XHAxZEUHQVvtnEJ
Y1RgbWAQE2R6xLoRsJ3lwlLzFRFKxSJtXTMOWIm4pfVn8p8n0wMyxfW7695QoEhz+ORndDzLVsbE
DBggGn4tFlF1SiHJLRpYSZXUD0Vo/sa32e5r4TLlU+zJhpBIhRYtY5sAnp9TBmwxFoVY9Ro6CsSd
ES0CXCzXsPa7K2BewnoMgnq//0IflleY1VTWMfTeNVguHhmbbq24cNbUbjHGsfWYiUZpbvG9XbAd
Y7NLRH6Fs42U6k0BckrxCXPMvbad6h6peZxx2ea5N3jPcs2+aCI426VsT9r8yK6TfjYmqHVacBfQ
Tc06WLRunohA3KUhG4LQ6vNzpVWHoK0/xeioO5IizRUC4bDyLbPCsO00V63X1K6aBrpCmug3k/qU
Omi9fjLCW6vl/X2bd9c4CLEJaJm3KNpy2jvR6Dx4CqexsOQukwVc2IE/ixnU3QPKwjbAC3h0bfy2
pdWm1yZuzman2/zihnNvKePahvW0srVaUIAUjZcK3HzUTP7RlerdZ2FL7EqugLFZa2v0g3WTqI4g
2bADrwWppm4ep8zwr1GV0htfhuiQSjxj3mAT7MJ8q6ghmQwB94RWidpCGu/Brfsps5E+nTWNcSTC
6adkK1Q6Gqy/42Cb2LMdlNab5L7Uc7xDwWcZ4Au0LAfDeCldcSpS8VQN3mHwjXDrVD2VEZQqMxvo
kkMWqMcpNx0c9SAeekp8TgFOdFNJIKCsJPZDOVyLUGcSD1bf8lV17NzffZgysJ4/dDlCEg2F6bar
JuqiBzarIq3ujXgyD8yN43Nnywlu46Q2NuYgCLnNXeozdKCgpHd182QQ0Dp9/1edg4QOJD1Hpvmh
MNqdht7gQ57CUROiJAAjvZMXTre5zWdfsQpfGEQnuQbwa/d+M1MEW/60pg2Q1Xfvv39Dl28WDKHB
G14SoIeW9Wbpx6EYs91ohCww5g8FRSrAx6BaIvxBQo/Dh7rrMJwFklL1OJzgSstmOJl1eFJ9gt0q
t4cT+NzhBP1wfhmsB5BGVP3iIsGe8NuKUz86rLpxf1p0l5zLSJ1s5Q6H70ffH9JwSDaiZ2kCAraA
nJMMu6Ebw4fvD4kZl3d1bex7K3n0/TE9fH9Xxhj0MGX1q3CYM5a14W7gx6M9DNpTYTb+AWy47a2C
0qS7wXVYf/R9eLbmhICtW0c7bttj4bmbtClNXqj3mFL1gkXZstHTB2t2+0ik2bhmPTSZZNKKXN9S
jBefbc2J/vqA0ZmBdxW+FqVbr2pNtFjzqh5ysuHHuwhg/MIeyjsnK8s9PVm7Lu+Lcz4mxTmjq2ZN
nMOmK0HSI62H9z7lvVcChq5m+M+eHgbPNiRoGJxgkCke2GVhk18DBn+0mzUvVu9Vdw49Y2gptb5E
4NX3qPwFYghh1likBTnJxH8NOpYtOjRRmrNz3BIxa6mxm478sOFBFCBMqiZf9VYQr1FHhQGfR2ud
KyVi70XTymPlk2DT/OGmZzH7F2MAtFlkb3UViOfAkDHHjfjVBiYDDX0+VWaTr1W2KI1ju0olu3EL
wvpL6zvalkxgsf5+mA0lEBbyyAfEXfcowfQy7k8vgzLNB9n703NNWqPt8d8ZNsoy72VGc7x99i2G
rZ0t6FfWveGQtgIi52RaLw7D5VVpgJYegNi9DFr3yFNZDnDa7NmRmc8eLcOOU4aP34+isPsPj9qp
P+hj6R/ZCkFdrZ/bMQiusqbEnDQTkhf1dy7XSVb0FOcWFkslmnwpPlrrtHlyodJzQG7WuoiFefPN
vD5Fo/a7mh9FquU0Kdhft+1wl1pt+zhkHfbVNPXWgfCMmz/G1WqoNW1HzNI+eZ323tMVgH3I9Q7+
kLDxhYIRuHmzzSt5P1GI8Eh3OyeK6RhLS/efRs37GAebTbMhbh6Q/FPjqM/a7ZybRQ3HQUFwWVoN
y7fIFpfMm4YN86gKmSgXt86GZyjAJu6dUNo3ZhBPAQUKdmpnp7/+JUcFsd3mkkLKu0bZQEKPJ0Zc
mkjsVtM21bxfwNNtlLKJMUDGVb6ECE8+hqs8JWH+VffoGTC6+8rJHpPU6S7S0+jBsCx/5wdtd5mC
pLxTyvs1jrlNRV7605VBd2GTenWMoKS+jkeWz916MgZM4/NDrAF3UV1UXB2pOCrai5z/NW+Ayaex
tLeeabQXnOf5uqmAF1Nx++om3KTBsA5vORQ/QF98VYZJCaBt+8Zd/iLyofnrgwwfWsg4T9//UmfB
uPJrzWad44MIdY371BmAsyf6fRknzeX7QzPnadCLJWK5Rmcp8Ix1o1f6frCw9duyri/5/GQVwXez
KvIqyDen1C6OiRhAAsyWZ3N+FpGb6tHC8ccgvr58f0Cp+ph/GqjkekfVXYVc5rZ3YQczkB1Asaxb
7V1oSbW0bSyYssurSxw14w53KvDF+eH3h8aieduJ+1PMmyTmfw7saUSiFOPaUpU4IFmXC/YT42PH
ei1xzehCbQs5+skODtGYDqvYLDGfqTK6yDGdHka6D74fibIL99NIItVlBLXCJ5dsifSGF1HVzjlq
kI7nR57kK00DratlRhjl8bQtdG79LaHKY9SO0clioaTPL/H7N6awrGJN6Bx12TXbuC7LUz31VCkm
FkZIEk8wAdynyVP9Ga/02glZBvz441/+/q//8jH8d/8rf6Al0M+z+u//yuOPHP5u6AfNf3n49+1X
fnpPv+rvr/r3Z/31Tf79IV/0j2+6em/e/9ODdQbydHxs8VI+fdUs+r9/HD9+fub/6yf/+Pr+Ltex
+Przx/tnGoJdrdlYfDQ//vGp/eefPzAmc2sS36/xr5c4/4x/PGF+EX/+eMqzz//5P7Lw/X/7dV/v
dfPnD024f1OWZQvp2g5RT8u2f/zRf31/ynH+pgwSzGQSpGEqV3d+/JHlzBL5Mvk3VxkC86USwkDS
lHxZnbffnzOsvzmuRfjNMch3siY3fvzb3+E/vQ3/fFv+yNr0IQ+zpv7zB99L/vij+Ov9ml+pYzEt
dricubPZ05SGrfP5j/enkFKcP38Y/w2vLGNzw2YvjRYy9v1vymmx0wAYiyzaiuXZcQL/EM2bHBe7
fFNhuMPTeSpsegm7qCrXtTVeCXx1ucxuhCAemKx91EYxi9ziNLSYIArChouiJxUTEWNk2Xg0i/K3
Qfpiqadms4JVtmSDP61MuqNa+keXGav3OaVg4otblEOIKwkVdWWkCSVgVkCdUcB8yU49emHEturZ
XFdisu8F2xzToTJeuT5TyUi0d5V0fjWZYmRXYiWT2Qdzyw87ptSMlXy7XnWd/DRDzvgQia9VabZq
RvwZRJXwNedVsmrFdI9F95xxCWTdQhew1SJ/pNpzaodiN7YujAL17lYhvVJZtJQ9pi509G04acCz
qFgDweBdklnRahLzIWOEsIwT8VDrRr5m5UZ4u8VMbYAOwMbt6xblARHh7mY0F33N7lkbRmeN0ngg
cos6TKnLAELBQr4LRPgiNHFJp+sQ+bSrA2Yo7Ib8dfQUW96bnyTRnmv2gpLl+pD57hsFOD1zT/Uz
32moF0bEdd0hy+82+fiYYufUUD4qYOrbCFvgIktyekQ1dWOg2eDgoY9FodoxE0lPQ8dQluo/hi1M
MVhmEWaOs/eqE0xoDe2rNLU3GAX2qhNwHRIx7oROPLAnLlUG8j6JsXiFCpG6kH1HE7ODcy8gbBL6
tI8xHcCLwq1E7+Wi1YGc5or0pKI4HNOSicBSEq+U9h2iJ9XpufebfXXK2Cc7TSZhQtjalc5LZViQ
Aip1OrL93RcgZrivPpCQFH7HlJHg3XT5lBx5wjLJXDAgHb6vznzwEkZHWLICruDiQ5WdOreD/6YC
drnm9EGy5LMyAvDExU9Q3RbzbnIoMfadsEHtNHNkHUikxamyp43ltB0yr8KnM467DDzBUwCoPKPZ
iVrfCNuaTElu9fZPciNPSYNjEFhjtM0sFRNdmfC+sBdfjUPEuLlu2QODwC/idERobrWjXrm7ZsqK
DVo23R4aNl/Ge+0+heWWZu2Z4A/ZeKketKQfjvheWEipGNsDsRwqgH+FTnc054A/EfwFGjgTrexF
G8x62Q7Oza3ZrXn9gf7kCb/wObIphB+66mYH90VUyfWQ0G45pGjJKv8YOqdccNmNDwNFR1eqbACd
2J118DFlXBPUjrXSwaVDlgyXDm1oNOnAde28cauDjbDy7skZkwdGlJt8rIZTPo63jMzm1qvDDywG
DN08gospq+K6bCk47A2XRTxYjNCksqkHcSG0n63eEV9j3ekXrSRfMdFgOAPz+UWwUdDtSLcJoHrS
d044PJNH3Uai99d0uyuiZuJJxyop8Tqupi49NWYxh22qe9pHPzPBC1XNwEB2Oo6lKbalVe/8qL+O
rLQFjn5ePwwHUqtW86Iiv1qxrE5w/bI8DvGtA4ba1EEDZ1mjsicS931AkDuyAth+TNoXWu8TmQ+H
n4ZwGP0GEx0yRc0UgL+oab7RvfM6WePz4HCVwAQSkI4FKt8Ru2m137ZDQWEVyFdakhaTlRGSclcI
xO3SFka6TYZpTm3nC6dKPkRE3WlFeCs2ZjEaKp8TV3t8Lg8IIrORLA0fO1pbdPUqYXwamXPgHrNp
S5SSNO8OLLZeSTcwHPfxoNRQeT07Pat4puhFX84YKmQaIiwa4+Q8/WhZQq4NiTzj9uY6a1HRW4t7
QTrcyTD/TUwMya7d5Q1/MX61W0J7BJtR5p9BLdZBWT1hLpKEHSE0hHrwUMrYYkA3BVDAzXffdof9
VDJDZTPKDNU7jtjiN9IIn8vKf5wcgGI0VS+ayL4T/tTflTp4BjboYts6+rJZxan0Xysv+UgyD8cm
Xr6eettt0lN+Zw5fTRK/ZioZ1yAlmAoP2c+BIPLGSlGJchzWR78Z6TQJ3t2BCls90t+KFhrTMIb3
hk37YRBmuEDCm1+Iz1CrPwyxK6l6NfzEO8r2aBmzoaCnkhTlYdWb7ar3w3vsnXeFRtpPTc028Hz4
tUn+MyHsrZvBk/Rgh+jWr8ItrRMRiMFmtICW/WsasgnDB7Kq4TWvVIDQvdCoI0gQzgnfgcAvH7XU
uxQkE9da8ojZgFIN1ONifK1jLplC73BKc16ArNAp+ixqYPmB2AaZfZnGaovGTSYt3ipBOi+h17f1
sOmZ3c8B1ijVjGpp6I9Dlf+a4uAFWgU3sLJZJhYwmpoyJ8u0xFrn/V2mTf1Zx9IAEbttrbkIR6Od
RWEilbxio4jfE5vWPmfYxpAcKGuyX5mG3jgo9AQTIyt9ikObeQFrevdGdAjK4j2qLHjZZsV6nu6r
jHY0EVvDxgyfi5ohcDZElHBxXaPkY/7dr8BRrmE51x+4OC0dIzPvp2DawaHdEN37iTH5zYir3Rhb
6xY2fpgFCRWgKfH62n3V7Pa5Ky5ub90bUjGh9fwvP6N70OnNk5otmv0U4JNkF5yk0ltYEHN2XmXc
mjyx7u0ANMOcxU4setDcIadTr/JZpJgRfJlqCQwEI4yjiPOnU7lGyIV3RfCB94tWsokYNgeM4ZV3
Qx14KxVZl86P93i5Mtp3I2v5TbKAOpMeGK+nh38+/P6v73/7/uz3w+8PoxD/eN4/n/zPr/VUCH3h
/+tL/vnk//Ljvh9OFKdToTEDN/7vP/n/+G2+P/H9vYZiWFte9Yu6nYMBMms5OQ4+V2ul2n5rEOFZ
6TX6yWRzUmcYHBULmkWjIajlA6U15Zjup5rjyS8saijnQGSZzE5paCOK0rg2gO3feXQWkX2tGnTq
hh08UyKJq6YYWUdZxlxsi9EuOALtRrDsoUkItlMD8iqM/2LVVe06yMUGKIGxMiIUEbOy1nlFdIk5
M8AuVsllbmBoZcXZJ84rG4fkzmjF3QiRhXyCHW9gClLcLr1VGzTnVvS33O1wI+vhScMH1GGs4nQh
bV8BwA2w8DIPtPZqRM4E+L9qVb6NNe9zVOQ043p8yUgp946DcurCeIjKg2eEGvVWYO9aD7ygS/jY
LlJuavxVcoZwrHvTY1Nq1TKJMu70yF1jgA13wKW+BGvGxpdLnRgQ+ToPxTS1S31FQY6JRyNrTWAQ
WPTJQ/uLRBmrkhk/yj+4y2CW53UTAc+kjS5ss5//i7ozWY4byLLsr/QPIA2TY9hGIBAjZ0oUuYGR
kgjH7IBj/vo6kFV3W2/arJddZrmpVIpiBIbn9917blwV9BsJa4izkRoQP6TmZwmO9kpZq8mBOzfJ
6UjZ8xPpJXewg1BhgUFZH/2wem1MTQMQB+p9it24F/RvIF6GsXXiLuZhGSB9I/77keWegPfpGKcm
vyH799VYCeGV5UHZ/kLUMbYqNsIhiwV2L9kdZTF3buGMh6ob83iAr5YaeDgHy+QKU/rR8empDMtB
R/TDcqDR60G7+kfVDdhOtl9wSZr3ThbPw1ZYVCj2Vfns4BzyWHhVvM8R8HHouHgIpO/GHuNXpGB7
htmCR54OaozHqweVe3r2CpN63qE+FiYtkajdtP1Y1a2fEhH5W0e3LoPrqLs3ur7bOCjGb5pV3me5
5FHjTx9C2m94sBo8AFCkMqWeqoEilBJG4c6pnUcOjGfZe8Dek632Yfs2Jl3/BlBA2U7/Ui4szU2X
TpNZnagvbQ50rZWRU9+BZqM2rwNER0bXr1kVe/h0wAhvY1BAx7BffNiC3FGIJHYoO5qJWYKwn2u/
WIEwcAeEHArd8ckg9O7KSh/VABR03VyKmfExm9UTEroRDauqIgcFrzHpRKlT8vBpilDSrZt3zTgm
SclWlAEnGlv/Sy7dFxaHB9fmesOufh1oPQXDMEVomybw6pqMiB3epiDYN84dVoUQKHWqYk6mZIDg
WMBNWw98+Iw07ASt4pE+yeyYtvkR+yJHxmxLjSvJimHTOLMG9Mps3qkBW7KVgsnpBAteH28lOMpM
RZ5jHv+VAPED8JFlAm0ZX3QrwP1yWgA7TWsvwXdezlAIgDGuzbk16c0mRgUQHAe/tNiFYFTimObe
DIcdj/QUnmB1RrO2CXzY+TWbaPfKDqJrf8oZAXNgLbBrLPEEsuuNmymjgdMD32Ymv2Bd6DhzvLOQ
nFWIkMDwHYRLueCw9elZj00dyDifGwA0oaB8uqCcevK75c2jA43oZf/TCbAxwRun9AEGLit6v6bl
i3q30FmBrZmChVZ/zRTbTd+BFebi7q2aBcgQdyg0hPXwarIkjdBIoZEkOVxhrslsYNq1CugASMGn
prAfRP48VC3rKwdEiZe4X9wDf3KHkb0NvGcmG02FElSflZMyD5jH0gl/LJyzYgws762nTRZzfX90
6vHJ1BTYmReunq+h4//nDd1HPTYU7Dq8Rsxi/KWq9F0FZLeD0ID0otvHEdse3UF3LrV5XZ+9atHx
vGWrcmalc++C/dz5Zn+fbU96LfMABEpxNUk77XFr4J0iuQUibe+gAW6RAdypqX/My1/pwhaE8qyJ
9BuRuinOaBd1dXjSy8aiMmPXLLFbE7pvO8eIJpyIe3ulwGZaMDgaA4l6bALXxl7+1mSyXQHFD3Xl
vAyIBUUVGHs48D/gCR0Wq3vNmxPqfwbwiTOB36Jwl0XlRVa6vmeyeMXl2p9q0RncIPAY/pCzoD8z
sfFnCfEu6KCGegUprHXrg/KAMsyAOGYnUdQZI8RiMi3aFP7ZVuBD2C9ueN3ug0pSyNwu0bia5sGz
5otBvFRR57MjyMdqe0mu9RZHXihPi2Q1Gue1Wy8cjT6DbdXuYmXeZ6imhB/2S4MHIaywPoJjOKRW
yKacTcjenMwjugEIL18YR9buRmVGfa4Zp5qWXDGb9jlp853I8C1ObcP2T5qvRsDpxHX1LQmIYIej
a8EMNOLFjSwlqL7OzKeOcnb2Dit6BoclO0GhEQsnnqrHuigmbv9s+kyBau6zzYLprx2ZIzHu14yO
52QJdh0EpT2eRr4xGXanyauXqHDicRJvXo5TNBxYwCNodCmGstRpweU0IrIK+LKbiYiaVHJonHUh
PGHRU5T2zQ2G+3JuXuqVqGCilj/9yiu0rs2QoCupCyyENgReYHFdihy69U0ZK2WLYmu1xKrM0u2W
lXMRY1IQBEhJ7lGzxrlGzUdT8iiuc1xYsr5OAoFlXTHgbhX0NiAKiycRLu0goa4OblULpbVEXrs0
Ha3RCzdBqkvWJmX37NUEwPX8o1h5ktAmRv+yFMSjzMWPU6N8WGxahL448T8rJt59z24v8JYDnyst
ZnRqAj+zf7WaqT8NVH8c6WYEyuk9rqaLzbOmkaqrmeklNVFFsDroa0fN7utA4Lw4VgXtPWqDOHkR
XWzjAZzRKc/7GT9n6UXKdVkNEmc1fcJVmr0fJr47qGx//33BvnI4IAmWNCN95GqhOagx5M9hiduE
Cd/DSMYCpMFBBTCpxjzRe7nCeZjHlvRYuKtljogc0tpNXlgqRic7wXtEaQvYHQ53GaSS2tRcSBN1
9A7PTMiKP8PGPxLym3csjyuKOFjRrKW3b2kp3clGXha/GqPcmLnXZj5CVbHPL9xI2WwiMv+QJbDR
MtiZvi6RNq38R6qRYsy1wO22qo+5NO6cqXto+brOQwfaWCiawhf2clOh+1PbQxAooPRbpXtwlyOF
ve25b1P9ZlZdbPeE+zNl7ym2ce8oEvlr0Hx5CX3erAZAU3PAY5/5GPAcEMa9eLFYYOwpGSHrjXS0
N3jPGE6BG7sC4m2zbg811Cy36jDhXFpkL1LnkmIb0KWj4hEn6Qa1x+5set6lzygMpFg6YyaWq7av
y/o2iwQFMcGl3YTyZhcwbVYJKc9ielpzPzzMDg68+VNCAn1MWtc/WNtfQEl0KvytqZAFjw3cJCs1
62f6RDEsXByS2sdJQ1QZWyhGhjgsjvzqR91TLjr8WkLjpE45Nha69JCdB+dh1uavWlPcVYTVZ09v
iOyXKgq66dw0Em/l5B7QqouYi5WyQP6rsuX+COaVOjSfzgPjJxrRX+GvlGe39Wk0LayVm4lnKhVm
W9CY2GpgY2EcMzFegCZyjzmli3unQxWe64Y/KGgbK/FGgXi1Op68vYV6RP6f/r6CoAa/5Tw5FEZs
9/A6025dTyx7bd5azTCTiMV8bbrma2aN5Fgm0lHahkjauHuhrezWhcg6LUp3grfmYIrg5htYzOEP
P49Vi9MmVK/53G6x8M9wzeXJzgeTMrv8Bf7vXnY020Hb4GHYqmvd8dNLm7M3kMW9k1XwsoX6PamJ
s0BjAYwA+MxeUu+oZvgoJq7z+m4GWGqaJAEkbB2xvmaUwh6bhQOw+iAoX0RCmFCa/PTc8iuQVJqr
U6ZYWjQmsurM0qxN6n1QU3vSNM61NWcdjbpyYjMBhUUmEpZf8t34icBKKi6egXVjgsIfpZ73Uk7B
pR4J6w6GAp3Ri4lFbv7UIyRiGlv3qOxvKWITzd0tAhufsDI/4ZebvOlFwrlquFP1sbJwiHqVHGOJ
13DIESRL/m+HLS7CSC5nDAYO2h5sI2hGQcrrxUO3rHK+SSChvDqRk0nEsSXA3ecEpnMW4FRGRz4C
Sz7KrfAxrJZrPfIEDrsflRUOwBd5DCXBh78MNEGOmDhHshPLUCBKi3BB7uKQiEVLgQ7eyiTDZCt0
Xp8pZCiYwxkCti4Vs2lSUrUUdZaDVZ0nleIrXQPCj7z2D4ay9XteVb+MsbKfAA6ph39/Yhkn/IzJ
WBz6GqC3a8djsbyDeSM0lJ09DrfQDynoLlg8jlN1VczI+6Lnci7y4MnvGg7InU/SyQvvsRmte8Ke
KNVTeA6KEhAlFQqKmsyYCC1NoR1nGGM+h3498hTRP6BuZ4zCPOhTRY144740msya5q67dFV/X+n6
7ypyLB+y+wMD7E2vXBz1HLwYUG72YbB+En3/184HEkgd3KJ8kYl0o3ImrMD7BZXYYKcBXm0EHcSE
dqTMB82SKA1VbGRvK362sTDJF4h2mBggZ9DELh0fd3jw7c28Ev4VHDYjE0SBSL6tXU62C+XCdN1g
Z8K88yS4IWv6KVqwqyAx6QY9i+6tC9jTK3a7XCEMq/07AhVevs5mO8JraxBjT1QqP0BfGmIfLNZo
cjJnAUB3VWMLYFlOfgoycSTf1+I7aTwQ/uI1FBNiIbnaWMwbRaynxtAApJAZAzIgp4KSPYpOOxiO
9FHnnvwgkXjFikuDoce8A13wz+JBdV5M/+T7fbrd2Ydpy0cDLCyZV4YDglgdjdvbMdEv2nL7KHAZ
bHsE8oopy69Evytpf+cOQCJMKJSIBoO9ZMLYxMt7l6xQIFJnnAmclS8jPSk+PM9DDZf8MBJUlKA5
DM8AXu1LiNPu4ONfRcFJR/3WpdUzlFIMZzXsGgcOTUQVFs8FqU6db+4xWYOAkHlcrQZ4/aaObZPc
iFHQilZVJaze7kfXMVctJrdx2fg/oJcc/K5agJkgHyZO/2FskMp2RDIJi+Uw6xHzmiOBqHC28nFK
bvP4A73WK1Z7tPhJu39HGzd7I+SlZIG4m9KBMN1cAPEVxSFobXZHxutQMSk3WweBH4x7fttrqboZ
wiERFSxNV5HjppZUv2ltg9xbfzktL9o0c35rRZxoaJdLCg0lquBPF3pm44WJAkNcFbGNwY66+aoT
l1bd0p9eXMP4SsT4MC525Bf5SPlOBvooXO/d2TDigCdcZ+DG7WcATa1aV6QWg7ZUqfZugZY7tord
I2/aKIfbJCFX7Jc1HeMs/awyiJddMfM3gPK5yI7YBG6pSrewticRHIIeACGQZnjtypb73B7CS9l+
e5VhXzpDwzKEUhS6LCMZJ+xYF3x4RSGra21ecMnCvl0ATyiyeBbff4DZPxLr+d9pBGsUzueG8uHN
b2b69Lau0H92RmefdFYKZFvvvvY/loaBk43YzS4t+GOkRPBwe1fIozPec8ab2eN370IOGpDxKK7F
GG5kKl7DgEPSL5fSdtWp4djNlo6ILVXVRlFcucmIeIeQRKKsZlVRkryZ7Om3n6kvefr3z9bLVEbY
abIFukv2Z7CxqCrWRxcWfahq21U5TdZvt35wlPsybRWq3E6sb0eqO2x+miaXdQBuDWbMz/YhDQqk
dGmGXprl1lIQs2/CmY0XUJmgcP2oDK3pWKlnhLE8+jdwj/3MYQGXG1M0j9qeeRybVufNLA+lF5vr
pfSbdp8rVEBVPAk4AvOzSx8tqBZFKjDjnIqPb167Oap13m/LfVjNDc1wZCCe6oDEh8ceIiImC24E
4xyxUnJ2VlxjeK1ciVnS9u5qzRqPe+Nq9MYfVZi/Kcuzd4Z4gkULVDSwO4BeRFpc8lUqzCugIcmB
drOrSgnopZkdz3mA1qfrVz6bYVdgIN7rxbvwwmJKET0YKt77I/0Souui2nwfKSXGQ96oKCNHFELf
WIGfwDiDirEd+DSG1J3iYZE4YIsWOsS3netbiG0xoh7iuR+KfL92oYsWDDK7k1TyudUayeGRFXE3
etz+aJbcCPeBscWcVH/Aut8clWES6+wfAovM8AwH89CYxXPr4YqrUnSalpdwlXKNZQFrp6q+KQ3S
1Rm+B7suo3Z87Vu4dFPFKcUL6tdw3WJ/lLFnGy6N2m/mz+kTp9DegQeESbJ5Hrfe50YV1oFKDRje
K+mT7QhlztODUu1nTRevdWdmvKAovn2jg/JX56YbctS747grYuFQSzTIzRMCJGZHMFCeBVTaeU3P
jV/+8UhznRfJjGWF7HsmfPm8Oo9h726bC6Zwn5NiaHFJ15Ry9cODH5jFfgKsz0HS/dK+4+9Gg6Rr
e8YUV8VZX753Y3MXdvzLGupTJDIhg++C+NueHYOPtdQ5R7oCwCb4bpwDxUOAEH6s678F3uZzjkAP
3u0OQWLnyLE/+SWFoQFREA7WAecSwF7jia4Z/BpMWrV49KyeXI01MVp2m9IMtkm0HFlmRUC8SauX
f9+X9pgIu3p6CUbjDe9jbJOh2YdFQNdANv3wLbSndaqA53kTiB554HkFjH9ljJXOcrUK5R7Jftzr
Cjf8P5NbvuJSpFmMMTdZFWd1B9G9LakHgV63VxydTyOp9bu5Dx5GZ0ieKTHg0r1MGUIdfx2HI1Dk
wBiBl9HsDlYinqjGZSTmUBQKVmDe6hO5q/J4tjjFSLBsrVj/uoG7nHpATaM/H6E1/nVt46eUPIL1
mIidYXOv9G71JqcXfgXoUZ2kLLvo+DLJT9PR8NcXzbBrqZcEofBztgfYtvQy1NK9jm31G23QJdgV
W90Mj6vlZiBjn/Hv7XJ8vADfWYDYRGwqTkF65NkaNCt5b1C3iN1t1InncuRGCjuRRojHfzyDYSc3
csCC1G/sx3wqzwaSJq3bpJa7tjhaMx0VScGphNKhJ3/k6Zer5L3AU4AJgrmXeAdVAOvyWbNV2C9L
lvE17yCZfNB/a5HhSN+aUHlo8waLPsw4cmFbSeaGHqGZFPNiTLHZt8/s4AAIgnHemZtnCczDnzBP
IeR16Q16/XcXpPdFDXBqynn/r0DxYzkO4H1mEQl6qJn0mjUSBACzWvwmhMnlKII4cI/UOEP6c3sV
m+lNldgb5nH8gY32lhsuzPLRf4D9xFxXBZfN4s8Hi9o+eoznTjs/8lJ7CgzqYdqpvtSh/NHV1u/B
SQiVN3gdBkLvPOgZ6fzWiByTxKIBg48ngnrKgNfXkMLKpnci2LZfmP+2TDGqsv1V+XCFlpEf7Pzb
HOfkvnqvPjdM81XTF/dyIVqS1j7t12l1zlqyoiEJGc15h604lCMTswj32rOxkrgI2bQ0HRMZSdxv
dkh6X1ls4OeK/Q+uBOSaltDmkMYGL+7diEKIUrTcrYA3TuX8Plbu45o4yT6dEhkLpgmXozL+Ju+F
k+7VmugTFW7PaB0yIvbo627AlgJehp7mD3ciyCQNeh9E+2T4BcYREnMsClm86pIFXZ8391M5/5rq
jRlEVtFw1MHjtHvAME7aMuD1Yivn3iaHN5h+/TA7RgctOprG76nxnhjgXk3HOWeJ/0NQqVi55h1R
zEthG9cUFTgWveswwvBGDnnaY+/tkHUBBmQoqYOTxsy6vwMdwJv6Nmf7dXay12AY+XWd9DKsxWfX
E8ltDRIuY39Oh5yvyf9aA5xOU918iWD6rIJw267xmerO/llZfLe6AMqCC748EYgFaXe0fFT9ZOyg
4JuMWYwsZzrTdWufLRsB2GNBBvt1FjHCId8UGC2MjJ/lNJq8wdYGmAgJGv/Rd8ebVWl5yHhyDhkh
pKkqLMCczR0fJDvNFjWR38bFxre9WZl3E+hPapm4+MCAXUB3/vEd508pzfWo/QwR0weITDhhsFiC
Og3iaGoj2foJ5Ci/dk9GgdXeM6FwYCWhpZoYbNLwLxKJINuz/rZniHolYia7qyS250UCHwPOZMzm
KR9hBULuQ66BPXazQ+OBJbp5nL21eEanK16NxaSciW3RfJ4mkxOXu910HAx1e0sa9REsQ3/ORL08
WhiKkPjKQynD3176McI/2pEqheV2xlGinvSED87yXZbU03foxbpWxJuN6mJtjqJycSpUTL5LfOY0
HofJa7IGtMzOj45V5S9Ow/oxaQEnrlXJV9M6JOMrsz4EI4BiWZg3WHcHuG4GQAn9lkqcI6avC97M
Lh6SGQeNOQnGthIwjOCcjEy7fqcARvp0OS3Ac0Ne1o1A8650wsiCQWkO8k8Mw/JslbRII4yxHlE+
Fpqpsa8EruBAe21xKpMWZzI3eV3Z16ZW+rTWB7kG7X1HW0rinddE/wwVzaGtxA5iC0T41UOCW3zo
Y877mmHpN+A1oDSgVSCUXye6Vk7oo1ccSfVdmKTsIBpTRLXhBygzgyLdxSeVo971DpgIsLj7toLZ
xrH7l9uNb94ccJ4ltcXLERBHmX2ZyQQZZ6whTXJVBV1FIE476XFW5H7D9ILS1FDMy668bTdglPNN
0BTVwdy4YH4KwXuDEabTr6BitMrYz0DpaVkm+mhJ7qpuIO15SrQxWidFAFgDTuu+E3V+K4DWBYQ3
d75CxAS510denVM56VdR79T0W/TibflHtkkbWI+T3OOe6/Ygvaj/yt1TphnrPT+c41K3pB1AsrDL
3RNoTRyzZN7zpwN5d3wMXo6Gh0ZWYdIx2/rMzPKsGPoOqQbCT6nBm+VMDijLXOG/4cYyq6Dffbch
4I+cA8vOScJyL0qqM5ywiivuhl2WyPMwMugsnU2utC3x2QbmSfcwFeUkK1pJ7JseZEWJkM4oZ3KO
WG/RlufhZRh/Vg0MXFoTL3Wd610x4CaBBBh7agWNyQGMVC12VLNM3h0Dr7Glgvc0dOxjX+FTa9dk
pefT/JCN7UbBWN9lnX+lPsE7rgLuctgV/WuRGt4Lh+UpczmrdiUHxAanI4HWb9sgFcwLu2IGrARw
xCR7X+T0kZvjUzM6N3wH1xU2zVg6X7VVCerOeDORXOfBpEkPF7AT9wuZ6GGZcCOe3VzGWErfFz9A
uQ6S6SBKQIEGH1HRquHQrf5wIGz1JFySOhOgiT61Tm3Xo12K8Sfsht8rJXZsGTGN+gZ2VqIfDAWZ
E/cDJpYqhHonvewWpBp2B6+bOkM6LozwQiDFO9Z01idpbh5yRDD4oVCttSHHazHXvwBJY5TUxhmn
6MXvMHyN4+s8IjxURfgI2AFZuKcXIlz0scZs8UAg50433a8k2bYbuqjYvKyvgSIztHZiYYlRd8w0
s3d2F8YIgu6nzKUhjQzgjfi+GPIApX6GKstqD+pIejdqABUOsvMsZHGthvKLJNNyGd1tf22QfWd8
Q51kC4QIGQDLSduT7jJ56/LlmnrGfMk94pOOgf6FpHuyB4AnqjHE3g3BqaVhfmVvrCkz5UokQoye
77YYVury3kKBs3rxzJHlF5fWfLJy65J2dn10emAylZtbdz17lr0kLc+SrucmRHfuW9LXpsPgUNfP
5OyWC/io8jS7MwB7InBUcVFl4ROITNnehhlml2RhEygLEK2Fb//UdAMNLks42P+anhgmjzZMEJ2w
XaYsKCGfEsUcsbAbwiVSb8Czy0KpoTpvNZPkb8GgXDwiHjwTLdKHXSv3CvuE3wFUXgx58crKvbrT
15RDkiwm2gAA1z2VnT5JvOiICneBSzc41Sk5F8Nq7Ec/mA++tzSnnuz5AUhCzOyjrqpFCgqT4lfl
zlzGDvEpaKNZnNG4uhfVfKnSUTE1AB6gLT7o13clPH2s+uDbABJOt5jbxLnlX2XF67rOYBTyWEDf
gPslvlQGfCUI8frXrbyhiAYREbkCBCvNSwO6J8lmP4hyd63iueDfSsTGv69LiP1z3j11uT4DubBz
hUa9nSQkzE/E8Sc5kc4Le+81gM5yLTvOrGT9QcINtGoB3KH7NasurZ87VwqmHZGDX+2L306+yAfb
6ym+rCaCjsxTkV54aOvQsI9hrfBeKj7Lvsm9q5pCsttU8BwgfX9h1HHBOqCHezW5atrxeBi6PCB1
/72m2ZmKaPk795jEB3E/JKkLKDi8IvjjBvDrrVMBDTTJ+aztRe7yHm4SvYzQiZifD+lE5o/1GHF8
4E97Zymtg1nwZjKzQ5O3n33IHmxTzJgNo9AZsG4Bhwt757eD3Sfx1r3tFe+pZX8soykZn9rx4Euo
E6QdjHV8KnJa/5BP3hdzWA9twjMdTlosGAThX0h3X8zuewhXiV1k+rMdWmqzrOGZ0ZXUJsuLqJ8o
m064v6YRCZGA2yvftsfHECLTGXt3RXjpJl6qC3SkwW5wqmRUtgFNi/qQoszcowrBD5m6PY1bZeAt
YMPL4+jrvCI3y70YbYjfIyr0AsS/ZZcCgsL68lfvcTG878WtjAtuoRySMv+mstqWYDhRb4QsP7wm
O3XtuCUAc3tvWBvYkwUKqh6WMrut4lHpr2wxWZBw+C0njhZayNdWhwNFuVlkM6/Eo8Y8M/mGFfOf
aDbQnjPgcmTQDBieQM1IHbq3JRi+DPDdOKk9gmHgmnU6nJKZp2Om+qvW3splZHwPvbqT9DAewUA9
pI0zR8Mc0udRV48BgH/6Oeg057AczsipadF2+5mmUlyAbXi0ABdlHTaC3JB/VpxBw2JODwVm2jYv
8E6s5leQBPgKbM64Xe/hbylzB60vLgYMANCDhksBF5nhqEeVascvLFLFtXOdxyXw2FM1FB/UnJQd
g9uPE8PXItZLZ0FphWhiUrw2sE6UGKbGwTza6VLHue1dId0/NAlrqCoc6D6AzQkG4GhPZHSqBBwp
nT1UCQyaTzEvX9XqNQeew099Yzxw9mLjxVvSnRyYJF76l1JD+o920hI/prpjFJWIfVMoL0Is4E6b
1IlgzFkYHPoFjWBi++e2jxneQYRvHooi+GONOMKHwD/SNQ7Pj/RJXCWErelEwkWPYa/waSFNzena
iCHWHqcW5BlQEkX4tpCWufE7TLvWC/Cb0UucOf6ZLD9fTZbRJVLdmVRWnSBaPA6JZ14rO/ix1mjk
qztxH9opt/elaJwbuC5Ox0b70Y4NK3zwbZT23fpK3SbL9aKRihHgR9DcPJK+qhtZNvrsBmhiuBch
5SuEXuaEk0muP8xWYKbvrZcw346U6WDeqzVFlW6mz6yry5+Ctb5T0X3QS8ppZ2KnURBsIzx+4Y4W
kQMdb4hpaHcsHDgzwpZE9vBQAFiCzDS+8RBM5CHpgg3UmADtT8yHreXnWnDS37VJ2oMhUyXi0XyY
u+DXNLPm4Dj/lLYMkmHSPSONfnJchixu+8z3CuESyLPUwBsIkuI6h+giX6y6CXatYcYhME6+3Jmu
VFoyCV0QfvdokbT4gquhfVhZKWCLChqME8lLbfrcke78jUkiXoNV7RpBKNwalsjzkf9wU8SE025O
LkCRORA/++HOWkew0DiHrCx9Da3wzrMC/zRKvPbT+jL2CCQWaktkSCzmOKIRgzorLug7K4b5I+cI
cpf7ORsz5rvzgGANhvtBrPV0mFQQVR3szjbjsbZW+oZYMWF4I4mh3DzChvuNV/s12eB46AIs8UX6
oE3x1bGKspbybRqKd19Ibydv1RZ+DowMiXZhdcBKcXKNu06y6J/WH+DWinietwG9MQimSBtskv1s
L3Cm2Zf9oVAxoOZsOPQGVRTwYfmrgINpPcGD5Qsws/WNLOgd1adnd+BqaFlvBW+zHPGmFYJuTdTD
OSh/A0OF6RSQRdHiIaOhLDLT4qGlfM9Q5jNqV+etRIKn84wdge7B5Ug2dF92hDqKMgRx8GFbEi9E
UpO2N0zW6jUWqtZx1HVEDUv4eg+UKn3J0Hf2Qw8mZybRZY682mUXUiRu8+DAZXswOlhJSjYY+3Mw
dOKta2NTIhC4Afgy3HLGJkdzBRTgsdZOcdDA3eBVj2o0vnujNA+LMvtT48ofvecN1774S59AcjV8
cTCy0Dhwsife1rVPIzBIA1b0rTz2W1/ItH0WzPM+9dVBKorz6rvkXmDnWLb6MBaar6k8YD/aBGfy
33T0lTnFSAUa95B2cbM1bJcLmNIcQnma2hw6ygfHGmPuBP8EMISuVdd8kOPKQ6wrsISydQi04DTy
NZcgmFaAfrvkXvhOf3SRHDg6W+up3wLSBJB4hiYnQU0YTCjeC0nn017A3OjZvPhmPVxLnZLXSfSf
Cc+XaBfJKeBXIRVauI1LxCgfQ1Hc24BF8WkTq/PlK653tqXmvZt0NJWFkIRL+oWd5qYhC625fSw4
yYy5gpVKprtmcCVdxDA2eBdf6ueRQh+SMNS9DupH0YxvZeesMQnSk2mon8pjc+iUH8YMMNhVb70v
7B0O3RPtI2ZIq4HCADc3ihU30+ea92/FMH3jlK7nmWXm/KDL9Q6jI5lIUkGg5QCMbxCyPCHAM2Ty
NcDEC3fvYR6RL3iWfiLVcTqf556jO+/AOqBIDHV9MW7DYH17IRtlTT3zYuNA8bngU/YmCGK/CWsz
CIe7qkl+GRv2HuP7ebFH7KgTzhZL+1CtE37x0M3cCELO1fOOi1X3uxlP9TS3b/UCNRXP7ZtDvbHy
kqMxsJ3ijzDRDjDHqcLeVSk5l8Ij5JGXEG/CgTdAknPNlQBM+Gc7V7ZZDn+sSeNOHxqu2AfIlVEf
EHQJbz2GrcgIrNtHB6Ribwc0Hqdt8QNgLFd2zTVHCwvmlab72OzyWQdDxeu3XsRkeCzq8CmAxXuy
6vckmVNk5Beix3eqRMUvCvXlODkL7hFn1jRjTx+0YP4Yp8+hnpllvOV5cPiDKrRiq5j/2v7wjC0G
iyFukCTL1P1EXRJPWoQI3xff1pDC2kRdrIsW/qqV3lneWB/q3H+k/1Mgg5iXIsCAg7xQIgY73KBp
7S37HNYR/ScXXF9MkYl7wdBxLFdq74qC8KddfsNNf9dJckOL5QTjTE8rBx4WfYCpOJisCQJbn9yo
fn8zC9cgnNZ92aQiiMVHXvhCrqfBbVH/mDYQmxA1d5vXHOcE+2Ch/5QeN+kI5gXU5FvtPs9ZczEY
OnCwWB9mlrnnzimoMbXRcwWJCbf9CYiO3u82v3o1qRoizgekDnuXGVfhGOYOTeWtzXGPtX3NA+tL
b+Fa2veIXD6PK8+PDAjazmhwCQ8jVRx4wLi03528/+k1bdTI9aOoeXH7THa7fKYBPgsQ4scHI7v6
1Wwz6izlqTHv2JE+SCXe50V/2a3o4Iw1r80svmzT/TQsRroSZN6uY4Kj6ZcvNR/SV/ywuIRi2XDW
AOr5WTYlRkagf6GVVa/22F7oAm4ox7Ksh3RMT37tcyzPzTl2NhqvwjbTsB+N+jR9lU3FaZcoG8H5
8kA069W2iGaTbwg4B8qH1at/wJbaPp5fJjfceSp8xLIVbEPZoov3yV0TFN/92NuHwU1Sbm0RN29G
7nXx/ztr4LUh4VH9f0AacGj+s/5vnIGPpv78H7esz9Ks0f8HbOC//6f/jRpwzf+Elu07QWCaphsE
dvC/UAOu9R+wYZ4ISDGYVigcfuD/RA04/7FRuB3oUCIUvulY9v9GDYj/bD/Cg0XgOtQ8EVz5L+bO
ZLltJOnjr+L47mCgsOMyESPJWtrabEm25AsDICgQJBYSAEEAbzMx53mKfrHvl5TUJule3M2OaB66
TYFgVSGRlZmVyz//DNQAAAYgCWwgDVie47ue7VlgDlis02aqTaQB03P6ZdP0M1Dop9cIlONZT/BY
m2QhGGngtfRXudufZM00mtSUoCz01bX3TO8t5YxXbf0xnipS3fWg7frndpaPNSvWCLOnYb0oA7ow
paN8tXioYoIGCRc1PaLTZOgjc+PO+wgsYrhc5bj/GH/ur45p3nq9zIC9q+ZjYEbChmJIo55eVubi
JgWrJC1U1BERBaeBrIdJROQwWpT2k5XjPJ0XN+6qD+z5dEyhwFOnndkLPeoV/X8NgkjToSKAqp06
S2vs9naIK49i8eRTkoJNzuL6mXG7MPEga3mYtF3kAQethvlNMk8iXW++qmwSyXWa+T01Oc4F279O
9Fv8mcd1Z4WpPQ1BE372iuqe8/q0nI8nC/2SYrMTUnxALaBLTulNQ8utn+fka3b99NZOcDd6fWR2
2Vcq0pdmi8+KOvGqjew2icqq/pSohCTWNDTyK2+Yfsba4kmova275nxYO+GU1QHgH5KOf6TX3e0M
Ck24RvVjWJHLmmGjg3Q8ypo0NLM+aKbPxrS+c9MkMuZpqCkzJC2W/IzqzigWCABKPenxEGdpuOLt
WNXsjCrn8+VMRZ4itQZ4gp/IlOZ5UsBWdd4dGUnBEi19NNPNIxO/LQnpYWnzyBtb7BUmYxsW4zte
dXUFz3uK8IcHv7JlNnm1Sy1fHy5w6bdogwlVwkmbXQjr0LIl0mlHawGkQ6rthYN7LK1V1BraaOp9
nbfJfTwrwoVbjUgyDO9J/AhWq2KsW6hm3Qf7DRdFqSLLB2ljYgZk9+KnXn2yqHkAmC8LNT+OOPUe
17r70XazsVzDfoyU2QKxVp8StnldBnBksHp3knMqTpsztsEYr/hT5fDe2Jh4G5IPhMFvdY86Xt6b
cNdUS04yixqnYR4uZ6gDYbMhKHRg85/7UL4vV8F0yvqoI1i0GR2ugfyckHey6KKVna/3leytqliA
X+D8VBVdJHtOfuv2De4X5wOlKmfzojyX7+TeplJBrx8pVX0dksBGfyFeaRLNUye04jsanNxP4AEn
8S/6mXVquvp6B8stMkKR6bcruszLPYqcnJraan4pT0MZZrScstGtJPRzRQ8rOYhqoyEcOTVUIAsm
VXLmd4FqtJGsRY+/kJx+GjvLOzLCPrpLYBB6fBLDuBjHdhfQRjsiknlaU10o23ZszPKoHtqhqc9H
Xm1GSaHhwmtuJkb7bBoM6E9AIWs/EHt9JsBEYXPxYWi0UW3NQ8tqIx+kkqO6VoHMTvDsTleP8lhL
CzBSLs0xw2JOWeZIfSBjddTY/tMb4bRMG9mEiFZzHxML+I9q+b6reSZv+SxraYxZqGtt1NKob0gx
Fz5EVoSCvkqd9AIAYs+fP8n+8ng7siVjRxE6Ly9kT+pqeD6NzdMV3zf4FMl8kxVO+kB2YMkSS83/
BAX7eTGWH/t8TiuS143pB9Ibi3J2J3dSRRc2fNVWxtWKZE4DShe8IJ1/5XpHmciqpfYMebYorm0C
MyJFbJo1JHV/IreJJJFlTujVVVRnsoaESzI6KbFBjBMMX9wNuC/BWgCpx7IE/LAw7ktOe3KLTCgP
JaPoU2LO1fJS5JJck0XM1PBmQVi7p5z19fYSrnUQxp4xi3JwIIQD+THLyRRd3zrVnCQZYO6YhDIK
zp6xzMTh4SPFeWRYfvVX2Z1INlmnEKfPyJshbV+ItVg4oTyH3j43enHh4eaTtfXrTtZ6lMJa02Tx
uMrAN4Qwef6U66StgOUtv5KVZG1xDkFwkWD6Y0m67TOu4yd5G31XjcwCpVO4T0QFqHS+l8uyvHSY
Xib0aSTJJKS2NLR5ymyh0dilvPY5Bi/iOCR1RWgiTNGx3WkEeqLmzqU8pbwlWScLuQWb6viNrm6e
PjarK42d5CfxRdJoRP/19chvw5DzRLcvsHO5btoG/c9z6pY6JN0slMelGu9oSqXf74tqCrZ2zQoX
CEnLskzDdQzMH/l+9A3AKFfTiQbybE42l3489Sn80PqzpSrw2JIWnvCfthgZ5vynTLstgVLByRwl
GSozbwP5uq26Rxtcu2UfkfMSDc/aZRXkWf+crrKQkuWILJAnILBXZh9hW514w+bKt+L1zbjTPi+1
O/mK/jFRwr+KX9QUxPmquwSwM4jnxMs9Qw8khuOVD/gwy5KWqRlSudadj5pOtm/r4UMx37fTxYeZ
n5NJ2ZGI3t1X1YNIPY8/RcY28nk+PJ2b4IiJ4YP4wy2DKDwDyoiE2iLsDLbt/JEe8sdF7Z9bVRL1
qzTMV9ZXis9FUVk6ghzpD8bRZcuxtoRRRTv0KDDPSMEsbwgLaiOxTWQt1CvBZ4+LKWcOGGYom0n3
RkUC+CnIFSv8saQ+38k638SWAQfPkrGqcdLADEazpOAKX3NBPKjMbtdSzyJRG1UhJpoMJ9dESNIT
4WYSXzbtBBAV8Nz6R7nDZFMumZh89HN76J85eTEW9SDKq15qV7VL/pHCDHBbIyooBKUR0PmyU+ei
KlNeCH3zIsJJYTWn5MjpThubYn3vQuvaAOSSkKrbSN50PHlMh9ln0fE9VmZtYZriuY0X4zWpE/tp
Qd56X84uZVVeguXGKkTb9GS+qcK49WMfrNi7CU6EvsjfywIXNR6ZhgMjphUtnOMjRymAvl3amJrB
etVDbxot9OPMpYLVY0oro4EwH2a8TFwCwXDZPjhlMG2860m9etDZ6kJiCg4+zKdAv/JaGqOJ5roK
5DUs0880o/xcLJMQrHGzTdd3A814v8LHLb+Wu0Q/yvLM1TUQSQ85RpuYnSR+k/tCPS5myHBhR8Lp
Vbz4ZBM8emPvyaS81i18q2yXODXIt6aGFxIuaB4k1xINu15setCKmuQ8d4G3m48NWuBayZfGagPN
ntOQg82iS3E5XhkmK00jyjvtSxbfdCTFtI4BNIgVmfXimIPjtZjj2BshuayBZrqfhi09SbFJRGdn
CmQfgG+a1jnlkBMp5N2EdsxxW35YTJpnHPhPKdfmli4UkVvwLC4K/atWpOPNEwO1GxdNSkdrEHem
i+x6htwSlZpqs1CbaCP5PJyFZqdOOcCM4lJ98acXnWk/0Rc5mvP8Rfo1N42HQqOExPLsp4zycgu4
tGQ2IazVRyA3xdR1zt9nPpVspnlJI85jE2BwauagXNxGlhNHsx5/vaYuTQeZg+WOzwE7KKXv6ey9
A0bQHDYydBxk8oXWJydu0l7WHaNUmIuxHJ86KrfMKv24hIlxBjOppz/YDQkwMQ5JKCxzrW7ouvxl
Ep9WafMRBBMCn/6IyErkeasoW8URyHX3MzuK8yxUK+AFAEyUvk+lwRu2mjaYDdX6KDI/mt2TjPoV
pKmIbsajOIF9+QxCJ5Up/cl0vnqeqOHpQuvPcbqFuHaiFgYQkni03Z2546EbtRPzcrrKybDqItFG
qWk9ejVCwnoiO0sQjSbREJsHcM1THXBd+bv22silpcCqGd7kBXZfmYQTPDwIFNGimtUFQy1+X/X1
9ZsVVA2rr4Rir+uhR7EVFiYicFLF9xUh2nJRfDSpsBCdTolbkOv0saEA5QbnyNFcM9cGyUzkqJZc
0wTkWOibD1fPttZHiftcx9m9s8Kc0epn00ZAYKRTSBtVc9BE6Q7BAbZXvCe5Z2Ka71dR574cmVLE
t1wVC0eOUWJR6Es6z5rdBT1FyDTFGpzO5pdLLMLMg81RrjDx1cwB+xSrUP525qQZSmNRzNlupQIt
bz+7i4dFj0Bn09PsK6xsFZTUQavo7UDndRhQAJr47T3V8jK/fCt2XEPooC/uZCmV3tzHN0b+KCaB
2E40S3XmI2Jb17MeiApFs2V5RwvUvay0ntKHjQ0JsmxEkPUEzCTAjMy1GbqcXIIXcVYVxMBny2d5
6jpPTs2FcyGzVxYzc2ZKlu9J2Qy7lDMq1M21+iGZhIt0sqaZPMuQ/Ep3NrmuUX/ySxlpOKyf2/lc
kRTiHy275uPa8oS4buHdZTTknVLsk1d9YDp3fuzemyhE4YDeL75M0zOxRe2yeZZFtEr9RAHyqZbc
zcr4Ti6JvTekDsMcpjdCFi1JyIPqr2kSHA397N5PZ0d0FA5lNQUCWewyHNpD3Ql0EUGYZCBiPPjD
z2KCkeIIxERzTx/xGOd+FwDtZZz8eX/YVTIqi6p4rnddYpuAnf/6zbsEknO0gev5JyA6N279DqPz
BSH0FcFzDVF5X/y1m94gMAWm8/uBfgz009RNe9cVtx5rDTn6e2OkAcikywhUUE2JG063fR9YNNsG
2dP/v3dpkcdv35vugG8JCOBasxwy6YH2/Aak+uvL//Qd2un3j/gj92w9wqhY5nUJkip+xXwTw9TE
LceKvsGe/gYNdgbYpgGxHvE1Go5jgX26QwPbHOieUljqroH3jJzdf4gGv4n/ariewn/6I2TYGWOD
DIYx8HVxxyoDfFVDB3h1kxMsc6B8x6VxA/9/xYb9Rzhh5wnGa4DcNQqu+lFe2BligwjKHrjEHxVl
qqZStmHC71tUcAdkCLg2u8UC7lV5L2TfkBp/jdf/9H7YeYRvVDB06mz35oWBrXg+H/h+eN5Q/i4z
WANT1x0g4jhB4sQX7/1hMYOEAsx9yWAPkI3KxaXqOJ4hsMc73GAMADT2sYst13RMw3uRxwfEDb4s
y92bEOYArzLtqX0bN7PpohG2CWF6AzqK+zotQmV3ICQOjR8M1BhMvKeI1AdAYeFKtwA+M5SzQwXb
GjiK07BvehYg1Y7xgsh9QOxg+LDx3lQwB7YJoLfvuT5Rs/XL3pKRzkAcWw544SbyY40ifljCwTct
lDkxlD3ZwR4QacRi0C2wz+m8sCsl/QH44TZ6xIEvDKUjPg6LEKLn9lcWOsoAm0A3DcvVJSi7LRwI
9fK9YXiOCGUUxsuMh7QtUGQvhu0fmpE7enfDdLDRBbZvYD7BXCZR6h0ymPYAFrAt3XUVhjRS9PC4
QX/R43tQwR84joFMcGkq6yIpDXTPpnCAChSLKzJXcH+bjqsObk9g/fp7iwZSGEx0r46ewFD0eNxt
MljewOIkQd4DsghRJHvmwEQDG/aFQ/fgBoUq8DEY6J2KvjBMb4cbLCSk7YH4g/Hg+YbtvvDfgYmG
vclg6gO2hI32JddlrTK3ucFWiAbsVd30yLm0SEk6NG4wfOdVbO/BDYY7wNPgWTrlrgrFuKsuMSK5
jqWGKjVEsR4cFWxjfwnpDhTPBr8bCErD9A3cCVsS0hrQa5NM9rVYOEAbUkesrd/MHqzAOdvBkMaX
4GA0UMGzQwTbGehUSmIr6Eq5pMIfnLKkRab3wqB7kMHDs4QyJEphKHxQcmLdYQWf8guw1pRP0PgA
DUjD3v+UrXA8udLQxwSGRfh9iwQIBUyqddsfjlacsQ9NKCjr1YbZgw/wrXGgFH+Lb/vKca0dc8FB
gcAIMIlp0UiJKQ+NCmLa7ysVREuiGUgI1WU3MKS9KxbUANEJr+CUkm5Th6cihA57n6iUj1fec1CU
YiGvhd/mnsAVS0stEnHxyXDy1P1/yim/cxj65oQUKux7oMK3hicTJyTeRZNk292TBHsCoAULZy1K
grZkh8cLv96W7TfiEzu03DhYegOXYjCEA+Aua3UIf22ygwM76Nzh+RKgOcBzpUn/t71taCJVhqcT
f3A9uEJ3d9mBE5XJuRs3JNbTIRoMjsSV9nM4IRYkIx3LGJczp+hd8egQnSBQZWJTGY7LaepPqIkf
OHP9Ev88niRp9F4CL8m42uhw+Ic3vMXpvh/gNdgncRyiOFv3SfPDl5FfBIz8/a+t7bKOEm98+daT
cT3N689fn+/7mbfmenuot4vnybgMSlJI1l90r6t8aan471E53oxErl/wt1V816/xl3f/u4OmQVwE
1ea4KETMgb0HzgIyuHZGXpsu+458FEy220q+GIX7Dns6jqB9+u5XG16uQ337zkDb+Z//J+Vp7+6C
vC7eaCw8+OoY3XeGsyL5+T/bL/PFrbLvwFdBGeSTn/+7tejX0N/+Y0ORM/IvquJdBG2W6SZlXgMp
f+Mk26OvD5f7jn4blD//Z2vcF6fe3zBukITB9shrn8DeI4/LPMjC5Wj7jb4cMvcd/FPCmxy/+ynI
x0m5PcFL5sDfMcEZHMkkcMx1UdZbkpH8BPGv/72z7PKlBKP3n0MkQfDumLycMsm3X/SLC2zfh7hj
0767DWgt/bZYkTevgbm9Bx+TyTbfov1rmtC+I98XIyiT5FvC7NWw23fsf2fBfHu7vp4m9x14XYcY
1OPoHWWJ21ThgIJxtO8EV/BI9e4MPZVsE+blFLjv8LdJsPz5f2/LXNtGDGy+XRDL5q9ZGZ8KVpxt
sffrkW3fJf9Bn+nf7mb9Q9YRcj3It1nll1juvis/Hu8qjV+SJ35/6F+zLH/pBP69vfmW6vNrP9u2
peWOUcqy/vX/AAAA//8=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Planilha1!$A$3:$A$29</cx:f>
        <cx:lvl ptCount="27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Planilha1!$F$3:$F$29</cx:f>
        <cx:lvl ptCount="27" formatCode="0%">
          <cx:pt idx="0">0.89881299826569083</cx:pt>
          <cx:pt idx="1">0.90611652909106788</cx:pt>
          <cx:pt idx="2">0.92729651183188599</cx:pt>
          <cx:pt idx="3">0.92704867730379592</cx:pt>
          <cx:pt idx="4">0.90563595367502603</cx:pt>
          <cx:pt idx="5">0.90829824310873608</cx:pt>
          <cx:pt idx="6">0.85891650966512623</cx:pt>
          <cx:pt idx="7">0.86831916039188883</cx:pt>
          <cx:pt idx="8">0.87019455205661622</cx:pt>
          <cx:pt idx="9">0.94810518561900181</cx:pt>
          <cx:pt idx="10">0.86126736327328568</cx:pt>
          <cx:pt idx="11">0.89026999750730185</cx:pt>
          <cx:pt idx="12">0.87269506562066124</cx:pt>
          <cx:pt idx="13">0.91051193490653737</cx:pt>
          <cx:pt idx="14">0.91952769294875725</cx:pt>
          <cx:pt idx="15">0.91141805795516007</cx:pt>
          <cx:pt idx="16">0.93570805916346877</cx:pt>
          <cx:pt idx="17">0.83811483580142554</cx:pt>
          <cx:pt idx="18">0.92171765565624009</cx:pt>
          <cx:pt idx="19">0.8852982579804759</cx:pt>
          <cx:pt idx="20">0.83595162635038667</cx:pt>
          <cx:pt idx="21">0.92403316532652202</cx:pt>
          <cx:pt idx="22">0.86481168027747013</cx:pt>
          <cx:pt idx="23">0.83594098617610257</cx:pt>
          <cx:pt idx="24">0.92498715095864859</cx:pt>
          <cx:pt idx="25">0.87655385726381163</cx:pt>
          <cx:pt idx="26">0.88639776392178693</cx:pt>
        </cx:lvl>
      </cx:numDim>
    </cx:data>
  </cx:chartData>
  <cx:chart>
    <cx:plotArea>
      <cx:plotAreaRegion>
        <cx:series layoutId="regionMap" uniqueId="{0B0BEC0F-0D1C-4131-BA4E-789858F0618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>
                    <a:solidFill>
                      <a:schemeClr val="tx1"/>
                    </a:solidFill>
                  </a:defRPr>
                </a:pPr>
                <a:endParaRPr lang="pt-BR" sz="14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90%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93%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93%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95%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92%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84%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Planilha1!$A$3:$A$29</cx:f>
        <cx:lvl ptCount="27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Planilha1!$G$3:$G$29</cx:f>
        <cx:lvl ptCount="27" formatCode="0%">
          <cx:pt idx="0">0.10118700173430918</cx:pt>
          <cx:pt idx="1">0.093883470908932121</cx:pt>
          <cx:pt idx="2">0.072703488168113978</cx:pt>
          <cx:pt idx="3">0.072951322696204066</cx:pt>
          <cx:pt idx="4">0.094364046324973944</cx:pt>
          <cx:pt idx="5">0.091701756891263891</cx:pt>
          <cx:pt idx="6">0.14108349033487386</cx:pt>
          <cx:pt idx="7">0.13168083960811122</cx:pt>
          <cx:pt idx="8">0.12980544794338381</cx:pt>
          <cx:pt idx="9">0.051894814380998099</cx:pt>
          <cx:pt idx="10">0.13873263672671426</cx:pt>
          <cx:pt idx="11">0.10973000249269821</cx:pt>
          <cx:pt idx="12">0.12730493437933874</cx:pt>
          <cx:pt idx="13">0.089488065093462701</cx:pt>
          <cx:pt idx="14">0.080472307051242767</cx:pt>
          <cx:pt idx="15">0.088581942044840004</cx:pt>
          <cx:pt idx="16">0.064291940836531294</cx:pt>
          <cx:pt idx="17">0.16188516419857457</cx:pt>
          <cx:pt idx="18">0.07828234434375983</cx:pt>
          <cx:pt idx="19">0.11470174201952411</cx:pt>
          <cx:pt idx="20">0.16404837364961328</cx:pt>
          <cx:pt idx="21">0.075966834673477979</cx:pt>
          <cx:pt idx="22">0.13518831972252987</cx:pt>
          <cx:pt idx="23">0.16405901382389745</cx:pt>
          <cx:pt idx="24">0.075012849041351429</cx:pt>
          <cx:pt idx="25">0.12344614273618838</cx:pt>
          <cx:pt idx="26">0.11360223607821317</cx:pt>
        </cx:lvl>
      </cx:numDim>
    </cx:data>
  </cx:chartData>
  <cx:chart>
    <cx:plotArea>
      <cx:plotAreaRegion>
        <cx:series layoutId="regionMap" uniqueId="{0A4D5D86-C625-49B3-B415-32001E4F5C67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'M-Sup'!$A$4:$A$30</cx:f>
        <cx:nf>'M-Sup'!$A$3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'M-Sup'!$D$4:$D$30</cx:f>
        <cx:lvl ptCount="27" formatCode="0%">
          <cx:pt idx="0">0.19327242061952629</cx:pt>
          <cx:pt idx="1">0.15511510859832009</cx:pt>
          <cx:pt idx="2">0.20207752781601773</cx:pt>
          <cx:pt idx="3">0.24136672953278174</cx:pt>
          <cx:pt idx="4">0.17807671607777134</cx:pt>
          <cx:pt idx="5">0.17771348818247992</cx:pt>
          <cx:pt idx="6">0.32948916852175825</cx:pt>
          <cx:pt idx="7">0.26679430694206457</cx:pt>
          <cx:pt idx="8">0.3019222044503132</cx:pt>
          <cx:pt idx="9">0.10145041347205919</cx:pt>
          <cx:pt idx="10">0.27028440039979246</cx:pt>
          <cx:pt idx="11">0.25419365878117411</cx:pt>
          <cx:pt idx="12">0.26060146862661671</cx:pt>
          <cx:pt idx="13">0.14762804051512785</cx:pt>
          <cx:pt idx="14">0.17778543952637221</cx:pt>
          <cx:pt idx="15">0.16398827371172206</cx:pt>
          <cx:pt idx="16">0.16994451219862819</cx:pt>
          <cx:pt idx="17">0.30000010070499772</cx:pt>
          <cx:pt idx="18">0.31050315464234801</cx:pt>
          <cx:pt idx="19">0.20562458027625236</cx:pt>
          <cx:pt idx="20">0.26280967077058026</cx:pt>
          <cx:pt idx="21">0.2600008235583785</cx:pt>
          <cx:pt idx="22">0.30613453075664282</cx:pt>
          <cx:pt idx="23">0.29181471820242288</cx:pt>
          <cx:pt idx="24">0.22997102754308468</cx:pt>
          <cx:pt idx="25">0.35417893354416596</cx:pt>
          <cx:pt idx="26">0.21622583041761223</cx:pt>
        </cx:lvl>
      </cx:numDim>
    </cx:data>
  </cx:chartData>
  <cx:chart>
    <cx:plotArea>
      <cx:plotAreaRegion>
        <cx:series layoutId="regionMap" uniqueId="{0EADBF18-4333-46E1-9404-854E89232DBD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29%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'M-Negra-UF'!$A$5:$A$31</cx:f>
        <cx:nf>'M-Negra-UF'!$A$4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'M-Negra-UF'!$F$5:$F$31</cx:f>
        <cx:lvl ptCount="27" formatCode="0%">
          <cx:pt idx="0">0.81543517165621315</cx:pt>
          <cx:pt idx="1">0.73030026484852462</cx:pt>
          <cx:pt idx="2">0.7916315739918518</cx:pt>
          <cx:pt idx="3">0.80468754832106082</cx:pt>
          <cx:pt idx="4">0.77886456844012075</cx:pt>
          <cx:pt idx="5">0.6761486346292368</cx:pt>
          <cx:pt idx="6">0.58126612892509444</cx:pt>
          <cx:pt idx="7">0.54773994210395682</cx:pt>
          <cx:pt idx="8">0.52992221050752597</cx:pt>
          <cx:pt idx="9">0.82164975657306005</cx:pt>
          <cx:pt idx="10">0.49647497417031877</cx:pt>
          <cx:pt idx="11">0.535683993275896</cx:pt>
          <cx:pt idx="12">0.58381476818103206</cx:pt>
          <cx:pt idx="13">0.76935881122289762</cx:pt>
          <cx:pt idx="14">0.65550806471379175</cx:pt>
          <cx:pt idx="15">0.63846720111929678</cx:pt>
          <cx:pt idx="16">0.8005639163810947</cx:pt>
          <cx:pt idx="17">0.24752738827307155</cx:pt>
          <cx:pt idx="18">0.46633752315581412</cx:pt>
          <cx:pt idx="19">0.5636440794126979</cx:pt>
          <cx:pt idx="20">0.65667090845443365</cx:pt>
          <cx:pt idx="21">0.72806206108607097</cx:pt>
          <cx:pt idx="22">0.14981554181964099</cx:pt>
          <cx:pt idx="23">0.12525401772681002</cx:pt>
          <cx:pt idx="24">0.77132053478094376</cx:pt>
          <cx:pt idx="25">0.31397168414553844</cx:pt>
          <cx:pt idx="26">0.74000617121031287</cx:pt>
        </cx:lvl>
      </cx:numDim>
    </cx:data>
  </cx:chartData>
  <cx:chart>
    <cx:plotArea>
      <cx:plotAreaRegion>
        <cx:series layoutId="regionMap" uniqueId="{2600D11A-65EA-4254-8B86-7E901F44F651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solidFill>
                        <a:schemeClr val="bg1"/>
                      </a:solidFill>
                    </a:defRPr>
                  </a:pPr>
                  <a:r>
                    <a:rPr lang="pt-BR" sz="11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79%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80%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78%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68%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77%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80%</a:t>
                  </a:r>
                </a:p>
              </cx:txPr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66%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73%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'M-CD-UF'!$A$5:$A$31</cx:f>
        <cx:nf>'M-CD-UF'!$A$4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'M-CD-UF'!$G$5:$G$31</cx:f>
        <cx:lvl ptCount="27" formatCode="0%">
          <cx:pt idx="0">0.53542284021074515</cx:pt>
          <cx:pt idx="1">0.52113526385542808</cx:pt>
          <cx:pt idx="2">0.52057615893490894</cx:pt>
          <cx:pt idx="3">0.50057576054623409</cx:pt>
          <cx:pt idx="4">0.46898087801919525</cx:pt>
          <cx:pt idx="5">0.54109801568869953</cx:pt>
          <cx:pt idx="6">0.46700438068748584</cx:pt>
          <cx:pt idx="7">0.46298724615728998</cx:pt>
          <cx:pt idx="8">0.51557415623995284</cx:pt>
          <cx:pt idx="9">0.56986289299947968</cx:pt>
          <cx:pt idx="10">0.44833608881171672</cx:pt>
          <cx:pt idx="11">0.53815590646517175</cx:pt>
          <cx:pt idx="12">0.5033255738337935</cx:pt>
          <cx:pt idx="13">0.47925403614952095</cx:pt>
          <cx:pt idx="14">0.50927955965881799</cx:pt>
          <cx:pt idx="15">0.46301742034105103</cx:pt>
          <cx:pt idx="16">0.52131642030154213</cx:pt>
          <cx:pt idx="17">0.46723000050901725</cx:pt>
          <cx:pt idx="18">0.50800503643009109</cx:pt>
          <cx:pt idx="19">0.458034073243057</cx:pt>
          <cx:pt idx="20">0.45936723244814831</cx:pt>
          <cx:pt idx="21">0.51076291383515249</cx:pt>
          <cx:pt idx="22">0.46273761083461246</cx:pt>
          <cx:pt idx="23">0.49164379418172199</cx:pt>
          <cx:pt idx="24">0.52156247837219993</cx:pt>
          <cx:pt idx="25">0.50308181445310196</cx:pt>
          <cx:pt idx="26">0.59271838224572149</cx:pt>
        </cx:lvl>
      </cx:numDim>
    </cx:data>
  </cx:chartData>
  <cx:chart>
    <cx:plotArea>
      <cx:plotAreaRegion>
        <cx:series layoutId="regionMap" uniqueId="{F67764CA-5492-483A-97A8-2535FDE867D3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1200"/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'M-1SM-UF'!$A$5:$A$31</cx:f>
        <cx:nf>'M-1SM-UF'!$A$4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'M-1SM-UF'!$D$5:$D$31</cx:f>
        <cx:lvl ptCount="27" formatCode="0%">
          <cx:pt idx="0">0.67040929576478747</cx:pt>
          <cx:pt idx="1">0.74095249640439664</cx:pt>
          <cx:pt idx="2">0.69861593864343363</cx:pt>
          <cx:pt idx="3">0.61820063771436329</cx:pt>
          <cx:pt idx="4">0.74239808288025488</cx:pt>
          <cx:pt idx="5">0.70275268495313925</cx:pt>
          <cx:pt idx="6">0.46550784899316383</cx:pt>
          <cx:pt idx="7">0.51907579717170993</cx:pt>
          <cx:pt idx="8">0.45472103013214865</cx:pt>
          <cx:pt idx="9">0.75580614645025668</cx:pt>
          <cx:pt idx="10">0.56433086368067009</cx:pt>
          <cx:pt idx="11">0.52926864714093169</cx:pt>
          <cx:pt idx="12">0.43986920264680168</cx:pt>
          <cx:pt idx="13">0.76015325824152391</cx:pt>
          <cx:pt idx="14">0.76085660039091041</cx:pt>
          <cx:pt idx="15">0.71862466806792291</cx:pt>
          <cx:pt idx="16">0.82486216052326677</cx:pt>
          <cx:pt idx="17">0.42660313285741253</cx:pt>
          <cx:pt idx="18">0.48348294621038207</cx:pt>
          <cx:pt idx="19">0.60980826210234274</cx:pt>
          <cx:pt idx="20">0.53731297714853843</cx:pt>
          <cx:pt idx="21">0.59898117042098198</cx:pt>
          <cx:pt idx="22">0.40226949487383851</cx:pt>
          <cx:pt idx="23">0.28114299367767581</cx:pt>
          <cx:pt idx="24">0.75189599894910919</cx:pt>
          <cx:pt idx="25">0.43669699505516896</cx:pt>
          <cx:pt idx="26">0.62526669482282327</cx:pt>
        </cx:lvl>
      </cx:numDim>
    </cx:data>
  </cx:chartData>
  <cx:chart>
    <cx:plotArea>
      <cx:plotAreaRegion>
        <cx:series layoutId="regionMap" uniqueId="{1723E23C-9447-4791-A2EF-2B0EDB5C4AE7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67%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70%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74%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70%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76%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76%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28%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'M-ate 40 UF'!$A$5:$A$31</cx:f>
        <cx:nf>'M-ate 40 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'M-ate 40 UF'!$E$5:$E$31</cx:f>
        <cx:lvl ptCount="27" formatCode="0%">
          <cx:pt idx="0">0.50671555715565419</cx:pt>
          <cx:pt idx="1">0.52471579430760296</cx:pt>
          <cx:pt idx="2">0.54813573304958441</cx:pt>
          <cx:pt idx="3">0.46155755593849146</cx:pt>
          <cx:pt idx="4">0.587058106699064</cx:pt>
          <cx:pt idx="5">0.51108348067845144</cx:pt>
          <cx:pt idx="6">0.48652785722374736</cx:pt>
          <cx:pt idx="7">0.47048993763848479</cx:pt>
          <cx:pt idx="8">0.47792716160284471</cx:pt>
          <cx:pt idx="9">0.60065844516601719</cx:pt>
          <cx:pt idx="10">0.53411786149731011</cx:pt>
          <cx:pt idx="11">0.48030807800060782</cx:pt>
          <cx:pt idx="12">0.48645912990752205</cx:pt>
          <cx:pt idx="13">0.63994648854890546</cx:pt>
          <cx:pt idx="14">0.54630102165878336</cx:pt>
          <cx:pt idx="15">0.50648676190360709</cx:pt>
          <cx:pt idx="16">0.62005901299514576</cx:pt>
          <cx:pt idx="17">0.40707697621526717</cx:pt>
          <cx:pt idx="18">0.49730438226956486</cx:pt>
          <cx:pt idx="19">0.5610724550395485</cx:pt>
          <cx:pt idx="20">0.51016550157125606</cx:pt>
          <cx:pt idx="21">0.46118990384730635</cx:pt>
          <cx:pt idx="22">0.44824553107621634</cx:pt>
          <cx:pt idx="23">0.30354496294034827</cx:pt>
          <cx:pt idx="24">0.57647137350316691</cx:pt>
          <cx:pt idx="25">0.46621884098341621</cx:pt>
          <cx:pt idx="26">0.55394247036723443</cx:pt>
        </cx:lvl>
      </cx:numDim>
    </cx:data>
  </cx:chartData>
  <cx:chart>
    <cx:plotArea>
      <cx:plotAreaRegion>
        <cx:series layoutId="regionMap" uniqueId="{15AB86C2-3D41-4CB0-BA9C-6B2250DDE9F6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tx1"/>
                    </a:solidFill>
                  </a:defRPr>
                </a:pPr>
                <a:endParaRPr lang="pt-BR" sz="14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51%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30%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'M-Serv-UF'!$A$6:$A$32</cx:f>
        <cx:nf>'M-Serv-UF'!$A$5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'M-Serv-UF'!$E$6:$E$32</cx:f>
        <cx:lvl ptCount="27" formatCode="0%">
          <cx:pt idx="0">0.36279409092500914</cx:pt>
          <cx:pt idx="1">0.36728780951896034</cx:pt>
          <cx:pt idx="2">0.37490651950332804</cx:pt>
          <cx:pt idx="3">0.38986749517722241</cx:pt>
          <cx:pt idx="4">0.44467298834591851</cx:pt>
          <cx:pt idx="5">0.41344494970874673</cx:pt>
          <cx:pt idx="6">0.5964447556980953</cx:pt>
          <cx:pt idx="7">0.53185419784371601</cx:pt>
          <cx:pt idx="8">0.49789409396074319</cx:pt>
          <cx:pt idx="9">0.34826102003685755</cx:pt>
          <cx:pt idx="10">0.53386826185537983</cx:pt>
          <cx:pt idx="11">0.51408144550863311</cx:pt>
          <cx:pt idx="12">0.49106036519829815</cx:pt>
          <cx:pt idx="13">0.38078301391731645</cx:pt>
          <cx:pt idx="14">0.33148095832677643</cx:pt>
          <cx:pt idx="15">0.43706446799772392</cx:pt>
          <cx:pt idx="16">0.41954077855677302</cx:pt>
          <cx:pt idx="17">0.46153612986680165</cx:pt>
          <cx:pt idx="18">0.64907932820825032</cx:pt>
          <cx:pt idx="19">0.53655442439633838</cx:pt>
          <cx:pt idx="20">0.45801286857559781</cx:pt>
          <cx:pt idx="21">0.44143126666130561</cx:pt>
          <cx:pt idx="22">0.50299116930913856</cx:pt>
          <cx:pt idx="23">0.42901221962131397</cx:pt>
          <cx:pt idx="24">0.41303061944528363</cx:pt>
          <cx:pt idx="25">0.58081693971696779</cx:pt>
          <cx:pt idx="26">0.5138716862394157</cx:pt>
        </cx:lvl>
      </cx:numDim>
    </cx:data>
  </cx:chartData>
  <cx:chart>
    <cx:plotArea>
      <cx:plotAreaRegion>
        <cx:series layoutId="regionMap" uniqueId="{7BFF0CEC-544F-4D75-A1D8-6C08C900C110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1200"/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1HzZct22tu2vuPx8qaAhul07u2qDXK16WW5fWEuyTII9wQYk/+bUed5v9w/yY3cu20qsFUU5dvlU
XeUhiRYJEsAA5hxzzAn+83b8x21+t7MvxiIv23/cjr++TLqu/scvv7S3yV2xa48Kc2urtvrUHd1W
xS/Vp0/m9u6Xj3bnTBn/QhD2f7lNdra7G1/+65/wtPiuOqlud52pysv+zk5Xd22fd+0T1x699GL3
sTBlaNrOmtsO//py8erli7uyM910PdV3v758cP3li18On/KnN77IoVNd/xHaegQdUcSFQJT4AsF/
8MsXeVXG99f9z9cJkZwKrhjF5P7lZ7sCHrBo69/+Y01XvXi1K7vq/uJjPfvcr93Hj/aubWFQn//7
yAMeDOfLaG+rvuz2ExjDXP76Uttda/KXL0xbBV+uBNV+MPrq8+h/eTj3//rnwQ8wHwe/fAPP4eT9
3aU/oXP676fm4HvROWLY95VSiAjCCFbiAB0f0AP4JAFkBJVE3r/8CzqnO7srk9/++wdw+abpASL7
ET4nRP4d3E/KY6vyOxFRR0pIJpEvfMkow4w/RISLI4mxpJz4hAsmJOynL5v1CyL/vrV397881p3H
N8mXVgc47Mf1rHA4eWrg340D5wRRJRgYLx/2B32IA2VHAuDhSBLBKRdY3b/8Kw75Lq527f2P3wHF
fcNDNGB0zwmNcPnU2L8TDQyzrQjGyPcpxoxQ/yEaPuwKJQRDkoE5I1ge2Kkv3g2cyPLu453dgW3/
awf3+A758xMO8NmP9znh8++Lpybh+/BBR4hyHyP4BwtAR/BDs8XwEfIlgX3ECJeM+eBoHpitYlf/
9l/3v33Hbvna7gCM/eCeFRinTw39+8Dw6BEmhOydumIKc3AkDzcLB7iwzwk4dJ9jhf1DF1Ls5qr8
Idv1e8tDPGB8zwkPDRTkry3Ed+KBCfh0WPrgTRAn7CEYVB4xhAk4GsE5xvSQYeldYnZPdeZxc/W1
2QEM+2E9JxiCxVMj/04Y6JGQlGKlYL4RFUwdbIs9ElIqhBnQYMGoOtgWAcRuP2Ki7tsdYLEf23PC
YnX+E7HA/IgrAAExprgiVB6wK18dESapRACIVARo7v3Lv7CrVWV++68fIFf37Q6w2I/tOWFxurqf
jsc85XfuCwwhB5bcR3hPY6U4MFA+PVKUcbiFUl9xpIB6feu5Tw24ihcrYFXmBwB52PoAlv0wnxUs
r+6n5ifAAsKJD8G5Qj4Cb475gbVi/hHH4DAUlf6ebu39ygNYdsB2VyAntdWLjyCe9D/AeU8fecYh
RDDkZwXR9f00/QSIICrhgBBWECr6gjF5EKszfoQUJaBpIYy/bq2/wOipXj3u4b8B5+VDkejXl6cw
yueEysVPpVtHPlWUI9g2EAxKiNAfMi5fHvlKcAnRCPXZF0XyW1QufszNf212sD/2I3tWSOinVuJ3
ehZxhClEfUoSkFKA4pKD/UH9I8kFhTBlj8KhBYMJ3f32n5vdUx16fGv80fIQDRjds0LjZ/JfeQTq
COZqL6RAkK7ow20BYEAoyCnco4gUGB0IWhd3ttwVN/3tD2i937Y9hOSZ0eCLzVPr8Ts3CDvCiGEB
ii/nkmAiYc4fJEfIkURYgRLsC8ohNjwISS7Mrv/tP0916C82yNd2h1jA2J7V9oB8zBfL/ROcOWHg
N0B2B8KlAAyOD1MhEJJIYGSgyAPxIn/eH/tUyI/Eh3tr9bnhIRowuueExtX2Z6IBmgkEf6AnEgZq
FjoEAzQuBa5jz72EAB3rICi5MsB6715sd+WdsT9gsA7bH0CzH+qzgubsJ0LDwCYxBZSW+AhUEsbA
KH1rtCAzAruD+UgI7EsflJb7l3+J3fdzu4IlD/hAYHJWQUL7/obHtvHjFuzRhxyiBKN+Vij9zPCR
7jV5BW4e9pCPGfz/Q5RAkIegUlFEpfKRT/aZ329Z8MMJ/qHw8ZFHHCL0zKLHq5+pgckjwbEEmd6X
XwJE8hAhDsILgjuk4o9uo6r8+Nv/LX9EHL76o+khIM9MCLv6iQwAuBbk1KEYAqocKJX8MOMLaRPO
hA9ZSICLg4E73DEVSGDFD4QrV/cND8F4ZgTgVXBvQh6z499JjYk4YgAFqJKQWATedUgAQKyH3wmC
dCJkT4C33b/7i5PZFwvtXgS7bmdBn7y/9li/Hvcvh+0PoNkP9Tm5llc/M5DECCJFoABKQEDJBCYH
roWKI7gKYT/kgf297TogZ6/ubGzqH3D6vzc8RANG96zQ+Impd4/QI0YpZFGkUJ/9/AEd8yHVQqTk
EpJeUOX1J6r8Cqq3Xlzs+vwHaPK3bQ8xeWYZ+Ouf6dphhxCJIDwREjwKEoeuBCRICtwZ0o2gf31J
uXzLva6hqhPqL8v2++3WN00PANkP8P/nTfIXffs2vn9wy/cWogImoHqRfUTJOYT5/oHVYhT0Mais
QwwqIREIxCBWfgvKfVHoX3focU9y3+5B5/+3a0z/uv7092LdEHzj4nOV7zclqE9f/TxAqDo+aPqU
BvNltjYff30J1UEgxP9ePLx/xoP5/fd93dthk7td20EhMYSVGJIsYOTU7yVg7u7LJXlEIMaB8mEM
6g0BW/jyRQlxZQLNJJRL7lVPSF76eK/bgHlsq/7zNVgSIC5gyBZApR9U81H2e2H1RZVPcVX+Ph9f
/35R9sVFZcquhQFB5ezLF/WXG/cj5L6CR1GKBNTdQKGazxFcv91dQfn2/v7/k7BsAM8ZV5qXeAiL
KE11bm2zIH2UB3nE8Bu/9ANbJ+AhvfIsbxy77GcZinZNYzu9qxRKN6Y+NqWQ2s/cuylHKpiYvObC
QyEpKNN1jCft0Ltq6hstkzlbNWJ6j6h3J3o0L8vBId0Qkp9Rb/qAU3Fho3h67XVOz+nrgiXDlQ8d
CCPUazH0dtEZRTcTY8vat1fIyuTU2rYMWln1AUqtHq0TJ64tpmBWma6nrA/KrJUhVHsPQcNm3duB
a2WNCHKZ6nKmZJFYGiDRF0Efw8An3Ky9phyDeh7H5dCwVRHVW4+i6Timcxu0nhn0OGU86Ns8iAl7
l6r4FanjPCxY/qnuWa1nHFHdGPdOZD4/jmSe6y6W1UmS52FlSBeyqvY2bJhHPTYp0Xk5jduktVuZ
DuUpTuz7WdxmmQe9Gfm4TtinvuyK45r5cxDn89Yvx2ibGqaCjn+M8WacJFsno8wWskrOEClvkxGR
RdYNNogtCmvKh0BlU7acqu60RJUJSoMuDM7LVZ3W8EdZbHHv9cHQsg0hXX1N4/Yq7+QpHRpxVY9D
GjRjtENz02+6xAxng2PXY9leq3TEx16BkyWi0yofE7qldd4umbJXuTdNq5EauUQEhdEY1wtjeqet
128nkxQBiDZmPYqp1klOnc7QprB+FrbO+BuwfdvM8DociCULO5nXPiHRwhKYA8K8VeNjf03V1ATY
z29d1px4oyf14LJpJTNYkSksgL7lHzAezSoVCdJ9gnhQD/7VwBsU9JKOulfsMuWwCLMq+9Tn9WWO
ZhYmyThBqX976mysAsNkG/hRorRPZ6SnyQ97m70perrEbTEvu05k4cwSnabsdcJlFiLwpXqcUa5Z
OQ6B8JvjIS4+MhvGcePCsZOtbiQ8cBDRonRVvfCq/X3V3ATIkavYQ95WCrHwUTcvOSp1meBcl1S0
epbWD7x12iTrcZ43qEZIz7X5RJxRukAoD6dPmHswpaNMV81gfR2N/HQ23luQv4ogw5suKuvFFI9k
kWMe+PHk6TbpuaaZyjfTTIKOqkT3467zMhd+7gOVxaWQ8fsG9zpWKAsaj/GFYItZmiKgVtUhycO2
gWeWtb0s6r4JRTW2sHNFqrtB8256X1VjsWDUy3WDh2DgXM/ermxh2bUVa+H1bAjyTH5sbW0D7vJr
VI2+rlRLNUXwLOW7Iaiz4ibuq0BKdp4L/uWy5RXVfbyMpagCluJuYVKe6SaSuhmheYfg+ixjq2v2
ZuZdgKc21b4aUu1lVoal6k3g02vi9xuY6ijA0sRLWeKLUTKuJyNM2Ex1sZQoCuWAypXP0yHIynkh
y8pbzV3fadTUn5BXv4uKKg95VBU6qqgN0rwMqjwvwkhUeeDzG9LmvvatoksUXaVxN+nKUbFoxiZo
yrLWRA3Zhknf6ritNu2QpwuToE/AB4ymxVAvcGnCwqRmFdHsFZd5dNygbiHbjmyytkpOknRutWzG
dCGaLJiyjmmvGt4yymFpl67XRV26NZ7mSFdNkgVVj0KW5pEmoxiDbIZZc6bu9JCOcjVM5FwkGVqx
uAv7uPNPpAHrlkxTfsL9xVSXNhzT3hwrnG6juIW5m0mjs0j6IXJoyzpFFlGWdyHNWp3x6WIuerfI
eyS0dG2lm2yc1mDmrlTF/cBPRhsOxR2lcXyKmQvLZsxP0hQDWmBAG94uaok++nnawqD4ks/oHJvx
nS2amzxH2xb3N37MXgnp6CLPxLsxP4UNJBetbFee8a+zmCKNJq8KxkXhDeeRVy6nLM4DWqBXqHZt
MHawQp2MjieLvEANTaVbAGCV+/y161RYFl6rW5KaJdjNACYw06yPmO65d+rnRRyUgwGrheS6dqwJ
K3/RG/ualxKdtc1lVcSlblyLVokyJxVpdV5RWEVGwK5op4DU7YmkUbH2yts0ac05LNvLNh3mwAcX
amJjrr0oP0a8O66th/UwzmMYpYP2atMtorhPgtmxrWTtqKGobTEOla9b0W0LCb578qynS4XOTSNJ
QL0YL+L3iWA26CtahOAFNZeDXNqsxpqNsT1n8+nMcK2dF0XB6DERDDm+9Htrlx7aZFWuVnxWk+5k
rYK2ZJsao3wjE7DspHMOjFZml1ROSoMP/SBMq+NhJuApqlSzycXBLD2zRMi7oQ15T8j0iadqN7pE
UxEBGYEfBk4HzVTNlnIEgzR4ptJeQ65wwiwYNtXoSrig56lbz14uw8iLu2DOxwHcisXgAd2NSv1b
4TqqsfC9UGJe67TMgjKZuvVAqM6w8zfJqFZeW38kuW/XKB3XrjZRMOXFDU0xDk1Rvi28GcZrL7sW
xRvVw2RMptZiP/W087YuB8JRNDIYae8tIKSqg3RQ+VZdOj9eA26bAkzCGkVFaMGGWWmnhWfSBsxB
PwdF7OshwmbLWr5LEV5WVY2DZuqP1cyrsBjJre2zrT+oEzql89Kj3TbukkajyiuDyJ/oohcDXQ5V
F0jspVqMMIO5jFdR0zUb2n6iIk1WDDa9nlx1pRJSrMAQ5Ys4gVenhbfMMtKux2ZodFHU8UIavwJL
3FZhgmkD7Ip3q/qTjRze7AmlJgVYx5pcorTzj2kWLZgVbjGlOzlP3YbzpNBwXoUtu3Yuwmo6Bv34
rRiydlUafll2Z47JnR0qc4FFvSlJ3y6SrI9PyIBsWOCyAsNduJXnPoJ5alc5T4GWUXQSO9Wv6uMc
wqeN13RnyL/IrBpPkAW3Pg3JNhb20rUuXfDOoYXnEgMOvl3IsSm2Xitf1zNvQpImpz1B3XFZ0Tro
G093VnYaUt/XbLRxSJx3rmR3I4budWkGp5O27s5L0+OA95Wnq8o6jZv5qoxouaJwkmCBBrlKE89o
jL1Zx3l8RcaqC5sO+Cuf5zjMRk3agWzagr+uDRkXHhbrsnMAJp+3NUSDS5H3l1WSD0sFXmVlFZ4D
1vFmBacSuyXriHZJTwLXefG2rnDgslyjAseLiHjToosrvoa4owPm0YlNOdvV3Hfb2sLSb2pRXUy+
Fonqg5GUSxO7bNNIN2nJh8uRsm5lWDDHbb7I5jwOmDfHa1IJGZCirsMew15CYljNto3BN5XobBL8
Iivx20ywUXdZU+iUTGE0UBMad60q5wWJFEFCDQ9k1NugKSgJZitWhad0VMZ4VdZVp12HPmRJ1RwD
jaPVLIOIlHPYJrG2PH8dZygF4u6ARUewdNM4RrrYSgnev0hTofO4uGw6VgWmiUeIZkxyVrP2VVbv
/K6FjZl4LpxQmmvyLqLJ3pOnZzOQeaByfathWGei5m4x2n4pOw98UIVeuyh6Kz1yYfxmWY+w0ZXD
swZ6/t4UItZ9mY2hHKtthcTpKFwVlPN048k2C3IgCxdVCTdlWQsvE8Wd9IY3Oe9YiCc2rftiOuto
v8ujBkxR2bpggEr7gGUrkALmoEViOStV6UkUhaaT3JMtsev6olv6ygWdKcwly1QRur5+xbOuXrfE
dNpk9qJwMqhiFm36xnyaDL0sxQTxl1q5WtxAAbNd+DQ9U3nj6yQDnwGG+6bqm43omi3zowiYL1/E
Bb9OROLpSNjtTE0asKZoNnltJdCn6k0TN+0xZoXduBINWlbeZTJmr/tugOsu40BLJgzUMpaX/Vhm
YVqL10CoIy2n2l94XnpTKJi9GTkXmLkAOl8X0UbZuF17KBq0acxrVOR9qGKeH6cMn1ckXbcIvaex
OY7TOV06FS8TMgH0I5gnJUJcdSIso7rVY04CWLs9Jf2iHEUbTCg+Zu3HBM77HtszxBPNkkTXvszD
ERt87E9uO+A0TPqo38rB9NqvMwuuUNBAFCeeLd/ErYSgImCsr5aiq8Yg9sGLKMNfT84DEx/j8yb2
4zCZebsuUr7z+pnoYrIx0G27GnEidYVstqzpUIDp9bKAJ128zOIPketOWVpV2kDqDWgnWoxT2eh0
jtMA4d2I537lm8wEcM/bpunm08RQ7WxxLZi7qnPsQ6j+gbRdu1AW4rpp8rK1KbN6kdMBXL04sfPU
bBgDOsobEZ2PqVrTtA6tq2vY5gNe7I2NdnMzaglP2MgJQrSqM31QTytL55VTZzWEDGvwile9sPWK
pOxVRIxYugJYZRoni7hPcdDF4IpavyQLSck5N/yYTYnZ0ribFxOMmsV6sGWzFCaxyxkYl2sn4LiD
6wI7E7mNjD8sZ95j3QuTadRN84VrOqMH2Z+6OqVhPIId6dNuWHSlFwFTmcwapIFNZDO3VZ58Pdgi
X9eiV+uaJ6UmDfSeWavNNOElc+K4tJO3mnySgskxXkinqQ1d7eowiplmLtvTCPomgZBs5RoiNMHe
zssgtotH5oXFnPuLtGgvcDsnurFziIg/LHh6mSe+0iNJ+YYMra6H3CybcYaug4lbDhkutUlpFiQl
BdYQJWtcoI1NvFXdmDuM+g9p097grMuWqubVNu9mqyG0NWHrybDihr5qsPfROJTcVjV6y/tJXJdR
FYfRbM7moQgiOL2wjthkjlM7gn9iW+ObkBeFACYLOyKqQA0xbRAbQsNhngBrNQRWzVh7aZQtiVzK
WMM5XgnMcYTVwdrX/cys9hOeb7IxXw5AkzZF5J2nOTh+UWRgg0OvqbMzYGebMo/o0rBzOQDPSYvh
VE0WqK+CEIMw11yQEWYcF9C7Gi8SSmFFTGFmVLvpo/qsbdMoiDvPW8B66evmkuY0P55oFaTKF+ei
mFAobFsEHQQdgs+b2qSvqV8uLKxr3Y1tA1SyagMeyW1S1G2Y9mHiZcXSNiVECWO6UnmbLMuYLqJB
HWdzWR27ziZhG4lEe/jYlWWyyascotfII0HmIu2GdMvoFeuzaRPN8q0cqdsmEThD5wwGxtkuimZw
gchhJc/pBaVjtY5KGD71+xIMkkdD6NmtIootcjOawBtBFIB1shrqpAlxboUeWCZDJ6owxg3wRVVZ
0NvyT1Ve2nXUgK/znR/UYJxqOXsrNINL7+WS9xlstFTZpQ8xGW3l6dTtFS8vtcHcCjDJdXdSumEM
/AJ/grSXAyMNgZNJymSdzjVw9SZ0iJ/3UQY+gMRi3YAcoRWdTufJ3HQsYytRRCG2bb6MRDZCgG7t
KXPSaFUNH2YkRshygXz6Vdp9IFDCEp2siZOvH3/4/c9/re6qfT60/dzqj58f/vnH9wr2ouzvbzhQ
eb98XeIvJOAnL/7P9GGQbTFUQPy1QHyYkv1DJ/7a9KtQvE+uEMg/Aln5/D0J9vLFV50YJH5Jsc9A
JIbkMRz0Aon/XieG8j8o+/um2JL+oRMTdUTh8Crd5zQhjwYJ6e/SiWFUD1RiKC3cF7ZRHymo6SR8
ryJ/oxIrXpu5dqYIUwaSgASnGEVVGWBcnhVzH3ZxDkoZ6DuirbWfQnhnZnEzeQ2kuX+fvUf16sf6
AQfc90NDcIQEUugP+kEbHmVjX4SSxTyIclDiimEeAs97F/elr13uws5EdeCaczmftGy4/pse7PXw
b/Xy/UxAYSvf1+tD8SU+mAkZ0zaL4i4Py2oC648bqfPa6bS211nf+Zp6RVChzg96FYGaAx7x6Q5A
AuLw/RCwQwYAMgrwOQUOuYEHM9C7NmvJkIfJGHma5gQHqnkVGXVXe9UtK5rVXKVvn34nLL+Ddyoo
ef9cQgLLEL6qcfBOL7cOnFEZwjcePqCM5CBrFh+y2X56+j2wlg/fA3X1cHaOczhJB298+B7WMtTn
/lyFOemOGR+XWdpdF362GgqT6KffhWFzPHwZlAPyfUpzX08GNU0Hg2q8NokaG5WhU8M2BTFCVeZt
KfplNnwoe1DyIs4vayDOnbx2HgPacTb2cfw33SD7MT1YT9ANKBqBuhDYrFB5uN953+wsPDCRjsD9
QuSpWM+VeOeEWKZDDXJ33J1INcNKAvHQUx3XTcW3hRUXYz+et2jaAAm32kvMcTVlq9KjryDlcgzZ
26DlYq1K8cU8f/k2zMWXXn2bLvrTOoAjEQhOYcPHPgSFTxocrP2CjnGf5wzwafYLnKm7qObv0Vy9
ehqbx94DRbQUAh4Bqa79lxG+nZNo6lExMK8MM+IKnXUQpCFUUs1EQ/9m/ve5tMP5931EoVQd1h2c
oj2Y/ziWcYnzog4d+FZjsxB/9Hp8ms3Tmxpi4rxcQ6T5FpHutB/s3xiTP+1lmE0w6gQkIAHnF/bJ
xm/HWTA3x54s63BqzborZRHExw0F6bq/Fn1rtGz55dMzC/P35/GCCYNc8d43wKI7fGc7xR5zeQMh
KQRqHUmCLC5f4aFxqz5xqca12YzetunUZewmGeYlOZtMtBZdt5kZCAACXID2ifcGguObFmETVAZ0
Ok+UJzWawxhVb6bGGxek7OolT4BuisTe1Hg8kRa/6yzLIQoSx0Nb5iDHkLcA7Dov5Inn+hMOLFcb
A7sszSAzZGz9Zsg8UO5jUoU+gwwa0FhQIYldqkaVAR9qH2g9JAptbE9j6ZUnPm8W3HbraoI0HqMy
28yRt/RLyB9CIBJG/riBnKgfznIOoyI/LVTcQ9IhBp2eOxIkzr8q0mhRoRHCEw/SGqaFn3lTAmND
hVrRvms0iVy9VLrxZ7KJOleF1l6PjdkmuC3DMcunRQzaDggF426C/KBETRqk01zBhHcmIAISm31S
QfDb9otIpEE+TyeMlAuVutc5SDVA+2/RUG2GuL/Gucoh9qeXOfebIG3cMZnHCWKCRuge+ZDxjCdd
CLZLO3s9+MlbUooty4Lelh+x6CA4bnqNU/e+GLtr67kaZE77xpTRdQLV7Jp4mwRSo6CwdHpCEKzw
BOYCjhOAul2HqDlPLcEhN2UaCFW9gTws5Inms76CjKQi2bJ00ZUd022OinPj3HlRukw7ONMOiV5u
NYaM8jLJ57Ws6Zoz2wf+2I6LoWs+MVnVeujM0nnWQdBbv3VEQawpT3gDOgGNznnvrVLrmwD27QZ7
qNZVxN7zVi2xIbptebPmRXwGdd0EEgNdOED8vUlrEMYgg3JKcBZWrLjycaaraQpa2p+5KoPJkH0C
eRq/0rF/E2UEUk1p4FsLdNpDwM4VOi5lvwXm/XaK+Xs1+xdefaHczlAgP7SI9v6v5MB+lkk/aa90
QZtCjsSWWzNX8xLqNC/aDOJlWchwpGRcdpDKIg6fNjRaDRkkdJ09h3H2SKvI28xkWBZiOi+EWklb
biSG7dkZdl3Xl6U/DqFqogUfDdJxaRwgr177hVeHiYPc8DwXx6qCsD1KOxI0HWcLXlathqz+66LC
ZzlncZBk9kPfz+85r1mAPBeQNnlrubyp2+Z6b2XcSLtgSC+GJiPBVMNdgk4QKnWwKHpwyL2Cf0E2
i0I0XXy0fnKBMkk3EDqCJAmpqdHh47bv2bGty2UaseU0guqLUn7jCwgkU1YQjS3gIKZ3rjJvqhbI
0+Tht6U1b3NbXjTc+pq7u9T9jc/CjzgTqEiGBQe1fYTD2f2HRjaTHjIAcBPWPsiUiVs1SX0DCllj
29NS4beySd+KEjSIPTijF11b45awsZZN2l5H899Z4Me6A4emwK8x2ERQ6P6wO0VZTCkjbRNGys81
TmCfYdF2QSXqv7H1+ycdMAsOSx/OO3CoJoEo4OGbCO8oB8bRhLKAvKrsci+cR3X3tEN5xIVBCMLg
aBF8DA8Y4n6439CXHtMiy6KhCkHseBtHkORponNDZYDjSxnVq6wm6x95Ixwvg/nbH8M8cNjW0KKK
q74KlbhCoMbyUV36wp3Xo3hT9t3d4LO/4QiPjhFD+PX5vDSc/Xw4Rhh9b1IJYyRle1rBjq8btOoQ
aFI2JVetX0ASspvhW1jfF+pAxTaU4ikAEBwSfIPo4VuTrEtnL8FV6DlQNjI7L2JXvy4msezdPtMW
X1oebyG9cZ1U/MwU2d8EGnv+e7B8oAgQ8jfwqTAu/oTs/qhTVrQGVCBIi+uJt9sUs41yw7GHozzM
I/k3wD6yM+CTM0BKIGKFwPqQkHPUjv+PsDNpblzHsvAvQgQHcMCWg0ZLni3bG4QngeAIghPIX9+H
erXpqo7qTb6XmbJEgSBw7znfQVqBjdVCAMiJ3J41m8yoF4lCff/fx/b/+KTQgygH3tFe6fl/WxKc
oWalu3CVNIu5d/L5vuAt1PwpKP+fmWP/R7cIgxeBFrTpiLMgFflvdFXQeqKpPAGbqRIbOhTYDqBQ
6+kV9UqqqmYXlFgF5kHsZB++/vdv+X9M2zWEiUATFj4X/fv/nkBOUBlaBGBnQrik0n1BO7uzzHwI
jbxWHLhNXRSII/23SYuo+n/UlziqBofWIJULzJ1a/74gNKwQQV5bc7KM/FnDUd2KoAV1UZYb2veb
ntqQOl04TqMFHMSKC8/t0xIu+NbrJ9iIINEGm6WaDt3zQK1t0XMJqGN8cep2iecOcplducdqzorE
Y3mWWJX3qEGd2XD67bHZFM2YpUvrfOWTdV9Y7OIWdhVhS3VSL9cP8lxXDjvRnnyGs7mfc/fEpmfR
yp0WalcHUxnDZ1XwM72IybM3TV6a9RA86NjtK5NZCWRkuuqJL4vHxcEtshGWoftsw7HB9kwey/Kn
u2+dYokbFD2brh63ZUliNzcfAfrM6LgM0PL6UvcRrUMYisOQ1KDzYJIakUhriWvG/oJO67ssNFAH
O+xR8L6nunzQ7fw1SP/Ld+m2VzDggjKTMWRrwGR5QpvpbI/0KBzTRm4nNvlSgojJLAjsetwYqIbZ
wle4KJIdNE8wa3/jBE8gEPVj0aKOqcd677P+V83LXvNvIrw7Zk9F7CHUQ2lQbu2xJ8eRe/1GkYWc
HKnOXiGAigQ4qRVIRAz9VlxdnSy0fjJ5wD6wzLGI9XP7Uq3czNL0/X1YC2fbsqk+Dmz4Q/vrpgqt
7K5qHPfUdW2LstKmD/5IlkSPIyA01KRdN1rxNPPqGeeP4I1sXj9kEniey4bppIjb7SacCQOjLn+a
Pbs5sYJ7QI+q8B0G7nESs3xygjyMcODbPZHM/mihyK6g0PDoi+WAZc1O0Y6PW4714dKoag8SqPoG
WdlEmo9p5QXdozMonsxztVrA+XZu1PhOOvbqs0Y9WoY5jws+QbruXsJ7/8BTWW6qWaGyoCb/gLG0
EZZC5xHAQ4eHR+/9mn/NsrAurcYU1NLsJEFdXJHJPE/zRO8zv9gz3yQAhcmzCXhxXIIC0CSzRERI
8N4u5k7oPlVDktsczIn9p9z601ogi00zuLDCEQljxZgYyoN4luWOqXH6B09rXfGUz7CqISbjjxiM
NzGJdBTdH9ykSDuA2sxE4A0X3iMn9rITjYis0udgPcWrGhn89KoEtjWjuDPDcaT2Q8n9V0+1u6aZ
9rzQF5obF85peGhdPy7o9F0N5uBm6qgcnXSzjCuJx8P2QMSY/q+p+blCi9X20KKJeciVOTtC7/sJ
NeRQfUxSH5Rv3c0uf5ls85071p3R7a40MK6V3vvKxDPzti3hh8HRXtx1/OBO6hyCTYzqwa2jTk8P
TmUeAtY+DtcxIx9MsBclrY0m/MOpR7Sz8GloAzCiMQ9WNv4JmEJ6pk9Za84tfN45fKkq66ERgDz4
FgrPgXt630GJl868aWZysPR0lraKoaO08fzTq6GIGF7TkOGhbNVl/U5WY20U9+SdduY+ZSPQt5mS
A8DObeMEHzO3d4E8u3X3lMk5KQ0suqVqz6HuJvBf/dEKBY9GX+Rph1aj9adzpumT8dhH5zhPAyMv
YamO2eoSW8v3+rYKzERmuQl3p4fZUvvR6D2wS0gN7AMKyXfgEYApx6ZqkwOj9lNeLWe7bS7SdHun
dp5AdB0G7T51ZtnMvN3nwXBUGSwabs7oZre11e1KK4ShPz0Ql72gW9qKVrwWDd1V9omo5QH/6Qg5
Zj3fru82lu1FMhjOFknQ0e0LtmykDuuI1eOZC0gL66hyKo+O26bz5N5RBbiYmYfCLr7Wya1pe3Fs
vS/Qo+MYxyfbgWcC4PPs0j3J5wdP6IvN24vp0AnC5zuvF+tkmE5BaDZziEGfEs49gHAeIFXx6rEM
/Zp6zZR9t6jsOAYy6mb6LbuNMD6aoeEPdJ8flRMWGNdLdWndO0v4cfuiOaujOVuqmGGIK0dnEU5D
2oaW/KN580rneUdDHivafvQD2+jaUluXdRca5nsz1a/ClDDAGvpnnO5JZjY2iY7uS4Hef2jdP1mh
/sS0jvSynIbC+Ra1vviEfSyddSbU33qDgq/d8HcPmxhANbQzwgJGEyR9n6HXDPM3wumxy0BCFF1C
K/edjI4A5uVfZYMe2MrC33A+tn0H40n6OhWubDbGnndLxsy2YGaAtTnbUZMfKbGeitwRqeIvnpPf
14Tcr4BUK63PpUSLDp5bhhzAi0lK95h1xfg8kPK1VF5+lsGCvfSoObaVyR6LyOf5aegfQXh3GxQM
F5ABbQU1QTNgcb7y241PuYPfakgrIIU9RsS+AhsLCxk7o7chzRKFY/bautYT6pM68ly9z7vxPLj2
YzhNTWTV1ZA6vvktuahieGJwBr02Bg0IpBeQWlLUF+FTEquuvkwdmmIwd3s6ouV3W/rudAyuQ80/
mbHu2qCvAIrDaMOz59lYluATRyMlDSRlSQHFNp+UyeweJOIDqeovUahXYbFnI7FyEYI7ww5tIB/7
3vOAkIHZ6zorKVw/EdLWKWThPSP7okUTjiLR4ATmjeuMMOSGg2XCAAqJ1z2wks0xNOTIXonNXuOR
CwAIVxW483pIdAlkOIdZEQqUCU1cmPp4azpF4XYR74Af+yb/sk0WQTVbNqyTEq8uDj00COXRFrqC
M8aWw6qoxPIx4O3GEoi1zqd7DaWmuru5MJplU0LemVUfl7755D3dTbL8NGAhMM28KSa4RLee26Su
2TEYlzLyZYbBzGY7bjwv6hsMoMtb4NqleAvIlhD5VQHuAgIATlhVkOLGJkjy3KIRC9WK62osouXO
bvQ37P0vof1r6PR/tuZpTyD+9GX9WYTZkff6VI9q2yn50wq33Gd5qgNQ1qh0fjrXSYaWxhMOgo+k
NcNQWj90+lo4cPcbJN3xYYgWeq1gvUaLtOKwgLZ4Y55vvLWovCNTYdw7dz6qtSjIxzmhufMGJzqe
++DDyfgLHoOjL4sNYWMdDXjyJ97c9SG99JaC7FjnFbhJkw68+SmoBoJosl9TNlvzOpvxvuX4CnTZ
hwC3UVNvoL58WLM+Md0d+YjOWzoJyR9bMBJh07xqbSes6EP0jiTcQgloQZqDNx5bQCciF9A6BoUa
Fv9n07aKTcnSzO/3c6CPOuyOfd6hwyRD0hDnHfTF/TQGH2IIP0DtHkfo4GUOoLywnvkC/dXxBuCV
5KnMl4gtg4q1gSHvLkGC2hFNVvEtVPcNO/pXo07xCP9hRF4naYJEgMqLPV1+3yIdjr28d453aqdV
1nQGEpcaLFxFg6NfhkvUjmOYVA1uVDgX6bhqUhm2iqQVDBgv478luitRW/6GLzED9BS3cl0SvGrf
o5Je5cV60ie7sfay1h8116hbgflSZ/nymnlv92+u1STBnJ+4dDc0s4G49q/e0h95x7Z8sj5XlyAb
zSZTwaMb1Ol6E3qTXQo+3aNTSWhNtnUTYGfOoEfz7UTtD5710By9I6DPx45x8JHM3nVjCB2wNy+8
0Zt2xGLp+LFDWBlVg7iMQ3DKlglrvlO/5aP7NKDBj2RkiirbjsHkAe5QeSw4NPYAlfww5tB1M+j1
YlGvQ9F1kT/w+TC/+b246Ap5mJKMXTJyuoW9UZ2aWTyWOQTpEGJdFyo4LBRwbMXfStbuZemBFFzg
rhqQmJGnP8BP1eBGMK5T/df5QzpY+SFwgh++BM8ZbAikDoKPYvG+PTkeZQU93FiRm4lHH05arb9C
4nFQOwQAdeUh0eIcuIWLp8O3yXOoqs74pi3l3+IzI9IBMSfL1QQfNyOgQAMWectGfcx+/uvkZQwY
6uj7Ver0w1HK4NvyGoxOOb8UtvU6Bw4wpwn7YoXVZNlPk30gY5V4obnP2txPegyNZvD2xNSwLRUd
Tbu6/gkaEcQmE3Nc502WZpB4YklAyNm9flRLF8ShLK+6nBHWEeXdOvhOwE1quRCHVIkIhsVV6i2Y
Q9lL5TUnHeIJ6xf4AVY7KgDnNsBNKClDOEGwDWHxENf/wFI+lY0fGVDcsV0OBuGK/mwj9eDW1I6c
DBB3HbbvnPd2NAlrPmE48GGOega7je6zFXpjoTKNSopVUgj0u7QqTpp4j7WAOuWXyDwE3QDIX1yX
ij/2rSW3i1/1SU+xfbblS+uw5zab77OsPRWuinRTIpbEMw0IrHoHu3ZXKeRGakjUmebvM8vSsJgP
fja+N519aLBH6JrFudelS2BmNGsswZy/1xVKKS03QBUhqM826izr6BTtu8ie16SUxbXcNrP7Kx77
a9HOXjwJyDCkztWmW3wbkRpA7TVGsaqw+PpoSjpsvGvnnDZMPYCBegwyunOCuY6UCj/GRc9oWfhP
E2D9s0Q/RBkJRNyH2Qyw6ENkgR/n3TNczjJuOOjBNpc/t3jJzelZXDxNWbVFmdJHwYTVZZY+SWvc
89uLbkNckOGvCRfYTq2zqQrTJLl07izP8lKvR2Exj9UzipON9r9oDowaZYNJ3RHdVYawXOmvs1te
ezWD+cnAdvHcinNldZHuAoRKKrqfsJl7TTnEbkG83SxwsWVNyk3bmD3yGXrfWqgSWXvq+/nZz5W9
8wy5VGDhYpxAgMoWVbas02JN5akAJK5HinfXG18BQ21718HLGoeiY6yPvLBLyLesg8Iwv0n+jO8D
U81DeAqLRzQvecxyaWDGEjwOFbo0V2PHGto2gkT5VtjKjYgwz6DXNkGRJaLBxYI5d3e1Wj7sZTpN
sOogy2KLsUUS9l2bylodaun8wcnKNzOiZhvGrTdVEtBlTnBeA/pJhZu+jlChm/afsZ/12nZaRVQ3
DF16y+EVOsW+ceydKpR1cjV/a9ZqbO7Jue/GB0T4TjlMre1UT++CBS/FsoRRBfZ6q8r8kRLYcpR5
O5vzj5A1y6t/GE2WGnRbsQK3tQeTG0Y2LK24GP0nZ5qqNIRiZBUo/UaxZJt5xEoi/fDMvB4kGpIH
qeycg+O013Lo/I1q3ce2tB88D8YTxAodzz79KablYjcyPCyi+mkn5b6GXvA2sj0zaFvaqpu3uUf8
NPvVA7b1kk+/VliopEb0LpoGD8NZskem+1dRiR9L679mYV6sHKT0RnSSkx0ckOuEzzagrjBKX9BV
GViNM4yZAW6fh5CNky94xDVY0mY0kaTmEkAFCXwENxC6MKme3C2d2wc/Qzmig/ER5IFK6eQZOEwI
Ti2yfvZyRM1AhUErC0nkULeI8NgMDEU6QWWA1yYoCIAXBtZjQLWdypmehrbz0AS9dFDbYgrqL3VX
t90a8MhnT/UQiLtew/is3BeKvRZ0keXua/LQGQ+44HJmhe3tmsnZwuj2Ysdr5RlkcVSMqfDkwR/y
6+y3YeJwAJvctqMaSxcWDOxxqN3yHiZuWYsptiqgeJbGw1srC9WtbQ7WYHk7o2E9NxQzLyPzeW6w
XOp8Odllc6FTI7Y5t7LUG8x2qLUdd6a9b2YTJr4L4WeeQL/XyxREODnvzrfX0Frp8A2AUySG8mSQ
ro5uNQtF4DSiAb7zLE4e+qHUKhd4d2F+zb0lzQayd6nydkQ4l7aQ58aHvZdnhZO44ZLaVYW1oJQp
1A5wnWROhMP+tUJVzDlPvbreCsueZTFZdJWqERY6tzqJGr48EGRQmXVue4FK1Vp3LtMU8Si5Ba8Q
+qm1+M98x6BBtPjwKA+wAofhm6DF52IjR2Gb4lcq+6lURWxZGOh9ExQCUxP+PcbghCTfRqnl1+vu
un76pqS7hi3+rtbhpXElmky864IUVGSUfeV1BJzX+h7r4XVEmgoHCPcpTMzndgHFiZgOYFHzKDVf
G6Q2IjOVEfXL58nHamNEm0J5eCZQ19XkNqmY68eQ5LBUcUXYshswwPbUjWlG/b9q5g+m0olf4mog
bvw2Tn/1any9lpuTsODLtfKru6uXyDtAGfvjDFkkLv91yYXTRirPLg1SHRFKdBlxPYmovnQyLKLZ
wXY/Nf1VQ+6PArqxEW8CefBkc0hKQt1+RiI14TVPIsMmUBQPbqIV8hG8/mhS1+1/ZI+rXvH4ueRo
SsgjLFk4hO37vAyId9I//sDJcAUxhLFbl+epfhv1gjVdrUntKVIaDZxXWU/W+LzUKz/DOicdBAUK
0C/dTnbYY/LZ8Mggtjbld4iMDFGHvqWrLPNElJs2wMy3donChzfyoPIJbRonB1N7FKYBOhCn/mrX
0O0iTFpgdYrBWJ2JJOe2tK7D6J0YR6TJsJ3Qj6HJz4U7WVENWnwlTkCekotcINU3HO6W26LEqeoS
q+7y4w7+sjHArA+FUvWZTehBlsxE1ZIFsfaCJmLl+OJb+RRV9aLSkGUIlnIQiHhAZ5i8U9D+1Gv+
Y6afyFtghVjLxCmReZVHOpzGKG9h2S9DxD1vesGO1ETGte9dQRBDCLLHcUS6p58PvRh+fCDgqDCn
PauGPm1apEyU8jf1wp77vrdjmfUviLM2qT/Z30Jn6UhRE8AtLCKB+7IdmxUvk+EOJ2rQqAiDbacp
wJjxU5cVeOc5dn2TwbTn514pmXZs2ku/uRuG4WiV+mAgtcjh3ppB3PkIb6Z1YD8OM7i//K1USw41
rLmgHsTkVCjYxRgcZouknG9WrjmaG6D4Yuh5NI/5TlN1NlnzAmPvExGS8mhG/9EVWPiRGEI26pn3
AKxzC0Glzn+BpP7sIiK0o9ZbJ6zUD+Y/nodHmoX91ppfbCJBAmcHIsW4K/M5rmZ6dBzoKQOo96Ag
CUixY0/XxmIEjgPQOa2Fd3FnBz4i/UFLXeCGjmdfe/u2mN/LSZ6mqv0EYrSm1YL9SASyOlPUT90Z
Mc4HpzXfQD/ORAdPsrX7uBYjUt8EVFzfvOcB9Mw+/BVSkAhsdh0BSPm2ffRUBuWwR2Xq1f69lPK+
G/1hLV8SyIFv2pYPUOYy3MPGPqiOfqu2xyZGujufeK8LFEM/CI5MOgxTNQDYgPMMaq045n5U5DUC
gWZUMWyvAxH+HNu9ETEtkTPndvYcuuOZyvZr6J2XMXcR/wo1clpgNPv8fpFQEMP+ybbJ3zSg5nJ4
fy78oIorbaoTsf0T8JIdKZxtj2IAod0akMIid94qwlQMkbIFYCD89+kud51j3jpRPdOLNU4XVzpP
foElTgsKOyl8yHh4QUARKo9q2hit9ymPMpedmizbLV4Hpt0bU4uMIra8AK2yXb85+Kf7oiyzxSbo
7shcscQrgteB3Dcu17Fn7aoWVYa3vCPBdTd31hRxIP9jwY68rb5DDw0Er6ofuSANidUOOQSUjQ0K
CQRI+Vdr66ig7qGFlD2aH1Xhxw2muKDNU+d5l2qkfow6/jYxYG61R89JRi9/8jsLWl7cVPWvG6Lr
DaYc3XDNPwDaeRHcomO4dFs3wKpfM/LgAhVATpneLwQ2jltXMZnyHUWUa6Unv6fKeslr9uwojPDQ
VED+HQHgLKxrZDKXS8+qdIZ2gKigs5smTHQTDtGE1i/ynC+PjGe2rrFB8Mmk7yaIMTMs9BkMHKHu
mskv4l7Rc9acmVs8Uu3dUXIaZ6QCcDz7ky4nmHIdkB4kGQTB5qEGKeOuD/J92T8hKYWEdFfc2SWU
CqT632oHW3UODLuqMMPa0T8OA/BBDh8Im4qbzOBaQma8O5HdhTOkc8n6Y1/beeTr8B681ZVPwcWX
9NFVnR9LHEASz/zX9+fzOu5cwK8oFpk0OTLVHHm2nrguBszO48XB7G7dyd9JC9pI7MruZOv5Plia
k2AosBpgS2hc8wekmD9o2LnHoHaPeVk1cTfcCXi6QwB1od4HdfkEE2yVFdzrZPw7WN8I9TnhW0iC
xAUiZvVIggCw2CEUDQMFaJTrTA+FRxF2lQlx4L8Wkh+pnSH75TXoxhv3zvC8WgM62c5tfhbrsa8m
ILSh3tqGm2M4jzoaiHOBPD6ijmKP7txiTjYfSOrtaK7qg14gevF5RFQQ2v4CkQYJK+/bOjQIRW8J
A0anvPoUltORajgxwu5RWGBzrJZ+r6r+rlytPxAT9raCPzYjBYwkvhX1DC6HXB8vd34IsY2fVCZh
yYU4EEXhG4R8QWLSlLFflvsap8ceC/+v95ZfFwdPJIEaSbrMGTBvjRMXkMtGTjlX+cYQmD2QRcqK
LXemKzC06sGzD1WNlNYCTCuqepS1M5MnZOqx+bEKSdai/QR/8QQV9Cew6zzldXvKAobWgP1N2rzp
eQSQNL3rbHzLG6MiZN6biC9WijnIDnURkLQ0SIrjwb/vpd5y37Pua1Y8Shh7ivB3u6lDHNLQHcSa
UauRXcZRYHk8ZNyOlgnmIgLQkGUmuV9DjXw0f0i/wp3AbPNK6uzazv0L8mA30PrqgRsExLZRU3gW
lnfAFl9tynVR5n1zLiU6Zr4Pw9HADQNn6HBnr7BX5pX1zTxorTOOKFA4AmLpZL0XCDFFuUcPA3KM
gzvtW+o8s3Y5BfziLHli+PBNTBlsCSJKxVCZiI72KxlUgTccDB4sH4lz7B0kKLuj3/R/M3fhUoUQ
m0KX4eAYkjaQkWMHXVxaLRynzmQzS1rH2nCFoxhwZRwzKh6HsyW+qAJkUE/XZn3u8/IQtPbn+nvR
oABsnGQWE3qiHafil9drbS3xSwi1ks39q10gFdspjblZHH2k7/6pPTVknsG+Gm/8p2YFAPxYUhWH
PV7hj6wALwD/s/VGnG1g8GcQua+t8HD2i3m4XUitf/BPar6RdrqqaoYQM07XjJFX2r8Lp90vsOGy
eflllYDcZqHKzch4nRssgPQXx+/9jEuVws6493UzIsoewCvPEZJsyIuLWqXNLUjXLE/yMc/2c7XJ
hfuKMuUrsJo06JC6tIGCum5+kGP3R8egiDpTPeCspN0Cmz5aZn7iiwtPSnow+5GubhFfrAMHITaU
dWUzfBfVJ0CFT4uj9LbdAN2YnRRNeNGc7MYAngfrra8AT7oBWRz3FPezRlMaIYsbgUqoIhmMfkRn
Gss51Fi6/A2g8Qk7DMJrQT1yaFzD0bfnPS1LSE4++5yAEKIfoecFsCa+Ad7Iab7mIEdJpfH4W6mn
lhRYQ5Yyl6+BfntKoV052kKtoj1r7+ogbqeW7YJiRwfr1ZcDKFvK3yAsbnscWxNNOQ6YyDoHexl8
5NxWyRLIHyi4P0WIzdZyH0IUHoLhxo7WeCUgW9Hi1i0Sfy4E+D4zVxcj4tLmjZASuiPC/pHI+2se
qjuBWFxgmTJSxfK7Tgm0RIi7c8zQ29ya+v4Kn+R3glDPZZYGVnfnctCjmK5zMf3qBY1ILe8zx1wL
is4Oa+UdwQu7Zv51DNoej5urKv1v5Uy7OUyDxk/Lxv7tifU7hOQKRP4Xx4vcVRkaVYXOBgrzqZNt
2o14tzLzcMGmRrOFzqe0+b1VvIX0OejJT06X6zLVJ+J5SWAv27lnu/Vdbz/Ie8z4mjVHB6n89Xvd
vuQgxa/EuQ59GR6UWEkZhbf2/OGnrvesQ0+nA8z80iNZ1JBPv7Av3TBfcT4K2peC39EM8Vw8YT2h
BdJHw2fHfqEUAOOiw7UKcE4PaO3fFr7P1M8JGcJziHMZMmRFlYWS1kcvXE31U5epeL0mC0nF0q7u
p8UXyNVlkPltusHafVw/ZL0jtw8SDiLLoXm7PcW3XpoYdeCzswvs8Ur97lpM9NVRHozC8RpKXIbt
L3/m8fawN31ZRAZI0T+dN/7JJLQoC37p7OcxyH8Cg1WyqNemvNYxDgF7KlpUf3Scr3kGVxBmOBPw
7NDMYqiYv4VyepfjfIDoNmAMnRMOiokDB2+D5wKtqY//w2mDz4u/RP+8SMgJqw7Fh1ZWdlzVtWVY
1+b1Fx9o4VK3B7vG8nT7diGvHngdxtRD7+0bcir7Bv0VOv/i1V7I72DhYtt8/qWCwzOEaRh5vUkC
itM9BPK5mIpynYo4R+23rjCBch/OawUTY23DFSkvFAjcTczQvbmObZXMqn2+XTwNcJEWMb9i0edO
eGmV4TPGwtmNfge5sf5eJ+Ii7V+DJwIHMvTq3bjVQyiy09iHcADQ5FPO/twaI+QtGDOrClJ0g2dn
HBLbhc4usLbxBpeyXilJe6avyJEBFpDokm/dfV/YiVl6sPdtWnX4Krcb5lVYdJ02wZli3yDw7goX
Z08ZJCZM1e7ayYfuh8hpNp1Fh/WdZ90rnHx41neA6XEwEUiG28hV7nD1cW5N4F1vj8rtl0K7X7X7
efvJdRbVBmuCzREcFfmL7tiPXPcMyw3e6/UW4xW4WNwdzGgHJ1chUft6u++3N2/xEn8IDihv9rcx
75vgiULQMT0WpSa8aul8/rMTrW+yfm3ht2+3d7Sz87JglYLYkPYV/nKkG5wQ9otsa6p5/9CuUwwn
MEWITz17HQaZVGTtNHAx6+e2RZvWXXBaivdZsNNM5/i2iDgVXmEj5RJaxadcp6KaMfvQgB9whtt+
VnhKrM6vowxMgk/s/agQFbjtnm7Q31dG357825z8ZyxKnMYz1nE/YMtaB8dg8fVJ/gLaK7lJZ7eB
vU1AwF2fjjngyBcMjBv+oFGOfUvd3xbIdRbA1IV6JpYz1tbk9qCsMxMby2fQX6lsjjqo9sP61OKq
5D+PEqwzSqGBTMNwvf0IYfYjTvtLbova7fvenrsGeH1jm0sO1mw9U+IH1NiqKGGEzOR9367y9vOO
Pb1N1RDd5tltsZG586XMvarZj91Cu1vvO9MopewXK+vub+LYOGJWhjlJHdc/5Mzfmbra3+Sw226D
8ymu3WyfZ2MnuY/JWk54o1vxMZgTysy0z9aCAu/c5p9177xCB9pZqgcAgUXWJtV75nJIanMS4tY6
fPgf5s5jR3Yl2bL/0nM+UDjVNHRGZKgUkWJCpKQmncKpvr4Xs6oeUNVAN96sR3Xr3HNTBEmn2ba9
lx3hZ8EFGYffaBh+pwasAJa/ZRq1L9Vc58xfe1biiFOBM1qH3XDUw/D77/sWVfoxMnyd1bq/Szn/
5cZOH5MULpElt3UxHce/q8kP1E8tp4lxUJJ2Op1v1SRyT4HnMwzkkP37iMrGPOllt8016FwjZjtu
TiqBoHqqeAOW5YM7qjfLHn5VO34bSj8WhkC1Vb/k6eAhGOlng8WGbwZOhdhXS+/qdQ3qkHqYfz3N
5HKrPnlOLC63qX4HBwVTSaQM7ue/m+vvxHBKjDxJQJQNgTBQXwKRe76n/h6MIc6PcCrX3Pr/PAP+
Dk3Vt09V9Njwgw1j9Rnl2WfnvHdd/I4O8lT3DfNLXhuaDHBg+umSOMWD1XBK/91biQiO1IJE3vko
Yry/pH973v9k49sshJJmcuCARGPG77/MpcLf2ZJTKTO0uP/HFRj4XCPD/5oieRHFeUr6X3fi9hAS
xlX1Wo3996SVB70Otl5FFeRCBfurnGXc/yKBrusoOGqavwYEdz//mZjr4arDheI+z//13y04v0hT
UX0r0jjzcQk/iYIqd+8Skd857fHvefl7o82PBZXiLfE1brjhH+fj5GdXXfUrUxAIEsfAi9aBpZ//
TpW/C/536VUFnCduj/78aVWzRqzTBi78pWVy96Z2PuLfmxUxu8bwLVDA5h+fpNrCHKOfwoBMaNfy
Ovq1v5J1dLU8SiCvInlQupiE3YaXNHA9BxkvbsJjMvnHrrtzggy5RG3Nsrv04XAIq5weeFsLB+Rh
0l4zFXzI5FsaIloG+H8iL3zHXXOue0ahFf3lggE+XgQdhS64E/gEKLTii89bc2VM3sac9Qy96bax
1q2FCdZlkDG0A7gHqdcSnEtS/ABFxcwUd5aT34MPBkmU20DsqmJZGPmrlVVL8DI/TpkcGQMdrRnm
MxEaGpg9wliBUtkcvbTGnLAzNIdq2yDqlzprMFXOMmuddw1GgmvzidIzH4qm3fa5YVMRqxe6ZINK
oGDqd6wL4FBIUQ5P6gNwlyW5tXxvNe2bqq+dP64n3NYL04t+2WOAe1ddow6ABgfKDajYMalJb7vi
0U/C994X+8CRT0FhH6RkXqKb08lr8uNQybsevCiOWr+VF3SPD+iFwaJiOqYAgSRDeZxoYIU+ubhY
hk2Od88t5E8vvovMuklS8ttMc588oE81hjJXr+DdDOTBkvpumEscUUUHrcGi0yrwFcTDYuZbFQqp
wrmLozRsloWV7UfcW6juM8mueykKG8+Og4kb8hOz4ypadlMyP6fiJjAuaW12xuyNQNt6OKn0R6GS
XTxFqI3hqxhKoKJEzibXfo2zERCclq9JC0YAXcqdGSYvnoEXPW93XurfT0P3RHiV8zALNqUZHYSf
7FqwVpPLRRHSSLciWMXhpZcNKvkn0S865bFgtO64S0NqtAnaU6j5HAy5vpWUCF3srQQTZIyS1Gh2
tmykAs3SpNg77as360V5b2BiVPpSxlRvSeDSy5Fli446T+dCM4NsjRp/L8r0kdnDVU+JNqrks5v8
qy0ZS05RBdupu2TxD+RVBleNdhzd4RSJq2/EG2UM61AbfoF/yjsVOs7CuBVF+aLsmBGrs1W6v6V2
Wbiod1NuD081vj6+DoI7gf9lRhondOKjTqp5YdtJvzX09hIcGl2+aaJn7FwWe79rn2SZWFzD8qNu
u10LjA2NPlqPTZBvkad1mEyXxIZRlIhwQ4D1u8BL13G0ETmAlejAdcEtsonbDh+odofofYdfzORU
W2VuHIB74yglqLB2vokj8GUSHgYDuRB96N6JzK2ly5SYrjx2srl4SXADjLhr/enRVva4VmbyIKrq
IiZ3l2mckUkevkPDfE0D8cxof+nhk5Uzl3LUQvh5XEdDn757lVnLWO6w7ANn6LprHsd3ejWNy9Q3
oBviA2v0YdF4TOxcatHuZFhNsidq+2xmo77knBQb2aY7k+SrCn8bX53Ihu5mIGWIqcWSoDOf7NJb
B5HsvvzcWZPE3We0/pZ7qJR11UultlWv3gxP25kRMmJdojFnRnOUVnTKJg59qD3BQnm8XrvcW1sV
X5TcGg7OGbsGeHbSBKkUox/uIkOjOSo8bZn0jLZG68bUfdzG8H9wZS+7lJH+BAC3c05dEJ1rzbq4
/fjtO8ygQiWZ4xrjAkDKUaLh9Xax0b3qpS+9WznJK1YhYxHZ4mcqhsvQO8WqxXSIqTyPV6YePyuE
hSns66XfgLjVhLfMreRR2NO9KbqdRzI50yJz2eRms3Iz8qtptC1sZ+8n97grk5WDwipNTlm/IX2j
lgo8Bg6HsA1KailkqElgoSrtFtdleS06TmrdCH9zYEFkw29dhfIWagFun46Wa015bN8nDUNtXy08
JepjLN0b/MU9wcK3KvSclSaCvdZ7n6MYUP3DEAsgJpSBkcWydtttMLhfVVfAr2rbp6JTB7vQn00F
8IALhZ+UCahVYPth5H+RihmEN+4sY/iwZf3c+9VWRlhbp/I3NmZGlgn5EQhwH2IASaZoXDKW36q4
qhdQFa3Bek/ruFrFGq/cro5/svID+DMBglCGK6ERD3SxeeHmmlVIHCWh0h5UweXOxmFrag03lYFl
afwBX7i3h4qOOliV9AcEKBAKhjRBVKjbo8dw25H5XpGHWuAX2wVT0y0jHb0t8z/aodzgRIVhd9dB
hepbdYvxViwjM8s3VdrUgIJPdHfdUD7IZLzv/X7VetoR4w5YYAnKox15DTL7TGTLbarxqho3HhIM
aqM54HYo35Kws7dpPuQMfdEk+noPAaxZGT1KbIhpTJTGr+/cRe0YrpgrEX0V8asveQdkOYZDmQz6
Zqp9Zi5Mx7uq+bQi8hciURuZW+bGanosPvCALmaX7xpeG3bmimUuMx/i5BGTd7i2Q/9DpdGlpiPB
AlduamX6VIKC7LjBYD7BlSBieHU2VYySsQ1QYHw1nAxz+rgwKYtWlaqI0hvQkszg0SmsclF0Q7+q
W+hh6V0j5LfEHLysJhN0VtjtAzJlvW3WeMyYtjpRFS41a5miwC/43zg1QXsTi1xmwr1afXdpJnlJ
RYf5u9YZirbTobOBJJvaB0ZCgSHNMzdmhq1+MsyXWPXU9WeLKR9E54PNmCHnoldqdDaaasRhaNxv
HZMZw7KYXNu40WcbpR6Mu1TJ+3pMHwtlvmr+9GbGo0OWGkexUetz8vnmqRaVtTcwPUCezeqVgOXF
5cyo2EGX57qFJz+Deeqwi6zO3nCF8ky08zQJp8qhr2k+KlVsBx9TT0/YoyXYN9pPxKvP7eCe+gkN
xq8LF7eb+DR9jU+F54UyyBlDcwk7NV52BIhqRGhptIdqnfj+IfSopwM/oFGKxoUgA7QMYvXtYldx
GUKbWbEHLbKyqn5tcyfHkZpTasxd/aC5DY61m4hswTYYg+EnUPj1I8yzIOgei/CKwoicZOs3l9Nz
lddbVfU/HZZAUUbPdiDeBz7zxhZ48QFhGSF2d9RtLXEvRgWF1sZlH8QQWn1TI6zv4jOI3qyotzgE
xJcI2k94tic1Qq8TzBjTVew9pVn6Vc/hIYSAM6RWdDl/Plp4yVSDczWnYo812SE2g1kpzroXf56T
xsluKLH+6TJ6xUZhYF318BbBEH2F4ugtUq79CjGYuRS0CUdjLg1Rnyhd7qwsoYVnhkNxSmJKavGW
TQ71OqhwHaa+ld9NzN7KRAyLsuYzjU2MvmUsMdW7wlz3VXXLeu9KgAzsrx+ABhUTJS/5I98o+Dt6
fOdLWhHwkSbNXYqDtC9cGEztyTEibdOnNgSi+Qi38HAUEvhDGIQ803uj7MONKhl5Yjm4CwH1Yt8+
2tU1ssRRV0zGKvGD9YjfzmoepyF9IhGJ3kLHDaEDO1fvMhBT7r00yl+9iSIeKRsYZZACrKRswWzz
HZtYWgvH3LVwJlvBgdzVP15RR7zR5ZMM+Ihi4x070MWP/Fc3KI6BnT0LbIK11+vEYkJv3fkWvz6O
BCNz15HsSdqFLRBwneEfysEnkBmufjO/LZjZ7XrD/xwc8WwnzgDgNHQXdYpUS7VpU6egtTPa7x3A
JlVM3mygiSa8g5urjLro4BlRt3IrcXAmW6POlp9ZlCebIB2/goBy1HUEoxobPjJ/0jEmWzRtyPA2
6/b9d2LoTPEECI0EiPpKDhItHDVM4mej51kpZ7iY8sXNfP2uSQ3iXo2xEQ15Sd7DmnVz9DRZlEK7
BaN9nvSLCUyZYMgp8+nriVGSQali/GF1uo2oyKGS43/AqXDVQ3gedrJt7PITPuKx4EU3dZDlEXIZ
nY7DYzzGX86QUT/QEOq99mAHkn9t90dXq08jrk1u9a3hNXupq5/AwS3rxndIumChY3DKU0kT+oc4
5BZReYO9oT1Nac4kGTRLOG471DabOXGTTG8yxxSi2k8625y/KjNTX7ZZeY3mGd8899yoMW5XInBw
/WCUkzSa2zw1mG9YRsxJQnhn0Hu5FDFvTMOW3NN+j0ljcJZRk1dLbwzAgwgeFsmRJ/G1JGGDmxN+
uEKPpj7oUci0eoLOAhqjrvNNp7fnVvAY5JFXYLvnOU0xKEUuiw08SrFuLNZ/rJfCHR4NjGNZ5a/z
AhqNtBomS0zJkQ2veWDylDXVm4EDelE19RJSsVqkfQfJlwyk5/QA8aJ15virSJwUJbAmk+c5fNoN
zcGaEuj4A37HgaM6sRloTeZSyDNt/SnJy21VIUX/wS4UgykTWUiawT7S9S1uyAdv9sa5cbznjU4j
b+NUWyh63axDRbB1SZle3luTttawWi5Mg3dlE9YPdZRtdMMh7uh0lNjVZ+3weiwsi8MEKV8fQN1L
+t5uYi+EH7zoo9g4Nk51bg32RfAJz2dh1af+YtIQfCKYy6AI8UhpTIniqucoQmPMbAgeNdhEZOXq
Ztscgm4dPuVqelBRcYAc/ZBbxD2aFysob37so4d1D8gkFE1aO/9Qz5B1d63xrrXyHlDoiRUNW81N
D1pWHDRXXTsM7nRlP0kTREt3rI5ViixYl8WBkSq4nuo8YMCMRXCqBg3WcKlhMXL3JDwvYfhslyhG
ojnaTXJuMoXGHD+4RfxljDKnM51eO+1mRAOjqqx4Qx/CN8BHGnQrxSvPi8w9hIuTrrdvbWntZb1m
bM7jXwJaSOqHuOqOQYsv3HlDBNwxL6cddsfftEw+y8G6iyse4bF4FlMlcWIFVz0KP6eEkoXsWWTl
73mb86mKgkFC/d3p07EK6LTKYm05GU+Zv89K96zlyRMB+7n9/gkij+K6P81fFenicWjzDW5DTESc
FqlVbIIK5rY57ZXlX9zUwYC30hL7nhfFbk4tmrJc0xMB4vbpIbt1H4dE1u0v3NSaXpzNsocgUVDg
mx9ZAd08Ll4YsTqN+jEDHQe3NL5Qs5qRfoKexbeKY6yDtFP+oQyrEx7AV+xxLfbs6RbxwmwzZ6co
XlqRLGD/koQZF1XRrmQT7wt2YhBsPJlj+dWE/kUFyQ8zOYz92X7y7uw+eQ9zRdolYd+CjPa2zzaD
kbPS1++xZZ/4qq13EWF/Z1nyl9ca9VR+lE596v3gOEbI8mgqsZGTzfHXPhGkVM8OgTJ2Rp3tI2jH
Qt8lcUGiMzpn1URkIHrsA+PgIFNLjYSK0C8WFFO4ws+DZ67HyPyhptlpdnaEzLIW3cL38YW5fQx0
z6zfA8HPYufsufAedRU/aWmAL9l94ejFQSTv4yR85kgCgFT1jHDGhd+HX6DtAzs6egX44VKbjqIJ
dqqPoJeHe23YKbZeeBrO6rCPb1VL2rv5TrX+k872MMYDGwz0l0GLvqzwsW4rWFh29jF9Z+awsxIb
R173MH/WdT5TVNnB06fNXcBdHWgdWy1YIzJVr3VtBSzVac6dIIRlvxBPN3fDwI9pBwGifUXsp9YD
tBpxbbMxu6u7pF22tXcNhH1JE5p70y7USdQvvad/G5j/F6GJrTovTOYJVDbVpAN5F/ne1p3HMM2S
ldYaxzzH+tTiXxmwEC/jwM92JTbGjrTzQhXHKTR0MPPlUzXmF4cb1MopmUdDmRvw4yzDiOx9CWgq
UehhONi/SmY09OEPMLs2QVI9ZyBXl7lbnFPY2y4c8V5zzlktPhJ3mZKONbCy8x4vm+jM9DZ+jFQZ
MPtEVnfK9M2r+AfNP3patR0IFMTZtM1acdB1ptXOzcfF6fTea5rbu0Q0N13Lnu0UR5990TzroleP
hImPDS0T2lD6qvXFZ18Oj25abmlinxSvAm+aI8lBD/tCQYvRE4bG3iqiAK4jnqHBJ8ZT9IgPMvG7
g0+bh4tCY3dGq702IYKoFVvceEbzXBvdNgzzW0jxk2QtgrxBRlg2A+xvdpqsq9q9pcyu2TxkDkvd
8LcG7N9V3WDcMqk386n6BCAxltThA19TEogNPUW8hG6CiKf2LmFFrLKeB2osS3ZFsKGETRS86kEs
e423CZr5DArrD0Dc5KDKZTl2K52XgFNUh1Ei+Ede+WXxWrEyB/kCnJlO9zSEJOoMoB6eRXs5Hsnc
0koaa1M2BxxUBEPz0dsnKMiK0Gl/q4Ttgeegz2jrgth2+VhYwwvJBJIfU/qpKOTWCRYN/FPuA9Du
MTdHbFYNwedTkZp8nh70Bxg5a4OhJNa1j9ZMseNWHgf17DpEMXCXyq0ONBQ7HSFslSn6U4QUQRPV
7mgZ7+Gr6UR6aUWMzjyVGlVNyYJcVBQ4xHX6ZVszFTrBLNmqY1Jo7AWx02PlyZMLTzitzkXk0OEK
R26LPyO3nwNGS52HTpXsqTJ5wKxw2aTFXcfCFyIvxn0hrW+zpZcBt4h1Lo9tiqO3LsY6ELSdv6yr
+EvE2dqZZqTHZBw6D5FU2sFraNUG6pW6VcmEnuJvPN/Sd4ajP/ip/+1rLBOwO29l5V9q8O07WZkr
3F17u2m0pclwsgzMbjVZrIywSeTeRyH1GvGDtUyd50I262AwX21r7BcaldkY+9hJGo9e3M36tR6h
WUUp+P0gSL8rdGNu/VkRmD6EU9HbYngmGwnsvEkelVO86k9ZOGjrofLmSW5x32DEafXZdKXqX5XW
ZM6GY27QcIVM/2QlINjnoKhx9kLRaPGHR9QXnffc97+Whnhc6ROu1AEq3uDe20P4iZz9HY+Y0Qrw
E2TE3pOSoII2c4w5AXe1DcgMTXzoOtjW8qUcdQB8OkXN2G2ywTO2VWq6uC37zyKzT65bsRWBFPKi
T6N9EoWXCTXkjtkHq260R+zZ2DxSuYyABi5j3QMZMmRvCG2skqCbCIssYUA+e0EAsEx+jPvUe8gj
PLCgx8ToX5wZQeN5a0Kcd1E+Enan4IPdTN1mTMNLFNX03zgztmXVQD+phnBTqGOqhavCMl/Z0dNy
QRe1Rjw697R1OhhvwxASXPU2E2yKNXCErPMxobTM5PkXRlH5+75qcEhFO3TlTe0mV95EDz1FxiL0
fOS0iE9G590up8dMy6995M2IG2uTOsa1yKEIZPBr4u4H3k99bmpWF/hvROOLXQnNKAYJiXohfina
lWZja0lP1Ps7kPR3Q5bbl3Dw3jycjaD4CVMmlSAlO6cE56Q4syksmGxH8dk/okHJ4EpZ3ZFWhVOQ
KEOK6LSUkzqXkClWbRcva9Vhv3aM9yEyb0MsXjPr1Bk2SpkZQDXgPZfUNiq47AFpQUxMQwXWBgE9
Fl/5SOmbebDdmSFzF35bZrpN4vjZr8r5UU1w8qVPbqXW9VDfu2G0UyScMzNngm9WaotVqVpQejzP
SA3gHBzxA1JJIwkzAMUkb+Dd++a9q+px6YM+aFxZkJ+WH/1kDRRtzHFkShDBxhJlThfbtY+j4UVP
0XAXimNe97vOZhwBPGudet3WmjiYszS794YP2mtrKcPgZKn0VBTdrqREWlhagCU/QyycR0QNC2y6
qFzY8bCdWOC3tCN3NQ7yudAvTa/tO0+snY43VN9XL2lGR9944ZMgKL7MSqojlSbHQWuuYUa8NRtc
sq3ufRPgo+iRbhaOOYitSTliPIK2e2Hr61ecUyylFuEKJ9SPZik2zLFZNyHUgfnzVWF134lsuNrJ
iL94DvhUHkOy2PoW9TIPyIVNYfdqlmQp3W4i3aLfcjtlxIR0PxHNXDOLxd/d2nKppayfsKZuST6P
EaU7eBsj7XftICRCDAKLzTYRFlIVibPDqMwhSouTDjWRvvRsDN0Jiv8aT+IOee3DTstrjS+jZevV
GgrzfnSrU5R0xKqTywCZdG1MjJXNrRt3c0ph79TbevS4J1/NEHj6VAfvbtBOC4MKY6HHhKdT8TFa
w7veXaRQj3bkITZBnMrSfJ/ozQU20DwigXTR3WJ+X/IY7kOpZR8jXvMQMKCjj3BK/HtoWw+Iyys5
p44bdRq9chcWzgkxi7FaNTwlYX5hKIrj0NQTVrswrx/bYjm6PT71+J4AZgT8PWK/2HiyEw2Ax5i8
FixajHX7DfVpUXKbBGmB/YT/NnS1gnwnATassjhOqt+89t8b1bwQaOHMl+tClJeMM7cZ6mupimvZ
dherd0+1ox28Qr/1fOM2sg/GvFUlZPzpfxRa/N17yasdylvmdXuvh6vsp4+5aXwyxb00WXdtRHTf
rW08oAz7D2Ix1vktn6Zz5hnXWooJWzN47ybf+FCm8p6WtOny58h1dhEasjkkG9vWlyyP3ExDdMmb
/txTkWYVaEKNltq17wtCXGWRohA67RXCHpv2EDSj/Xw9RZpcp3Tkso1VtQ4L6yr4VAB2bazAeulQ
0hdTFYckh9t3HEmb3kB+mwYG930b3OxEnIzYWxsCxUq61hsN4J6xNnjHFMJGbbWbvJP6ssuZN0/p
ThXEq7n2hnV1ok8L+KgcwvfORIFL+4blJiwMKBxJyZCdY7ckZ6Ll0dJIc1REZnax/UmGG/dRKw82
gEClVXcmpbXR+/dp/qrFzv2YRGvTE1tR9ARC7qe4unej5KxFNW8pcliDKt6G7IvlaKyp0HaT1z8n
kGwXxVB+xPOrqU1odg9NP12RPZ66zngH0vXNMGZaSIYTKbKK5Q53QpJIJy/H1Yhp4mvWwHl5h2vZ
r96ikSUs2Vrim5XESA3WDUSF2tdOgmsuYi2e2Gmd9xBI/JgDxlAPBTWct14QeMwCwqor5M21pocX
oRd7HFtEEKa7pLQvvkg+B3lykFt73r1NWDynHXT4Voc64E4OIwXSGmGGK4cyaHbRqpXWWBuzqAlZ
pec00nay9c9uYB7D9s5Qyb0p+xsr0hy9vqWWtdet8h1v2SksIUrF4OikdpHVcC2K9hIKcVQ41tvS
fBgs/7N30zu3+oqZ4gx+c01j7H5aueutb5Yw3pVhy1HRrVjcs2QjysJseRG1Yj2byYm+rbMq2luV
R5veYmvQ0LzVYv4zU4TsRWXMOeif85oroi7bxBlXPjV7NfmrkYpyajCd6uLOGBkl2Bzktu6/JoO7
tg3rTQj9EAQ4lL3yrMS00rz0ylB3NsWvW9c+jFp/HhSd3WiWT50frKj5du3ElDbFWIG7jcgjO/am
5tQ6xr5oEbwlAf8o3Epw0LbRbQzeHz1Dc5ZtLAgUrfKi5YmPz4KkYc5hycN2IEX1UUKHKQNm/Jp1
GAt6aOo5NnWdVSthr7BWpwDqX0Xu/MKcXhqLwA7Lk/ZF0WB7g5YyOTsySZtxnDB989Ztu6c61w69
4WzKHCHTq9ealVFuR3tvCtaB5q2SDPdvqS17Bvixao5tn+9smDxN2nMtY9RZsTVC5uvNQ4oUTtHW
gUlpsZWXmDHlTEbSCPivwyR6HrTaxD9LYNc7qRhomtNMu/EzCcxTVWHPrbk98f6m67Rm02CRP5Xs
Rvh/UDn/D0S+reNvMmGfmq7JBp3/wMeqGC+2qrEM/5F42N6L+cOYs6YGa3sBLf6v/yvPcSab/hsD
dP5utkX+wjBsz7b+g0HqBh4RIWb9K0VD35ET0Kv+BDX7XcfSXDVMVHIbm31dbP6+7/9oD8gx/qrL
pvxt/33zxz92ffz3XpD/PxaBOPNm7v8GZc5bSP59T/RX/fOvzdz/3LrM//34WwTtzLvuIb360NV0
ojfzguZ/7v5wrf/yPRv8q+O4vuO5YEz/tfrD/S8uiAsj1Qf75wKWAP7Z/GtFtMHWaYs/w83neo5j
/o9Wf5im8R8kWIvlI9wEHj+Kzc/p+/8BEk28yjCBNhMODQm8tKPbLMwy9TcWLIzTkDDYtUJ2dCZN
jbpS99g8SYppBq6ITk2rgdHpemp6XgWxsUkS7lZI2QyoWMMHlMSI1m1YcD+nLLcE1OIw1iXkFkK6
AWhjgoFLmlXZcLg5GnkR3WboWk7M5MsQoUw3LhZB+kNcxWpTeJzzOnfzgtVC2CmGHMZpBKCrhV7p
q+ZcSt4G1DVzBxBvam3aWpl3x9bodgmLhNyTYZ6MPGWdbIDnQpuHJLlOEoeYUziU2s0P49ugRwxt
aor6guOpnzek+eW5geh8luVZL4Z4HfCw4Mn1maLBrzSaHbQUfgf2yIa6aNZuh6PaB37GQys2Posl
WzV6S6Y3i0EBbjfrqVwqoudyiGxy+/oBErm7yRk+kiqEd1da9qvBFEMlYlfiW2VM0U17MzR/+zz7
7cO6/Jx8ZppjqSFZlMNDjlWsSRgNZ++KeBFueYat7blhczi8EmrUvAJCyfLbGInxIBmYrxU1b2q0
wKfEY+uH1l7BwklgVoHTF5i2MkaU9avAkLHuwHIsPUwIzcB+TL1HUOeGXseucbZNPtli5F1uuveD
i/aYZTRH3oiYUUUD1K2YRrm1G7HQe0I0lBiswNUy/II4wiRSmdNK1rgZtFd6FL1MWuFuB0e7B3YA
SIX0Cs/OoR/YABmVaJSSEJjX9u026tnSO7AXMtWC9WRgeIr74Te0GQOaYH32Ni1EJK3Hys+YMZTp
xtJD3A/mI3yVGrZZIh4xawJ2rDV3WVCdsCPXTwmjpQQxrRxfH3AZfOzMT4bkyH7MRUkV9BqW2HpN
4pYsGlyOUwwBgmYDNDk2A2ZaWKbtGzoDq1pJXS9Tzk0vQFBmvRukww5kwWBtQoMNe16yU2FFVIBv
uMw7q0KRKgnpPldNpZ3BJ968lM6L/QO3IiA6GIEYpKNgz1ZEAJbxTpH5Jb4weq4hIoOfJhHGlQYl
v+L+4eVvKRAwI5NpyI9xvBt50EYV3BvWnMs064BWy/6186fBxChXkXioa+bT8LhpBBn7heVTaukQ
5mS0CclNLKwQzd2mCdJ/MBAw4ooIZukM+k0nEQszo0lNo+nNao29SuEoEt0k3EOVrGL16UbecdBB
PSQOi3cD5k0oZke9btkSHN/ljXiMNflCQyywq0bHMku0ZWfJN0Gy2CS7NVVik4xIYuD2FobO2msn
slq2PU4sSA/tTV9Y5NBkezK94q1I+bD9Oj3r9X2Co3By8zddZylY09XIS3H65QDHB7TiEm7f1mji
GLT9m+pyeWdbv7TZOIVKnxbAcnhOp2od6HJYGULt+nlNjXAC4qmDCUbB17HRVQzlnfyiWFO/6lrr
gEX1IXLGK10LfR7gCVtrXvPYhDzzwoZWsR9jM9wQZqbxgncQm/m9k+kfZiseQ9f/ICiKZako+j2B
YfY9g31xZWDsm2LbsI1oWefVoe3GZh36rw0HReBi8zLi+8mt3bWKWM8bMzVMkhAjKDZK7DqbgWni
UovQUMjL4dck+DPFH1lk9Mu+4pzH5PDeRcN35XdAFsZ4q+F9YDPZjVsehLZeHiCheYytwxLN5hZq
7q0OomeZ4YHXogJ7jlSPRGiO88+DczLeVfR+k22cYDww+PPg7sZt8JFyz76HvfaDig5tKHG2mmm/
RQ551noAXduAgsoZIhMA7ndp5fvLYXgsRym2KmUHB737a+arjZDY+EfWtG71wEk2qvKI6fkZd1kO
73LU8Zl0CQFoSQH66tWSpN60KOlVMKDflwINNLUQv1h3t2x9VJdgy5p6uTE025w9uOFK4mosk21v
qeAB++W5x311rFydrL5MSjb/ZuPOqVn6HdnBRPhywgcy2dj+2H/92OZpts7L7uTGRDJa5Gk98Prz
/2buTJYb17bt+iuO1zZuoNjYABy2G2IpkiIlUVVmB6FUSqhrbFRf7wHkefekz3m+4RfuuMMQCtUg
sNdac44pIME/VjFNGjNNrUMLNSmFg3w2yJ3dxYE8FgOVPRD6+mpMeo0YMLwkigjTrq4Gkr/pbHIb
m3YGk1har8hhnSq+amQBXmEVbSX9/8uyBXY13flQhdb6SPtfVl10G2JgvE6I8Nwxm+6XrdSs9G0y
ZgMWJJbThYl4E7BMfO157Aqmgg9ZCl1CuLV9cGx0o5GYRppI/HwpFYAnkx7qJmrRec/yIkiRWqVx
O+6XTZs+71rO+1qlvQPA6+eUZOd7YnuKETe/oh45sGRT/S7DrmJaQXNdXkTLpUZl+mA5TXOt3SwD
zDw3Q0V5rDSPMahV2xcvLneqz/jzjxa4UIX261ZmfkHXAqeA4SOTUSmDhnr+nywv83fK5dCeU8Nj
YFUGj1RhYtvi4cUmPrT45LTm0Y2YT7Hxa09aXH1bfS+KEID7yFUONnQ8WdXwvW09/tfzC2mAb6zY
Ke0DKBOaaagrLmqxK1lIrVwn7K7J/JkjYnoMveewzE/kEXZX3RjStQimardsOgZkthk7vGwlfvZt
Ggtx8lz/B7336hSGqru2WCP27hxemGWyuzYyf7ACg3etz0ypCJ7G3AieaoXnMc35L9UW9UnvtuKF
IM0foQAjAy+zpk/oiJckH1Y5ZJynWvBbMKXaOPNuOxP5OVIIGaPpcdkjaZPf9qLFwloW9osDpgKy
yzRsx1jYV9H2ay8eEUHQUz20XidflHR/ajZrLY/+7MvEMmCCCSn04DEykTcjX8Ju4M1vmNq5i+Bc
IBPqduEAkZSxu3/AlcbouNPex0wT55Gn4T4cCWuNbN94CfLM34x5521zS6EoUAPkOrh6iauKQ5PY
5ksyal+hWTTnat7qfGtjx3pxZUwW7YKWGrIXEKEstXZD4iV6D6WWRil61tAag0k+dWMI3a9snjvI
NcZYBcdu6uFZ6+azQxOfur/7bUvr219bCD2zW+G0LA607mGMS+u1Ntjl4Cddw4W3XnMFB5bw2+HQ
Y2HZhxacu1EXFwc6EKqwGHIEOsHXFpaQ2wfT80i8030TZ1fX1NCH8c450ldJDgVDlZVwAh6ZJn26
LpDabtnMSfC5KZIRpo7FTKYrGSxqenXoQiibk2H/iAwnOYOOsZ+9Mv/eGsOwMxhq3Jjw3WYMzG3V
KvJzW/kedPKJ2BXazsxbrHCueVsSYsr8R4fX6n7qpmOYpNhN48K8M2QLAaEraVRj3HtLbeK2OkPG
66TN8ThEun6r21STIAodwi59uLJj1r5GgVwXUVsA6OgZG/hAIVmlEzgfhc+wyINnEcPJIhpgQGJy
p1Ln1XZKwa156jblmJaXvujLS+xFeyevSL8dqlMyKyprI0BnXvfxpdVsJW6qymsIZYjeyiFCZqPJ
+LK8+FOaXEim1ndMtjGOJ022szzCm+AkWUzaYktsiD9iyZL45JhX5qHyPUiHSh1TIseOAsVk2vfR
heqOJ1yFizwTHXf9ZWdltsFhGrTHELk94D/D20o5wxfy5s0N/Xpty8I+A6PMDoOVPrSNARqPZGyI
c9H98hL56bAfXORoster2cNPxoLRAxyeX2xAIIc6ds/LluRfPYzSOC1f1a8m+1y4zWsZ28Wt5unm
mT91IYZzNr94GAwwzYBVc9oBzAIaysjxg30LHIkFZRLdl91InnjAILjS62I3GdF4Xl7Qu+Y4X46R
NX0vnAr1L6Gnxh5V1QcGtPASYcf0TGHwp1Lkj6Pz20yFRaPM9JJtgwwbjbnf3YJeeek1xz9Tk1br
schG2CZEdAPmNs49XyxyqBtJC9iS1mSeTXqF5+Ujpe7ADInb3GtPtiHVuWHotu0Fj/hA599JLIN5
kFl91wwxJWk92dssnrJdX8yp0fNPuLz03pcI3PqY4Hij7VedRxrsdG6BsrlOdYh862GYf2w9IwdK
L0z+eqH7YIkuPVRETVycmgDKMTCiXTP4B7okjzWl/FlYkhi7GurU3lfA/XTmW06U3v26LMoCHb+X
gdYOs4E5B5aQ3cDDj7lJ5mJrnuFzUTOzHOdUaDvcNV56CPyeKtDg+e+7vG0r8oyTOoOhMt/qq6hp
H2ru9KaDvISOO+sfgpqxJ1sbLOPOep75+477nrRTcGyyYYWcabyyIrW3XdRMa+EaT0FpyDur01G7
Je2ltlT25IsB7SyOvGPTVDsrBLVIFZA+IZWB7mNbzp5FHUlxo7xH3T3djlpO6QcP5NoV3VOnFT3J
ES86/A5q04kFbht/NdNApPaguXvly/YpRGWz8wvA4V2n2ic5SvcUqeZno9UH4N8F+QvWcNV7Ez9+
TdluatYhL9EaEEmPA7thJh2UGmVc5ahzIMOLX7A1GM5JJJV5CdKEMGO3wyvbe0+2Vf70fLxQXs7q
bIIp89RIJCaZrq56V5k7JfTkWSj07SIp5aYtp52KQeg6haXtrXLQVyzbnKch6D/diEd2IoYfccOt
idjU9GkOmnaa7mnZU2r9G4TVkty2moq3HWIEFPlhjnFwUzxNUHHUNu49hKwgLQCeuIz8J2OtvHBH
IHJz2zrmabKafAu/wrdhDDP0RLo4mMegl+9oLctVV6vbkCL8ptZNWObChpvdoOmqW309esQy6cDG
uc+1qzE334IGF7PRFqg6ZHvtUfOYXX5Moxh6GGFYN00qjJ1ve9NO0LzJpPxhSwvEcv1NMkOdLNqv
mtbd6EnyqAVOtzcojkZl8B8vCAvyHO5PkTqEjF1WwkBG6uHojmNaI2TTe7SgkeYno7cls/no0g3f
GIqgvqSujm7vX9sC0mnhep/z/yKpQS57jv8BFeUuNTaOa/9EBhrtFSKhUi/ztddH00061G+MTXAm
8vccvHzY9vFs+fAnYw+z7+haLua4xHZvB7BAK/g3Ple63fBNN63l5tx6kQI309ziikocmK21Tdux
3rcuKPKq4V/udleiSsEP9RlGisRAkurHa5vp7c3oZs9NPG6Y+r3347Exqx9+JW1GQOVNZRl0utPk
ZJX1UZTz/XMCxNS3wxxkBRKtqukruwIKjRMN34RH7QCZazya8xgwjGguMz7h2SMsfpAKk5ODOpJr
Po23yUxuAmPnt6rZJGHMjckDtZyIQCJJYyicmizTYy14yPU303e/CrpWaBGk4NaI3HsY53lGgy+c
8qHX2wFVzTwpLYBQGoOOSAHCIrmS/b72kjflp8bWqAguHSXqyvJktSEQ8WjSWaThsmKcfI6bkOEY
5EDH0z+pjfDyBTRyBpuVJSt+gvIeo0yHIFjN6aUUynaEHsgRs/++TdZdEINLB8wwoCdfVwU2qXo6
Ng7yPcVk20VnG0/Oix8w69YzprYWsbJw48xTlF5U6jksBYYAGkM+EGs5gaIwmElPmB1geob0Tujc
QR3wMKjepFAoVgn3xZ0Ps2nt6roDQaDa4U3bYYZNgRkzhiar8VHXvTUUbgw1sHhgLz05du/Bbu8h
whrTfSMNb2VGKW/5cLy3SvPJ6oxH4fItOv8TEOJ7AZ2BeVl7nEKrXKelmx0y5vm9CtP7UUzfqtpF
LzIA+lbCA0KKoAaQetXuxib7MGhKHoUevYRG7GxG2R6iPPyqdPxNpjJmO8w3L1XG5xCNIGMVhiuo
LypnxC2acG9h7UJ0mRdbQOAQnAueRj7G9oNX9CfLDvAsJsGTnr2JXm0LkVgr/Fn5nkh6QhwHkpCS
4haJeRk+52Q2bmu4bMyoWY0HQH0xqvovTm97G0LDZBzNqNvvoaYPWxXEbw3MtGOgaT/7ERZFhBPN
hKcRCtiMGGB4pvmYzWZS64pAlHXE/B3qVAgV3e5urY5MFw0v9sqskF3sM/Rkt/YILhZJ20ZW6Hvc
iM4ugSXIp2JnN4XFj5G11Wp+SK+8Yna95t0FKJa9ygbH3Ep9nhOToiwH65HOFi0tcoIO+Ri/JBTT
N6SyfuqVU93SghVbbEYZTZAVD0FjQ/Ij+dY+aDfQMgPNBEl9me7S4LYYDf+lDPuTqJDAm6KuN42h
A5kkW0g3cFBpmEX8gKCAIKaPOueoF6GPkRw98g0Dgmc40Ij8aiZQUe9kOzlfq24avijVcQkIjUeW
SzZr0hpXmWUokRicBulwGBwU6ZL8FVyW9BcQT6j0FJUeMHwvr1bE21jUnwnLyDV4tVus3OrO6g2x
s7hZa0rAnrbSbRv/EN19HbWPzcgMlfuPswprDIomo1W3pEeL/0FbD73gYk3DnpKk826cUGFniLot
imvU0opWqBVXj76YtJXqxHAnOhOrPEpXOYBRbhEUoIP/GMuZojOMH33duVsPzP0N4ZsvU4TjIrb4
TU2rIU982jolKCavnMGStLRNXVDKOR+ukX+lwzSu7azriDzofxYpTdqqcIsNczy0kJZgVBrn3REi
gE2HNdpPkeLLAVG56RryNBrK+4Munfe6Ts94EKaTyElzDQGiSTQYN26Igw5rPQrmOOeiNy38a4m/
cW1aZ7pPfVbg80xdfa+b+gPpMX62J1rXugGbD6i2Cyg355ds8uiYxq6VH+REKM6Q91srKouDPb8s
pywfFeZQHPRqy6KVi3s+5pXyj7N8bdY9KXeg3tigSAtXAaqBgVF/DFsfnQkTa7fJ25VosyfNgXDs
KHDIAG/hnSYstsvXEaDiGmDcsC5d/dHNWxJN6vyHTgdiNbTDR64JhN3jiTsf4bp2CKmhbdeZTXlD
GiuazorJiwNAdGvYij7cZNODjRzilbrI25dRcFc2DkVIWmOt4ebZ5Iw+VFgdaDXeuzM0b3BJRMtN
oBCO2Pt+9W7guA21Mno2shRa/AS1BG0xDivf+hQlwjkABivZmNnKRsI6ox1vnGR4JkpsR/NZu/FL
sAV2Emm33PloVRLL0ArkSp2EPMCC6+Ql90XI3AJAzW2K3IBe3mRtfM/41BoZbQpNzkEp42co6/5k
uuMbUovwttaUukyDhRTHROMY64iiQ4km1VIYHigqaITcd7qDwQ0orcgtfac1rn3TkBPFWLZNdkWm
dm0wfVbBohJyx21S+vetVmwnaT8qmXUotNGZRDi67H5WPNXaD9vvg50uQqb/QcyzocB1oWIDMHq8
kvRObhomd1tG0/nNEHfwFlpQBJOLC6IW+b73hjtPEyzRKP00Fb57RpYfgtjPDstHLnzFGWVagoSw
e5BxM/zGLzouyuVDXeI/xWuHLXW+UpcjBsLQP04yawpew27C9XLpLlftcuKfm1EfPFRarQBgcO3+
eYV7tmLaYzsX0hiHXxd2NV/qzJuiGYjHA9ZV2JznffSjTkYwfWkZaPKMJQS1FS+ZVUUr1qPPZsVl
axcG7t55LFhFnbGRSX7K8mKfxCQZ+AyL0imZMX14dpGRM+PREuYoff7UKt+PVjZ0uo1pDhTaWvjO
Yjzb8wvnLDuKOfNJAHrvtU3kgwDXBvvQ62O4kojBQkd4hDNMX2WpqR1vQRgzE1INEP11fgnUCELT
I+vZ5k6whpn4xqrWxHT0SgAMaiSABjE6v3VQnq3e/c7lSk3vJizN2twlQ6n95qAJM1INg41trHPk
BMwXcXCFOFGraiK9OnCuoWuqva7jwnaBAVgRaPg5WI87MohT/ZDp/L9UHfZHZfNWSMSBBWowmtto
ap+pq6stTqjRxj8uIWHtYufR0NxP3kom1xWzyHDWaVCWQ9a3HnPDyba6RtCq23t7XMu3LQ1KrI+s
IiWNKpe8TFZcMUO8nnCgLjVYYXeIW6wexVQ7CYKjfP/hu4lrkokfM6LSSCWBKfZG9RNioZwprg0n
dNtbrb2Kib1jahz69LYGFqOOtg0wxSOZQXIaJRdvBKzqaubRz8tjIdKntM2h+ChUqcm+mDhK5lBw
lJ3+mVXwNFyjN24cGY9EkQXcqaLk1GR8ljlmuy5sNm6LcimcXfpB6UKYzATUuV4wmxhyC/8sDj6F
E9FhEJXkuLVZMLPSy7110VUzGZIUAq/rCDkiJgtwmn0zjjphGXa9d4L0s28iHgR+cue641fJcwhl
ffwKzQtiITGAE7fasjtJj2pIeRhl3ILxlYZ45abLqZe6gudIWMdYEaUeAbdsDuacg97pxYPCLEhY
2vieu9yiwjb59DPxbCFMhXLknqMAfZnA22nIZwlkSm/oebBMQSDj3rTN+JqoAoiQNd6meURSYVs6
K2cocL2TzWI4drnFWczilmYn5W69za6Dar65Ot41LswJaLDDqNBo1doxqOOySF2Rbb7ERmuvZVOT
p031AJw4hX6ADD4pGQZ2766F/K3Vo3YfSJbRfXUuxj7ZmLYrYTW8c+v7CS9ZPOBm7Cq/OBsKI1Cf
HMMpD/aO1+TGCpYkOds9yx7Lak88Si+4ncOdT7qZSqW7TyRm7sZwGN+KpDgI+pGHJHXhus6bzD25
sTL1XBF8tnU0aR7o8dEKIszl0ElRIpyrV31cz5K2bNyUAi+Cltg7tGMERpWwFOn9UhexFjsIlkR7
g3iEzmjRjw/hbhiLEIjP/D1bauaZrqmJfdJhXaa1wg+TTIcsAmOJqyTQvwqreaJ5G2+Z7wJecXIr
3nVFdDe0jncjPbL+7MB+E3UmtnXJjNPztH3UA/1nAkSgAUEt3aooWRJwFyTZoDPXy3cQNYAwSg4I
+QMKeTkTR6NUefsa6HIEWPGIJFhbi7BhkRV6gpAqrM1tF8B0RtLFLKu/DfV4IAXMibY5b4ddiEBP
K59sO2jJ/ggPOFgDxkQkINZIo1Agsvave/fWyPTvKusuNI36p1TTviUjtDOPjL82MIZtamKBZHHC
SrDXmDUW57qWL2biPPJQIwQlpdcEdoG1KctOamIW11jww7Uasyd9HG/jVNefgyBZG8EQ7TrLfxVV
Wuwrm/u49ELiezrHgRsAXkz3gNSLiOS2SmBLaMpNSZwUtAHq/PBLZYa4LQWlZlyRm1YQbWfkHa54
Ed3FojJXgxq/TyMrCMGkMSFX7DFVxSVxukNcufD/pNwJM7DW7ncnSNzN6Iw/7ExhvSdo0a74dW1H
Xb0iau6mun/ySPJjLN2VWz+X1i6MJ+qvjHjLwO2tUzMlzg34BkicToO7YMgfkJOIwCkvetxss0kr
t9B5vrKc533iDjuWEFfEYWhPPKdbhyyhNa/5gt2FLX9i0ocMZLDUsImBaLHABZhQggM4hnKF2MXd
yrKJT9GQHMaYhQljsruoL0MmOfaTJTF4zvNls8ME2OX1SxXEJSCeGiO2YCROG7YLMwa6rjKOCdFh
N2nSBUfHWGP4pU3AzWoTOIhFbav7ZjTag6FZw2pw02ydJOLJTZJ854/ak9foR6P0WzQEjzlSlxua
pg9ZZ6Nf0/TjGJBe0rHcNNuEqe1I2WJnPby80NjWvrynV/6gigH76hR/Sne2DEJR91y4VFb/YJba
uxWDc0KnNzbhOfSnZ30EwWwalB1CKAA2ezlJd0vEKnqF7mvKvTckdfj+mluUe69eXh+rqT07MW8s
Vc7LOC7zKkEtPWTUH40rHkzEs4xXkvHGsosv09wrrzn4ZnKO7eHECFZmaxWMt3Is7jK/RT40MQ7t
QtgE2tluZQRtetq5FmJDs4Cbaivzmo/Tgw8xKM7eJ2Fg75aolX3Nv2Eo3sWXBEkFmpr2lAT0FfAw
Fkx7aBuREbrhkUtuoBLrxB1/TGZB/9o/5lBGNqpzHkepn2FTNPtMGy+GFX44KTQJre9OTt63rOKL
XdRlO6bWdUCIYZZda0lncQAeo/DOrAnHeaDiJDKMP8dYvVloemGZJqeqT1/yiegNLZcvsVYGm0bV
yVqxTi0E/suxSbdBrB7IAn1XqkUDQUzkTQhdJk8TewPb67k03BPJr8PGV5jvS8A9pnkC5m7faLHx
SJiBJGTcerMJduxNwtaHRt+Gmt2sYgwhzPABUScJ6oXwkTCUmj4GjhD05si6HWOfRCb5GtkZuWq2
bevgjubfS8TqIjJZHPQ5qQrFxh1JKSzzFMlV8hzSeVvRNgGhU21c1dUMRNRLFgeveuMAnFDpOWmC
jeeqe6su35TFFNXkxs0Yotp2iQxvGVBslUj3ZqHWXd8cFXGVBOBqV9XhVPUz75NlZUVwRZ/ua9VO
m9w2qjnmdK1wMK1sZXUbLY4v0Cpqn/WSyYmrgFV+iQ0gF+YHWALA99x86Yi76/+85HL3WZzfs8/m
/x/F5QfGgbYeHz+DqMh/l1BaSFH/z4LLm/q9idK/nv+H4tIS/3AoHQ2XIExy2YlI/79QXNr/wF/h
Op6DFJJHkukixvx3waVl/cMh2svS8U96mHBM89/+53//GP5b8Fnc/1LTolL937b/C8q6+yIiOfp/
/Juh/yVCHaWlJR1pCd3gQ/1vGl+h6GekZgewzB1cxBy1Rkvd0bd9XUTfWkOuAuXAVNPjbF0PgXmi
BPAvXcQadDngk1QF/MF9KgPLuslqxEmqw0pm1rn1PMVQyCKvBryW69az6DUARvNRo5Pmr6N5hhRD
/+fJviK5DnDPl1cWwy7L7O7BMtvuwQ3pqxDo1e5JuOcWPr+UNE14oAn46lh8aCwoBgaFJAcoD1ej
Rr4tyE5JSsmfHxpZMO+tG/eQhXBe9rRXEHGJAs+A0YRkQwV4y734s4um+PsUtw8xth/6YpDOG8A1
hPA8oonSvlk6QWV6FBdX8LtioyptvBPm0N5mCQ37Eo/ZWU5zXHWf+ddRp1uUAFv+Dml9iId7HITy
gz7KPUXcrw/CmD20Ie8TZAjLoaLHJCPSDihDyyAD43PfXCw/bS4EbjOg7bpDNO/q+36wb7jD/9q3
nLGcuxz957nL/qFz+t1vl/ofF9TvF5D8D64frkGd26V0DUvMiuLy4/0xyoP5cvuvU0qssS1Y5Sea
biV3sIsPHmxPGAq8BF1ZYRaBfXazbFOV/37kL/v+/DxV9/m6qX64UVk9myEcrjYrx1NhF+o5TVhz
dliPjhOe7echLDNakGZ+WI52iHdXxlCmt8vRMLSOQaDu+pIYW9fQ7jUV6GgZqPxVOdzDUWArJHhr
7JJfxwJH3kdZb9HX4MygLK+JMqsLTjh8+oV1P03ms9bylmBuRF3ZJu296eTFCS8yslurCX80LSZa
IzC+hSXF7+QQAEBOvXv613942/qrXB4Ft/AcbhC8gYWt/0UonUrCE8LEKdcoN+LbmYJz57ThHy9Z
auAVy3GsQYrpeI99DgPvlhKdxlPWd/k2cAfrWKdyOPnJnvYo7y49de+0sFETVT2RLcu2WzU3xDK3
J4/3/t5xOq3eMOw4T15v7Mz5XUxiAtGrA9LcKTCB0c+oD9RdwbWrrPBKk65O56DQKkMHYsv+LjZS
FjNDiFBznLCIswKsKCga0lpkG9yBow3vQtr2x6pzN3FdySOyxQTNSj9+b/OJmHpLXZf9fui8/eu/
qWna9uwy+N2F4EhA4Zb0TOm4Llf0X1wIgd0YhRVDwUa07L93RaV+uDYa3KmFue8ywTvmji4wCNX9
azvY596q0p9ZXXwDh90/izKkg985wYEStbnPPVoxyxkkm7DEnT6iHPwH3rzpInOaKCbaoG1Ju/Ql
1uW1DmT6s0dLFaTF8BKbRb4tZWcePL8dLtqkE2A3NcOH2a+Xr4lUOl1xL1H3+VhooMLbD5X3dHuQ
K17MAKMZwKvxqowI1QjWr1fW/AinCz35MQEC6slOgXJEI73oqQfB4iIHR6L4NWjRg2oN9d5bcY3L
sA5fw4jgZ+WmwTWUgv6VbJrLYE4lJtw0O+l1Km4peptb0t/1k+pdn/aORghMnRFu4rJO0zxsmZky
uiffsmmQDlyay2bkRCXOSPfOIdQZvAtnOKxFNYwgj5BdMN1oWnEjsso+LgdVgRijsGB0Jzj4rarQ
T35u5Pf8BvR6PAzPEIoCDIPcFTM3Vmjsqxy4O6foEdah5RQ6MUiG/3nKiN/43leg1TqjH47GkoyX
PNe6az7300a68R8bWJ0d6IjP1ZyiyJFlo0l985oYOQ6CO+FnJDfwQS0tPmitU2LifMSMd2qXPf/Z
cwqW3Y+eNk4UPYDOPEC++9JRxlPeD+Y2dcpsg7TCeFKWTwMuQjW6HBW+7l+CrDkuW8tLlX92tZ1e
xXx6Xgzveeq3d8uh5UvXNPHXnqOQU08TcQIxJtsi0V8Tp9duc5cWp2UCiSGM4in0K+OxEu50F2Uy
XMV96sAayemwhTRbcHY5D9xRvjXz16kdhX1M18dDFgTWS0IM7LJ/YijPUttSO71T42tIKGkX7Arh
0gUfgp1l13xArFnDsmr54F8cspeT//Wn//2cpC0QRDtOtv792/z9vL//KH855//x0/lt8f8PdhD9
BGEGBI1M3UcxeO5OAyFyy3/Su6+7kgojjq2PITl1mi9/jn043TDU0H+dKkr9j1NRBP95aqCU89tX
1WLT3S2nltgX7pdTg+S3r/of/QDLqcsPoPkTyqrffwAecfa2nPANaHVqPLiU/JSE9osJrOUEOwDO
4bzpdvWAj7I2Gdf39kufDAjZK4JRl6PmjFybMjkdl6PSko8gsJr75SAgMWx0EYLAuLjrPesc2e1O
Vjo2GmMG0PihdiGsqX5yoCKsRr2AapynzZNWxQB6REogy3y0ZzJ0N4TZhwdm62nZBY0ztYV2XU5P
ujK8CXWdsnc+3ZD4853eJAlg/mJ0sx0GwzT8l6NUyPr91De75WAKzGgt0qTae3N6FnTkLs2cO8ck
B3nZRDna4KIcsOrOR/ueQHdVFgYIOjaj0do6TmBcI124D9PM+0aziViOiPpWI5dsOUsFdrCxUqPb
L0eD0P8w/IjlX971L3xfv21AgZBOusKd1OxcWTS3GvHAD0UCshKCePPTd9YoBayPKJH4qN04ujf1
ImYyyG9pEezyXHh4eXI4QH1lgwgSxhvrqATVY9udwNIwqkwNfV3NJAVb07bdONY/mePTyplDCJL5
++JGb7dpSfKY3UVnrXUtAEnJ9Dg5YiDkVrdfiRADTtMaxoeeEHTV1yN/9+S5y4T/1WYT+bWx+J4Z
9EBqz8meg1zr1xoryPuWbM3dxK34ZHuUFWZRTns5f5d+AHOFsZsWCaO/u5pIRGaQdbrX606/wMjF
UF/zPPUHxnykDls/GyjFvls0MyV9PNp6kr6Xk4mFyrD7a11rcuNJvPamEV2mJM/vM1U3F6FhjRjz
+2XP8qJGo+HeQWv/zwPLqXKuf2YvQPAsdQP9KL4ND5/mw7Kr0MbXET71GdB8+ExXGmipbwXHZdOS
cvGhSDPOn6LIFiezi3+GlZU9iXmXqPlvO+g45z3eSOxdbk3uYTk9A8BFZCCxwWjejLlfCVDOl0St
HaJEbx/LqmgfqT/0fUEqHC57NpcDwJuQuVskKSz7VKrT0HN6kdzhPn1yQB0dIcyeigBJXkOH/tdL
AB6R2ZNk0T94kFP6uHd3QUQvG+VcqXTarlae7oIKG9OyiaC0OC8vXcCCkx54qG6xCAJnt1ki6GVb
wfWox2s9DQeny2CokV2zL1RqUpjV45vn9T+91sab5E38Q9LyjxdEPOyitRL7RjK9FAYJCoEMmoex
japzn0TbZcupjfqh//ddaVvZ+J4QKf/64QATWem5lBR6WGcQCmmok5ZvFM/fLSIOgBRjv92acrJW
IMLz6UV2mgfapn/EhZT8emkCBv8RdcGamB40CFVt4zdDtrKHh/nHOYYteZIX4rJ8mleq8aRy9QiU
InPh8wlde6xjW17QBAc3DOJHWmFw+FoZu7tlEyrMne0SlOe0/bRmYO0fnbGxiRsV7rpDCQkw2021
43Lkr9vLzsBktVPI8NyHznCYLUp3RalDq+q14aloSWPNqpDsaK1ZoaAVX6OV0dKzzW9MHMYVz57i
QU5Zt/vz05u40JF/N+NT7Myt22S0PjQLpIQoxJc3Fb99OtCW4mFoGW02QwP2mLSXfYYyk7AkcxcF
tToi8TMPYwExb8RLcLaM2NqUTtY+AhkymfwFzLckzAg8WPUP0o5O6PLAwcFL7CvUujj5IlIJ5PhB
l/yrLbP8zc1nX1uoN1dAVgzjYiuBS4bWUNaJ3Hl59ILQGvyQKsfvhZ5tRGuHr53q61uvq82NF2Zo
jP++fzk/NfJf58uCx8/ydQKGXn85/9fXhweOGbAByWO4xwCTOj8sN2ZZAXswI+PeU47xPXcIuU61
ZJpd3d66xpN3CYTm7AyNRa8oDf3odKQuoNnI7+MgpT0/Kh0Ijg/bX6vd9ylwjlCiMaemljy2ilgq
erDIDIe8fCX6Aa1bZqLpnTdjRcpfSjDriWlk+UpI2UYfAu9KDG/2yAQK1qIk+bW1MJVY2aESpUaD
1cV84Y7Wrp6DIymo7Rc7BMjYlPBjlk2JBQ8ILVKXZdMnszDQyukBoHzyIurtsld1vbrXZfuYzl+Q
QSf+0/nrU9eeKuSiD/+LtvNYjluJtuwXIQIuYaYs72lFUhME5eC9x9e/hSxJpat7o18PuicVSIMi
WSwAmefss3biDDX/LCLlXVN5lzK2Q5JqU/rVgmRmmKn9fpuhdr53wbj+jxk8UYbnXh+fC6Tdd26i
TR9JDSapnwbrITSEdmADwfp0HshU6jWNsXmj5APbWZ8FGB9B99pqI4WzTJh8HvQddDVKhqLgQb6l
VrfdGrDfsJKPBFObOc2Fz6Pp97Oi1Zxx39f6i6aVrnMn5ykNdYNxlE/bNnKg0M2T5Twy4y9yxrVr
Hry9520gc8GFV7/m3vpxOn7Sp89x1mRfxtFagtRSvrej+UT9oP/mwINelvCT4IbM0WJKcjZULdmw
duJ4AfUUcOqQOSro82q2/EHu9WA63qkcKvFEWhRjRbsodrJJaWKDct4PF8qsdZZ9UJ2Fpj8hsh6W
WQ4CLPNAWI12Kt7lkUL46OdRVCaPLYsQiox7kuXInyO47ft8biVjGh8bqpPx9ohGYnxzpxyRLw4U
8YXt1M0h9APtmFSGeky0Ujt6Zr4DVdkiv6HrOjj315gebhr5PPPnm0PHF7PMav3YcmkbqGh4VAHF
ADyRLkKzcR86FUNUqkvtu6KvnC1+jM1jHqXpY/cmh+RLXfDfswby/W5oK9shbkA8DVgn+GbgA5Yw
xre0hjQXDi0XzdycWuLxgIg/sSfaoJvMFqwykFeFBrKTUtj9Sssr2L9WV0zLdqrWpig+NZH5PSDy
dFbtKj+P84s8cqQ5r13dB6Ut8IqsxbM5impXFMFTN1QYXdhtzrctVYyz25nOJWahFoiomy2gI/eC
MS1/HZVtHRSytaACHlYbO+UONQiUQx3XiLl52z3XCohqyp9OsqsI6u31C1IREL7vat247pevW+MM
JTPx2AQSh3osyqR6bJDGP+KUTtJKN16FyN0dJUUJ8dDCeIV2mS3tCsSZHrfOE2YNqyTr+FW1jHr+
yuyaJbQp2mprWisy+lC+CGZTGF2Ua/ntB6lenJpAWf1xkbnFyCYBkfjaVif3cv11O4P6CZCfxqqK
Y3VNgbb+IpuxTRHirSlHEZcbxB/RA3dWv4+9yTu0NYaiTV4jPJ2bsq/RJp64t7bslC+CBzQQqk2g
lDAgm0HXT0mk8iQPwnqV4/Uxxkm4RwZHyQK0nXA9ZdSemuzTD5M2obqn9FKDjBvnZ3tIuX+HybAq
xjLddRq8nAm2DLU3CGQwMxw+bAcIHlf6Nz3C8Sbx++YZv02b7J6GPKvpAC1Vdb1P7cDfNyNxnLzU
x89QT7aj0IxtMnoeVPKBJcySxbKC6M8LjwgPx8+VrjjPAhNXLGDgidZTaUFEqSJ1MxuR4ueJzdFc
n0Spf691LMVNgL0ngjnzqjx00A+29xHh50dSnCfKL8e3MinFxsLOYh2S/HvzivRHRPNSUApPTaxB
DVNeDacBU4KTPx8VXdWg3sFAQw4QAcaIwQ/HhiUvncEw8rO0NLdnI+hsxS0gRhvbcP+Qh+Qk7a1L
dBp2UHyUXfJlTLyYor0qPoboXcQ4DoQi7TJN0Nkp1N2EPOcqO15rjW5SpmT2F0HojyWIrn5F2A+2
IPpGhXa2sFMnIWUssr2CqGiNS7HyYoEmljPm9+Li/qSFs1WIqBxoawTfcjuxvyUhsOgaFiaxOwVt
ee6di74f96UO0U0o2n2vsBuKVZjZCkiKJ/miTuEq8dksyJaF9GQJCJzHlp2Jp8YiikW0JkW89xjo
jvOtcdKlj/vm10nrEADxaT8jobNWZpjCL1Qqaw/jLGc7powPikqle1SSrqg96N+VYx3rAKcRz0ed
ZrYK+VgWH68EUcHzE/MsK3O4uEbyzS1dA8+31NnEeTet5CyYkV9Tx35vtUqj1rHrUSBXJczhv9qB
wMaWAokOyLnSalQz0xZN9kg0T1xGrWhRsSsAleafkbtgZ92pK/eyGaRi5yaD/1TBAH2gluOiW6X5
+tdJQYhSrM7NP05KYXQ/geAQt5OipkJo1lJ9UU55sMSPSRx0sI6kZ9XdMIQWkjC6wox4wXVUtgNw
f9shMk9WrusoWhE/YyjTPMqXMsINxgmr8ED8BPRPNBVIPkHRzzPSrGVT5nfjSrhUu9fkYd/V4CTX
j1S72OsR2uamQZn+3lV/dNvW4P3HbDF3p3MpXMS6f8snaJ511a0hfjTayiSRYBN/q6YjeF3kiYyO
tgio9zqW7hBvECM7a58l+LsoKT8z4/p5cork1MQGbg7RWL5boUbJD0+vo90P/gt5oQ0mCOU7mPUc
XXr2kg+Rtw2UhrjgvG40fB3fcdtX13KxOQhUhyg2lINsAn7Y2F2QPNlJ4T266TAr4liDdqxfR9u5
r1kbEoZMiqM55eYzZn07DD6099oltVJpjr/V5yY62DsKCqzXTI+TfTKOFNUGIdMm67PF3AfXBeMd
+rgpyNORoY5kRiwsbK4XkO9hha4oQbMLYi4x9NfFjn9ntJCX1zCVxhPUgt9Xn5yuCgLZfe1bf0/3
KgLCOtg4huQ5IlEvXdy/JFprbts5L6JRL3WCdHhBY4ln+WhCEq4H3dxGVRQ+DQPxo8FPLp4c7edR
3euaLSwqufE34p6kkuCuIzf+8D7tezPN1jJEIGcMZXcfGx406zlQMPYTNu5WjShI8dgK1BBr/L5A
zBYHSAG9+eGUKLBxPV88tKlCivLaFwLC8tXsKPusXhvv0RlASvM2wBi1xwAgABkcKJfmoE0ptlTR
Wg3j7qKyMpsDk/3OSVVcycmz4boRFwM6RsXcyeGpNuNLQ/D0OjqhlXcLajGpf0D2d5yR76c/XqwJ
KHX72cAx5jqWW8VwnZD+PkrcPyaY0XfhGyP1JvGI95s+HuKuGQ+ua/TrSAtRu9C69f/VFFBAwabM
c8LEuqhTZu81nzqqRrlw9zLv6/mlJLF6V7Fi29l+6Sv4brl8Ip2FOey1XU/tPmPvmLS+eS9f5Mm8
01RAEMKBJXkgrRmtHJ7/rNQ6sSNqGW9Hv8zvMXNXFglYuTfQfy9yJz2Mr82kRd/jmh+sjk17SYlt
3pEkAUc0hFyILMGXpRkF+x6syJuPgcHcPWpltwtnYhAu2+W7iukPAi/vfsCv5F6ejYsYbHIcj+8j
FQijCS7+BeoI9rZh1h4pCrIPrs6TcEr05hl4Wgns1G6/4/iRtoqgLtx80EQyDdSkWyRNBI5ySPjd
mmXs2G1aJXgcgiAXBIirw6gr0RZhltV/oD/MWLUfJ6objqXwCFBHDnVMHUv7SZ/au5Gw4zF1C5TI
8nCqDGeTVN6zbP1rdH6bqaG2eSSGsoQ39XL9foFWxEUT692f3zdw+xbCpkf5XcRebNhkqoe3t/yq
lmrzXhL/IwBUIw9Kvf6o9vYLcReYd5kJL3eK/AfV6KxDVGQPauZjQ+WplXtxzOc0txiTXSOZsLwz
jJPitj4RE07KwhIiDt90SqHpc+cXPcSChAUoqrl5ihzoES7zKbIWu74VlUf1th5slUIV5siXMqh+
KJ1b7chaRkgSVXDTehT5W0D64uKpSkjJEDYVqKT883WOO3r63tSch2uTVY15qSJTXZV5AmnIasyL
QJhEJZgdLanuQ9vHl6nfj6VYub3jn2Jj9E/yyIqnHF38PDpl5koEMzD3Nufa/q9hOccp0+Bk5OaL
Zzc1UtUWwbgK71le8hjDJeP1ULbLQivX3u9hecHfrn85JeKt0ihINrGuoDxwEd2R2GzKQ5036A/k
4d/t2Mg9ZyF7w2ITDYq1B46AZCH0AX1AWyB5azkQVytqjij7bK+borkIz2FZaa4q0VenVs4R8xzA
GD/nXHOKc9pxnjcisjsh6dD3QzNdUhM1w7rKWoPqaAQeIbin47XT5C5MkXrdL+RzgkIjqPjCO8tW
arAUwGd6ug6a4JMMMtiH24WQt4O9qHoKM+UFJAeuV1HNsmVtlnhSs6dy4HLauOXNSfW2Db8wlt0T
JVLY0kOJ2cQjz3DbdcV1vQWfS12QGXb2cmGlIJdXglE8Ca0PHzyje5JLvdJNlnptJ+SsPWUttxaI
BCBJmO8VEieCVXRHajx9RupYpY14T0tNbNwIVbA+dmcZZjUcii4slwWYDO8KwQdtWWTl163WUghZ
aJD8zSDG81VGksMqB4kR1tvrnjf+1ZSDfinwYh60ZldX3bd8HPof/lOS+uaPVlM+LJzyXrH8aZfw
KEE3KD5UV9YAsMBYgmvOMC2Jp9qfnLRadVGU7fI0WKUeN/S7eA4rBHP0IWYTcUxyn5uTqVFFqWfX
lKtjdlTTBAT7ZIY1R9VHeUdFDG1O3kal51xSbTzI3K3MyOb1F2RD+ZMcH5v4g4VNd03PZmGlsxdT
xTXzmxK7bzP2NTIOZrInC5ok+ZhFycs2T1MKUlvvrLDdukbKAsStvjP9LzPCeUblIuaQ79EWkXK2
QQdd32P+Kf/7jGBKVpTWJM+oHCioJl686HTNeVMsKjWggLhHbnGk1A3ygH3kvmmkebbk48AyVIP7
1uTTjyRzk/uUmMaDWRnPctYUNM06sOIRKT8nxVxEJWGAJ2cS9Xmc13T+QD9IGvhB1Lvu5bSyPWJX
4rwadTLsChzrwEhZQGMJclDY6S4oFQ8ebFUZnvzBspY+hQhrv5uGJxayIehwiKtzS86wUvFtNvc6
OhbZCSqfbMT4ob2QM1qEqU9sfua3krO9UKiLsLKTrWyWBdIFRDDB3fWnze9qUujhJnV/ll0hBaBr
MMjhSjYp9R7vMy25tuTPcFSQmzE1FHv5G4CI03fy77m9ZcCWKGgoNmUP/oaFV4G8Ji9ep5aw1CSa
nl8b0wGMqMJ7siQgzGZP3y5yvG1McH4v8qo/NIrmbKI2as6O5sFz7Rv1ofEpz0xwzHsJIt+5q1Mz
eTcS+6vA+eVra/p7JQqhG2fKKaRQA9EyzEDFCtzvU6c8oHltPpARU4dt4mlksAffjZ3W7Vn0uksZ
U1czfQ+7oHxJWTfugZy6BOSIOHTC2INbKV+EWc/8rsZdyj3R7/m+2bwUo60BYQymJzvoo73nUDhW
qVpdkhsulyjT3Hs56oB1Q2SUIWuMremprHv1xPfuyczcqlyEnXhz48I9yrls3mJugHq1VNwGvVFd
mQ+xTxWOnKubOJJSStrtAnKdTwhuiU9q0XtqmuNbZ37y2aa/FmRzjmGMKFimrSqe1Uu1Ic/ya1bj
Velr7IANmWagnuwm7h5hEBqPe1+LlDklg4utih9AlzRvMYWaiwCO42MlKAQw60Q7kcePdlqu9jvb
Je9ZpFoCyiENH8McUx9ElOarZWs/JlUtvo2dv0IaSbJBdxBaBKb/3cmnL75vtkBAuGZEjUdKE7xj
zBHv5u/cqo41+93JvZOoW/cpnsrp2IQRVTFzP/wrSO04VICscbR7jPnAgs8DesW+WLfV/qCUWvXi
JclWkCx4x2okX1Pen23l+ZpLQNbNt1PvZxS3WNNdzXPnbZqPErv233DIAKJSKMqrPIrmvv+H8+RP
610ACnmH7TXGBvX2//OP7LFD0+Et7WTK1UF/CgOcGreoAeKy4EUn9jPUmy61J0RjmLCNY1Tdy4ys
IQqgHRormuts1tsEqYKy3shh+fL7DCwz8Q82wmHRaKR0NT0jbj9vOuXeMizGC3I98yS7nDGxt8bv
GbIvSdXrDDn/r/eQM7JfM27vUU795xSnDJnRlJlOS8EiQbUbDFnn5Kjsa2JoRXljnGRX6AX92Snc
zS0zWhu5shlVkS2CUmthD/ivt6yzEnWbwnGTo4HF30XMLzIbPff7VZayR2FVcidHa7u59slpdm+D
56zEC7JF5WQ5OJpMCSu11CCeLftuL6KxqOMGZXXrkke3uVVXv4ZBoW1vXbe5SYDFzRRpMVkovHu2
XdHlZxnAlUeOMAGTDenpr/5hniYHKwbl/Bq5jFsqzuE29fcEOf3W/8+3lmcbYVUcfddY5NThoe5M
KHsYh2jXlwUxuLkJ1fdXs+m7a1MuuqAsRic1M5dNrdhHty0RijjRo3wJzMJaY+SBicvvvsjRMJxu
EnV765tPDwsPtXKVx48i8sxjf6JY/XTL2vcqw4NWsxP+1X9Lt//uv6X65fpQ9ve1fupbx9z3EckN
LqqzPb9YcemdzRZvdtgrWGD86pL9cZdR29bZpHLnAbVIqHoUWuFsE9F9kX1GbFRHw3fX1JZ1z2S+
SzbVsIHC7hlF/Be2tjFuhQxRhV4stdGBBTk3qZrJt4k9ge6fmwhFxanumlfZisbRPel9d07BpcMC
C794qR4tgzy2jj0WQJekxXXIKbTgS9FYD6nSBy+j5TvbSDVgx+u+8zafaRpxBr0dRlowq741oSvb
DiCNOSvC+8ZGCTEfqcJTtnFifIvmWaxpUEHKvt9z5em9knWIx/BxYZ1sr+u0RzeUkRWqdRuisTuh
ihBG326nuHUvcgS7VOPst++ykdgU4N4plf258yaxNSlIpP5VT3Mi19hAc6PCjGVSY9IDWtxsSJlA
VPAHsHaoixVuNydcKhPQwKYDUGgyz4ntGdcXYYfqLhYKIbJ/9DfUG+9C5IVmVFNCO1LJDnWCCvg7
twmD3dDBDFdaYG6KSWG80nrNzgeemvf4r6u2/4Hp3bd/HyD0DT4GU/ljyCrJYSA5Hh6wxYtkbsKx
hztVrf2zBjf3pYNOOM4pjMo1geypGDYn/FJUW9cQ5zEd8Qsr/e774/Xgd8+/D/5jjlcusSlmFw0L
sTGgXzmpvaLEn4r+uRVSG7tgI1bv4thOnyMnwTlINTPK3mhSvt2fcYolNKUNezNoYWoocNo60gvH
PKy8Xe1k/ba0S/NcmUq4iu1hfOaZq98ZvdJ8iJC8q6bZRKv7h6gdmx+xob/2BGLflFY0LED85tGD
Z7FO1BjzcFiIo4v6JVHL753TkFvHZxXR61TfF5ZrH2f85UIO+GAbOiM1PrWRV25FzQ7SzSywkg3e
uPOZ8dA6S0wU4kMRYF4UqFW4zkOnXUW6olLdwpHfq/86yp1Suw8i/b/nBfO50Tz6f57nD8XF7Cx3
15hluDdSYgFjiQMcbAb1rtZS+xv1bwGcle+Go1CPUXTOUxfiIV9WqbEnixqfq6kmZpLmw1ukZxc5
lyXLoW3U8X1qg3QZRIV7Bt6W4L1gn8aZ0AVJNObK99Mj2YPuue01DKt7P9zIURBi/k7VKaaVo0Nf
iHPpTPeJyXd7EfTYoQWT81ioVgdJOcNe3S3WI/4orzCyM5BvqrKexIBiR/0SN3r1URmiW/HHhPsu
d6tnDy8SBczgh0pd66KvPPvUe6p2UcsaVtE84Lvjd5DW+aPmplRLqvhkX9+IHwSMq589lb5EEPcw
J53yxxyR9dL3859Hea9gdhK76lIe/TX6fzsvmt+ZXBnvjPcwFA0SpRJKOmb5R2c0/ZVfiuTC3Sii
Ews5SBime7KyRQ3x+kn2TB0ESJ0ayCvgNKqj5KSUySc5mMUW4f7ENUn/35UiSj67LnhSIaDX4hIz
fv7VreINszFNAwIPJpm/u+Xsf3TrFGSuqAWiFJf/wf1EschRz6uTYsbjvdMV/BWWW92rakJQGok4
tG4dOq+Cp8tSnpE58XdqpefKb6LXfAn1tWHYRO6QmpyuffKwypw5z6qvtXlUtkZcVke8/bI34UTu
unD8nDQ19di62vtUV83txmQBcz38YyiEkg4BT+Cl6ai/xm/nyyOtavu1VjRfk8zoT6HMupKImO7U
PEuAX5OulSOwKiNc1Ob2bfiPc+ShfLkNZzYCzKXVdS9tEgJWWQ5xDsC/VaN7StTxYJ//F1Ssz0lm
XTv/NcDd2L6z0/rngF46P89wQ56wFXz/sx4AZSu9QEMw4WZ1uww6ilknLOJwA1XH6CkFcTKO4NJS
RHTFuVVyc6nnNXaeKVWZsaY9V2M7nP0wxW6SVlZVw3O8gY4LunDuGGLroQy4v8oughbxIq9Ui2cR
g44CiLzLRmUlRymZ1najkWSLhJL3k2k5Hz7sv0cAOV1u4A1Vxtpj2kUZoThsiOSYfCHRSy1a3KeH
Yp4SeXV7KvwOMAhnyy5dwQwVu7VhLd/EMAGktWV4jAhRZm3xSvm7fu40Nu7DTHlt8bPblg5GXXK0
Ij65LMym3clR1c/eY7O2LoMBKdPEZbrqk93Pj7FqPAydXR7BdVTGd+OslyWsAIM8HNJ71/E/Q/+I
9iFMbdQov+f5si0nOrX3Tj1KtJfnytPCrPZxPVuBFSHNV8fUJEZT+Mnw6r3f9RX+CjjRqd7UHwfi
EQ9I2whxzQOQRyucsF39vqtU9xhWHQWM8wAh22MQawNPb1J7jZGHkMab+gOjTaslFUTAao3fpLft
qIK4BhxVZ1w2UOI/WhSlTvAlLqZs1ceOsydMFj0KlT83qqvwi635uLfobs/O2xv3+GChoMtEujVS
y8QfGd+qDSi8lVuE2rN80aD+EpMyHnIZDaR+5o60Q3aUg40blkAK8JCRowLF5wbcIWTj+fzabZ1D
Ql0ayTKao68WD3bqAw8kOz7Yg7rr8sm8KFkM96d34rWN14EN5INOKsBPRmw1B9mqY8+8JAi/T9Yc
9UvQG5LqaQEge5SR3KY4DY4ZqYWXNoZfM4YhTr9iZoXlaKcjXzbqDSFRY9uoRfd0m0El6ROL13/N
SCqEjqLOiNikW+p+SAv1adHdVVDmV0i7iGu2Fcy4bKqhG2q5trVrDHuuSqkAnfy2U3uVmmUVOdCt
zU2heoiHtH4wyjpcqsQtYqjNONOjw7QNHt9hq70m7Gi2WaHzv5j1nFkoFoDHtFenVlk2z/NlP3DT
a/9tftbVHyG8Wm4clVU8x04GhmDObwfcIjYw4jvc+shcNzHmA1GCygbeU/6qOVzG8C+5lu34xTeh
ZczdRuWPJ57+uFN4GtsSlrR41wXaykVIBEkLxNCC/JSK6dOj3GPLwXjw0UL+Y1Bu0WM0iSsvpDgC
06kOOmKSaOLRNrpXGeA34slesBEor/2ENv/o77qi2tiN9pGKujiPmg4kEHjV53pirz1LiUbf/GjB
MLyY4DHWPrvxg5rVFpdbri0sw7OfTTdYX9fJE8Fz1Q3DVT8vj7Vp7O7aTqTnRmgrlX/tY1dWy4qC
wUdcfIyXFHWcbF0LCWn5WeA8RgFCV0ow/R3/G4T6k1p87Xvnrq0L7zuV2+8GSdNXcH3usoM0f+IG
NO611A03phWkjzEAekXxTo2ZQ2zvk7OT6sV7FiiQxuBPbmSz0HjQVYr/iVWwe4hRPoNjQd2A8hzm
cKakByQs69DtxMNk5t+kBiryiMGReUpOICTFg5K01/6419sFK4jk5KodtJzr5j8VY0K6wt6P8A2Q
FvJRGuF6bPLwm4qQdKG1avqARtHe8qAKcUMeq0e0tBqMsPq9sxL3OS35b09e/Z5O6rjKWzM4GFZS
3Jul6d21+Sg2aoJl/PVBaydmwb4XGNz1kSyfrMZcyylS6546vHJNMSIev3Dccqr/UR2b2vAwOna0
GgrEYw9JUjT3meF/0t2hYEUJf74sUvfkV+ZBtuSLSuJoNYv0lrI5jUWIofxcBECFSgHcrbxgxOi9
ctON0ftYxnEqovE46qjN3EbTX82wu9e01vo2Ty39zXWrNfqoE9aQq74X3uSf+CDCY5s/U8lIwtF0
4b3N3beXylYIOMqMUGtTCi2syoNjBaJZbpMyv+z3RQTRMZz3RUbStY+iYOU+76Hk3ioXxWcN3OdJ
bpxcMEJEY+uDSvySvSUG9cBEKIpnYVsd0dcVLODnQzsOoy27eHan+MzMy5E0b9xVphvBDrbq8Dp6
wbU/GKaf/aZXD694JizxpqZofMSG3DLa4MkU/TvqM7asc6tD67+HIsBOU/6Lfo+a86gXucpOjsrJ
KeDicjS1nZACNwR9iLJmXZsyVMS9lOklmxVtt37Z9PjiYDMi7xO4qU/YrcXTUo2RxnhOxQNcA5Bk
oTUlid21S71PstdijL6kmWn8KI9TXQw/WLh8i5Pa+STPZb8IM8171NAcAP9RjS8o1Vf2rPg3qvqQ
jb36uWcfwHalni0OTLZ9mh4fBlfvjqOZByiEjeII2ZP8SSf4Vk/qxyCsXYhGDo+MYkK/WabfHF9N
73jSUwbWW+pSLw1+xyFrtnaYiV2Fzw9xpVaFtte4T0OYY61WUGSF6q08k8H+1CGAfbChu1+asi/v
5C2A5Xi+dKvW3ItR119r94vsbq1GbF21Qo+VUOQJGRKPZbSXgHVNqooW19yjlil4aYSahq8Ofzdw
7DhYaezgfo7roZku3B5BNTflBl/ZNt3J8tXQBvSrI0ddymZBsd9xoK4Anijlryy61ceIp6EclC+e
Wl7IwQTU/ucz1Dn1F8Lw2OsE+dIm86HvlNFEM91o+A45yQhh2GIo9vxdUrvWUT4YmywZLyA5726P
ybC1hktE7dH1ySrUbpAzrk1/Hk0YlY/U/3iPpMSxoeiyYi3Dcs7QDiAUYbrKeF1DFQl5JQtk77pp
k4ZSW6fZdX35qM0CZuxh8nM4i5plM8VaZ+c0+WOZ6H/2X2d08RcMyPTN7eK3asGKxDVDZwE+C/eW
+QYhbxW3OdClUC6MY4a11oC/tRyBqxEsvKvGiKydugqyLN7FmvcsfyPWU8jB/UTB7Ym+2y8oR6+/
quK8RX5TL6Dv4ukuo2UyIlYpWHpVqp1uZbMMhXvhEg4uFsnEW2QtS9jey3P7wjxc730JRlO7ok6z
4dS2qGlqvUJ/G2ishPpcaQ8a8MQ8NJWzmlFcZ6uhj/MXR+58ZKv1zyPZ91/zEr8GFxuqH3/Nle/k
zuf/9Z7/9U6zvH1VoyMsqzrBJDEXL7npbmWW3xrLeFWwbd6zy/mjX1hxvKqVIFi3ImhZiFKmJIuP
dCuGnCbbWReDL5K9xJXucxPjIV8QWJX0AJbSJJiKrVJUP9MX04RGp1OHv2fIhZA86TZDSz+ndpsi
KAuVuj2483Xih/Pnev105YWjNrhnCdSUPz9y6GU5sQCxlaISjDCGgz8RVhgGtqZXoQl1+MMICcvE
vrvLg53eaAHWXEgpZy07C6Nhp83m7QgvjNeSWsYFzG6yPXMTx9S9UyjO49i55SIa6mEdayHUhtHG
oCWc4mVmm/5JvsgBeRSoPbep0kCHwM5K7pM8asLXYIRKZJn0NfOLPDKNaW1oenSqYW8usbtwVqg1
ZwpfTkK9AOtK/VN+aqqk3Q+OP27yoI0eQnSPCyd3+vd08O+RHZk/9JGnFeqir25AKbY/QTJSsJRK
hr57mggtb3sSvouwjrunaO6zsi/8xAhACg0ukgH5hGGtSx18+VTZ3mkqRkTg8+D8MlpNcBflhnEo
Kx09WRSeKssRu84k6CaKJHgSpRtQCyBeIypojmk5BACjfs3oDAvhZOujBi7S6ToaId/qch338azc
+kjG3ktA3cqQzo+rrETrR4xe9g86yOdqiNSzMrTqY2jGjxXC4feE7ez19GJuNjO5/p+ny/7b6Z4W
/nG6ignYKpl/uogysTBiZVq31FCeqloQrw+aJ6PRbfx+atSfc788kn0inREMSd5v5EDjBizetMT5
XHXYg+tpoBwUltsHCnHh7FmNsgqwuLv2yQH58l99hVsS05Q7UWEuUgCaBXasjr6l8ngTxk13oGQW
Y2jue93B66kCeLEadzuO5alqjXVJTd/n3mpQAWhVdy7Z4+7tuCyx3fHblzyovtaZIr7NUwt/gJrr
BcfBg0dCqtkVh8jV/UU29d3yj05zwKnpOl5XJVNdd0y3ahsSENby1zADn0uBb3M2zbB49RP8q/Ts
EwSr6F5VolfZO1E5ujMbeOXynNQu/dUYICUzwAiC/LXxZnWakEzLNO0jfsCbiJ5Z0eavXZzXRzWL
04Xs5uIEW2IkO99LnsgPIkHv2ZYuqG06wEMxLtSfkMkfq/RrUFoLqoXizzrq8NWgAwvMqj48pOgN
Wej2A5Sz+VADlKlnBsSLuQXEtQNxbSf1MZ/bslM2k7G553G/7B19w3MyRBbTLNQ6wEKnBXTfmeyw
ER9vDfEQTtUn4fG7+UX2wiOsOTmK9ipYqh5MO7xrzczZuBQCai01l2XQfwpEhw+SpvoE4Shi0t0J
WKXQy3UEgqGhAmWVTHAmc7afMALyNA43oRM+xNpM0xQh94qKpUYtsCgfL6FOIeTEgth2JueODWCJ
OD/djOCTDk3Wz0Y//jlJXG+tDmR4Y3fb5gYSOeEOd13XPlNzjoYnITDi++5nHdKMqiFGQRdRNdTZ
1Q14Vv7+8Cn1wBhYQbXyIlEAJy4RR2duCipbzwDlu9AW22cXoOBQ5FQSDDgOIc2YpokCa4R6rrZ1
/f5pyL1j0sXU7eUKqy9Y5HeUL/lL8DXGnaNYh9Lmr4RVo+/1ikx7YsAigFaNbiE4ugFwfsUawGpW
8YYE0dbvhu7Vj0E9ptWb7cUk1aPqrQxCFcukYV/osXqPz0f2YnXGG5KKfEHubCe86LujAL0v9GdP
oPd3RrVYprEgIuVRwINK5k5VPpJGrRfsNZLNFJfq0k/XKUu9hwFRCXmDu0EgYkpKQzn4dbREe1Rj
cwfWpG7sh5pohqmLdpU29XPOdb4cGqO4jFn20GXiXjX1jWdCdC5ihQLV8K6ocZoY8bdhzYjjaTU0
8TGLUeLkHqRunPpQE5IX1PGJGoDX53H4bqgPVAnvSpfPTAX411gJVcoqyHJj0tJPeu0vLEoIYYb4
mBYBVmNf6e1c9n3VWFnMTOD8GN9xDhvYDlZYUMzCqanz8JIW2aNXmUcDhmdLzeGgXDQf/HpqP4+D
fYl7NmU2aeRywD6KhdAd+8ydUmIjpxbQsDt0XH7+WUuVZ1X7H5rOY7lxZVuiX4QIeKCmBGglivJq
aYIQRQkoeFOwX38Xzos36nM6utUkTFXtvTNz2QGB/kk8yuNke1TpNEo637UCgIrWVnXJF2ny8ih9
8m8MQYB1MjU7VbtmIBl29ZZzAHK9I+6FWIqVCJ25aXfxXKQsixUREWhGpMbrpIbm/EOl3m/tVIwU
h9UxyYcDTueHhJebi/qo7BlBgTzECMw3w0KqZWoQaeaZw5mxwQuj+LeZRvMm8cXNsn2cZW1J0ID6
UzwCH3lSKNjb/slI52yPNKLaEUaYIQ6z5JaGxxRU8XQjbk5t0XcSkRW5THROZj0UIABoUXudWW/A
i5r4Oj9ohBU7qIRfsTIaQnrOszsBunALi24hv+H2+pMeO2cIGjdNxGGjj2lg6AwP0jj71S0ihufS
CQd64KlVznvlZo9e5dNk7/DjWSR3WgSgk7ObMpIsb/6c3aCBvbuG/dqMq1YMweaGqHrSyi0aLNRU
pGWOfCZC9lXSfEAu7CGVEkoM3klnJuHc+woeR1bpB5GNZ85qTCIJsXod8cbQObvzLTXA6XEJmMUt
4MdmsTUSsWHqTm62t7LWSSbPKutvnAnr1b9713p2TWJQ/bIXGzX0v14xP8e2fxtMZwcSY9rUtVkR
k2xezSX/LRXKwHGKWjTzfAExEH9FmD96Ay90mo7AZ9DmxYz2ieH2k9njS3QX2mD1AoTCJHVYL/BO
tfPMkAEHtxM3pxLpeEu4PmhaZWzseTc37d3opKsjhFSuZX7FP/lZSUtt2rh+TGWK8RnyrefZ3+wb
kGOocr2W5GhseVujcfCfDQcl23/xDA6N4KcX1KvPCp1r9aQpEN2FNZ2Jfi/ppg33hRZ9RlX9YlYj
scxle3XbctnBwPgu1LYiwjOoBlXSOtF/7f6fFeRz0x+FT3vdp81r54S1uDT08RDGBg7RhmcZ1hdp
qap7Ad6crPGZ0BQIReal8wZiNbxjWzu/bq5AIRNAGsT5THKJD7Wta+aQ/sBzMZFn1+ZmujXccYcE
FvrG5I0hWaOImtwbFL56H326y6yHdUGym5cBDcETGBh2vJU+IIi5BUulbKR8HufSruXxAPAEyY/s
XT03ArQzYsWvfFkxBmqdMNXR9eGuSSCmRpYS6VR1QYTWzkRwFE41cKRqqpZHTEbvNodBYQGHc7uC
cBtFHPucXV1NtGFDqsLGyZ5aNoq9k4A8iWf94i1tdviRuvdNw/Cnp+zfUtqOltOHZUFgWpQl2Y4J
7BCUbvfoGWPCLA85X73cIUKifpX+FLJ9VME0vSftLE4ejfOVj7mLSGXatwkwXR35QIAvONcFR1jq
BA0GRGAuGS7m/nFsjGKb5PHHwM96wn5y0YiVCAcwFoEFl0LTOydkpVck3BrbmX7WNu5Nue3Jj+Yg
ucjAXtOrk7Z5lrEW7evYmQ621J6w7NEUxHBNAbT6eKaQ2t64pEbByW7cLVYHlWOynLNwzbsxHfxw
wuKkLdlzhmwh+tVGXgHiULdFYwM08OwnlZ6aOBcB7tcxiOb+gd6Etulc53VJWFd6BJ36itYmOC+Y
W2Kn5GJyZsF/q2b9vlMSM32+q7xlV7bIx4kgjna0we7disfPtYc3J+3+Jc2prZW1NanFBgsobd5S
BvIdnWBavlzbCsupZ7thAObFOOGQJjwk2QCiyqIebrFqwiHOb5WUMdC3ZQBkBR5x5CxABNwnduV3
LLrxgX2XhCp0fWP6jydfonDFRGzLsIzQvOb60gXawj+MIuIhS76XKOX8tugQM1RJwyyOWfuZZ9cM
BPsx2bNnZCFp7n8uPCo6JuugpAjpJYFajrw4VJP+0ArciAxD7R2VSLoRbLKNNMZzNXjNpo/SJ7Pi
PKWPb5nVICju8mcdjedSZsa5EvPTWFrePhLafawa57FrD+lsEwOJKNRW5TsN5bUozDhQDOgCoQgH
lgnjwnOgaWWTIADTIqjazM669i5ded9wCTdxrMqTjTd2QyD+6zBoYgeegqBe2zpYkFFhj+0bN7k2
iH43VQGzwibzwc8uGICifd50OyK29j6JAWEBIGbjVvlxOuQIGdanjAM55zMbRq4aHkCQrcGjzRcj
sz+3zA9GA7qk5Vovugy93vwpq/pguOVX6iPJ8ciupfBlpTLanSejRzetfvP8CcJLu8tSKEymMz9o
nddse2N4akxsQ4MJQaJOZESzbDWcUleE0P52KBbwFxOJF/oDGp9hGjdVtXTbuYznXZSXoeZEZysH
lC0r5vleNr1YiPnDZY7ubF/7tZ0qCUzFMKCg0+X2gGDFScutv7L05an46rT0LUsImKcEQRZiTo+R
rR6HbhpCbcqOlongyBvPsw8SbpjmxznJ3NAGrhioFmOcwQmUI1IkXvIBSEg/ggSekDGzoqIGYcPz
eYmZ4oEu0Ely7OoPPISEglhrVMzo70r9IFfoL6OyURdU5n6f7Macdb2ZgMs2fgYYRXsbKySr1eLG
6xkB6fBIQLxjXh3hTLuygQmVETcEnBc+8Mpx5CstTX+oNedHxIQEJWpiopDojx3MsCBfvPpxSXQY
aFW2T2fDfhjHZp/WTra1R8ihI5npAQKZIfCVWEISPj9zATNVt+1/jS2Ozdx7u4WMxBDa7i3J/G9N
9V+E6F+TPHlrOS5c1rxVK8lRsqXDvW+QElF5PlmMDp0JtuhhNt/6mZUIK9qDVTfgrjOMjB5t8n3u
glsDn1mSe+Cmj+QLEu3APMrqL8J28UXJGhY64+8kN7NQueriwyFqCCWgFUrwhT0GFEjANPo022o5
gc3TaL8XzkNBDFY6fTqQPFNfN8MSZ35Jq2JL1HxO8u22KbwnA9TYbjF5DiuD814xRbxNyPgwzjYm
r5H1RBAl4gKiJEmhMssm7JnRctLMv13LSTc6Atwt1L1iKzBE8IKgkPEW4i9KOk1YV0FLN7kKKpo7
62tXHzMw1pvRDK0BiE/UlWc/h4SQOKrGfYFuqfFZkcUMXkLF4794cASaKA3BjPiCCPmMU4p3FHtx
Zif1cc7p6fhtWGcu+lWUNRPqwDvRpXdx6S/sdrg8lRXjLul2Tm06Gy819nPEkT925vpOnYhscA5j
XN2PcXvlLKIORjvNO2IOmZVD3j5ZqUFc5RSHTk7qTW8xhFDuiuukmUA4eJNwJosykw0JjHsgBpJo
3ZeGDO9EFjhVSVXaEfK2HFThpaiGshfPw5diOTNTAVPD49zRdum0amvMlr61uuXg1y3759KcnKHS
8Q2XweQN4jyYzSsmZySg+tUxyXsvK0Y/gpxacr2+IsJxKfiKKNTNGLlggSpFdt3PMEYXCWsCPKN+
iNb8i9Tt8nDVLZoaRuZubA9FXpAhmX50JBNtKBCSbWnD58xlF6Kh3AmB0QFk98dAozWI5Pd4P5Yi
2hJPK/Z2MwRYKmHuqn7kWEeIuWbhAI2xL/nZW+U0xr5Ac7SJ6Y1utWI7Lx5Pg+uZD3WRvpRTuBCS
QxDa4tKhBP8wdhbwSIHlbDbvuii2j5Mv4dJw/u6HgafUMuJAZXhstMQgcc77XkiW2Gt27b/UzECY
9Dzo0B9IkxkEWaKui0fsYizNl2n0u8Wdf5m7Yi8g23MvS4rRTpjJsep/myj60XBMAQKN31XDt/Gn
6gCQ859bRWAZJjolvh/R5TVBASKfJq0HCqNhwcKZCq0+EO/xGukWZGH5SnupgA/kzy/jwGXBtGlG
hKiPqRZq/pamPGOTmfXU5BZ6Wfdo9h0YTuH/oRfG3OiV7ygqnb2ZyicpimWrUnkpLWtkwjWVgczy
fapMfVdDlWekU/PcMVlk5FTXVHaenpsB+frb0bLLfWNLwt3j4R78QNBGJPcbiAHDXNMP9Zh69HsZ
3vLKlTVadt+mgEl71BASLI2ZzqyUDh0uMzuaBEknCW1d2y5B8HHx9UTZoH2mHAFF2gaW5tbbyjRe
cxEDK7Z1KL0GJYNtH+qpWwLWkyksxMxCYvZfjZFcIC0i4NUTcgIN6zsv2vQ+SgB4QqNLqYZ6qpiU
07Zf2SfTHN9qhnLrfaAsIAGcdyt6WHIWyIUjPNRX75Wt79kxYn/rRWu+0z+AjD4hAq15QgOpbyb8
r2Ev33Pl/Nio3gJfB0tfOXq0r5S8lwlPY1xeHMN+LIpsCluj1Bk42DfW6xlm/CqYLdM73PUa/k1j
F9X2P8Ns9YM7zN92wScdF9vdFQWkDc+GsN4uyy6t3C+c9bs264q7IuYA1I3XVmLBn02fA3rcP0zu
9Gw86ZPLIZAywASJklXIfevBF6CbofL4rfUyauuSEHfFpp9stXEtqws8RXiQ9Dm758QPpg6kjTii
AYUctAj9plgXxnPut9GWUwVjc30rNPchqtiBnUhA21xDSZLh3umbaefmJm8cAcppfzWlV+6BXdtH
4qmJlMPQUwJTqHJmEVp8qYxBhGVaPMhWEItte3A8R/Z/7AiPTE7EoWzrn0GKzShJqS4JGzlpkene
a8BbAO7EAbsOuJbCnIHCJI+Z11yhoWHJ7tz4FE3tIUveGmewAimyu8XXUWUo72RKuLJuVCJ3BSc4
r1F1dIm8TO/2kIFV4ChrYFtAPm1ndEzEKUqm56mHPtYPPlmYJoCPWXjiiNLnWC44qJGO3EeN88yS
ky+Qz9uFizJBpy6scT6YPb/fDOlzpo35XddM30QfylM5dgaKieI+nuKSpRKCTj+1m6ZmlVvYD4J2
0pmIdJ27E6x++GrlfuoK/uRMq9IAA0MF4IUaooCoPtROXr5YVFta5cU8bTJMRVmFhkJkajK59nGw
7oUDCabxo4++ozNQC/poHYXHpiaExF/Lzjx2kDHOFL9JWlymbdGfFO2bMCvlfzAHsLFJi5RgaaqQ
/uq7p2deiECpOyRFf8u0ecMhBMfrNGp7jzJ7a0lWf29J+k0XsVkvUhqBhlfBmBLjiL2+3tp2At0l
2zo2vyMk6w4LKUannCZGGpsu1TpiN06fzdZ1tpS++l1gLKMXpDNmtojx8UHHbScs3i2Lopo4Iu9E
xP98mCcd5RPx67EutR3o33xUe43qN5T45JGcOi/W6h9o0NIEPO80d936US7o03VPyJ0LCibMxgSO
uLb2e3Nx1/Y3f5mhwkfLubQcohOtd7Psvj0721UQOQ52vDScVOiRNg3uRhB7qL7IF9ABnNt23ATR
wAg4lz502ajPQy0VgWj6njYmvW6ZJJ+TZ40n318OS0MrqkDi0KVjmA6sfIiwc3/XSHuCXwBTqU7R
07MfGlvitQaL2Mz8vu1Sa2Nl5JVPoFulnk+hP7M2p+IF4l1655Nx6VdixZGkdMN4WZBFu7CzsYvW
MsURzPNSiGlX2O1rXVtgrLzmHVdWQ3iQTqO/PWcY68LW35RTgZSKoKugtdnKclkR3n71Vl5vK5sJ
kyWGQRfW6jhw7a3hb4Ro3yTRHVtvFy6+SklnpSlApt2mnmtgpLn4LHXBHdFlFcL5eIt9QWyNh+Co
6jmCJQ6yNbM/6a02B5iegJt7H4yyGRqMXoiizw1yLHwD4UChmh2257z49JFai+HFKfTfJrMzWlTQ
DgY5Heq8hXe5ZNtY0wLPrT5Nd8BH46YBS4HcjaqC45lWiMtcrOIK9IhEZaYRY5lT+LrMUlfT/U9a
5Xw06Dgb0ZmXBEOwyL2vyda/YA5Ci5iXR3NoP+TkcpBvnE83bd98nmtCEwEXTmSiYqglQ0r+lSmG
UPTUBPFaqCPNUe1AsiwoRP0L2fnGLsW1RGviVPntsIvVUoWN25xym1VJZv1dmyYM5SquJPXYJhPQ
gedxS9/4nhy8s0lxVTBBHMeHqu12kaBZ7XbtmxtXddAvrFFQV1njkPOHyqKMWIR5XlAZoa1k4URU
rtX9t6QBFrblaG6WMTnpWv/SdXYcLKMDFbCKnzFh34aTVcUiIBONjBcrsCoyU0VBzk/kgw6lQpzo
JUXsItxQzBNmfWzVeAJsSHfeTtINWv+/0qp3lTWmewgGl8hmmIVv5Bh75tGt0DghfAykKnjqPO3X
HE5+skdT96EDDTuk47PuzLTWZF/u7fhhVnW5qxQxmpHU97WjhzJFAVrEwOz61NnnOGc5JnABXMu4
Ug0bBz0zcVlaz3Vefsml6wmEj640nsyt22QH0SfUBKPbg7lQOPW0MrT0+hwjO1wM1uem3bbcdnAa
EWBYwX5vVSiMNUUj3ej+lXaLUEcfwgVtgjW1N6OJG8paqNeKKWrEUWRAsht4lVoCK/KJMnJ5sHzr
PFXeGVllfaAS3encYFBj5MpNi/aq5oKpUTTfD6LYmqLZJdnyaVrCQJz0xSQh8LoHFIFo5VPtlWTZ
tV/QBA6W5wDVHo1rp3yIff8Q9+K3xDsR9GufU5+YnHRQmxOB0lKk9aPen+3FyA9T0/zWAK5bNDAK
yVHef0a+4R0TNQagNUpedBi+zhL/IRQfNst0b2ZdtW+sdtyawIWnqWr3k/9Kvo5Po9T9V5gIonRS
DCjXCdCdbrVOF7lc6qNZMAgeeSMit0juOst9rSOWvHL57TLKa7QeC91c/zGKi1OthPFsDj7AQsjX
aZ9Z4egGNSmSG7Njtx/mnimnSVnSL1tNbNHS6yfFucRH2qDVnLrJnPqxbR9sge5zEe2dPa+KSFDh
D3Al+UL5IWJUYziQxL3RrY6Yw6tAQ7LOy1wgOOHf1iKYrqZqgLXARqBVwL7oaH95cXZaYIGjSfNL
cghd3D47LQBnN1XHEba1YOlFI5LYFOLuglmnYdwXwpEEAzeqX8aOL57fCzLo4wcUpby2LKd0A6Ee
NZ62tTOODr6nXY2EipAMXg0QiRtMtLyy8lDSgNtmpJX6WCrR65JqwBQ1dAaPhks3HFyLPkgpXxya
DJRP80aNXhbq7coXZcIcFA10Jb1gylTXNJ609LtIZnjeM3RFAlx5xRN75cjPIcrjo7dgPSJQj6zY
4tZW9vohgNi2Cz1MHRXyxqhg0tSkyq4luhENB2KJ+g2O8FcGPDgG5U+/K22S8tgTqvFOn9bHloOZ
LPyQVbknhbl8buPulk++E9Z5vYnHiT5t6sI8FkkIzQtGFpg3V1j3ZgzGNJM1faXqYg+rJl6xO+aj
HsA63uhtqxNYAB+LQIdTl6mTIme/qBvQWTGIQp8o7nVPCqhm3gpjOUPqpJmROvl2sPz73ve2kZ8f
cZ4FLmEsd13fzOgFarJBGkSBniPfHFPOgWGUMGCz5AXwwB312sL94VK2cv6mhMIY7w7kNJIOlnbD
E2Byhr6O/lRrvNrRpHbDWIQR+doRs7TUK0+MTUgzivhwZb/iG/DOuTWdWtpyE/ghblwxJI8JJ0Mw
nBgYxZRf82j8NQrOW61pv1aEXaWkAIfpOD+y6XHP01TCnjd1oEdaELnaefCqd7VCUMiEJGiAAALW
r7/ZiB9MJ8g6GjkYhwIVTRc5Vq81SieRbJ1BDdu8M5Y78EPnXDzFtvht5bSqPbMvNxPndDLhF0vs
gLCZHOlBWtG+CR8FJpkxxOs6ToU2mkhjcglnZbxhL/FzA/hXNuZlId6kiHxgGS96Es2QOp339WfA
F3wbdMENiI9+m38hkt1D/rmSsuqwXvohktYzKUoEWenZOyPtE+MVP0hN8JkFRFCx9Lvc7F6mQe6r
iMO9DVIb6xibKeUdj2IfaNFqZjHkFyInRvrc9ck+pi3jxULOS+C2PgUU7bxNQcxVbMctSLaCt6Wi
Ei3q+5lB+WndBJSAZWN9mhJ+9miTbm3NFQ7t/Fho5QN3Uw8UPSaUdIxVxiG5GZa91wF6+FTpvvXZ
y+a+zdKPReeV773mMjrTvOGQdSMallGWgcfZHasnVasq8JNaCzseTj1anbO6EDtkZV/9Ypxw/BH5
mn8Q9cvS13MarTHx6AanRt3WNpKhUNUX9tEtkwern5r7SBso0dMxQoAWHSKHT44trAxF5FTbuU+7
wHdj1Me0ggTTPcqnB3uIoR06Jf3Z4o7kKKFKAy8n24NbGjujZR6fjkiXhlrCULYslnQOMtsFxmlt
IJ2Fb/NXvZdW8VaYtIJkhogsts+yKTZ6xInSh8qoAbe7V4J0bes6EQkaSNMmp1rySs95s2WOsBki
Dw1Y/1HYQJAjMgXQDPHhF1Kg5GrhQJ79zZk52UjG/7tOJBNdyGnXV6AMNKb/yCmQjPMKL0cyCFkz
+hl1grpvx/RhcTB9/Pd6SuNf5Ok4UxhGtGVyTBzW9CEy7jHcrFCALrTFcp+ScBWgu9ssw/KcF6/R
MNnPpMSEGBz8gPB2zt9G8tw7Pmn+VIh5RzcnRf6snObYtDgqq2I4G+tY/7+P7EowfK1XHg1Kuram
+jLgmgR9QoITwDcKVx7EYmm/XEK7phWaoHy19aaXvuZcp4i+qGxH22bK2pdCHWn3PjL7/x0S9z2J
5xe7zt98vT7SCv/19OoyNhYWNC8j56dqrLDNgIw6L4bnZXfC7S5t/EC92G7NCQXy4p41B2MwkkbF
1JDWB0TkbH156c/ZbQb1jBkJISLbWdZXhQrJQQ04IDAnSddpt3VR3JK23iNfzb68alx3lfKSKY+4
ABecjLQK0GZ02RIaTYK10B3GXYs/JHRJHQqEztaDF4PTbRZb9B9XNSTm4AL0LbU2OmCvT3hyR/eh
idcYWjVcIjVyd6akCWIBHT5llTSYEXfCOsFXe9dIqJiJU+ZkZJ9byqfAyCfOzL5+did9CDyZ1OGS
PBMdTP9KzPVGppQyjIqdgbKvLy+wRsN8VUp0sQF1yUyCEqyUsMq/mcwTf6YrlTTsS9Kyv4s1iRSN
KUcP8zaTBiyqKgvsGe2v5uS72VPmxlzo31j1q6apcxkDJ0C29CQcGu+kgkLBdb33vpQPXW2GCLfN
nQKzFwJaTQdk/bRiOBGQPGNRnebxUZHI0/v0t6csf0EQE5AyS/r3NN4PZeWGxqheBkcn6TmugGTK
S5ox2U19Ooda1yFOgFIzSNfkdSn37oKl2rTqN9Ogw0B42SDUw1ygYUh9NuDEb2+jHrN2miaKhPlQ
xX4duHoud0V03yzF+qL2nCXFcrVs51UO9/osIRY5oj+MdfoiYSFLGrubSu9vg908Dti/YbUyaiIi
boT/AXUMtXpSdsGim7wjEwCpWl8oZnzjXrP7R92HGkhr/dXDvcOPeVXptyvFEjT2lLIIGd9MVE95
wyY6pCYSBqU3bP1MF2Przi3rS29HiGj0+tRQcDJ77LbrdWXFIHB2tHaiqP4mhaypbJcvZYrAydpX
Kv47rYi+KzvZNsmjMLOIeGsCsJXhYQUiD6vE2ZNO5UUAcCJIMJjcPA9jJR7Xsymx77CFt2SLWZNr
HyZT+15SMnOm4t+E8nGYGFSNLWPMnuCxtmn4JD7d8UZ3n42uPVVqrHf/5W3PC8Kqceo5JNHorz2H
43Kk444156Csimc/zup97Nns+dNCq5luW25ZZ2EShW2QwzPYUUa/hqNw0XFfiJgGtwxfPojd9HtY
VMXQgnZyMbfktOrLFRH4G6siGUIqrxlO2z8LlK+NVznXsYMa6NO1JZj66mT9XzMKdghzeCHObj54
SCSDujfsjSGuw1TjXMoK/7VLzsOaVeUXd+PUsMjHtHX7FH78yFcn7/fajYz2xqh9XNuSSV8d0rLe
+3P0Xsrky6iyG6W0NSPVw6zUMV439zEddUWqKCEZeUBqnY1Nl+20nmhsTJP4cPICJBzJ2ndemrx5
8iIiG0mWnTDLmXGxZQ/Kro9WhWRVRG8p3ouN4RIWaZPz2pPFDXuQvCWpB5ZLbjlBzG6IEiPi8ZKv
rSDFM6fhgdLoRXbRL8vEHxOIVzlZW5sO/tyUB9PaljkyO8M70CyZakn+DDGSpVfd1XRScbXaG8De
TqC6lARZ4vVSkRO1WKSv02IyASq/dI2Vcn3YZm5g6jGv7rui2bvlcI6I23UkqV+zeY+F9uLZ6k0g
VgBl2eBk3nQdXBBa20vDgM5WjG1ammnNz+ST1p+YKOkYPUBgfIlgViCLRPCYrJOfmfgJQAAJ9mHJ
lpHdXJRAJAd1vzXGDxjQPfYnlDGlUm8JGjUiv5hZQ+varHuKP/ifpTRb4g/ZVATj6jElPNui0Ror
++TSuRDwjTaWi9LOjfpH2tnMxdWDq3/EAgauT//EWRZYjDkhbnEVIq/IeFRqMl+YdLPKByYA4LAk
lHnqHVYJfO7BbMorAXt4G0Fxd1Dog77PLco1jvX1bJKOUP0RoXCMcvmc1SwPSvokHVBfzsMYIhSE
FIA9LnT94tRVGB/909g2KfEiNnNTVTNtRbHQztW4jVeNIE3hvRjMbddWznHXayxBhkZwbkROma45
0P0qTNDl8uQwTkMRlXkHzml7z5jvbYrufLkXli2PmbCO8dxRBIrECpmtohxq1LHLh5eSmolBC40Q
n34J0k7C32KEoUrse9t7dxbKJoAwGxTh6NyU9tEkfX4aVDxA3RDWNoMxve3HnjUFh46yfPNiNQyH
fboJxdBuVTba95CRSrMkzTPlsfXBTRCYsaCRbvd1i3chH6K72h66BxcBW2SmgN8S1LmdFo5ZoZPU
ot2nemtAwGD7iFpQafGc8jC4acEseEBuhZHAI1NCK0lZxpiK81niOEZesdFT2swLVE1wHCOHFkLF
0ftUmN384dMrmNV7fNeAt/9dZT4D8iyBZKCXp67vt3Jc0AAqK3/tC8kzQ8su7XWB8yZ6R0ZMG0O8
SQusmTESqxg1M7IW9YlpipVY6zixYJihxxDMxnJpK7RE5PltzJGFJRufGg9tZhGnj2PFwNFnKmW7
HH15gpOYYgGy1SoOp+PqK/XiIxgIDF4FrLvwRFXzB5uVV7/WnoSt0/3rK43vyE8a0zOKQguMX1ai
BpR/es4a42bym9Q130vsPVMUSuwqw6xJvLmtiC7RrX3qCfgxDHFRjyZbG2FoWYYyW7owt6JzPVA+
suW1y813df+fshjvew65mmtnbfQQUkwu70BsnXJhbN05Rkxa+eHiUqMxKmkdi4wZWLt4fPVDj69x
A9LhT8x+samH+pRLAn5H1ezsmnx6DpZmoBmEyUX2EcsDDu6BUkU5lnoib+wCCO6VEKArlC93xwk0
8BqUXMWg0YPpWLX1cg6aMVnlDs2Tptl3ap0EMG2gTUA4EMa+ZEdD+Bf1DkliNYwO8L+VK15N13oF
9XBBCEVVQ8PGsqcbuiDKKPdQej4zOf1WMdJdf3Vc63GVuvUdYfgTzBJMt/7IGN2dv6vcvU4pyTBj
Qu9D3+mKwbnvPVeNey1tedWi8orZmPJ1frSm/J9WD3++Iz4HOd/p7M3ObF1nDht5M9/m9kMbvQ+3
de86jbVSzTczqj8zZdyEnxHPpFh7vM/O1n68dvgaaiAJqtvxxl3rZPjLq+GrAYudTfJRN72jqpCC
FPmVyNzr+ivJdzdJrvzsvkvT+G6r+VZ75bVr2lct+aPYcpv+KanlbWzza7aeBnUUYuOfBaw4MfjV
Lu5zdhaU1ixzy6210ispzX8zYt/IZiq54gzSq7/Et4iGXbWe5FUSb5osoxOq8mCpoL3L6Gf9y94C
AVng2smI4B/JlWYHSJLhO+VN4SA33symuIKsQ1xmvWKMXcfqN8SHG33U37pl+p6V+rP67rzMHjLb
4nf9/yXS/0lUu7N9XX9ECr3eri5Rbt4mr/9O2/rXzpihaeQSW+ONyPBvkgDO+Xp0K4vr+nuSKNE+
LR8SQ/wQn3Ft5nENr7rG2Vpc+4/lkn0YSLTL6ZvT1K2nteZLkymnifvT+1l/XXq8qKPY6aV2XH+E
UcY73XJPRm1fvbn/VmSulI1/Sovlvz+buuLHTDykmxWnnexgdsaHN1/Isv9c/4hlLd8dM0JOJ8+V
wyeR0zfouqvrolx0Po1K/Eilvtbvy0sbAIq8lCom+ba4+7/LxwWfrOUGd/WvBXjjZ99GzcyuNm+C
mOy+X4hlHv+kx1ANHi4vxLfkhjJq+5s1l6gEm711ufVpciP5NaZphRk3ri8QWa8MR5DruwMINdit
/CO4Xe+SQuzXm7c+C33efSzW5//fz/WGL4v3XjE2JkF+k6fTU5czh+ZhWB+K9Q6sf1VXBWKT8bhU
/cWBgvff3+cSaW3/naXtqenYI9Y0Ci7AehGoOq/O8pkm9ovBf4o8vdKhud5Puf2zXsM+4gn01re7
OLZF/blk9rXMeJnjsXhrjD8if3+QWX0iskQjFu9FNx+0tPrsRuPaduptcv4hC3vxIozTamPhvTKN
y3pvl5gLywfooOb8j6fzWmqcW6LwE6lKOdwaB0zOYG5UDqCcs57+fC3+ORdTDMaWpb17d1y92jvJ
N9CHS5l/Gn9VhXwndt6s1/h/bU/LOMMQByoXqYn7apCsZW4UQVyVMj5NPir/Bj88+TI2i3vV/LP8
TIzhJR/An8cJQ0+5S3m8oIFnLWSGnRpehnC64JauaM159xWmyAbGsjJyc2Qk7y0ItuaEeUHgtzzd
OwPvOkGM9Gvq5mFWxkttvk5F9R6FK1aFKXCt+hnp4y+U/Cdd5/uV5ATwejeNwCfn8EaL/DVjTBjt
mZ7GPr2FLGBtKMgyzM29ZsOKpp0Czod8PbNXTsHbYBrfVgQ6da7u/fDvUJGAutUd76PWKVkFbXAp
hvZbnqxRNKlc7pT2b0X0pvvNFO1qgoavD7mtjFnoSWndd1AiL6vNbIpfWShGyBRj8i2buBwUDozX
ZcuS1Y13Ntnkocjp+2FHOusw6TH+TwxxuUvXCGecQZEr08yeAeFekjq4yAY7CHPB/Bjawx/LoaNF
DGb6Qr0Lh+G3mbNT3NCw4nfFti6oZE0TyqE4uZNy7tJHM8rfxASUioEJiQ7VVjS3YQ6/OjmJVZam
zBwDd+3xVTQm4Qhgbpzsp7dX0wTnC3q0oV+JWuNaVJjRML05a47evBcFJ3cYx+VDHJAcZlFFJcmj
t2Ny6vM9sz2OKptrD5zbIMXXjl7NFFqQ1kQ7BZxvRL2cL2o3XJx0k9nVRzJNxLw8j6ZZJyW1N4zx
ua3b8Zf+1hOpY4xkHqPCric/+1RZdJqdiPmnloRaeGvW4cXEiJJyOplgqKRpRDJQaMTa7I6y+ppS
fefFRU0iprFYBxGQevLP/Y2ugTrmtwjRGdX27BMoObDGkv61uvkiGlLUg/yM1fgk/x83ufFsa8Pb
Yl1EufWNe1jsjao9Van/UaJ/xCiQH4209psOpaPIl3wP9ZatFnk7P6AnvoeDrh+Py0dlZeTWfDqE
AIw+o4tPhZqewJS8NM479M9nEIUHphg+FB0hvB6c4ElFEdc3ImJxrl76bPzNs/1sqkdv9OlN4HQn
8Mp1ubWNdlac/L1UxwouWf7TlD2Xon4k75PT7Iuumoz6KQYtF2rRYiNsjXKW+y26LP6wnOpLZLRk
+2Rpp0r9IIjy7iFIvIQ6tLdQ8a+Y9ncdmFDEsQRi3RwWUvSoPKID13N+HEhoVC7oj7g1DsuTM4GM
vgyMCkLiM5J2eg0YuJohaTNbRx/4hbDlvdcWFSRnTNaKVO+jA2Sh8oejPDyEjb9FQCYsyh6Kebwk
EU+WViN+RLfSdeVptv3z8qIcWqiXwHdcuT7wY6RHXhKRI4B4ULWYWwAatSzNosLT/EsLt9XQ/Rqw
PMj69dVnGWuvOrGSlvvPDIy/UIJnmLB/LoeKkuZqGqdjJPcgR0G+IyGJ0sfauirbrdzsv+/V/R/V
RW74qKqqO7mM72naKo7V+3BGN7M7bpVCZhvf0kHzZPOdi4KWiy8PpdfPbUdAzyp4IealceZfo303
hHsCOy2rlfRsARkPVT8qXvpCc8qqroMP0RFqJNbMeQpp9RMnQqS1SoKL67yrav3y77TKVdIRHkmj
o2UaMiPQFbIX8na1767zKd4VnnZxTGS8PYhe1cEepWa1CTX7nqufrBwB6cITdHofSaFdRHGJdwhQ
SiPwTXuHGzE34aDdks740MK9aC2fsTpN8ylqL63js+L+39ESVSWH00iTG4vat2hkX//biTYiro5B
6HW/bplz/OBKGxTnnEEmlHUxRDDRXnSHnJ1Onx4i8AEiNpWP16YlPzb5zoBN+vcSRc+6Mh5kHZen
1vQPv3zu0pjuIPtOxD/lSvmQfPrKsxKYJ3zcxZCTuaW3G2YfRT9o6XwRsU5U3LtMuW4KfZuoDDB1
bslcnjPRz+E4vuTN+NH/MOYGKh2Qpj2YguiN2tFKVms084PSl7emz2RiXKSZ5pY6Du6sufwhA/hl
JHtxWuXQMfyNyMFG+2TWsr8p5bx2wp1y6ouqRe92NZApBoQ5880gak6xjlEfLSJK7/ZKvk0LZwqv
2qVR1AsJ/TzNXmu8iABLXdQOfOjGro9R/TMIOVSn3e5MbXmK6TJ7Ljic+t6RSq8W3mS6dxhlaKsJ
BL238pPt1+vZnO4Tp/kW40Vn88nvqIimzMFq7RNzXY8ZxlY7TrG3bWmYEKnR4+ogoQJYP6ajeTc1
scnynZ0WfeT2G7OpjiI3f89pKTcZpEfyAmwFl6H/GpX2faAWp6vgvCRQkNVSWKQYT5LmZ1qL4idZ
KKMUv7NPH3TQwqL8lVyGgg57cWJV+D9F1Q/oOMOKHifVBqhjnluaVeJTr85HJ+wv+vzV6SCYoQNZ
nMEuwrhOMSNwlf2Ao64jAIuJ+c+8iDQ3hn9o851YSqOEthdXlivWugQoGAExBh3TbQyzfaFf4Cx+
oPhsvvY5NOXXonJEPUxd86Jp0aIqiLB+R1RJrZdn+CZQVmJb5z65jKuswcLWjB9UFYpXvCzWIK5R
I3JubMqDE7OxRTka2OcgmXYhiE4/cA4Oub4VDfe3NciMKDA2MeDbuO7gbatWDWGeZLMZmHlx2G89
IaoE0g6S8RbyqrxSzgUBJFX+C5j2oxtb3165MXD8mIaxj0EhiiL0TIuh286PHxQ/SqacPeM9avK1
VsCB5U/HqjVwKSNcMFRv2d4rcGx6uXZ0G3ox/wrg5HQJl+uZW9XS6hSNAIm0o9zRkJKEV1+CDons
GJXKPApKSD3d9Pxthn4BkMVP55XfCnkj3sPAjxtweoAPUCXMbDgprMdQbMXdkS+V+5V7pDNhbWQ2
/D5gVOIdxHGn5fOytlPg//TUQgPrMxiSt8LdyKdSOzkZPALZs2Wt6GTZ9X65Tz37sXUdSr3R8npI
ND0MHYU0Ji1xLhsidTf9+1v6aCjBkeaEy3ydDcVxWRKMvWw7zOnQ7cBQGCB5SnFH6+vJZ9K33LnL
6shPo+uBEpFCZu6gPC3tPyexPIs8BdhVw+8excnLQp9MJ8Zq0NNHpiGsHIM+I5bXTnLo+MdfeVNT
kxLunVcxmXWFQRvrQ0oQhBSJbC5eXDbeQXIPiht1IVrYIIRqKdD5XfyySLvvMUxBzmCQ1weGJP2Z
j2a8qCESavW3IAC38v8JeGtXhtdywCdz3EYTZCstl13Uo0s4kjlb4JJ7+V1O+0Ck6brDJaf8Zaj+
NumYn0CAi4CexNlhgMBnme3EBRN7kBXuS1udnITeUHOkpZ+nlcfILf/cAZn0J2frPYwKtAaVwR10
v+oE3Uesf6Xtbe2xZmxsWF47Zv8p50DOhPzU9OZb7gChzzgSw/whuyLyt2zBXA/HwFUICZ2dCU/E
VMLiLXsjkiRyA77wy2D2L3bf8EWRzQMMjlTP6fsRayT2zPay0wQeTR4FCy7+AKDyvT83NAIQsaA9
5KdRG5uU4Wfip0sUpZbE9SQeUoW6nWWfmvjPzU98f0/1b9OCrg0649bD0g3ucDSakKh2oPyAmTCS
n7LcMHT+VnWUtfhDIi+L/LM2c5TsaWTbidTJOjklKSz+yXugDLqnTHEFrWtExwLeRRWfKDI/Kikk
sJVwq6b3Yj3FKRS/vkhHBokA4Va7o8TeYmElcdJfgaI+in6cGn8HpnsnqlUc7j7eM3PzIFq3UKpz
4msn+tY2aq8y2AjH2bZvMvrfGduBu/GXB5ELNg1UrSCO4ChaNapKU/6fYxXb88NAC5Y4wQqjICyk
vShT2PYYDsdJWAIh/VhO3XvZtTdq0+/CjngdGyrKQBSbm5hPMrHG7OMPJ/9yuupUEL9RfkGnNF8B
uGgsc6DkaK+JuHhiGHkEI998bDHKzDM4VeTTFObqToy2aZLhLsuZcu+DZEototyS6R5kPZiLKpD8
/luu4owMNAEoPGJINdc7uKiSyGzeNf0kuhBI9FHREkCh7YNoH1t1PuPkUW6LzqaDT3bR1FkJP3gd
PO9FlL0oIqsZH6YIwAbKTFHp5LD8G1FuEA38gEF6gS2e/Dvqcgh+xTw2nv/h9R99iJ5CnjuAJ72q
fQXFeweEMIiTp7RBefAJceTNLFvNmvcqTvGilmbMngIQVsudFwk2Pd9mMcmTwmiLW/W6hOkSvCuw
aHiUmMVNw+E4tbxGWwDKScJ9iE8vPePE/Im59iDi8ArFU1zCmTwettDQ0euknWRrp6Q5aSp1GKCp
BTCZwfoxcmNDI/VecccPcnRdTYrPrb4T1d44s7EXffJPr0CU/6xosOty4kTfVJrNemq3Ki1sIu36
FAD7ZPk5nQwkv/H06ltccfnJpeUbwMJs+9pez+DoJS/VqszRzLDgGVlRF2PKZWPPYMI2KWjSIM6A
nUA2ddukuQY2x977WZQFUJ+7qAmlX3OJtBfNohhHODIO8xh9V9VKxEsM9eC4J5w+yvXFvVgYKGQP
vd5faJY55Qy9tcyD7H6ZuHc0J1J0nC4watI0ON+Se/5psNCMLfm2jeacri3XLm8sO9x1ittuXexn
SeiIRpS3RSR/imk319pxTtVPddyJoZ0ZIbUoPU2tdxl96aIqJAqTaFYMXBE5kJsUoC/qnYRiYmfk
hME0+jqkzK7+TwXJgYxL5eJ3G7FKsqHLWvTxzFie9F6f7LO4brI/noU+Lb4lEwtG5TylCElz0RrA
S2l40cXJDfxqD8Jyl/WSqe1+44CsefikCCZB/FdxqIdM3ym6u5O0NxWnczrmJzCxZy2w6UvJ7qnC
7fR52rfYWg9BV5zx0sa7zjephBm/8muCUfWd8nkii+cg3sBsX+G8WGoHlIEvFeC1PFCf5CskKS8J
/ES966bqQ/xkeplPs+WeAX8SDrX3cmfiI9MgfIKCL+zzQ0H6nuTnE0C0k4cJsjFBkPqtk0phPjgh
qNF8W2yPWoH1Lif6bhMMb3ct3zgX/a9UG7LQk3y+xAuQaP6oyE2HnNB78mQk56G9VXvlbEaH9qd2
vRe5T8n2GVrzoYEO5EKRM/52+EYhza70f2oYSKjYv2blekA3SMbQMeJP3XyMQh6IX/twWmolip8d
TGM/XHuKfpb3yoU9HFSbfKikEduKplz/OjWdrTyZFCUKQhq5B8uL9n7ExEJenx2ML3JMpenZs7F7
069LSUWeZAptJlPgsiJ4KQMkNDm/4edohbdZmW71or+EMyvPGtlq+2C5E+h0qrT6l92RO2BQMNte
sO2S2XT88qt07zJkvtQm2JXbW2PyNo2Pe50rZ1lwcxjvcsVbJyhP+Yg6Mq8LKIBYf1hA6IVSrkRi
AkyJ3JOKKwr3DB3O/tvye1se/OllIuUBF+JrASK4QfbHmZQlXn2GRPWAAWCSepbX5SOxpBM8AO+0
WEFbOK6AxmH+aZoFT3yU8hNN+5rnXmRjzKQ6eYN7jsvjGI7vspKq49xBqraWBZdHSDz3rRp/kuzv
nfVsXBoVgEkMvhenH0TgnZ6VG9mngZ2XJ5Urq3n2MADL7BqiPhXYcnKiIEzszr4qJlkZ1X7Mi/Eq
d0nGuKQpM4/UNoLw3+K2tCXadI+4FqvGrahms4ee+FokS3YQ7CamsL01Ve8g1ax6BLaRnyAOO80N
eYeOBE6vruu+vIPy4qiX6YmUPG7gXjOMg4SRwJCPWJjXIcrIIKMGxAVdgk0tUY8TKHT6g+kBu/ha
CEgi/pEcl+QPaUZe0hWAL9bwXtGKFRGjSxD5zye1paevp/xd++d/vioMa3uajXby1SKdpqueDHiM
YnpSZlTnxBHvkOjAnz+c5r2PiSfmHgbbQbsU+ZaWw29Jmcvr7kA7cY6nSXVNMj/ROBzBGa+KpmeK
ZyopC2odHLu8vIlo3+i7TYszUPTDUd5OXvRgXjeOCqdZdRA1EkXxA0QLlMOpG3ScHDRjeKub0S+d
wlj5/jsexr2hKBtRhT1OG9Cr6EjaVuNpRp5SqjezHT6VIHH+eeu+T2idVXcN2Da6AiXJTwH8N2Yw
+6rDLJEMeV7O8XwHPP1LBC7Fwa4pqNe9diO6RF5TehVt5K5rh4gTD2Mo4avShms5T6KBYd69qJ5+
xcilx4SzOGW4sQXd9uG0KxFokVIRbMfv76ZQWWue9jEmeMjTRfRd2TqHiHREiU/nfJmUpeRVK2I5
4Tsviuf+XbSGqM2Mu4EEXeELF3XkNy/0Pq1E3OV3h7eMwfSZ9E8ioXNTHIdr+WalRfBFiEWvqFr+
nSbAovtrY0qZRZ0uil7yKFJppQeLBi33VRmMk+lrx8Zvvms6SYaif5EVMSfjxYONX44atlhVX6x8
/JBvkSvFrJ8of7fMHnyaGGjb/e8vckfyDs2gCXK61X37Sw7+kMRb3chu5RmWt4bxvTHBBIlUiCmc
bP0CuZSlqt+yUEu+pte/BoDB6AbL9t+xCFWHXa8B9oRJvFt0RnCnqc2H5J1qLJTIaduAe7Qukxtc
xAQzlfdylAMnxyEw9EtwVRkzXb7JNSiPs1Q6YHbogu94k2v+t9Swl6oHoMsX34tBZp3syfoQsbMz
d6Wk4XPI/9UCdKiCg0tCX/4mrzUhof/vUh2p6ZFV+nc5prllnqLS/aq6m381Zbecf6cyPE1Z/hyP
EAlVBy0vP+TdEpEuOqJVN2alHBgee7HIV3muunMD5kRzeGX5ej881+8NTON5Vb2GNvRNenLySUBS
vAbcOQNlwmAN4bqwwvvOHF96ANRlGa4K1YB9Ur3zo2fTo4aO9zJa2iUMlOfUOnU4umIE8gBJqpSY
6Zd0W+cvHO1fgRiI8k8wLJ77keJPMXLhSK0tkitetBqytW7ay/sS3O/Bh6eBThEa/u+ohq07STfj
scjfJ02/BfUOBp+4TS4qF3C85KsvtpWkjsh/V3hbhJ8vXkUefM7fPRgRBrhRyQzfmk1xAkm1KX3v
NsBJ98bwY87dH5VRGoONa0miOanKT82+niioVB5EJVV1oIPhmeFC6Lr5GBKlMprvWI/2puviG/kI
sFnShM4hzgPyb+0jmgk3wzmMKgnNbtvASWAQI8NES9SdvLlMnJEbbyTAlxczs6TsAZsNWr606zOd
SMRgRFHm9C6bI/fgJ8X11DCIVt6UEP62Y/NiW0w85XnlTQRnB2dktreRvGpUFWV5ZM1CmgAcFDX8
zp8h2UeikHpmDKDn3rSF+2jHFYAUrmmZzRtQDzrtyMbUbM4cxS+NJmdtYiT5+CtPP47RsxPR+MQd
yp1aMwvW0XQdh+Dr0bvQZp3VvtlbGdNg+/zHbstzgVvs6sFdoAKW57nFFgvTNgyH7V4t4RlL1aPk
kVOL6helx56uIzWAj4iEi2j4v0PofqHQF+0sB7YjQQMIgL5v6AgYeoTiJ597Z9JUJf8XWyRn23Fp
4FcZnkazSOQv4JIhcR6zjKpCiW/HNwXu8CYler8l99BH1xiDG6kZBaCv8IKyk5xUvb6HGwf2u2/X
uCsF/kVRQI6vFBzEbAwWS6hMzBNyoJVYPPP5MSrodQ3abzFrhkeNwWOETljfLymmJd1KgasCV8ec
jxcJqVTWVcqcJSXL+ihRqQQPTT7dK1q9lvhMUrtSDKVUf2/TKO2mVxXjyRQSGO1QnEqvBaYQQ6vW
XktyRfqvm1R5llpNRjNW4+uvfyli6b5onO8SNlMKeVI3lMSNbetPcUD2klywlBAkMSI/K1CLgUao
SYlB/iY3K+GLxH6av+nD4VuKdTrwBiny2uYHAPD3pXopu6t/JVHzI96JcJm7BkwN8UFQKAb0E25h
XC1JI5IqUsuRynSuTRCeNDdzyXdJT33tLlWjpQ4M8X1cWOSDScKQapH6MEqHmkZQvifBLl/uvsxx
ZHCF5B0iXFJVFrJN/CFI4tYLRAYSLeYslbRbSNpGTbOTpOtandaxbLwerR5At/skV5CCjKxFAkel
rZEWZguqNPuR7ZnVZl8n3U7S48vaSsHH6wF098XbEuOxb6Y/v7fDtzynlBI1MBqFEEyF9Kak+EyG
97Mk/Owquxom40liyCVonEf3aUx+lyRDV3WvkmiIoWNySu9RLi5XlOB/TIOtXbf7NqISSgJfykdh
rL4mWQE/SHttluFW0layY7JinnAWMoqGnd1XNuBDEzllzapJedaB2sp2xtmwo46616maSqV1aLKT
0pCtEv6FiNliEFp3yn2SKZ9zT2bPaB6WLQfE/tzFNJL+81sF2IV62PmTshdjOXNE7TT+dIYXOdzy
Eo39p1R1DhLlipsjpzdQmNmCGywFq8RF6MP5m5HIcJxfxCq6GWmk+bNT1feQwj30fVBTqsfl+C2K
IlRvZs/+ENeADnEKgmirVHLdn7oSvUT0PouL2Y3z09jQjNkpG3gib5cqj3iHPpSuSfkdyVNIXbBy
pBhDM7l9kK83tD8Lbg7dDVgf2D3aX8Cc16pbXwd+S4tt+ysF/nAElRsdpdIiWqOw2y9oo8Vu65a2
dib/TrKEInlysiS9WCoTlBAtRDv4NKQgs+Doq/27wDh8j8E79avsTh2B+OK8yKco7RKVFc/yf7OK
dlk+XsvfFuwYWILQgc+ZexHYknwb8w+ABdNe5p+XHZODO1ZPQTh+1mm4M3N3X8DkpgkNwrtcVJKU
Rew8exMEIygZuTV5XQ5O3R/Bvb4au9GezlKNl8MlfxAsjmQ15t/OS1ZMoX6RM1Zo1Oi5F8ZCnOV7
q07fhKVHKwsAYwHIyXXlDRKzCKgqlWlXffqnNgH89mrwKXceTd5DC6PWTO5dFl/2SAP9tZHvlotY
RUoPh8+bQN6IkZPk8FAWDLeuaQX0KHRXbFt+khSUg4Qs5Q6oY9KZISrEaZKBbJDd0u8eyjJdu0YM
tkS/pJTmfPRamtyFfnrICb1oIbumZgH/rw7EML7QN3fxQB+D8M6o8o3UApLOuoTKvI4shzZDF3lq
zpK5Cg0alVZmNu7xBgDTAqORYDxzn82KNhHyh5JmXx6g1ptN1alMWcZXRqAgL6JM4hi7LAyv6455
p8cIrGHAgR5FdaJK2+HvJ8zXz7Sn/hXfnf5VtkT+LmIhPxNYQGeneAht2QKS3lNDFdEhVdjLdBwZ
nXYjeBoRK0H7ifoWgs2mUh7l/50GvAWvif6gL/OxbqtrmioWjKCoG9H9okK82bhrAfWIxa3hzlPc
8sXMnbNUReU1qZlIddRWjEeNAzbnPczM1VLYL3PjHsb0rdhc0QFLNFyrxUEDGchnRV7iyP7p0n47
u+NegFciBq6V0FzcXYvczqn1DNkZFBs8MUpdA4DYs0JlG+zhUtnGPYsqRs+bd2mW7cOkOPjmmc1+
FztQiJ2RQ0S7UriG6XQ95+ZVnHs7MWwSgssXymGRM9DQGNexbHS/yQpLxUN+yls839vUVELkeAtg
TxAAVEkELLCVLLBUW6KBRF1uX8mQt4JEhEivFMw0SVRG81dtGvfR8ExvNwV1rAJ/khKQ5DLNzn6o
A5grxEnGZZXCRa/hIxk/fWe/RIp9lpsUVcC4A+TEupqV/t7OmEI4Ks+ykvKUvu3+2JZ6UN1lA+Xt
RexTN7Fgxfnv46r5YsD6LDbILgfAnfd5P8DslP9UYfBip+7jVJUwTUqRa1icBgdmlXlgqBh1Ezma
YnYCqwVFhyNS/oIQg/7nJQaqIIsq9yniPog4ujtLsd9l4/rpMfWUNytJ1vQ4MXSl/ETvis4lZqGp
fHymprYiYbmU4hYlJ6bSbTiu01VP3ANc7rQAN0h2Qg+xqx3rRky35GxdAeQU3Qhk9g+8Abfnugqn
OwGJ0e9xFHhSOCbHpqYHFUwYstF1DEQpjSvFpoyCxyHAU5NR9W3+KtpJd8TVsB4l/yAxphi+lG5U
r41fOzM7icUZdeddr5f8j2RSxPkFxr5K4vFtSdbwkUHLRU3DL8VOF8Q7pveg3TMxHOKFixpoH/8p
SFkFLax/r6A9O4tPJqsrGpIaF3PF/Ru/0i8tDCnA8KeDCXaO/bZpHzN0+Eioz4mULm4e+fMwgrCA
qoGUqERiUdc0sPorWdFFL0mpownalT+FS21KkE0LCirxCUmC+UVy6eLTeC6+sTMH28HPb6WaQPPY
eYhwtcssf42MX9Fqco4ad/hs7BdZ2GXzRCRnIxQQixTN5oIu/i5fnDO583/GjaEc72bLwBHABKpy
I6dQvJRFwVHQk7eWhren+klBb29ZzpuAvBfzhwYSbLDa77RWPYYpJ0dpfzUvfJk8hrOybRJpCPRd
b+hJrYuNJL9kX/Q5pKDy5+6Enr0vLHMrl5R/WWMAnyU5AmEFwimr2rjmvasX6+X0OfTZZrTYEUPI
LsljLvKFrqJTFF6mn8BotnEyLB+Vjw8cWLVynieaSkT25IBk0lOqZYzWQOFzpJT41Sudt8VhjKqV
XFFyhFHs7iHIWko2ciKXqrjFuAUIc2EcZmtkn6AeOEnJtGqKJ8dK6Qv09oOt4OVTB8GH8rCU8h6l
T87ztZRqWts89GTsNQbGx2SriFLxHKRjRv2t64o6RWidIhfsVDc+Dyy0btTbLgBUCjx07PMHBda5
SGw/HJIs5XDxMaHMFya2KhgyKLNeCujRzEuPebVRPQPKTOap0E73WI3OVd48K0XzmVTxpXb9w3It
G4mndQRuzpn2Etwo7LBblA+5xdiefHq1oNFU+/LkdTOYPmItVd8UhnVLE+VxFvyvH36WzEGikNni
J8qDBUxSVlplG22kdik1dHn8pTDpdV/NsBEdLb+KV/HW9+oCP5nDHh05r9joY03+XbR1OqcfqQ7p
35+1r2jXhWHiVmAxS43MDMi0tdarXFDcAYHgUap59Yni5NiJApLjKGYX0nVyTNmbFEDlfQUUcpkJ
loJUphgSQZAbbbFRIvdGYgb5nESMoF6vk7JikjA7L6ovGoaDx/wBF0QlYahU/jxo4Rj8CbdE8SOH
UXwrN91WaX22x5g2eLjO2AfRGB09AiKgguVrk2tTZ4xeCcfXf8pE/AnBwFowusZZc/8PZiRPk4XG
cxvaS8kyyuFecmZG9oyLmrXq+qrr44dxin/+mfQ4cA8jr2umxqCs+sUYMoZdE5+F86+4GnKXTvoa
dOWrWBcSS9ck4XZyPORtjJ37AXiPzZE3iu5wU0YMeDrAfLIA4ks06X2FqRMQluibcnLXzYD+70p6
pinbRsz9xm/Ro3QN9T0IadQ073WDcFFf8k1yI/pgXSdgA0zbg3Di9U+p4nQFxSGjLDoU1f0ITLcd
Pgtt+iU1fmC9icC/JSoUt8+LYHrp4sfWIwUq++SHzWNjwBIqelin6wIpV32Q93UHCzZPQowxJj3x
xuIU1VG/h+FwKxVG0RSyWcwk+4B+WG6G5rPFDzJd7WJBOdQFLzlgDAFs1EX7YNYMs/Owhb6My7PH
JxFH+bdAnUTIRYAdBU6WQFm3FbO48EDkDQvkN+8ElQQLPQk5QfvSRvVZ0CvW6yRFEa5/aYfanxnL
EW9ky8Vv7Z1u37XjdqlKfytB9iX1brFGgnkM7gpD/1puy0ynY1vGtzZt56nVAbhlhSA/vaw0eMWo
FYqhlzptLhlwcsvplJSbksOyotACGyUc93dxx1s1cyYaNBJw7vOtEijOXveVJ0iP9XUb+JBjFgos
jX1lXpV69WOFVv5ka3Dgx+o+Kwv/gbFR9AAoTKxwcnfTOfBIQdcIlyvQG7M4qsB6np063eZxXW8c
l0nIplfH6y5Rs100mEyW0KddM4BpC/Ih3it+rUBK3a3GOQ+eoZNH0oanELQZ2RkX6uCtaQTlTQE0
XgciO6nK8BYa2o9Vasq+NFP4DIGvbYqwvDGZRbYf/URYhw3IjZrM3Y6gUEb9FuTeV9096DzACs4j
xq8wzmIT9/4+y0Aj6kMZPmtDs4odeNcZOkyjGNSloUWbmp/2Jtzg3LQCOSb62X40/dG81coRFFdn
PcapIuTh3jY12pfM762tkQFyVOuNFZc6ZBGxdUXAB1HrylFyoO/ti5bp9VpzPDgD6QuhB5+BtIpe
fKR9bazmoD3EKd3TgzNfh92gEaXSF0Lg78MB9NiMxmNTk+GxGamzLcRFgsEhXTMscryfAKcUWrru
m+qSwoKVlhNMbiprzQDGNaRd6oqm0x7QdL82GshrsiEbVnU59dCEulTQnfjGmCjW2maRb2wltK8m
htQykAa90tIfag/Bu6F569aAXT5P32F4gcosNx6ztN8n0WSuPOZAwwPtvmieMfC++tzZ6QOthBpM
8zRaDpp+ZeG+qf10MtzxjmlVEOSFRrzR63eFonaURLedU45XQI7uIPV/12AhXHXuwIfh6Fcs+3qo
okteh0y36rJXSG9Tyfzna6dydkni1rhx9EHB06ShDSaeLzPf1YAuz7lRYK+mt71TP+EKwY0bvXY9
RGq3gkx720TFhy/NLwZ0IFXFnAqOguHBEuW7XXo3+/RhKir6gcm3MrAkpEOWTHJDndyDVDnuE5qd
Z/pz5155LmjEHlRyPakCfD8O9omB0KRwF4QTjY2auW9mfbyBNBYtndLOrdOFBhnBMexb7YG2bZIy
UxDsO05A4PXr3jwyTNnetjQFSrf7Dc7aZjwF3XznYsdWkdmBDStrgGD6eK3WFkRiRXnnOsC2fWtS
t36HMs38GB4da2boRN7cOFqabpUE5j8fjbyK4bPcCPO+42OhFEuDXVwtVophf01z+qgVo3mTBNUG
ohvaQqqSoSgQjGu9vg57e1iNgfHGKGIom4mSI5+mzZAhHEM8QlBFpSqn+Ela8nqIHHXbq3RLBGVw
VceAMzVo9ecqtzZMJ4NOogFaXw89c4Lr6z7LimtVy/KVlUcj/bwvqm1qu4g7o7OE5CN30bdQ3Onq
NO1GXK1ZG+iUKqBu7vou3vlaP60gHjnNv3o9fUFLy/QIx2RCCuzRI0waaTtsadhG1OBm1gWsZgzD
tjQQFyePd0MgEw4TkEiRqn8MtENKo6lK2/JNPfPUjtE4K8rtj8lkNldmykxdBlRU9MtOPmXFozIX
dBdOr4WXA12ZK2WrMuLbeC6qiek/IcNeshFahCqmNbEeHjIHuL4/wpDk1WAZI402ABk2oJZ5BsGn
pq3zsbS2A9DKsE2BmhvMowGtuc21g0mi/Ma3+k2fwg8wQTK6nq3gTevmCdi7nl2Z0UQp35ndK8/S
b0GIFHvXb2i+jYZt0WuMLIJwQhtgizV6Rhm4dKAhDklQd6/xWrU8mS07xiu7GmHcZCyEWXr9ynAr
b106GrnmxClAo9NzYsVdBt/vr+fTHtUxzilLP4zUCq7TpANsMEG80AfTTZg56yGsA3Bi7nNJ57lR
wzzZxTA6TinZ87Iz2eTIu7KHnOmcD5hMbWU7VBdT+thWWv0aeurDIIn8ENYdkLwz/cUxPS+dqlPT
yNewdw/rxtY+7Ir+8AS7T0bAD0uHA84gCj03v71KhSnSqh+HLP/QBtADTIJR0mTYQOnyaiu9C910
CJGzXf1CfQx7f+l9M+fQWLfKg0PJHBMcvFOC9K4SvwX2yNRohgBNHvTrgOPvtfxsKc6WuprSWs9K
jfw5DqKmQJgE3Y1Fi7v+W/hMRu5sqLgaIgTf0nYzFj+KdSq8fcbgBhiCCuAk+PjTbflQggV6+x9X
Z9rbqNJt4V+ExEzx1QbPjpM4U+cL6k6ngWIsZvj19yGvdN+rqyP1SZzZhqpda6/9LNdzWeDFdMCK
SLSmhN4uXRyAtg0uzy/UcTC0XdPbr6iADVft1AGFOyk53Y2rbKswp6ikFPDlHtDtV9LyG47QLOyS
Uta3vNB3jGufazS7EPDCNH9y3e4gLMJZvfnRzE9dm6Y7/mwG+cz+V+86xNGV+mcbdaGca2xitPbc
Kf4DHqgOm/KtiHvzVBe5eeptK9sqR6ehlk2nuhcsNwPEModMdw3wwMRNB6a2QjcAnuLn1k44oj6V
wjpY0zLuGTV+qgymKScNBJAL0pDN0gL8qjsLmU4g2Dmsb8Yk7o+U/v7GnBSp1GmvTj/fB/B2tiHI
GVqj1b6TkfJR2iAZbUafVW/8MvR4CZYCcK9ugFVnUErP+49qpJFA32wgEhWWXF4xTNmmtK1bv+F4
WlqEHb1MbqXtxqw5A6NgUIgkNic19l3UvYwwDrdJnj/nfQ70c/0nsUx1gsHDqF6mvpVNOQp14ea0
TKKYxWVopX2s1NKefF21p7bJbiQtQsrkANRLgPB9Rm9/YGKq0k5TKWsgvM3Rwa2wATFOQ9nEqGVC
wQ/zjeKMUETWU54tW1twnliUsvaeqw6mxzi/oQOoKIjJxrxTNOGP0tG4XApRwnLlUZ/qagx5lVGW
12cxK5Jqp1n6fVwGGVJOsxNOI119qzdoqZcM9bpW1XF+iyrWqwyUjl9RKxoZy0NdncBuV6ehcpCR
KK7ymeCMbJysjZl4W9OE7ziVZAFWZUYITXH2xh7iGSWitfRfjsX1RgLFxca1VDfshWMGH7jyuHQi
+y0XjBcgS+8Si9wkX3vAIINld9otbRSMi/FSCMKlSiLcKpwB61Uy1B7HrhqptHHaLNTrgobCsMAn
NTbdZAasExQcSbWpmYyd52wIM6ZZtroNVmn4F69UMfJLkh3Trg+WBWQSMHqR94oBh5976TVmD/py
4T9s9BlyYtLmYIRb+rSxPW9sythtohGeUq3a4igCS3QXOYC9KrWzZeVwe6cWqp7MmIeJLo01f8ll
YYihrz5cyhOvFTtNWivtjH0oiU0r8No0nMmcYAF0LhiBDYCy8lPLoaIMBk+y1n4bLle2b+k8R/Zn
avAK9b7/0DiTHXoN8t2KYrTnbaRRmOTEQNW9S1IA+ZRFciokwYz6W5Mz5r6Zue1O5lDARpmqAaih
iT66/XlUXz9U/3yW0/N6e3Lk6vt5M5eZBwxn/YT/fMHP16aGYm6yfhpdrHkauleeUK6bibO+3iVm
Bvxt7BllNh4Wv/G27op2sUz/xRina0z+APc/z8FEKGdbNi3FObVB1ttbQAPjVnVEZPh9u20hEyds
DXMp51DXu2svYzStCWtMnXc9mZIIjbLddyih5rqy+i4hSxT3uHWcMZRj+W9IvSdpFtE5TpI9gXfQ
K0X0nc3+4+L/7TomHqNM9/bxMuMwBdYwdfaNXVzblOUlaf2XWuCXanA0pUt96NjsiWJLDl1M5x1t
Pg/NBXhJ5Z3YClqj3A0DTpVy7Bxyo9KPXJfeZo7NsKvVhwiVD8XHkaNPXUmlk5vWOc7Fr5YUsg1z
qu1JlP7W1iJv34jXGDVk29Fn3AzERB56jVSdhAEbe6QHDIKfuOrFO8wD8yYl+RiM07w7JOtyIvY4
SDZwtyfEonWwNTAW27ksGotXORuXEoM+Ds/l7Kp9P/v12TMcFa5r+RwbyZbYMX1b9AYrfKCBvNxW
im4hk1D9NprpJsc2KKX8sRXkVPTgfnIy/Swjf/YaI4dG1XyLWruN8KuYFjqkY4uADLZ4cOLnVnvJ
WoLpBs0KrNUGZmqVSdLHckF4ujjCD0ZVAqfuGljkqiBxeRDborbfdBM0V1E2D66hP4NFJ9mrYONf
7PrE6M97MY+vqug+orGAHlqkp4z8ZpYY7PjRjAfCnpqbqSjtl/W0DQXRgpi/fGumnDdEk5TVPyOd
Ai+Rdqg3EQz8fKu7lQyMYbwYILU3UYWSCgrscapdijVF9FqGExdHyjbX+2Y7y+W19hKeC32FomXr
4aJO/FC5zd6d0u5kZvHN4/yH00rjmFbH89apoj+pvhx98qQCX883leY/WN3UhbTjvrSxS8hEBsO+
mM5RG9KAkQ8c5DURnVgsAy3vxXZaUsRClLldrB1KKqdDp8Q/QknqPFqIVdUoUzHS1lwPjas+Wr33
t2I0AmkbZ19W97EVGERyMORme60togSnaXhsR/vJL5dbDftrE3nEb2CkQccIW8MmIqQFT4HGgmna
OeI2ODS6quEwYUQS+yKfbiRnn9Tc3RvT+XD97NININDgrbD1q3PpWPxEYTwNcEVNQ9J9H65zzlQn
EYZaV5xd3bliCIRy2KgmiKV4RN3ckHU3PFpW/ytGu9vWqJZV5FAEwG5GsTDDXuO5j3JsoVnqlheg
+oP+lBLYZUpebno3bdR8lZJIJKBt5sYoUAGGuj0v+qdH3m+aV5emyh8aU9i70Y/bDbvk4d2cMYim
VtZzo0JOc/1jUs9p6HbDEJCUY6I/JqCTsoEf7or+kUQdQr3+9tNoniqNfNXWqz4K190aAvRjO9+1
UqdJzr2eNkQJNQRy9FnMloTwvFlk/4hvP7QroJtMxD4KTRwBmhZhO/Znw8XOODRnPWPgp8yjR5J1
B/5sf6elbpghc28Mz9CCKiYXxDOVESxW/V467VNrNZgRiP0oi7mk/VAHek4tp7i+d3yTHQNAREsk
1KreP8OQ99ZuHpR0/5n2u99R4HPEeARYdvBLoULBBD6s7IutOf6ubwiNzGLjhdX1tswugDPUsrUE
Gxx5Sx08czRaOE822QauP8jEYfteHyIbKaOrQdJHuyZtz5RUroQIDrBF0W7HREIkYYAdptlIikOz
YLFSpExsugTA1kQx4LIkmjZ/ktE9Tw6YysRmKCi+NJ3FaSKdd/hF8etp0AYbz3j6eb0iWVF30Uwu
6r25HgpLX30ojb3IbG+kRR2anM2j65oAHtA2dYCcGSRqbfRsQd2y8ltbRp8euepLnb+1LvaUrDoa
DP3sOe20p//+o6GD/Z93fz5QO/qukoNz6MexLHed7HqSHgkJ2M6juQrv9X8eS9HIz0uTp+ib65vE
MEVsg6tGlLTQ2abZb04//4hy2FtA/A+a6z8pXc4Hm1cfURsRXNkVPopT683VL+nrN1cvXpQ94OsT
7kmmwLYMhkweGR5NWE/mU1YKJtY6Iro0O/EJ45XA7r2oCDOYjr5lMY5bvccp0MCRUEUqEB+IFJ0s
WDZo116/J1X0sFhaDjyVgroyP7WE3wPM6ReXbXxqXD3U2orEHw8e5pCUR7Cg+Sl6Zlas5ExC+QQA
Lt2SBPAou06/W/YDrhZyHcYK7u1Y/5KWTtLoHO/J6suOlUwEkSsbYMHTfu4nQPwMIo6d3XKyzQH2
eeEM13EkjGrbDmWOG9F80v3upSyqGylCTD2o+KBPZbcdlKbvo64H9Gun18WWZQgtmYYTd+xG4sNb
XCM/Alv/pm44igb+iVn3WhAjs2xU11PfO9+RWbQhM6twv1LYanr0BBSvCZKpvlGbMbwdmzIA9+Js
yAv01tLoJqMiDWRUXdfsjzVPwBPVY13BSoM+anrRkzC1J4MlF//DYx+rfTW5xmYq5jc6ew0BWfHV
7zhlzlFTbiphfGH4+Gycj8KgJsT8yy/YX8ZeMvDN8V+We71zQ60pcRv4455+RbGFuast8MSV5Xwt
Dt0wMcf/LMu55hq5RsyfhQbWe4qB6a7F3xBIX0txaUd0JtNHEnPL8uhP7RlodH7InBAsK/EwPU/b
KNFMtJFRRRv0elqGuvkqnOpcKCjkjkKFqp1F26/fvHC6h6SF5byqy0Si+ZdWdPdZ0cloIRsOsbj/
xKQlaXfWaFNvOzgSVZeU2zrCwLBmEeUdtYXfWvfJqXY+nKmjtdb6KtbCOYp32dg8OrI7SaPY0ZvV
iIRABISKxr1PwKY2Db9cm15k2hrfDUbrzc/zOzYa82suIUeW2wUDqx7pFN5Hca/j+GT5+nLwXNEg
Q44XXWv2Tj9+zPRsdlYXP8W9Hm0nDZ10Aoy5ceo6uzgmlO80Mx4o65sTkRlk3mY1qTJdtxxyxpLD
mu8cNiAbN0MfjTtzqaYLG/8TiSDVvlf5BYJ2EnQl8CKhiILXI+clRqXf6jonF61gHdIwOlO5gIv2
/JLQdn9B+XWJfcGI7sD7L74Rm/OAiExzscXDnFD7y6RAkZsb8ocMEu4iDe4xGaxkWfUmccF2z1Me
yd9lNTshHmZSTekRVtC9VczKRB5Rtmv9ZdrMziCugm2VdXvEBrC+q8ys7vecbFBC5uvPZ/w8nnk5
h/m6IJ+ST9aDaY3WJimcQEwA3To3WtBOWrpwkFDO1Zt/D4p4T7M07evPP1AVnf+8VbRr+iJxXpuf
x8ipnJk7ah7+3+cWC6XiIFpm60pXm4OfDzdpp86zlYNMFH2LfY5vP/b+p12J36SNcq1I0OkTsZJX
c33r510Mwu3FJd/x572fx6FeCGK0ESEYrgHnyg2CrL4IufvP++TKXaokdo6z4ZjX2We2Zok5b86D
ee3NGAk49ZSBRChIyf7vg+B4gJpkhRn+PPjzxSkdE4867kSbzyVdYkUgGZl2GtfvHBdRMwfU/+5R
L3NMkOun/HwtN864ixKSIYre9q8Z0uhWl7YIvKrnL5Q6B5hq/cjARXtqmvb48wFrSaNr52DcMKfm
8eehn6/3fftLS8r48PPez+MqIg2G/Bcj+PmiuhrtHdGRRN7/77e1zfEIaCF7UAvQVpbx5ALhlyyH
sa/OwxrM0tkzGGI+mGIaB1Hcjc+s4OrYlD1n8DSPAk7JxUWL5kOmscwRbqa2/ei8kPO8T5ucU59O
a6CS1TPkFUruGrSx09Qlk3q4cPF97GwJWwLYxpPeNs0ujhifAiyqgXlesKCnFTDlAepllrQHBX1k
E+FG2Qoj/7UQhTraLbkciFfkPG1rje7/kpMcZCZPayGZ5VQpQ+b/ciPvUUgWFvopTdqfkc6PijAk
wPftLp4Wn5iRIWgFU2mqjLhJ0gv97nFlOk+iQNHwkR5KCnaSPa79uidnBNUvpk4Dh5MM99SzTmcE
SEkckj1Bcm19GgUqjBd5D3Xc7/wovZma85D1w25UC5yfPL6aLrE7mnXvIiKzMmV5W3woHxHhUUyF
MJjcRogTrgL6rTGySvI5LZ5jEVPV9/Fya7OMr2oEvIO2ezcLmFYGEJ2UiS27x6mfifchJd7U8Opj
0ed7ayoPfvI05/mxH7X8IJzo4Lp6vK2dmZkVWsGdYz14ZXfou+7DSsSDp8RIFHd7IkhRZ5lmHaTZ
/uphhs1lcyly6z1WHnU+LyeHL7wH/L7x9EgbkNK4Y3S7xF5I34EO8C2bgPksOecojP5o38UBCH45
oNu0P82jybj6MJZsTkEhr7dtkXzTAiG0puFGk+VV82qI0d4bkIc2hNeDoaXisN52rGVOPMNcV7fO
VZe0/m3lUPEmchnGNBBe1x88qV1JaGqCQsWPpflbRiTUEDGfEDjvsXFPUEbX3F+/BQI1IexuIpOs
zdSY37RRvcLKzMmFoUOkem1gbFQPGL7nIFyXXx5XZGKtDdhicEE8p9+icEiQpJQipI0MwWr4TmaT
KVw2wKbihWZOkFODDr/ZFiGb9alKOCH5AzqcxZROUDMEzy+CIckHm5oijWJsxMPW/fVqR9vEah3l
LG3cGcveUlNQlak69qDLFH3QZmTbTJxVzPY75Od5Ny79vqSxc3E1lKDBeZttevS2BqBiaC+dljyJ
Pj2aHuOwTCNN84roNfU3wmtuZpcH1ThDUSmOtL7gGrxXnpXh31O3OC52tEfPAwCSjUCX2vk9OaBF
R6+w5UhMYMr7VCh60mSJZi9G2TyTubYKRW8ir9Mdp198rK3GsVMQEZEtJQpdEuiz8do1zp1A111j
DaeoLGgFAMmV5KKpxrzQQfED7jn6+hr2eFI88+VUQLslPZuCoW4OQinmXwTJG0336MmaqSR81Cym
+7Ye3yYVtYyeTB9G2gSCFxE/wbzzsoFO+LT1hA+Sw4b913efOcxfiLHJg0fSOChJ7RrV1jUGK+4Z
xT+nU5fRtWvOtlBioWqmQ9ZvDYupdMNFHG9FTfRZxNg9AhVBdI6Z0W3PsotpK3AsledsDPS9c2WD
rleL9yD07laM5nvUDXtQuuoIwIe2QPXJxAxk8dp4AYtbHsaXEcsu0wYgRNf0B9ta4Gy75VtGpa0L
xPtJVtBs2IKr/sJYbI5yQ+3p9ALmbP7UouBKdz5qOetIMifM0K2E+apS96UhS4m2HANV5A477cIG
7XjM+7+N9LAElMITAeC0ERGFlep2/prm16kHqcdBRu4f3G0Q48oWz67wXySdXTq66gY9nxSw26La
B/ZD9BtolftMuHc1QeWpF7IIVPxXT+Rj19Bp8A3ahoL4rPXq1QvksYJEspR2vWxRgCG2v/qFixPA
U6/IEvg90VEggvP/Hc0IwgYSpJN8mINUmz8EczTo6I8EiTK/Q0DiBkwjBRnRDTISQdbBvXSeuaiw
SpC2IqW9WRyd1G9Y5yipCCq+/Z4aHQE0bYJ+Rg7xaAy/nKZTAYGTpBR6adNsPAPZs0T5Bs80v9mk
XCdMerX8qN7gH4deJxk1NIsWENBEnan9kAwycIx053v+taItufFi9UpVePQsWrHW22pEmmPCiV3X
EyFJevRam0dTrz59lwu7dx+xaL8pS/2dFybMtCU/tPA0XByve8t4bnusAsWnkAUXfjd9oeNd+zis
PPlJgXfuR+84xjJ0nZENO4+9LSjsu4cxaMnl3fGynIFmunHZfB47sI/KbhmILFgss/EGI+kzz696
nb1Mxh+3qbCIDMUxdmqCdAwAHGrXe+jz2GRveWzvXfgPId8B2Ic97+o6/RBGydR7DL2YgV2f440T
/6ZZenC8mT/BJNSpk/173zWXSuaYJMmoFF55NnBYuLH2K/HNN9IpfzmSy0NbsedEv28gY7/709Di
QuDVmBL9q271j55zC6ZrWCbZpoBeQk7GJSdBvDAn+lXzBW/FiTBnhvjvZTaQ2NL1b4i8AKTSNxuN
ZltI8y4d+Uvh1SCikxl1OuyNzJ/sRn+uTCYSEkqWuoWtA5a4IjZZLp9RTZuTX+zYQxkePfNLi+iz
pfR6EpuiyGnupAPNoSg+64YdswUNX7G1EFNFBbV353qXewUJKl1z0J3+AxA2jSNr/hzdjpNVmT9H
ZtOhXKPLsoVtB9wbHItpputcVkhJR7N/WJQXyuycIf0ZBgKdAWS9VIR3qpnmOhlSuy41ta07DSFk
Z2eL4Gycy/51nowHX2OX9hqeWbfriXrmDT0rTr1lvI2Z+5KriAk/50x5EmbLcKOlVD3E8SVFDRS0
NCPn3mi+yz6n3eJJvlAhX81YIeEByt6Otf04c++aJSo98Rkkjv4jyLQLWp2ZKRDjY5PcMl2T5NbO
gTbk7xPsw03p6rspai8eLnFcZtSVI6fitndfTYdbq5hp3y7+GmtcOG9xCZKsymlMM+TziQ59bACA
W1nZHK2lel2Qu6a6qg9jDdbcbk52orPYO29SyiwwzOFhcAEoMUNBYYWrqZ5hEaRJF0C6easXzult
Mn905LAlQ3Va2C6mNmV5jMNhzOUOefrM9HW7ySdfWwPYGYzCzYvmIkbZY7jqrYDTJOgvojGr5MZQ
V0QkGcMGnXb4YdNSW+YQO0lSOqL/4yz5kAJC8EI0wjqaYU2r0aDy3jy+Ah3DZ1QE3kjTzmds0msT
YpeP7hUyElsf0hzXIcJHdl0M5tV1IT9rxpQjm04cd9McP9vmcrLq6nemudxh9JbrkgkI038qdPFd
TJPg3ImZAWAUtesoX2m7/EuoBdYdpyOzRHCa1yiufeulACQStdUxFSMGCdzajc7FrsX7Iu126AVP
JB8vm3Jh6s0esm0Xy7/LpOgozt9j996bQ6Bz4TE5sHhHtz1K6TzqtlkGsGGrkPYb3DQHQkeEZWW7
dBQ1VebfZIuCwH9BrKuDpT8QGZYH9bzGV5WFF1rO92RYH4nlvkfKvcimO/dl9znYNRZZpqycgcqs
rz6lw9NqxQ5zgHhHbIsIHLvMEBZW45KbkNsxz8+uyalfz41X6P3hUMpb4lW4x3ImvKmCp7m8e0uB
yWJtMIuJ048+XHJr1EA8btvO6lklON2V3sARvRiZAf4m3PLNcexDXJFIJTAFMvPxqLfRGoWxqr2O
fbSdnA5cDobRKp7bzrikM9i+MfJuSzPflOrriz1pv3R2anImHxLJZbYMOXsRdkwuwF+yta66cokX
Ietj6ofvqPffhJaEskmO0Vz+Ta2ZexuIbs/WzpD/xmOxCPU1y0tT3b4XGQW2f0WXPM/AXSSRCRQu
Ewx8nYYPIXp1xK0MjOQh8q50l75w3lI70dVUfxEYt6XXXaYifzS06dUyh092VtKCD6lpItcuzKdi
lvAS/JO6yE8+uOiVohkhO2mVU2xFNdKjiEEC6+bBa4vPxs1glWXIjLQbPA32fZVNu6Ek9E3r7hSq
T7la3vxYPfhzdBDZBACl2+Vz2rEIDmd8fiGGwotWjxYOPSop3Szemar6tCK1j7JM30hjCTOHPx//
I2J5Q2wqvXS9ttE9Vp2tORo+y0KVNieoTNgcsudcGvy98Sv2QonwRlYZANdHo084ajAyFOXd0TVQ
B213QngkN8SXIqwNRj0cZEfXuxMKuCHwAYZre9SH/K8mQT43ps+PoakxLoTcF8h5RH++EvuFUYxX
RFgew2N52K0p5g2OJNKETqmWvEQ4EQBSnhPPuttjcXDqaIB8vTzEnUU50RAFpEU2sZL05dJ81s4D
9WnkuTvytZolCorZ5PBrTXcyIhxkKXs/W+beSkcim2HaWkE52IBQkHpHlt6fJzHVPCjjWN/YI9NE
MjJiG0/6Ojq+Og68mbR7Ohttw7xm2WhybSjRn3HQujQWOcf1+h2lGooNOdS+ZdyIAttZcr1ik9TZ
cDdRyNKFp5S6Orq4oxtwO5Xjh9VXX07Z0VN1rRssHZbsZaFFVcM+I6dHdLSE12Hnpn+zXKTKIhtw
RBD+SQcgAsRYfHrDp0+AFzw1GmyEf2H/iOxb1z+iEexjv98R3/DsgmBk2dKRGYFRcmDkmCLHB10b
HhUemoBAzsOIPmf14sVJ2ozc3vdC2GHqW/mOOdxqIzROWSmioM3o/Kb162Pt9Pd0sq3QnL84DHHe
E4TIVNgBqGDKBLsjDlUtGIyGtbJ4aA1Y2YkgqHkyAES3uCAb2ueRfFYzbfd+ulVlHo7z8EWeGnU9
dTkHH7JdbWZ74MXPU/o6oJTuW1M8xFlMy2gkgXA2DrgqGa+unzQTQXM2xHeZANJvGb3Z2PEpTpc7
FhkTuE1NgQkLrI5f01n7k0ww3gbrO8vJc4xwkExkQ5LF4WxK9gykSjT6xLI3IkZl1eTnVNnd3gPP
AOuU+oS8n27ADaTN51SzvX3ZTQmKy/KxLMO3mnGwlKwxEghTtXqPoyn7YM/bxU30kiRowIXqAegO
3pfvDHdyhnYtPX0VP/elVuzW68QuuUayOSLflAmPfqFprLXR73gxHxeOinmiHnXYdBsAYt8A+AKC
4tnHon4TDdXRXuQHUUIkHuKLABOLQRL/39BXrCb5EuD/Y2tWiQq80X9qS/tf4Wb3hCVvM8yvasVB
WvlpaZPjQsauW5XoRB7Esa4OOyJq1g8CuyPdNDEO6w3iJMxhmMOUM/b+j3sfWC6HaJWK66+KHOwj
U5fHWnecjd1NvzTQF1n03Xuzu+kGthR73HfMcHIMxrBQG/EnbXasiVXBwDWxHT6kNjOhp53VAGTs
5qAJk6xQHmD54ppf96o+Sl9cmHJUdc5Dl7sAvoqDvkCDLmHYTbEdDqp7zccg6qxvc90bYkGrOkrn
x3XtHLTlriJ+n0jDn1krjrbEwh058X+6ojoYc4WDfSK3NepOkK7Y3zitbrwBB86g1qlUeuXVn2IW
N8c96VpK2rwyIkwbXOFGX7+DMdLrZNnPAzLhPFBb9S0gmzgTv+36QE/5dcjMdpdzavcZjzFLMHY1
2BBi2FHNJpNQ0wQMdFa0Oy8fTy0xfiwH077N2xcRjwFTSV9EuTI3+tKI0Jkj46h7xT+3pH+bqd+5
n8mrx0xqslJQF47057TU7j3LIss+ZVefi99zto1bcPbReO8xqRcyfdQExuGqIyQ8GdowiS61rmG0
RrTc19FMc7EyMFHIF6BPB2lmCSsiU9j5QHZUXuIgN+LhfSg0TrN1f3JjRhu7/o8+qj/KJwslzap/
tjdZ4O8DYzTqLY22o4+HI1b1vnKLelfTnN7K3BkOorRJYsNa4SVECeCyhF/Qn8v1tNLVZ0Oqg8in
q3C9o4+lrHNEyWSFfCD/Z0fzj/bazCRuZc0bt84vnS4v1TI/zGRTcsF0Hx4Qzqy0wA3ZjHQTT2bX
5BBaibzN8pNSNNo4ZC+sF8oo/X+WFzG7bn94hrdVSj65cNj1oRI08UuTbm9oJ8WaD6TYNSRRtKOI
iv0UzohjRyv276YYXzqvNzdgBPMjYC68cSapQUWDZaWZ8PFLh/q4ubflU6bnbH2sWKi43J9Emxp4
hvOBkF4KCFriNj7ogYCSEf+drtObqPpTqZxy67CEjVSF8YTzlyg8YPQcYwOpV3u3GAMPr40pR5LN
eu8jN/ynnkleRrif6nWs2Y/BZefckprm3zQUrnDWUhnK5yVxiV9UURrEfndif2QuwvGirV6RHKjH
vEjYhG2ivYAL96qCWinkt2g/3DxilEmbYnK9vCdktZ2veffSZZhUlSMRULO8wEeYAulyJII9uXp8
Hbmjfb/XZs876tVKcg+hwHVXgNVhIRq6YMp8nLKK8aHZ/qjAMAcUxQ9mbuKKodyTDuwLp+r+Oj0z
mpNqxYYAdEjho5puC655nMZ/u8qfsaAD43A4Dy9rviY51+PRctpDXVFOxfkS7VosriP6G4JWa24n
9BjTjI5jo1OR2fkbdvYpMUIDiZ/0dn6scRqX8Va1yHsWBUlX9Acuzj9299L0zYct8zu2CmxnzLUF
Uzp0D2uWiyPcaNs7rC4/Xc6BkxTeR2KBzi0+1p0qBiwoxAuKisRcQ+2hWq0lhcCt9Tqk60SyFThe
jMmsOLbMU26wRb0A9YNt22wzTGtN/t6LJg0ayzLCVvDimZP/RjdQcC7lFRuzjhGNMnmmviOuWNNt
Ll5unL5uQP+T9rH0xc21NTYd5u06ehjlkL1azFmGA0NjMYewnjH6BM3fyufjFKfUn1mOv80enpC2
Q6xHPuFfuPf0oYgDmnyBh/MgoC2RbPsUlc2qin0SM5+0Nozoq4XYet5hkh6UnnQcQMdoq/UoFrGR
bc1UONuk719gmIiASPA89I06viQiD0B+PRd59Lrg49iS8+fvHG269ZqtX2L2xmT17vtSv+TC8S4+
CwF32fLuyNZ4mzPiHAhO2M2MTB6stYifbO5fhCCX8Y7WG8dNYVXUiJOGVmRo+zkxXvwxDUcN1xMa
qAxMx6UNJVPScQXygecgcfiT9s1UMjOdJG2twkDvg88b5IuMWFW1OO4OmlZx/MmmpwkXR14PwI9s
405EBX/1hBCTlDrh26WKGU4xTPYwRigFRVrYIgcEpC9mHFDj18WMAt1m/R6GTzpQTHPEzM/oeJat
EsVMayQ9/NbZyOah0GOq8SXsG08/1an5D99mf2wdH5VPcCabUkYqNLnNbAbw4srnJueCMDpmS6q5
PHGQuog88jYOUco7vIihU5OhPctCbOGbGAGp0vvcyttj55mXxWrLXUY+tSOiPU5UoqUY0YpH93c9
evV2aPpjgmy4aXT0ndp2vEC2eo6apAezH9V7nbRhAPPddi7Nj5gnml+ERHHc6XdGebbmQDpMKpl5
atIRKBDTIpED5WC19Reu+we1aBctzS/Cc7aLRSIZJiLkoexZi73hYPgr95dde73hNN9DweQJS0qT
s7SBwOYDh5USuAXlps+hZag2+D53rPVn4dHcMfp5PZyosxije1cpYhCE/13o/Z0srjL0PdDydnzN
DWbjHMC4TXroF1R+5jsCLp4FzaX5YEUsKEbxsrIY7phv4NmPFuPAMeIsLLKJh8wRxwmf5jbxfOyb
go0qI73PEgD3aL1gecU6kKc193dn7fJubg6dYIxPtdrBEkAxoHducmiqmzoztlBVeKE7ijAC3l5b
fLGzNf0eZ1Yc9QfJwWHaiahmy6BDBwrEqpuzXZOhhznd3Y4darM7gUNVDYKmsHNv76XTL5KSY17j
4X+IOq/ltpUsin4RqpAaaLySYKayrOAXlGVbaOTQCA18/Sx6pmpeXPa1rkWRQOOEvdeGchfYzIIy
C/1HMd1Eex4vBJsdIzoKUD7BfF8UKw8TromBNNJC5QGj64qEcp+eeXYxMJbusgPznz7V9oebyO9G
u6TxrgH9hY2w1iy+fwcr67o4KBbswTwneOYK04ij5TBV8BekGWHgzkcA4h8A/509lhtMgkG1Wdur
N6CsVNlqxwn59Wg91D08ArFZEwtIvf2XvE3KapbsthH4V7qpJGb9OasgHJddccBJqgn+cXZu6Ncb
FbLrn4DDWxGCU4NRLUbLHuPOvoCnegpHpp3SMfR44Rt0+2VrV2VGJcdHOlkuTLmHsYxCejuT7sRa
m43Tri+ohjaFx1IjaZIn5a8oyxqk7ZDysQWNSHQJwvLo/LUdSxuieK27Q7mgRKIMjR0WhIckzJ+R
dsSI9+MgtMoN6I/XUMzRVtcz2kVnfUTuSeBvRvdPGtWj17qv3uQ8++wOoQH+xapIXJqaT347XFbl
sbvmGXOuSKCfR1U+Mq/67HrJls9U8Ih9OgMAqsUt2HE44MZEurXUF9/O3pSTI6gKhnNWq+8OjhAD
X/bSgQKePjp/Tbb8seW4zQfGvWO9km9IqedNHXDkmqzvKSF4VzbYFRIcceeoma+eSOcDEOFXu/rw
8Qs0fuFtXYU8qRhgKyqD7BV1XYbWSv2orZ6QaUBxlLqlBGegia5wk7dwFhEVN5GKqHyX4KeybIN7
P//QczJcUsv6My/1Fbd9w9LcPRKTPscBqOZYJCG4/4oyhglhzJycCmFVJDsLPMnUwVsrXMzWJd+y
PFb2EpwEI3JNyPkOK5W3lYifwshHRd3Cpl8VWLfVWFvTUOCTF00kbj0hNuZ+qAx6t8BmFiAmoh+N
9wyMEmEwDJ0ziTGsXewE1EwNLzjsTkbBZ2AzXNl8vt5kOzvUKngpk5nyrY4MCZ8BsujyQG50szi0
SWq++l0x7l0fx5B2bLy269mynerI+oTBKB4WJp7NaZ0Z4zQqIVikZu4rI8g+SY5Bs598zB5hdQhu
16os1ds4UpBFvlXsJ2msczE4L0EFenz2j1ZamrNhVrkL7m09t/HAfma7YrXM2iiktgQ8a5HP2Uru
ZK+MPZ4Mtp7GO0yk/sHjsLZQ9+ct04kBs//0SKXwrJeRciIDlaDYTTD7Yrzbauolx7ZiQE1crKXC
8IWhn2TpkYyAbAJdyDRJjz5+grwjH3e1cOL75s4nzJW1HFoDMzPs1R7r4+Y3dEobWfPye+7p/aIR
pYC27Lc189CrefykLt7aTYAXjYp0G7UznyC7eddmoAsLivXRd2nw5JG4OtHCEoGDKH3TNbJhYtcO
t+Bwkm/zeiIQmOmGs2bHNRv559KVmkvjbNRKW2c7CH/1zPUcOARXv3ZPiaq7uyDjZJdK44tiYBe3
OQooF1fI2BbJTgqe83aSH1UztrTV9tF27adEJCgaUktgPl4pMvTNnvPvlwoLDStziVEjWOdHllUz
3SgOHnH75d+X/Ptd45rmTAAM4kwu7tvfRW3wv69CAUYNyix5V+OeyGZF1bbtTFQe8wTavJ2tMpYa
5aQ/VK9WSFQbop6JTVMAlq5wzl37vlSTH6s+NHEr7WdZs9D0ehjJ5KOivja/a8uPLs1y5eSjpRCA
nPUwxJVAUQOokQlfJ7pNaDAtIYBEtLRSXePhEPykZHq1WXrX6pD43rK/BLc4Bl2vMWPP7pzn6aOU
5XwxbAqamoJKhv4REQ9gO/uksPD9cKoyYnAXRrGoic4eEu+vj/tS+kG2DTSmSzFLDALThBXE/BiW
jg2qfbO8o1USWJdOnHzbuZsMiTwWM79AYN8K9TUqHhs18G9Y+lT2WATo7j1i5py/FkKPHchk3LzV
8lcF/Xx15fIRtJE69dbIEtRQyGYuiojc7m6erg6j24hVVdzIhtnjZIfLS43Xyq89m3W9BG5lqylu
x4E5FSvXIV3/MnmfuELksi/a5BFQ7H4NxPMYEM4AMfJpzSa6qtnvaVitL5HM6cH21YADKefZQIps
NOYOyiFGdx7zZ3qhcD8NnOAmR2SOF/jOgK7C8uqjCojMXWT5lGizerBG9QtmX31Gy1yd//1ODq5k
sRq22SEX8yUQfoR/72Y3+u9v7QCTJ90o6u7blfrvbxwM/v/7Irf3kFgJKBT/Lt1/V+2/L/z/H7M5
feoANez/Xbv/v8Ij7ErlRoQPEhfcfy/s7napLyOJCTcLoX2Qo3X4999wp12ddP22KtSLFSUE7TC/
VB5RvNSjP9yOy1Y0TkdeeK7jLpsI3i1q0iWaY5GvbEOgqpYrTGIi2GNOIp4nL1YxMhWpXwkkSzI2
jULs2DhofOjqV2sxFecHrik7mn7rtkQSTLO1y0iFbiwjzrO9qG2Qm50Kb3HE5frdttbIDIvFw7oi
Ry/HbV8/pOOy3KcRvjTBSRAru4Ezyxxvqd+XAUHdABont3KFZOjem+VPLlePiPaC0myo5XORD5/h
/FI6JX3QCumvdtWG2GOWr8ojUK4jk1qk4YuS7ni86emkZHdIPA25mUtHrCSeuMU+V7elzdgrtvuC
W6HwzxSo6eLuoQn9iMakw2GHKNT0+8BUNfnHz44l/3IruVxXgEnwhV2CET9Rl3jPtRNWJAmNTSzn
6OiSlQPInFLeoooMBEtAFARUXMwo5hnr/kQYO/umiiqMXcCWRfku9ZLk6afLfhYVcwvl1yFK0Uaz
Os4ry5V6ZeostbefvYHlAnrbbWepZCOhim1MaO0BgNuHftnXWVY8REtEl0acU1K3aGbK13Kofy3l
WD3NxZEZFJQJNMeXYLL/Vl03UR3ibQmDHKciM4WJf+KqK/4vd6mQXuidHJaaKboDAK+Vzr6tWGRg
scmOnak9Npr2SY/ztAv94K6oNSOeRFLp1VHcTCzk/MmmZJim40xgBVYlRGDLwlKgEf0xJPdj1hkP
gqS44+b/xpyEIjrJ3806rJsu/5QrRy0j2CCiGxoj/A+yWUqsETz8ppp+CV8nZ06ft3gD7GzHLujM
qNHbTHbzNEYe0jF7IceKIwqY198ENoPXIxpPJ3mfpa299fuD4wQ/Avl7tPWDW1CmEGMnN4OG6T3i
KvW95VTWJLVnA0AOhtgaLKV1cELsO4YpUhDikx4JCN1XL2bUn9KumgMXJsxfFn3sBpDcI4JCmpON
L2HmveXOIOJA919JQfdQRVy6dijbeybN5IH/kp5Rm8HOhmMaUEbP3X2zzMXOZVBzdNUvjr4bmx6D
E28Aoi62GCnB0sWFCIP0GEIudLZpmGAcmCl7PG+48ih9wDirbsmVMbAAeSyC0o+1g5yvZ14PnW1o
zkUp6/O/P65Io3nt483XxiLGCtwzdDj3HJSLe54CH2ZZ1JNgA3y/WKpl1/rkEluFOJROVmIwmlHD
aF7dTC129imJjjh0oC4MD2Yy6mCWBiEVigyMufTMfJ2x/COGM0Rtw8qLKRCpZUF0HKC32N+Nx7TZ
dfO9UxXs8nE+54epye7MEEYI9zLqmlR8+EA39n0LUTGKLCx7Dj+7nJjeAZebtk1LScApiFkWesS/
7+D3IWR+NjTWYoZzEWBho9kco2MfQp9pW9T+ZW/FPv5ZQBXRLYQn5KKYUuuhwaq0DHI+KTs3+0iH
2b7mdjgoj0FB+ypEypgZ56pd5ClxdM227jFkDJmg9u9neXIq++dYTQ+ZXufX0rI+iyX76UZDwoMQ
vknptg+C4oRKkDW4pZr7vg/e3CJ85qHG9oPNUVyGDrUpZSc9McU1pgcVj0v1inbxlKMi/pGmCDNS
kx2YBL77XdkcO8E5HkQKX9oUhpsa/gKrQkxVfjZs8w7foNIgfGYMcvNCn6++R7wYKP1oNfPuZvbL
qGdgSNEOZXc5jhRI7ctPXFMsWJwIB0Xf4zZvHgC+nPNOHqcgCG7JV14sidctJAbc5UtU4z1Qi/Yi
On5cEY4vUZORx93Pr5FqaFD8qd0ndeAd8FTSf8HL4SibvasGJMNgCJRZGmqoiqZ+UmiH07B9sHO9
r1arJS0h/a5qnvdAbQ+UEC+eK9AORBBoFCW0FelvQtciGI/ZSzGtZ+ONZpevOWMb5aLiiHqCqHFc
WavcB62Gt26K85JTmHi9AAmJl4vF6itLkJxXEf1yIYlwCPVvXZoj0xWsoskQDLTocDsBFbHk6FwK
i66yLKYUj2q8lGjbwOrgVgrz7Ci86dPR+GQsz7DzLivIH/6rLIr6hvR9jbR9cdpkgPT3XLv9iqxk
eqom4WxKy0ZXsAyYdij0hwJ47ELbIiD88Rh09n0SPCq/Y74OlS5Y87+Y+5CuZVgZ5LTzvfnJba1f
Xp7GLv7rRat7BUjZXjQoB4e2w/fHH1hfgzVg2dQgSSym77WOPrJ5uE9zfeoISY/q/tKtw32Yc2ON
GCVwCQFvQNrOHo7+AxzfEybufuuHxbLxRPPtuscx0ufELe5zAYpnZSkQjymQ+qW5q5LBjZc1joJJ
xdlNsQmMh1C49SC9liK1QdQlRvelXtanBIpLXv1aWVjWXtDvvQS9bgJNOn8oomSKmc1di5S5gmpx
0kscu9vGDXc8ckE1jH5cyOVrdZsHkyWXWrnlbpxC4lbseztZ9LGylge0qYDOVLux5ukaYoamimcd
BxsjRziUSpopojQDJovGBVuRYUz0I/FEx2mNDm/H0n141cRAShXXbi7fGJDe/MnBW2616U6PPUFL
1KmNj3Fr0bhf8/GptCWwS3zhdc4bqcT8Vpf4kmRZ/MDNda0yy+yScfkNvurTcd3rnLPbtHLnOWVF
HZOQ9yE6UC0uKB+j7b2yhAbTa9kbZyLCoyjcvQEnz7HGHKPALsnuAVKDcywIr9om1X09BBUIw/SO
4d9bRnWREZ0JD218sJudXPyb/Kvcun3xQzF52zI2udb1zVE59XHTjG8VQ3Mc8d4GT/V9odNdhKPU
69sP5NCsLji4d0wo91MRqNPsOOyby6PbsKxAAj8GrOGSgvXgFPT3+Br+UlZ2GKbnkk0no+JaOHhO
YIGNHt9bjN7Enit/QF7fJ9RLLl+4TanyW8KQat/9LXrc7A2H7zQOcM3TxNsM0Ej/CaAYVfrZvcnR
LSJfAgelkdCpfnbuFzbAlqMe+mnERoQccbdCaAeG6Ozz/ObB6et0l5quwkfgqB0Wehx7HCXUdQ4W
XSIJmEYV1aYg5ZpJv44bbfungOV6btMTrg11HJIXjg/befRU712yLhv3tSSox/ackJN8tdnhs8qr
lYP3uc7gUmseOZKZDe6WXTqjorBQs5fyJJsRxaUoqc8d957nIxKGBBWBxeCLKQy3U0ailmkslD3Z
m7FRilo9Dh+q5c0ccnxGuAld3T20zYNdm2yX+BXavjxChcXI2dHHJVL8DLXzmNooMcMpYaEQssn3
qYAjmNPDuMhtYHB+gLzk0lib7bhYf1tGQbuWTL6uUyExFGzGKw6HGArkhxOalzH3j82NhtFpjmE3
db/nqvye0775AiyebZbGum+sxrBMOS86z7dR+ROmAwU7G4PNgJN1rHasdZmwo62kO9pmgW1fWr22
uzGfYpbFCDP9lyFKvfNIV5vPCVOkxN+Kqgy2JcuwzEEft4DhQ9e+0QbQkT3/OznCXRY6D8Llna2X
LNZueDWhx4C+nNHkLvRnsAQo5DPZsPJl0sNqmW65V+Gus8oPr1xPU8swGOcGDdY/BaFS7ytsgoMJ
rKsbufkpG75zPwguSMWdk2rkU9Im+V4OuGzUXO2lcU6YZpLd6rRFjAYAjO/SxMgREAJYJfRH76WL
SvKFm2Lv2emXp9yXrjGUc2iyX0QFCsrpLdS3/2hCXVSwuC6QI3sVixhuh6Ep+ntj8ruMbqjxQkNo
n0+2nwMZgF3PsmbXwLG4rCKJ4kkukH4c8dYsNlC3zLe2RY/rNcksZkXjfZJO+b4yHiL6XiJRPeL2
pIvkG26ryeu2UY/AO/nR3YDW2rLeCEysNkyU3+rkJt1AxVKyJgS8Md3Wmvu6jFCSsJFGxdTT9uWK
bZ6OA6rSuOHxT12a8Qpv3wog0HHhRiM48ep4Lc8Ht0+OQyG+RfVqXIsVASTFnpkl431M+XR8Udq8
MhD5CGsYVumt0wL3ty3Eh5vaJBBSgHeq3RWwKbYu/drGLR1vC/3y0xtQG5K2sHf4oPUUIKbIxi/A
c3AmdZznsJRM0qE6pAmy++FxrbJTpf2XzGrfHal8tEIK6XrOJIiIPh/7gwu9bu38fU47E5D+gsUB
4QZN7BAviEjOecphXrPIXVrWy7L+rAve7Aguj91fcxgIa1h92jbJvXpCCEXXRumh3m2UzGcrO/RQ
SwGwRDB7qvYkvG9vZOdfNiycGi/gPl07LJWtiUEiHOcKyYcfJD6TT+wBTWQ/+ngQUBFXj2MvVTwN
3qWv82cVLE8Qop4bvJobYemPKqMnMAhFB/+8ZG66d2x3M3qQuTKgQsEtpGLwX27VUm5IAU1rHHqp
lQ87GSGibhPnrOuD7pxu21fdZSBel+jRD81BkYQCB3sG/qkPd6OCZJ95DcswRopjVr73I88zy/Wp
kCca6RDENs8d4lV+lerfiKuIEChUPwl2+NNF0x0CNvzbQySOSffGJR83q91c6NAk3WMKCQUZtEVa
TKJ+tCXjs5tDkHJ+fCEy9+72ekjhpuOV05neDmp9XQO0RdKcDRQeXLM/09n6i6gwRiweHCxXfCqE
sMfeJCF4KKaA1MjMA+Zj0UXR1piXBlXlYSxm7C5F81EimvNbqsOFMhxzbJDvx07eQgGILlGVjv0F
74sz5U9e2/5ECCL79tcSYnycoIio9tr4iIELDwtUwW01oCd3ksOSqXbvWMLddHOWxi0kgCjyznPm
PLJigw24MmLHKI+xVPYNkn/YEYZSatAM0YUJmCqHTOWqfG+cgFUTltlOrH99InSOAya6KTQHnPR/
fdd6U8qlupoSahJ3AgnhV+9qfincGWdfryqUN/3OITJnCz/vbyhYoXag/5G3vxl3hDsy91+18i9T
V/3O8bQhutk7vcEr2W2JDiRnhtfb5+H7DcaF28LleK1WF15ZNCF4XdHi0sOxme/iXjyXEzyGqCeA
rCRmhUFMd5spsbUFjbid8rk8MdbkeZ6gKO1ZqbG0U/ukYHYGEPaJgCVUdG3yWSQaO3i90EhjO8Fu
zighx+bAtcQ1h5jG9D/JJnHYr6fvDUPoLRDHOweR2U4tmDrQQ7BCMyhMF2ve20P3LHO2ixOIHXZ7
WbtBgv8nylPcy316hSz23cv0viBUChM6gqYVYNleTawYeiNi4WlWglazYpCq4qwWvxHI6f0iJMnG
B6tbcWH7Q7u30+u/S9hM04/WG6+5xTHfTiGjN+bKI8ubuUKpdrM7tZRbGGg686jxO0mLbqub63Md
qR997fwevQTBb4Nlb0SQjJOSVinsrNizUZNZ+KPZxLZP1InnGhcnWWxeDHfkK0vVTe/pc6p/VSGe
r2XiG3sFbbjI0eQMQc0GqNhVzVDcq4W1f1qHzTYghzXr0PFFHD26LEs8mDjQ7Cqrt2XybK1kotMm
o+7F6Y1K8pvxi95Wzox1rgLr0aItIfIYQR0jEWsWNGcRKuthXe5WTBHH0nxOlf+4Jl6yTedE7cUY
Xlj5IsENgpfV0G3N1BI0382ROcJuGmh3fXanSNigFJuf/ozIRFkw+UT3ZIVFuONS8ncwlNZYl828
GfLmfi7Nx1zf/FzoyCyv3TES7XYOROBYSbprt/XuXZqk0Q7rB+NZPSSfeJ6+5yZ46tzl1fa8U5aE
PwS4+8q3YeLJc+FalxRTz14Mvrcpiq0sooxS1d32M8RR4KDIskYv3XuT+S21xAv4bRv31XjZK/U5
P66Xnse1+NUPHA6dNbxG03BKR4ZtUfi1Siiyc918CbKgKxmtVPC8p7p33yqHz1YXrJA1tskjYkXs
xsy+EiafUw+hzLZ0XI2Q36mIO/fkuDzZgpXqUbRG7LUl+KSwOAZS/CrnyT60ACoRHRAXFD5ikLg6
4Jp32Uw7lCEQmavCAZrQ3PFGiuvSWUxx6CMPfoUXEJXpnODMaxfYrBYWzbNQ2Z/Q8/6Uyl4PzGHc
OA+B1RjreXQCQN1N521TFy1mmODqC0lIt4rUPgU2DomyHL8iF4li0vCKGEUz7l5/uwa3Mw8QKHEi
2btmURhDMc5Zxj7mEz5uXNVVTDPE64mshzrJbcq6tXjWQVW8WmRehssMOOM0z3ZwYZrBTbedqLGv
SdP+lMs4nDJRL48OSqpEReWuVNHvIP05dR5bk43AZ3sqZ3TFegZh5oT+dg3m7yjY67pFempVZ+Re
TNoWr9oy5cB4lqyk0UTJa7JKEkDMo+dU+YvX0B8lHab2tSr5aEBkMByw652cgMeognzZljl+iYGG
7vg9VSmalFAXJ1H6rBKNqihraVgQMzk7ETHGTPX6nWL+GNKFwLQtzzC0OEJQJWuWLn1C0y/zX+AZ
1MkpGUpgLy8AFIUBdqvGvcADhdETdAT9Jd2L63CT15V7aeqWzAqGy6vs7ntIlklAma7fgOzzyFJw
Y11Bdc0qCLJXiDPU+1yzKkHSBTPDbhgsaVdeWJfbx9rWl0RX9V2UoLRZGlvEtcXIbi7G9kwI6RZC
NModj4IWZMm2q/DThlXJ5HB6D4x8jUQHyYqYN2xE2ZedzLiWphoKAFeV7CvEStpLD6ZFkxml59mE
DaEpzaHoupuZz/tGBEgbyLIT0nIKXelmFE/nD1mhuCCbG1F+29Gshhq07k0C4pScEt3e0FJeVe45
x3Xbizq/Fq79JhHWbcK2yniKuEMc1PlxKsIqHrwa9uAg3pd/rqO0wYfPgnP1UeZgtwTNTGPFlN3e
BWHEJFF3R1Nhl2lCCtMFx6ddIsEP5x1aZIHdPH/Ftk3b3ONN6uoTqITnNoLlkWoAaQDn3h1vpq5P
GK6zj0ckU8lh890xJ0PFZTD/JBFbnJJGzouIG+Ru2GSJOo1TG8QwrNH8deVFwio9atQ+yLRVBTHS
vepRVQBedQY41zuw1aGWNCO9/1vVwCeBaH+ua6ZKxQhnEZc207gbtmBNyq1RudzYZfLpWTOfZys/
0wifxVD1Cl9+sjLAsH+qxvVjOdV3WR9eQNsFzOMZqVA7D68FgsEXUezmzGeW2bNNjRoaZ8SG366F
YpMHNqV7XgmM60n2uRDBltvTUzN5V7dbLyglPqfSI0mtEqCoeTKhKuZg0ig7C3ztgNSe13GZD4k+
+blCaTR9LiEqFV8m806wtBIWb1HRteSdruG4S9PlSfid3M6YABgAH7t+wGEipjd09b9XAON0DPhx
Q4sJHks/ioLM2w+jJ8+k0pSsW7OrTDW+Ch43deYUaN2iM0vQ4FCTJ5akub3LZcGyoIA4pKmWL4Wp
P4D87BzkWScEGOewF+HTNL2aieD2qogeEd0D0x5g9kWLPtTZWD+wHrzTTf+RJExEGl1Uu2pYX2WL
2WvtxbJhOMR23Zjg5C+UEYiQjxnim+1tX4y0Woy5hGdqIH6kaPUI/72bNOYBTzVbgpiLC9iFrzBq
lvPku8vWtdAlU76RclIrES+jdFkWdUfdZ+ra58slDSxzzgNQkp7FtkYI++iOmFHaxoJ/HqEMS6P8
UjWLJmiCKxF5p7ON/A53So2GwS4PbGGeh3n94NIyRyd3zmnv1gdvoImo/Ny5GzxWEgol86YIWe/D
ofk9dChjbY/Coa6fHURLZ6x95RGhJnAx97aoTMEMMlLzUpfiJZsYtS2rht0BPqMI3TcNt3X0YSnA
ZdNsGKk8OgR19WQw48HyouP2sngqYX8J/6ZQQ4qXMYOBuHOLAJA29siONfSS3bhO41b2rHxbVNAh
IafeYimWNJV/8eevOcflXzC8Y6vpP5W9PqqKf9HXd9Int4n1Zc7FgPBkCpFKhExgjwO64B0C9j21
T3tpO1w/UVJ8VL7hMvYICoYEke0z+krGKOZcpYzqZ8RNnMyfclg/WxHoQzXIbwuAE9xnv9nnTnhR
FY9r9mcxjDdY2BWeTPHVZhhjZAROtu7UdfZtkn6ZSoDHgIo7sjhDdRoyt/PXam8KXitwrvC+LqGp
mbx/6plBY0BwGbtP662TUKgP0PM+qRlqfzQEpIE2/qXsGf+iw6bTHCEeY4YilyOrzl2YexfCfzyR
g8YYit9evqgHN2ACPVSMeTrqqVgvHNqaVPJDVLcY7VreSxRiwaWdo9sYjLwfKEwQFAufUeRyaIMa
zSvkcg5DZHm5JpUmzU46HdTvPKASH8X9mKQ+EJfosqY2KuKwvvHuoI4nJAZG7qI2+YCnjVUHzjHq
Z6Z9brD/Ew1IpTHmwcVHyGkXPJnYdDZ592uIZEH6OcLzED2nNx7YNjDkGLzfXrsHq74yxSg+U8f9
uUy2onzqWNMqHAG1PFrr9FTkENl16H4u9rjuuoQzHQ/rXlAI4k1galEY/zPC80Y2QvrWjR1IY2d8
pnQFdpLfoEszQUAJ99c8FZQvhfvKpx3wNkQXHrBbf0062Oo8VBeca6PbQFzKwGljaI2HiBCDPEAX
EEZU3YGGBTDyFHDxMu904b02iotbTC40pgmc3gJgrfNBboLF+4Jt9bhYwffiV9ZZh0UO5YbXVJLn
TguoxFU48mfQZMe+m5KdErm7tRggL1wjsWjUbTLUVfup1V/ZYsferfktZ1oLLdRrpyMyFgU6JuqV
PQKogWmp5bAJdWJjKW+fYfxF1mTBV2C/3YLtuC5y/LJAK2GDDOJwAqWj0/GYGE7HDPmi1qxyo9r6
Hof2TsHIP6CtfUgbz8SjiWAt1tWjBL4GO5G8KZrlyCxunBYdccikSLCl6aKDg6ks64ecTlb9WZHS
jIs9PxSZ3HZ50e2ZZ3zJRDbbzKXH7QcmUl6Ze0gN98WIGxpn13guYNZQHA2sorrpKyQ66tL73uMi
g3kLOGqHmYSnjMXtR8fwRVrvuXcgaOA2sYFij1AoVYlLfLQPbrrU+9wNLlDIHpoE4GEVjXDp4CZI
ORzcWbjbKgEVAU8VzNuoeRfz8rVdg2bHOfw0NNbDTW4bpDwl/ZlBoQnSv8xhqwHWhiN+zHVPKcoy
q54jdRZMQInDZpuI/9dBAjEszAhmTPt+95gxeT7WnPmrkH8cNIFg3MIDOVCI8SIg7VWCephFMGaO
EMBmSEJEas+XRpAizOYXPN6KzL+I3hclsis/w4zRWebcSHGeeeEpX5BA+RnYhKC6s8EJH3EbPI5J
YF8qV/5ANIuJw5+5DxmA+fm5aLwrVkq6Y/L+uqlBzJ+yxo/C61C119nxg3gC/4gxDadt0NZwDZji
NGG18CY49yJih4lr3iR0Jjlx352Yzh1Kxii/tZTpaN+3a8rkuZl/ZWAH3kRBs1O5EKQVwSEGi2os
UdHac4M3VWizg799s2tR5HOzb3t8/4w9gtsoCtIbNG4OwZu4skfzoijQ2fHaDzcC64VZabTpEgQB
OU+6QxSZnenlx2wKs6Odf0o7Csko6Z+N6H/RLkN9ckPq+/ZeWgB4lG5eZRTygea4bdSLUzcoDy17
HwFK4MNl9l6TYOBPSDhC8gN8hw+4GruHFSV3rBUzdmSfL7Udckf65htmDhGEKynDApcH4veb+gIR
W97uO3KxvJyVlvagMQzjnbNOIHuAhjlZ+ho50V3gyPA4qfAYzevLBAKVqb3ES6v0H43ynWFQ7+wL
WNTFaH7mtCB3eZgzOqa+O42iPYFIekAgPe/mVoIvh6vQZRxra6WvDCvmjYrWh67187hf/e/INK/J
zbjMXKC6QXgetC2++slsnaV8n8fiMxQq2KhrlfCJSCv7Ht0Fa84tA9637nplvdnz+gMrbLE35lag
NwzkfYUMI3Wf3QUGUCbaP8DuJRulcTdY/SNVCXTcm3FT6/k6BnwAyB3fw44m15lOPtsiJidcjO9G
TUd3LsR2KVHNs3kmEp4XM8meCkEQsExGh50WDx1gdKu1n5l29QG72XA+mdIltlItB8zrbFKIwWX6
eTHtT9dR+kD8nL8l9nPaJDVGks7z2svENCzh490BvP1SUehtxwELk5knDnYe7aqP0AVBe9+5UsN4
ZPnF2vZXyTupC/Hed3tbMSDwJdbSoQZg3rTYA5oC6+LatzQaE3Du6rGdrO/BKu3d0trDsfHVjyEI
xguiHya5ycUKxc7KIjahi5ixjXdPmDNJyOix4xyGG8txvr0X1PMh0UIyFcVpDX0M8viaHJcweXQk
ZIAiEsV1d0p4vmzyEvqyUwjmSGm/b27pR+UCQiJnG52mLk1H+eA50547IURSa5OD4dsPalo5xPoi
P9zmu1ILupEvUyLuXjFbb5J7EXrDwWfkQOvsrMfB0s+I/Xl4jQmKgYUEGcDC26QPIctRNwYuDz6j
x0upU4e0Wv1nrtYH0S2KLuCjUO1/uDqv5UqVaNl+ERHYAl61vNOSdy+ETAtTQGEK+/VnoH3jnojz
otjdrd0taS1gVs7MkeoS2vj/jfwu9OQtiw7KWXks4WZ9svoArdm8dSM2CJI++G1O94ujzi2przmz
d5KTTJ9VWNicalUyuBo+mWynE0c/aR96YKt1BOBBdNWzVP1r3jjz1nLx+RrVSyUwmjn5hzECc3Gr
V+2jQ89jt4cMaYYQ5yoX4U5VIX4wtZ8zjd+KMm9kjnGUm2C8tvlMOS2ocW35EEsTBPAlIJpFmvBo
mjwFOETIRGMrQr7gXvqJVMfpfBw1R3eegWUA5Dlgn2Wcu876FWG3AbhYIGFVT5nPG56t8AZB7DsQ
5IMwaBcqejMWJJlsp8Nk9/SyDPSgEGfGHxfxjYdu6q5JL52wtkxWqfHeJZthrF/LCaJFkfeveHag
kkU7fKV7yacw0XbwoKgpYgWKk18Kn21aXolN2PEEiDLec7klZ75slsG2cPg0FW+bFsut712hCqx1
sLOq8KxToGxGYJ0/8J2rlR3QRhPXkvzMzDu7XBwQJDu4TzQfCjt6SvJkxRISZ2fU3ckyvA9G29xb
5XsUjZTEG4+CVVWVo+JLWX05TjZyZMY7MIxWtupaj/mjHz67cmSWEdNDx/JFViFBFjn+s/3uwcRP
1Fsmafo0rW6HgVfZ4sSz8n3vF08aHATUxVLWsDGs+GKJvtyUmX9HN4OHDGIeZRDDFSQthBjscIHG
pZhWGTk02JTHqVBMkZF7dEW4y2eQ5BLbAOu4X5hW720UndFiOcHgZJk58EDAJDTIwWSOENh0dKaW
69WUrrHzzebLduWWTqK1CB+DblQrvyifhyUk63klV5tQuzEiNyzbn1xwkfa0l4EBeC3dhzFVR4Oh
48aerQ8zTd1D40gqJmz0XI9wrlu/EBKmk6mmK60My3VPORhSh32TGifPwXuBpvJaZ6Doa11yw/pq
Y0RwyOhXUz70M/ePlIDqjaEm8vc9mMQE80iavDuZfhGqXiuquWXJg9tnsrvJRtq50gAhvr8a6ckv
RptRZ8r3yryAebkmlfc+Ti0FmV5DBlQ9qdH7IgfwaViMdDlxZoBzAPXb5UXNuvgptkKYRttEcdYA
uPCZqzwF3tUQaUyLJ7unNaQltpRNlnWN+3jvlxjPm4ycirOQUqqSWIZH/EjH8VOiCJFNro90DmCP
zfWTbVGOZksqIzI8FbMon8n9LT+eN5ML7jBIH7FsXiIhNbq4ji4qkL+61/amc6OYS9vbqlcjw+Bj
pB0bOojjvQ2zumLmCLA7lbPz4yEF0bRJUsIq3mOo80Zi/HTOcKTPqMedi35OpngTVeltKFhszv4N
OGr/7zUEh3aXeHo46fd+bDzuzmjpKIrYj+RdMOUPrTQRDbDJ27XcOBqdJy9ow7Lm25x79GpK9MHq
rWdkRMQnZz5XXr9LInRGP2AZiaPGKua1zZLmpo57tc4thMeYt4LqCMT74uLVPQPC2HBaqa82ZYS5
iyeCn13mHtu62gos3F3BMoh9GyZjPbL6ML/m6B/QH8ajUNekBH6AFzw5FAdtm6Y6YFhcpYMLJEzs
izlHA0jqW0ohiJlbzb2TiMOiOqQCjn7JiFl33S2rMt5oHcNGUvzztXuZ9NJ/UXaHgPOpE6xcs760
uMJVbFMApv390N1ag7idZmfXGAwrIAtuKIXDPNPSKFKpWyXUtbAmkqQRkPw+upul4GCDJxaDMqxs
zzkmi0bo633v49GzLapH0sWaVNa80r5l/5sSrJ22T7BWbsYifRf5fIX8sWkFVlcrrLhMIF7WnF7Y
KYmbXnO+8NiNWJJZBTAEj0YHu55+TU0sf41D8oHA5I2DL5Co5/CQwxUvXaBsy0UYGfPVMOm+QkYx
o+4IhDjENzbuOxZ1eWxfmZN6numDR+QqPNcR19m8+CtSRF63xq+AjciK7SPH7StsOOB73WMTMjah
xv8MTaU3s8P+skXG30ihN9qcroGNsW7MOCeRQVpFTvzTW/QrzOMqhS2S4l+yJ/xNLEGvcFxWbU1f
Rj92cHjvemyh1J5YnDjAS7ipyap7/nVmo2CfNcl1oToKnHT5kbkePeb2V9JEz1F0Yo6iMjgEdUhz
kWMixAFOnwvr1Ep+AG7yMJo+z2QDh2tkOs9T1B8s9dvzerCz4a5nzMVHbrf7rlqM0WJ2t4j0LEfj
tMdwLalw6fTFaW3aLQSoLZmM3/xL7PrpdwxZRAxZ7xxrl3KKror31HatKKweNr3DvyqrdkWLSLzv
Ol4dX3GErKLTsFihCGHiUKDhnTapnYVIS2HhxVqCuyZKmJ1JMG9BeG/2jGh1/Jl0DIn0B9LyIJxf
TP57UcXY2/gHjBAST+cAbF/qBsBGWdAZ0hZ8gkdgaCL15EmkJcvegTKwcgfobAN2Xroe6ZZEnCh9
fFlSWnVyUn/9XXV4iNKw3YIiYGUsFStd/Hx77D5no6EnxwmsZ5KM4zYjGDtFFBTlVXI3jqG1KruZ
uZ2GvFU0FF8DWtU6LtDLqMVcW83i6loAxgaciZvWwmdtVtUbeQ7zGLBLMUdKxTpG1Y3bJeUF7X92
KFtpW/VRmYN9YP+SYNECJYAjfGIfIXIqdxtxLBKzvWi71Ue6vXY+ptiLHcE3KFtzCZIsf5pDMlwt
b9p936blsTXq8vjff70zQCfHntMHdBp+9+8DX4lGv3fEujIqMG8vvLE5i80C2l9uvKjSyN87em7B
DSvjwYjIRvY0al98nyqauWpYbqCrDpWYeADw/Fxivg8D66eVzBPjzWzbt9hw4l/iOgjkc0zCU8p7
uwWHZbYOgWHGSDfX8qXkULbOwqa7M2td7GK+LXQn3uGQdCK+3czbUZgIhSG1WA9oRJC5zmxsbfZ4
Cir9/z5kUo6nv9+L+xNryOD492eZCh4VZvbd//n0vz/0ujI4Js35f/+WgMf6iTg1cfEpbMnoaW58
2BtKlqMnpnmYZP//g9UJEDNBuXed3Dn1fWD/90Esv2xzmeMV5byHIvtaDFRk/f3+3+fGQxygtQfh
W9JXNi6s7n5qSDYazl1osEWJqukQwE7YdSWwRXChIy/pDNyqDTi4QTRMOBfx6C/g5EZ0IFg2y/t5
9o5pnYujNu2v0OWdl+JQOSYcWDH6wek8qgaFLCc7sq7oLPbAT1Hogp1+iRDQc1Ye//7L+i9REK59
QE174FPtMbGc9jiRLzj+/bJodL5HngUyVrTHYfmMOuTe7c/0f2V+O/JMTlhXKMnjYsS3EkTk7HJW
j5O4nyIyHVjIEvJIdnsa2l+K76PTrPVyDVEC5vCFhOpSqxb2XZCCeYZdAZ2obetNT6CVPFJnHGcz
MUC6to5x/O/Dsu/XdmreQNOPjsWQG/99qOMWkaDoMJ0SdELfYzPz9yly+RRzsWzN9PGGjgeZmxQk
g9GfXW8FrCbZFd10mJFbjh4F7Wp01KkcoDB23dkwfyvTao5pYbCkE5i3rNE/4pLj2avxpkdW3Jxb
7rOH0ii3itj/EZcbagLLczV9kivut1PyV7Wi8bfMFuuc8IbVS8K2BM3AGEOeJFl+scyAzfEBHHZK
5oTeg4hAj4hsftLihJ42gOIH+yn6eu0Ky1lXgyRK6aOYmtb8hLSGR9VrP5lzzQuFVmGL8J6MyQd3
imCFrhSeUo5IcYVvdawmsCkOhREVSCEaKdKVHDys2PiR164rloQIPbitvXFNkBxVDlzCmhqEi8a8
GTWl6K2HCMd+/+SrOj2Z1CGvEnw5VrBSjeLpWEMJXeiTAfY97KREyLv8kW5dY14InGLcVlbHcYBy
PqTcYFjxJVK08U9FYXkQA9DrCv+W21CxpvQz8tKZeQRkN2yaCBvqOqHJEs70PG5U9JyG3ntWRHtV
1m+1c6qp5xiFhFZF/UbJwY6jurGFU3bTZ/+SiCMcJMaSwy5siPCjHOq9rrzjWBGrcEoCXqMbnQug
7XGb2ufCyNgfhdGhakuAQ2Qquyfuc72J0NUNd51j/7Cp7NZM8jsWyAnXatmtIIk8+xbceaI0fIWs
HKqG3smYybNh8VQH/toqS3qw9WMYh59Au+XGr9MrGklMpuW9SIOIfrt0VRlgLvWwC2XRLX1ku5RX
HRuCd+9hd09UfFQ6vE0c+mQxFDItqHXYD/CAFaG6Sot1k+T3taNvg975TbjFodeDrDNTlCuo3FS6
m3vsnhUs8UCJchWHxcNU9t5Oq2nbeulDKxZBugg2qRNdsrGy13Zw5EFx29Xto6HC/sZuQdwV9j0B
hxdbeI/BUji3dAGgETIgkh7sSS3zGMUXaVAZktB2Psdw/CoIwsTENkPwlXOYhKLiVsWrWFrPMUn7
SJxJSSxr0j0kyOhXhSBkXZuFEVNRHrxVRf0aGtkrUC4siVT7MjRoy3mE+MqTLv/OeB1ZSzlvOMER
2gYGfBta8c1ow74f3eA+G/jLSo2xyenhC8EuNjZyeWqOFQF4x0NwwwvRxsV95fffDN3OjflqSQcL
OXWW8WDKnUSLiEwwE1PGI7an/MbNvxU7JCmT32FOwkOh2q02oqdZQeUt3E3HCvZCvEBBgTvkdbn3
tf9KHRpbg5jDRRsxpkyIgcHw02UzRQ8h8mSkrhZMSFzb5BzS6J6NT81BhTy7MljCCzI0BlAlBjjL
oSnRO9QxdvumiG4jW1N3i79x57jsCQKWZxmMsT4BEzBmgp2iwVYaJx1LRqPp3+nF4j1gr0TpwhhL
3U0xZFfM+yBMzU9Tg5LRof2dpNi+Gkx24EJmFpye+xZSgYpEA76VcuGNW6of1+mMjUk/diW4MwFk
KmB1le+22UHCFcemU6AuC86ajfNAfBsHZA4/2mXek3raBgERxGDuv/ClnzGvD0uZKIko4It5EXtA
CEG7tLiQ68KDQTy3391sfrPBiDeJDtF6WPaxZWbKnjjMsT5dsRLnP3qWFnbSJiuniN8aGLbdSG1i
ZbuYBYvpferFg4tKy+GkOPYZjskwKhiAhhAj4pjjQ571t1Jtfhz86LbhWB6RVD1EhQbxM4cbyd/G
Amz+KEek62IuBmS/4B7HIUy/obqSCh3WeVh+2Tw9eRn4gTYWc49n8aSQ5osIZtJqvvWS1O3G1PGt
Dqun3jLEVqrz4ITxrmug6GC82qSi5WiBsa3pdrNS6L0V+0tE6jQd2S3aB5fAjBu3D2J6NDt9Ern8
wd2H66bA7KmHZ3YEhzKDmjFad3k9Nat0QWS6hU+D5OzsnV59+lAghBdvJ2cf28Ol1HN8BxEf4J/t
Ax5COoKHT+6KwlrGuMR1r07MKqEKNmOcHetyqcMeo720gnErQ5wBxcB+FiAaDWHwQiG+XuYWHpcu
QRaIocZB47er3MaSOGfz0Y8wGlYpkA2TGNSQpC+YTCE3TVF2xIWxN1v7vpVXAFLNMwHm8RHoBtic
YOZuDWlEDUmCUZ7WUPBBjumVW+ARwF+1ebFwpHK2g4Bd5/V9mYbFNaw4aDq6gabWranAoVt9CgOW
n2V/6BU3db+KaRAnd01qK7z+fWg+WHb4K01yug6VdZ77BGN1DfzGCSvzmjkxbtcgQc4iGa+i7iH6
JG980jllNF7h8aObIzQlXswiNleZ84jFga1MziwYaf9cMktEy66fVhM8+1k5rCx6EwhyMA9aBmnM
CIjBOHzEqTuem6oCPdmwoeHHtivIbePbwJ2Cb4DtV/4E1M08gx9n45sNe3ROAA1uRGN9fx4Y7OH0
2gxizrRtKJEL+BJcZaIDlIiWrl12d3nS4uaMOi4uK9v0Yuru/n7fj2mMqWyN7Bd2d2Sy23UiMDHl
CZGSmML4bWRcAWind1MZJPfD8gEx+pzUdKLbjQhul2GjnMr03ohJS/IAY5ZaflktHziyN2yf6SUe
e0qV7SlU278/7SwZrTXd1hwM+Twub6xB0diiVor41Ff5fThjc/AoohUphyZkPIEGNqVcojk6N+M2
DpJMiJAL1ToUkX2sk/65i33KT8gLrVloPHhcE3t7Go3Fd+Pj5cjWwVyjk2j6Fri/PEcKBCRJKlib
TfzSLH7xbhCUlK5ZKAS3jVJY39LkGD43kN+ZsNy3qiduHhZLM4gXnK3qXwsdahORUVqziRiebRta
rWs8/f1ioJNlZE+8aipZ7zPTGp8bSKYh3pPHv1/lOt76oxftEhfTYSP9EQe9m+Bj8W6zMHCuyVyV
z5Vr/PPqorn8/WruQpuOryrZOXby4Lq9euaq4I5qogc1SaaebWdycV714+7vT81xWs3m4K99Q6XQ
uAP1zLul3ymMmfjfqurZjIL0kE7CWSzWJCAF44+HzfMoLQgkEL6r5yIYJ94VrEOmzIdViMvwpZVZ
ferjlrjIEFzYTskrx0sw44m8NWXjEb2wtnaA+156PGhHTk6Ww719ZAb6FgIv2qnLS/UBsOcIbJUl
SFHKq1fO0WbKQ4QBdzjV2p/OddM50EECmljm5h1kCyHJVKzqgZaCkorPfe9NBj41/WSo3LhTXLAO
n11HRvCSKzBKktPVQIBgzxEPrCEl9TeaKiwW8tNj4VCzGg2vcMtxCwYZcxfvfTw5u4lEAisp9D2Y
MmRrnO82H7oNEQiOdYtjIWalv6ti36FLFWMFCFkMunHOAgF7S+2G9UHHwVbrdIOV0UYajuJNmjC3
+oAHpra/KyvW+a0TRBtupLTq3qqkfLVt6SKNBI9sMhkES4eniQU1A0aB2mGVv8h5bNbUBN4nPrFP
k/rFYumTtOvhR1LaPLDQ65uMy1Iny+AJObPkfBf6xEZ5pkbQDRlaeGyp32iervS6uxsqMF7A/2G8
xR1ZRh7zVrQYhC3S6O2o36SjH42KN3cNNYyOt+Tc+7eRWwPeZd/h9iP5i5NSZAkiTmQLu/hbcv/y
XK6mcGABPznkX5tWsWxwPLCmrrHhrsJzJJweXY4xehwWjwtcpR57Licd+7YYBx8iJQJk4qlNMrBH
EP6FhPtnXBmw6UK2f5YnHuxR3FuGAiMqvK8hgNOWRMY6g78BXcE65CrpsVxoa7c8DSnGbHbGO1jY
aD943jcbYmToooPDFlu7YLAAiY1kgwG18Vqm7kcSwIGslIWPgliTFXNKLtMyoQKifpQMhYULQYFj
2z5XTOdGxObID3uTuw0+aIfd15xbd/gAWPmEDetF0qFD6kPmJHthq4pxTYr7tllIFuSTG9oLkawQ
73Xkb4A4AV6txpAYEjFZzzTAlWBGSxGFgmr6zZllcye4NgBME4cDoh8Bs4zdnl1m/V1XGW9fQ1Nj
4nKIyqXB+w1rYMoJ2wceqe2a237KRIl6iT/pPpa5XCMNfyWzCDc2pnEmAIjvqrhjkH+SNRhOJ0R6
qtRw54XhDSYrtZlqkwNmSC6kBEXVAcwxtfVdR/ZbFPvDzsjJe1GuzDpimFd9UYynMqV9TPAsSnza
cykxeNAOrnYaOdW6TzVak3tXud2vGUZfrTR+QA0k0+KeTFhbF1Z/kYP5lnnMT1NsUMFr33YlbF0U
9QRGG6L9CBY4HYa907jDxsm/5znLV+hU6zAYfpN5k8HEX+XJZeDlOPAFoYUVn1Wb7qukeQuTYDgE
vN/BSt4G/FM3uqBNC4v43KTvTR89Z6H33LWNtcnK6or7+naMxh9WGc2+ETZbyvQr5TZ0GGlJTBVu
tyjHqc9PCXVU11czjZ8hT2xmu2P9G74BIN2OXndqFXebwB6ofXXWPFzcHbcX+N4bn3TSHvH4iYa9
1uSQLx1lvHXEKmJgIZjUgTLko3/jv8iMbna2gujXOCPTwkpvieKAmZ440mr3DigaEAnmVnPOMAQI
bnOF3a+IOyCRBau8AgTnZzNPvZlNAWLA2nUqyo8KHpAxA4rCFs4Bdl/7BZNZ4d1FC7dGTv7VjomG
OLz2QOHtU5iMVIFEKSZ3luMpPPz1pGePN27wOg8kv/HpXysXiKKNwwAxfWIOA5W1AfGCKy0zt1wV
2KFRyz5ma2Cuda+UPb1q+kTiAQcPmgyhDDz37NiajQMZYlCVsfJSZCsvSDDTGhXgY8kpDX5xMyHQ
yOyqyArsA/6vkpKAAIsCEW6ixRkyMIycXW5LnnCKdtUC4Z+auVOhMWbkiN1bDqiXqSSlXCUiQxvK
X824ekuEd5VyelSphtobZc/TVHhrqfw3l2fC1M7PWTsvWsxAkYDPrq1JzXvf9B/nQXGUSRd/OHbG
bqYSxpPVqbH1C0lFkrd0CCdpQ1UAXnbYc6rauCRKkCldkvmYApgkKbQsaQUR8S+bFfRvIZAMZ0rR
LfOL1VrZxgpcWowdrx73QWKAZfCe/DQK12IIYJ2DkphSC/phERzyPsb6wOReWOBzwJjiA8f84/ns
GJkNVrQj4YpwzMeoD57YPNwW4USDWB4ekG35cqduZxn2c9En/3KzjjakymYW8NoY7vLQvWcMRWuT
GjGy/Gdr+m6cHzyeX2kWX/2xRYueC5I+BlX1zGno5h9Ok4htQL4Qs79FXhD2lZ7LR4nph1vJOSqN
q+1FpyzX756kz1L0HMni4mMUKE2Va697wMLMjP2WpzXWstjFWWeIC6UnqBsVgeo5q89TrMbdEmDb
VLe+4CeTL6wbMTn/KOlZ6mkGvmyDlm7YbCuoMTg4uxBYiu62MIRY9S3BkQImN4Crdz/lSkNpSAgT
8xzsgGaEXfmd9/JfY/F2iK1XQmbrggpzmAJMLw6SpwyCceUM6gN2ANLg2DxmbnJwu7sUaxQbH7xC
AvaIbvlurDZ+mgqwqKxYnmRAoiMPyaBb2FYRQwLaLgvpnYJGfnHjXQuTBTLV8Ue7QSTibHSE3nyR
oR73la4eW7N7En23Ikj/1DsPZjWPlFARvg+t4pnGmGNse19GEpxGzRPCaAmR1i19rKK7NBEH/SH3
1xBkz1oj/bjOoeWxvWfleuqpEecZbu98AVBowIvS1zeaoaHCUMBVrq89h6bdAPMvKrk4x9S8zoHX
rgn20R6YfMhan11KznhCopBa9qvu7HNQxg0K0iLzux03moQGlF9V8vgIK4omlOvZ+6bAbLfkGNoB
hRVyGzdPFEzLYYax3XwBrYHhW7Mzv03DGHbrXg7DZ0hJEec8bAVqAu85J2CODdCdY7ErspmF8PBh
tdxzFbYIOwSxRmjTbi+Ty5fAudXgFlbTEnKbeG2BDpS++908noQR3mOnepT43jZhmFBdKqjmpqwr
zwLMedwLlflbW26/owWLHFp6FzrNKykVKrZGKu+C8FOjLtLcYlb3Yf2kBSULY8auCEHd975rj9O/
7ZhnSlUHLlfb+YihabGT4WnMd7svPRhYLop6KxGddQMHr46yA3chICnRWxhn6aZJuU9MBmQvLzFZ
oasK3GsgN2aN/8kW7yP19igaOS8ZuAu1UFmMnyg1GV6VXE+RgRu07Y7TcjbycKQEA9MPb5Unz2a0
a3vrE/Vwbj1UU/dtqvpvJ24OuAiuqW1tTZl+5OgbQQehNQvRZOUANPDT0th8oh6Ok89ANaf2d8e9
u8xc0K+B/aK8/rOYuGMbRcYJQP9Qi0v+FUlcNq+JGV3wu7/QO80Ym1mviJo/GOEtkf+IEVfhXDdf
k8JM5ihKOpoZlLoDUq4e23ztmh5mN9pH5ija5LWzI52Gz9aodqzfN397lrxEmeN+YjrzO7iVU6zJ
G0+1+ITKuklE+BLE/ZPgKvYbM8fR9APOBlzhDFAn4xZmqozqPe/3iqx5AbiyC0qE3xZsArXnN+T5
8KJ72TnsgUp7UbbBXWEiePuI18QaeNUxy9HsVmXHKtbdsfXvvTwN13VpfFCSN+yRetJxPk11OwMd
AUhtx/q+kv4X6vrVcYNxPc/N/eRVlyiXj54AJm8m1BFOL+YUrS3fFGt6NF/8nNMG5PIwRoXFMQk/
h1SnqIMPi1KgNaJtAvOF+5ODGYVM9QdZOrLi2vl0YmwIRoBJLCPu3iXdyow520hUdOHZL03WVnsK
oFIcVhR2iZoYLlryZppxjgUANVIPcLFfIaY6/vCRd81hKphOgqh9d3UCrN75l872M/RMsfEKWB+J
+9CG0xPZ0p1l9s/AFbsL6wRqyrG+dW3yrBraFQwL30N979UUuyrUxi4M1ol9R1nHSzWMey9dHJ9t
GK4DKuHG4nMMqzeMTAWYDuOE1eJHo54fNbkiPO+cFXRuYpiO2JNXhO0CluVZhykAwt9lJp5609rc
bURU4PRoin3mUvEDgg+pocR827/7MvnqsDGsei+vqNvDuzXFZ19SW2Kx0xzc265DPBeZD/J2pLG0
pnxsSkDpqTfAjmTrSHKsln9N+PFHyHgiypRIDGS2sWVdU3iIDHlCR03CUeLGqZtncmCHfrKTXWNJ
/I+Souys/jfGBP6docKLR2UugEAKKQ61xt7FD4hQ6oOWCeMvnOmKN30Z1O9VvnR7ZmQSBPQ/zob5
Ucr8NwT3QN7ef7LZTXWw1YnveVsbgj9DAOlF1dzPSXys7XgPrWpFudXFyKBONk3DZscTH+Y0H1JZ
Psh5qHaZn/yYM9YtNnMMI9XL2CYCx1zurd0uPMUuvExKSh79KHpiUGckNa0K5gC1C+V+toKIbl2Z
rrELMkLGs17T/Xz0mvYcmww0EC+sneOgrfJcTKkGACFIw1uTW1cnrUEGdf4HJNDkFBQDX2GAdbEa
/gV19V0LNYHUT9aQ0ViggbJc953kvZ61GxhS72Y8yF3TWpiL0hmzYcbNIXNKDrJzuU4quzmaMeNJ
B73CJEvgtTR9AsSk24d+sXYR/K+dgdcmL4hhOk538bCwFwMRX42kTjxPPKXmJ8Quwf8ybYYuItPQ
4+nzoSIoxXajG2mE6KmXCvzZvc3R501S1rjT151skPY6/Ygj6T50x9NQ7ruWeMRQ6JBPSYI7htBK
spgCsRc3uXmchPEWDqaLz4/Kryh6txsgKaMakb6cZ3S/pZMcZHDmdu0hCHAaVcexrVggZ/m4U5Hd
nXvnUhj4bPQYJNuEvHszm/xwM0b6wDl2Y8uJG/6IL157Is/klWIqYa0iIfvMOZk2Z3NtdRnxNFIZ
eR8SQ5fua6Zi/FnVKe+C6scZvAfOrvXVxS/J1oClrghZyE1GdhBxeDRicsOWhTNbZxBOoPPby1km
XlvGb1RgOEmbE0s3tVe8MkMzXwd/FGs9Prlphz2ICyWYzdPgEDk0h1uXVP0xGqezYc8CtJD7SLoQ
1b4zcJWihHgxPJSpxAvr+TtMEPQPv5gZRGAjM28jNcFri7NXkQQ7Bd4F3zLQpN4DQZLVYj0y8aAa
yR/hO82O1XulZ6wUJDETfzo1sicpnEKYcWZnO3bobK6vH+eQt4dMhhej4aGdOD37PHraud392hyb
IPzbIaL7d7FYKRHOo72ddpy96p9WLebKHhjztB/OvhNegymkPygsQB1l9TcAnNXom5zfArZ0hk2g
tpkuvbD8o6VldTA1oBHVyc0+bJuIlthFgQc5hWRer82SXW7kfSOHQ+L5NkYnXGNTFzdumz/DYJLX
3CE/Pn23ous51cbNpm6MbTRl6oye8+l0JnnXFjxF1FA2OPQnjq3cYQdqdAfzUdVoAqLrphsOkPQS
sfnkwDjdjFSRLUQLWDskWFHhnkqfZKZx34TgeaI5ZzuUhXc9JxmzxBahwUegir8A72HubwK42Fzo
/NBoljIoDYpU8Zo1RUz3DA1DE/FJqiHDd4yqd/NonexOHlw5YRPC4QRdzEOXxT8dYA8+GB1+/0xw
7c4bK2VHid7WMHENxylw6WyWMDcrtSkRz84W5KH1nJE26rm5XZohfipN+B1T7R7Qb8qd5WlYUIkH
QCmusPaHdFtiq6/wP6xozMJtu6w+MM6l3UW5RMSn/le26V1Nen3VTz4WGSmfdMDsl8qDdIlWKV+r
bU2K0iSQuTEhTiHrkTOjn6ysTzNlKSN6gxctMLD22bKd7yYzTqzm1rHv3lcYnrdZQA6A/qwk/vDR
t9s8/ewli0ygE7e8oqeokNGhqNlrxyw/B3wf68xosDYO+bqMWZs23ADNmfeZbZbAmLzmh6eFbYof
rN/1JrO3toFVLI62U871EcMc4Nbjkp4eLwnGBBhOE/Ag2lWVPnli/kqHwmHsW1th/ojvHDaVbraZ
tJ8F6Qs0HfntJcR9hxqQquNw8QmobhuxvNqVfuObDrirNjRImsG9G9kfc1g+u8P33E6fbZZ3xypX
nyMVeWNGjh9uQ2aPF1xd3YYn0XvjB2dzmN5ThzQgrgUCXYA7Ob6ZPwWr3RXWc6i2xjLrdd2rLNgN
hMsufnyRsV+CjFOrqgPonw3olUS8Hss+e6UlDDtFsGNl92zw1QKjp5F4ZoTiu8Dsbli3bWLcEkXZ
cKLCw9UEJu73GxVPyZ4C4fkm4/7ga+ud/e/ILQa4xMzhfCURTpPOjlcQxh6yaXR46mAI6GT95Us8
yP3UvRkOvE6397jwe38r9bD0juAm4QZLe0RT7y0ITJvZFEe7sPg3uUoZa8aTiY0CuT2CNy+4Lkrl
nqPhuzIonaUMb5np2Ri72T86KN8TKqNvBN5WLgaCYoVykSv7eVcPWHPRuNj9av0+eiBnbAzgK8ez
P6ehpcgZ+XSOuxszsKc19yFNr8/F8vw7K6X5L1hKYwXvcidNtu1CKDDLh1EVHBvSzFzVTYCKG//k
ofVTEwq6+R+OzmM7dSSKol+ktaqUNSWDAYMDYE+0HJ6VYyl/fW/1tMN7NkhVN5yzjzlkXLDKwo7W
1KgagK2h0MKfU8/yFrYcsnx1Y/2lrJx7AbSBWi9h/zjwNOnePBIuFIuuzH8EOmcav1cS1COVeu8u
6kvGiB31n88N2dEl4XNdBCOmPN2w94Maj2YBxNE8DTEuM4msbCFFInZjU3GWZcCa44SiDvMq/2ia
nhpWpCIMUT669tz4kqSXpThfUWNgOEBUQ6m5FGZyZaM3rTUqnWVjnHtP69jElTgbW/GzCzwvXzsx
hPrSlif8iGTUFh0bDMM+EiBYbJ3SPkcFjy1kH31f2h1fi5jjKiuWPwPr/DJitFcKCjPNC/wdem2A
GFL8qcF2nxWO8EVovIwp5VPAXHvC57bJc0J7MfE0mvnG44PMWC9/PbY2LOgnyuo5OzOy44tHuYFk
8isZkq2IcTtUxM50w4qTulv2pArSfbDJKHmjmNWd8sjYO6PUN72tXmWgHdxOrEENrQaYG1b64uBI
R3QUfxsxWU6xVb4ECa6bwcn0ZY5vpewbno+SfCQi043ptyVdDfQTqpC0C7edV2zHMScFser+jJpT
0k5jYAE8sVaFgTImm9uoOMxUb+27un/EcXkHOfZpJtVH4GzjEVttoeSrmSYmHsfmlMTQVgAAnMMQ
A5oa6a+U32/iULdWweuYjubaKkeEcjK4yBqssJ98xH5FtdVySxHZQ5nvIS8uJiB9yIi/B5etfDUZ
17LWqViThnSINL0WHsW/wqe1wjDAXc4Sf2Uhe8VMxziOafyvNWDdrVj3otZPV76f/sZ2+VXq29TW
MR4ILh3HHbe+SVpUhuyELmSEHKH6FwS/NW9R2kIqQlsPvDykBY9ZlQhVRAtEcMvGYloOm5qd8HOr
TBCOpUUxUctz29gXgz8T64JgFM2wLA3w0+lFQr0pt3AYSDvr21+2Ji9DWV5Bc4Bjjl8lN9XGx2XL
RBqoo5Ho4YGmGwkUHoEUpRX39rIZUSEZ/TgD9NxDleT8SF2OXxf9m6R9bwhM8mcNET86CO80YaUZ
ZCgW7d6GwFlJPsq6i7dSle+TKve9QlHlkYNCTZkVPPYpZQhhQlvM6RBihvaowydnYaYmfVoHLiZp
QxhkTtoZ75pstadUiw/SjdJNj2RmmcC1WAv+rpXmJ+89k9F9Eec3xgv1zpN7y2ZgwF6dzAciLY1Q
e2+UYMRqWsy+pPmwq+pmBqZgP8eJmzIfLFscZ0OukgWSug82G5eQnqamhmTLI2q6vfJ/fYmO03Zh
5MG0mZResl1FjDaOeksX74LNKtO/Zp7hFAMTriHkQBBe9q+XuolbTX8VxwEg9JpUj3TlmmTZ1yAK
c9yw63DgpJZM8E0DZhVC4GnX2oKrQhnXbHQYt6p4YEkA3NkHwif4l0Qv7LraDpcyHOTCzILTGFjs
7waesw5LS6p5EeaMbD5QEF/zRvy/QaKh1+bEhmypWqTFnl5hBUJCYnG8ZWjZU4NbyMvqxwDyoCTP
c2TXSeCnHXnlZYA6s5au6fOOb4b5dFat3cAiavfcERZRIljUoVEg7HGRTnb1W9mOd0eA+gwFvuqG
U54BEXlYevYRdm/15MK+C26B178SUfMLh3A2URty6QRcKJX4Mdrm7loIFnyp/w0Ztnyrl/6S/Qdk
REV1aQVMI20FE7AKsiXHA1NCXqzXUjhIZCilw5Aw1pCpEJ0Ay1SfTVPhf9aV+iF88gBsZq9yTNGk
CRbaq+KggskBqgPTfZ/dEXEvIqfbmpSazJYEwmHmzc30DZf1PSb8q2ETzRO5BxOFXkSDS8mNVshr
7oNED6ZonQbDPQ1iwF+hqBbpTxXUr2Y/vlulPMWExCxuymlIvAbrYkr9uXDal94CJWx0e1YTu9zN
dpMaDnaIZHN0fr0kuonWeS8yjs1AIA81eBHiX0ZEfNseC4Mqb2hPaD9gViadw60BeBKKXgAd6f9/
QJY6tDUZP7SUMmSyNgNI0GFMj6JDIqqZJhq73EHoxrx5RHocGTBAcVezrOKusCYSlor0aiCuS01W
NoH5CDrcVyp9qbAQsDxYdmwYWhkfGczjknKGY5Q0Z5+kuroMd7CK91qsnr1A3+sNY318DFN8j1kz
6BFwTiM6QVmgOJjHJWzkExLVwJFU91CLbv40XJSzmap+n5TlxR36TWEV+zCKV9GMuDCCY93CdyRr
jj5LC6PPYaIo7xAMojzB/Zt8gud46+3gAigfm8nOD+UlcYJr3G4px5Gt9M2L4bQHN3Dfi465V4m3
Qy/ew7YgO7aECcYrYY8YZ5yamEcv2Y41KLYpLpdWRexBmHIaKJJmlN3Dx62HbdrE566rIRtPTK3E
p6CqDZn+wAI9OBAd44HTF3wVb2oR/xTWPyMVJPUyBMq6+td04c1WRtKS9YvPmflhnBeUszFGuCwz
wt2s56UBxXUWQ4WDrbBsUYw0HeDKIb3xBBwTB2Oe/1aVybsADxmmxiUk7MmW2WfVgskEho5pxtxX
LHf7MX0o60Pm2Q/7erLd/PEyJpy4ktdxlnVr/g8QB3AYCVM7IxPwsNXW8ualQcVDHb+UPKW84uMi
14sHYMudOWbHrOdUiczxh7HxW0KQqzbWZ7iPZMONyB1AleLaM1eizjOsfYD3zNxZdU5wJhYWCmSO
36MO+RzG4ZxOpbFtER0uEmvWB8tTrwPzH8t/DlnDozBftcR76VrjBUcQU/m0/a1wc4/gO4ICAj3c
lsWUiyuQqJucU9dLhhaEYi0jh8S0ZJtmUqxZ2B1qr/5Xm9ofrrgdzTPo8NQBvmdpx9ymu2hlYSxc
vz0zRaTFIaIPAT9OGAQKcdqtvKR/qDm6OgjMvzzB0O+OiPr6J5SJSL5nYoHLH9dakLtGH52dyuj2
YdosYPkl5QhDPHxm+zkuC3ebS1rbqCZJgOlGoWXvVd+ueNjJxi2ifesNhyBxsEMMwOElYZR2MUNL
Rja7Jc4TxgkR9YEV/uhK/otNnJFtnNyQdG701OPmrqEiCpxxzVTvWfmfzKJ+pZD4yrK42dmCXT+M
KgJVkocxwQ3PM8S35fBApfKcartap10qk/5C8/ylaVLRhY9M951jzMgcu5q5YCoeLPx02lqJQV1m
ArcDRFGYKJapy/dzzp8ecu4YY3g1Um+b985H2ltXuxUfJQuqFSbkQDPPnav+ko7gwwJ5cG6NP15i
7EseQtH+RcT3cb4N5/yzepOKFjpgvWe1xVvqDfdmNL+dKHqJLfGakzJIIU5Ah1PdiJ5+cgw86R5U
uoAcgc7S1jadSmDmh5jptMP8lWkhbOd8+qO9ezFcs18yVfeEvWWHQc76NgYc2EGoWM6/NTmz6dYt
BVvy8MlMpjOLnLOeVWvaugMa2Bm79VvX1At4VXri2emELeTRSy33zxmAiJR1lzESNzltHTM7DlxZ
I35svtT1IIYf2kQEsJT1MufgSCGLLfvJu0wuPIACAJMJ4KSYnj1lvMXS/oz8JOEwGn9x4ajFUKNK
03FA0NwcVD8BdgcBEyueq6GERUx4X85cFlH2qx0KtHk494Z2G/TtleT2DpJrsWX08ubyZU56/tIz
occtTVygif4/7vIVct4GGY5NMeh4cGIi2sygH1aEYiZru82+MfWsq7Tb0uESiOosuFbWLOE8boos
ex6KL5SnUWdXG69043Vk8t7bbnCTevqcFBq2JAvT6QSTBI8WaerTc8CWmE3bG/BFXmL4RnZa34mU
+2uJeaVRIoFcTmunoYmP0ZMtVEOd9IVaEt5u1OpINkJCqIx38jtmjRU9ld3MRZB/0A3ishmLDdmh
tCTu65QDC3z1YsqmhegIiImI5qEepq+gTmKQFv7LpbCXVl1eR/hBq7LmiXb57hHUrnRu91UOxhAu
q762w+ItUsEpnrxT1+2JJ7tnXbvVi+7SB8NTUGU7tGo1wVnbGJ1a2vpf9FelNMOlPxAE4Qafmhax
SYBhWGGcWIREaI2NWEOT2JtaR7CdxkYUKjAmZl71Es0IcXHbSCNhQR/lemCHNMVdD6ixwakUJy1z
hmrbou6r7ewoXUcu+4xoA48mGqsw7HBmiU31zy7ik1nLk5EwYJx6+TRwPrWOsU4a8F2I/rR2h2Qb
ET2pxWnCmqmooJo39qeWuIgRINUWZfiUqwagpkSNoNp7X/NtVnGOyOUEyJl2jvp+kegvpovzNo+z
g6EabHrXjnNtIt92obvh3/wOjkV7DTvm2VTztyHpT3GtkfBtQqMJPnvPPPh2+ebn1lMJTGAl9Am5
LSD+irbk2LPYXXlNeSlc+aU0JI0Vq7TW7LAEFaeJ5ZEp8NEKwBOZyS+fl/968zdPjVtpO2qbas4b
ZXhee/bSobNfRAPm97jeDyZrdhMTpqbactG0GQ9oB5psROVPfVPyoUsLw0BOZvwYkv4bYcUXY3fP
OdUW4Gf59x7m/DkxCxd+vtAz82ZS3WkNi2Ta90VLX9kV4pXt9C5ie0u2yMMcEHUHJIBMjvWIsDu3
3BVrggYIUyAtQ2dsjnls0WUNVE3vOA3dm9VPeBNSf1NgtTO9GDo5AD+HL8Us/99yraLg0mNMjcJv
JvnGwhuhj7RUuazt/vCAvQUa+aqwOwk/hywfuSuzghwnAA8GFjKCssUmBq25Nq2rKyhFKQUg97WI
+4BkmzGprh4Sl2V4EhPXuKb7GIYAcDDPecUZdhUY8ZlTfneTd7UwAHECVS2qlksa/UOulCyF0k6j
M5xDEodktGnlsA604Y8aqty3AdNyeSMk895a0Y+o7W0rvO3QsMrUjBXE7OGtDqwLf4629gvAyakd
HALU0kIa5LlZ5HhI0Vz8JyXKD81kEpUVmPa65q0skCRLq/iqm27XGLAegpbyQ5FqDodJ4A24xFZ9
Fly3G8twf/PGxEpuH0kNYMXPyBmTV7GJGgoJXduPjYtH29M3zUB2DuMFZ/B+poyCxv7NI9iJs4Iz
kSwS07w82iH4NQF6PxDlCUbYxY39mwCZ1njTq9Va47rV4xezqoCkOzsaQTILs+CTxIYH2egEp7hL
FzVd6Zqw8VjksH3S3qSYfvGoYV0rd0yqgMh23TWLor2oKEISj1ImxbmpWGYogOuBc2TrcMYvGR+y
2H/XSVddipEhGlwpBOM/og3+lId7v4l2YKFYuxC6WeLlebPgePkhSga2JGsavEMKYchwnqrWuIqi
bZlbEiDiaqRJ1SSyFYzmU6lOpRFS/LHcikG6LlpWJDzJ7przOoNIiMHbtadDSQ7hpCFzsGU/7FFY
YynKUWrFvXHWRuPWWvnIhhybji+Rq8qLNXVU5/a580nVQFzt9OOvx/xgFZAIac+ZYsIZTiUouR7/
hHCrO16BWzGV1zKlQSdS9B94rcvQI1VtCDlDC5JR22MwQ5bN5rSvl57Stqr1jshOlyBYyI0K2Qek
XPtiPEx0kygVcaQbrdrUTn/S1WcSzFm2hrympGo2UjBnnda1/4q/HHJty6TKGnE9OYQiBJprrEOj
lIvaIwE4ri9dFF7q2mBeT0VFZfLj4FnXZ1OPcoiqBrRBtM8b0fUXi2T6RHo3PViTtveqRz45MFDu
pug2lt4b9m+8KLRuUg0XzS+uhpduO1jRwMYiLXr3o1vtpFezUDcza/9SEjKwnUUSOCI3+T5NAlgd
r72KL6qP15VJLx2SSEGq+gUwYoLNi3t4fuGwWANEQaRXZv6vzP6VAsRz0TO1HSoW0lmK3yH+jrpw
Y2vxIytJjugIHNi45Yfd1t9lOS2bHlJFUotbYNkXXomZsMPkN6okilcHrpp3EcRmrlQZoGko2gf4
AubFUr9XVfBmpOlWiH4T6d6vMjPmF8lwKhjweKb/nGb6o0NwBtRpnXrRxgEUij6bRe9sbKzj9nfS
+hUkl5GEBvxZ6H0B/nsd3bNZ35TMv0T+mbkk0QUOHW1Noc3sa5aArDFM/mF82aBvQ2MVymEZqwu1
2rQL6JRJrn4eXP/FDRKE6SWBfUJ99NLao6rgqqkp9iyVHfveOKQwA+Fhe++G5uFP512NKjwPIv8p
7OlmjdcSKILvDAffNJ31LJyMjeovwnCUjt5PnopvkJrfWLk3uFoeI1oDDIM8k4gY3626eq8418nd
/hwa/2pqIeOSkI2hSYCQ3Yc/mhxJdAC+0r45ZfvN94O4qVnCC8Rc7sNgboqMyRrCuFBkG+l23PQ9
zWU32ltu9aOcwIJEf0FtlwvLCG6q21M2biOpYKqzlOCznIMf+nxd6OIvpDnSqxi4zzy5M+6lAssx
GHWwnCxzZ/hPBJJ8OzpJNwThhrH/5Xr+nVipA2aMJacjBhtUfVKIB5mYzOpscWKOwSRFMsttviPR
3Qa7XasWZLF4hof/bAsKqpIKsj6RNfqYSGefGyoaAfZgkXXvckqroX6vSHtoRHRME2zB8qGX49pA
4BtBOJSoZYVr0//GF0Mfv1GxHX3GbUUP2MewdzFYUpU1DwLu/kxnb48O4wgHEkBzdYjwK/EGhM6R
U25PB7MXlvE8/3CVOMva3WSFvu/i9JKY3iGjym0oJXUWhCRyJhesOxpGnXhtmRTOsosYT2TaDVpT
vHwbOCKAqRz01vxnRtNROfWP03mMs7xrO3N0E/UmR3pha64Hi3xZjQmKnrl/YtzALJHERKj4H9gt
2Cqpc6RWUZjSuhTzHjmlcqtr0jd/exduUCJ5Lo2MxAL2dq/Fo8B2KRKOJMcnIMxFXx1F2OGDEQkr
XEdVOmuboh0/JIP6JOrgendbzrtza9MB61CI/Q5GsqvNMNUGbRVzhRpqdh2PxsLQdSwJ/a4f4wtR
DL+qxjbR9CCoA+vJg9oQnVM4tks2mD4L4eICXBCbcpPBHLL+XBSQvUAPpZKvMQ1HqKOUyJ0HE7NS
7LcNug+OXOlFv0bI3c+5ANFteCr8/l0p+RRPTNVzNJz4kAYs4y1ilCoiticc/yzXRRE78OtkZycU
H3llX5gjM9GvT2yaGB777zWPx1SHD4jOwKiUfwoCCoBG4ygega25s0p9pjfSkUH6/o5xZTw5zfge
KAbjvo30TBbwObJXE/9xHYTtYnJdZoK4W348D6Wr5ManYPvXyeLk9jGn2/z7BOm7p3h5ExvRvIzY
zo4tZhi+s90Q3jM6mlUJ9pvBkzg0YY2Hl2ZmiXScSEydgSwD4Wh2z0cVsvihjnZ2pV0TYf7Zw92r
68+4QcOLiwoqtEMTP3UD+Triq+ywMpQ573gKEG3Ej2abkI7b7pUdzSNSVsnAjJQlWwwnV0+eyavn
fXPmMDrsGkH+6dOyYCfbkHTJNCkqxi05A9jd+lvpIanoBpb5GsJzPRq+CkabnZ4+BdO5d0dkx33b
bSiJL01RsLCusL6bDLQGfrTc9HheSSpPOMNw89/EYGYsWp0TavwzKyQltEfv9hVvFBqB0OrOWgFC
bgretQTXINrXP12yXS7HT6/iPInh9YFQ8yCHEeWtwpx1J4ZJ3ZqHXMWKOPOLyhuAhzUsHipMZs/+
HUPhq98LSdkVf3aSnYwTfatstBZx43+7GNnwWt0nF2t3p47EV707CYMVMv+apUAnajb2bX7/Bziw
CxVBwhcOTpKgyb9NyvAJzAejbQTKU+XeZX6mJeKjbotwQ/gLim8QX8A1yUOYIMFACSQJPTl6Efqj
HpFpPJDA1SkW70m9M2Z3ux/qxVb96L3JMithOom7dAkK2eKjNp68Kd+lxrya0FfONCHWBAq5ILDr
E1M0Ru7BmGf98q414WPkwM5sd60KQnC8mE4HU2ZkM77GIa6WFjP7Zn6xiJsIzBPm6h3ojXvv0cGT
ygWyrgKERQ/fT7jb+HaVoHxiF6H7vHXFdI+z8r2wqA7a2lRLjDSwzXkUsyFfdzAiVyw3XxijbEQE
GiIjS41xHTr3pI+2bandI62mPWSxb1d/sSf/Gh5WRha3XNqPEUxMoIt5IUFcUiffTUu9jPE2HKJz
HYxLkmHfUVh8etAN9BeCuX5wiSma6XqJvu7dMYq101Ya5t8GaMaU/gqvxBmkkKel6rk2/JcuH1/E
2J6dMWU57oWc1aTtDNg2vcL+Bxr900BSbsKKkSaUW88t9qQs/JlMeWyBr28Wwnv2LWHw1GvuT1NQ
B0IhgbLInUA9AelVe3EK9wxC46obLzG+KM4mCz9KSxsn86eU5D1bkIjFfpFSKr9buf9NBO4GyZgd
BB9hgNNM5yMfCBCFRRyfTcfjzyavBZkAYP5IP0gLNkEddYBlveGd0RAD1sWYi/cJw1/eOX+aNYar
MJ1+DO3S41vnpY4xNDHTnNMiB263hZNgeBm1Zlk2bEDh8J5gVr+XrfejQDWtHPHhZsyaPLg+zazh
xa9D6DIzb4lkqzZ/4si8oyw/Rj3JcU49t5hDsLALXpexRmnBjByoR7i3eo/1sftTj+qXn3+bzeQl
IdpxG5TZn2u4fzlNftygcM06NAR21W0srNJUoNadbQOj5zW69E9XY4KEup+IYWlcc6v+rCee+p4U
19kSvpKxv3YwymHmzUlLBV9X2cicfUiF1Xysl5IBLOtXxf+kyvpnVOKl7nGOyH9mER6LpHlOy+7X
ogFYZbb6RRy0hw+1wiS/8lX1iYeEdJ/O53l6jbAEM7/DzmTUiEBhM5Kze8UijzbTaDGYJo/YfYux
8RNwTr5ckxKfxE/kus41T/VPAHYoI7qvqGufBNKL0tXRtHKxcgsHyAgRRvgGX6U7ul+Ral9L0z+P
Mrq6uiCflQSummA2UEBLRBBoRrpmWKdx+5Lrzp/pNq+D4+0j03rjL/9OWPmhHmOXT+qUoZE4HBrs
pNAyuQPbgEr+gFvd55H1bLCkhkZhfo1x8imXRRicOyzbC1wRr+EYPWcaIC5h+Jc2Gnas7NA5Lg0W
yGxZ+19PqXMlnG2PnBY2OyckD2fEjzwG/h+j7HH60uU8zq4IazF5JcLxEacmkkWMCSQ77/MAA1VG
urhNV15VoETi6j70FV+ubXx45mtrQVtl+7IwOKyXmbR/q9fM1b58d+Kxc3UwZP64r4iuQARVTZib
ypKSk+ltpDd/aTvdo4ldazsejW5OdZRz+i0xwHrBl9H6zsOGlQCxmpXGm3dNgZUAJutBRXu8Sjl4
jQpRj9TuQcZKDgId7boDvDopMnIqm3kf43s8XlCO3ZyDjzqAbVZZIK6uH63Mbm6BF2reGh9JdBxW
ni8eSct/mEqJGS6PiWekHEz98hDHuCkGyfGQu7DmMsv9N5XnwjL/VI1q2p/NUqDSOFaDJzVhhnTZ
rvZpTdQNmltSRcKBKb0tHBJVEtLekIXwptuU9lBgNaxKaa5OgE/F2vKY/lstcq406ecorXlbSZwW
2nFuU3hDARu0Zgrfgpz2FLyjZHmP1jnV3QUOtBlsP6IewVaEyJdnaSKPK9AeTpVeayMf1qVP9Ja3
baviIJX+Qg3HJLjnVwx0kheiqxdlDxfzIVv/HvEF3QL4emelU4mpZP7sjXxVRC/SLP11kem/Rhte
tJgFENqtDRr7pxCDIGPj7kHa+pMjHo2tIcxUjMcsTKUDh39TT2iLUMbz+dRxz2dqJtmidYsHa57D
KKiSetPomYtKzJrm64QnNG9q6gzvOpgsAauBUKzMlr9+MguxWhvLlfPr6qgy7ZhZHcbGx+QEb6r1
P7zZBYULB+GAj/TXJpmy0IA1Fjweod69ssSZ85lwhNg7IJL1GtHiSUAmp/ul0I4H+9MpGFzE6a4y
j3EsemYhMeszh90sE/TnxsGcUpRw5SxSglIRbSqmqUvIzlQGHTF9jjrzcWAHmnzOP84FjpoFHxJQ
956lZeEQtetE5RqTyGlySGGM/Y49apy/GzYeysGt/kytOrsTpl8POqrdG1ctjk7En6P5w0W2doT2
2dvmX4d+SZnM1qZs9qNVOmt9bLuRYJ3b5D1aS4hBGblRjqZomCex101wKYYCRc9GAsuv/yQ7e2UG
E8/zQPUU4fFcYn1900S5ygKNRGf7Pgnw+KXxmejkktbhVfjWm5DRu9W0DRDP6CfIdZRM0GkyDPWZ
i9q1YcjrZtrrFKDqE7jz3L5+H6wUDusYbXzh/hu44+sMjfyY+7x3OCXwW0qWDFyHrOFeiPO2SEaN
oJgvQHLUHCUS6p28CjPfI2q42NwICwYxOPXUVQwGWjsXqqCh0lNJUYxoAlVjyTxat71q46iYbZeg
k+9RYK7VwFugZQyVBmY9eVSzNKHWjsGNL1VV0Oao4DkIIj4sIOdErVi3gttRNMkzAvBPu6aQMBlv
z0s3go69cjNGjr4qmDFaPMHcDfG3NhQ/Ces+2HHxOT6nfcIDNFXaO0rBfhElQ/gFS5tFU7GuHbO9
CX2EU9ZA3/bg+jtmTkY9j7mGcRr2v7lDWsdyX4lDbhOQULrgEVAk1KrKzlZybyb6Z8DjzptJwg/D
vGkG+2ZXVKos3EbzVdLqrruBEEpTFOk6SJkBhBpgFEHwDz7pKFmQ5ZY8UVsyARc1HmVGar4H+srs
RbPtploDid3xqfrNprFhbUqDOUk9w7Z9FMbrdECs2xRBuprZldiues4q5QAD6cKrJSJWhh6ZjaD0
MfWPwuYha+/exMIKVdSmdI16X6K0aiodtV5YPg05xXnoO/5G6e70pmVmBv7xjJCbfaVO7aRscr4q
l3OotMV2squtaTPySRwMJNlTKl2xSiqjXU0N7m6wcsxMpljbN/ENnkACnBcgvc+v4TX/Qqtn/nVx
p1YeE0/7akXTriwxv7l5xF+NEz4oQpi58sXvunJtuMaj00zm+dRxqFeICcW3u6pSw1pEYcg1lcbv
DFt/pNnD7zP8Wz0JOO00KOZDkoOwilT93PbRC8TR1ygEy5dGwWfmXfyChFw9IkXKSAAz4RexoV04
dEWo8Mx9Yge8FUU0LEEbvxIzu8YRcMhG947HHJgG0+gIZWDtJhhA0T2MLNsHveg3zoC2A70ymXsU
eStwZkc8hjudOWVfIUG2mspc6fyG9XSA/luHP5mun/QhwkYQTnce+QtyhIWshlfXZzqtzam4OpmM
tGNQqTGzaAj6ZC4P6FMf4SipiBWUXjlUSyCb1aqqqAqigTFW/+eSMB2j5zKFyLcsfYCUxnxytRAM
aDz9n1ZGOkdYS8JPNx4jYR7waDJBjjUyV9gENYb3UTWkpzmQG9BT8HKPuv9IO81/LfoZH2c0aNs0
TuioB7sxa2tUGHHlrRvdPfY2JZlZZ4fUNJjDBMW2tYuXUBs/Lep8c0JOA6+IGUTyXSToFoULPD60
0E3r77WnvfRQDaJcPotp+sZdNnT1d1U1IE6DifXq7Hn2s4vUvWMAjIJGP/1kNpqz9WgZBEO5GL+r
DDdqCz9wVop0/r7RF8MkPlIjZq1n9D8oF3eTV+z8yD1XRg8BMITPXhRyHYzskrKO1Cw8d5+jxQWF
7ZPUQAGaLjKRnNb7TtepPgPWl7TKORIzDWQfMedMmjPOu17DnBZ11dcUOBNsQkjmHoVKQa89+pQc
qPQ4DHKMvlTZjyFl7AmHem0CFoeOb56ngNs6NKctg8wZdx0VrAfaY9Jkq6uJmg1/AyClQgT6srPL
fyhXCVQamCsrN/kGuogbx7nj1CyJUs8vYx8c+c6owMCtraMJhIeNRX5RD9bHPPTltttjA7oMGT8/
cH34BIcpc8GBj+Y/r/RelHLORj5/35X5LHp6FF+qyzieeJLmzsAzl6LlpNLnabSeP0Kv/TIfsWje
Rzfmpnc5wKQXfkQDJhvft36Tlr2LbTqrV3KRIKmS/kftmf3qQApwg9LDDOZLyOc8hu3FifBEgfR6
MiRaPb5mphnEUi3zq5LMSZl4T/tp0F9E565J7dlVsvx2OxupgpadJvnLtJ7qwm79VUwGRw9Oe5zC
d3fyNvi5bmmnfqyEigqndAXRfddE4pYG2NCwsDwT9UICk0JWpZP3tnCxxnKSiyOpcqm3GyL3ykSf
JZSvxIIp53vlTORbJ391rr9GLskHxCP9poELBJGO0Cezm7kyl1G6ZdeNFI6gplmlCVwuvQG5wW4B
yZbAryschIXrxXsFsqFFLp9jv9GU/tX0+lFpH27Vkt0QZhiYy4ksm2pb5Rh403JnhP2DGN2DSFlQ
xUtLeP88F7+lUpdccRN0yUsQeDbN8quWITKsAvMogmFLl4Wva8DjbYjhPpH2BsyJIbb0mImh/uq7
D79aofp7A0JEI1Cus7j69sf0mrj6IfRwGYc6oaCjsXR0YhZxfr2xzV5rGnyysOratV4E7z2vr+V2
d4ZFu3H6lLj2PaQ0hsmY3LA90ki0Hxhn84ASr3xvv9UhZf7UgkbQshtt82+r1RNKUf2Nl4KPaoR6
UA7+JUn/yTjf9QkyU6bp3Du1xKYRbvIp/w3+j3oT8LbHfKQS8QglMZvqNvbZygHbyrgJoPwUAxHu
sH90lGYt/OIpFRgRQs4ICXBMgzIXWydF+ihn2Lc5HWurWwaJ+jMrXJVVwUBAM6pZUcl9RIwsjpqG
ERccwkzn5esyYw8bOl4H5fQseVas3uo3tJF7kqnR6k4YXx0DzUmnwSAYum0/QIuNBSgfPBTbIiIX
C9H7aULg4MXjtwGcl1QBNhxx4iFSArg+MOK2avKeOiyeYWZ9zOaVVuLVIlHu1wxrzmR9wnKrfqoQ
MqeW1E9DPTp7z3hJNO9LGt5LqsyvtOr/4+zMlhvH0u38KhV1bfTBuDfgONURFjiTEjVPNwilUol5
2pjx9P5AtbvqtDsctm8ykiIJkiCxh/9f61vRGuWmZ9jZBuQtMEMW6I2TAn+YKK9BVNpHKO5W5Ewc
RJr+bAGPa0gFYlASC77r3bU9Gw4Mvm4Uu4bHW26L6BrjD7K77nYu8DFXVndOxv5jzKbmFPT1bRGm
IKbrCElRSceIeEMKiZEuU0wJmosWYymaEUQYBVT0bQ9yi7mpMX8C8rafjYWUYeOMZbL3AvdTWMWp
g6xjZ9jw2gqlmQf4jRqLzzNQEnvuc2DQ0SEFh4A1P3BMkC0ThMloYHTvp5e2x0nbpu4xpC1xKAdz
k3lNvO0VBpS0fUBjKjdDT9kbKE1CoeNT4qVgIlfmymOhSSuaeqmtV+xbqN7hAgUwipMKpGt/LUVu
rybvZq6BCCSVft8mVBBn24a4wi7acdgnWa/lUjpwMuyNmc0fKmKjZh2bc9tp59Cq5lWQzxTVAnQB
EyUTgGbv2TBAu1U7WCI9RO5Q2+tIvLzGQYBebL1Ify6z+msy290EEoH+bSXACpu2g3AIiYaHq94U
gJ7JqVdy2RZPQbViGxrq9JMT0L9+WoTPZC7cV+1ipcZSuRoDcKHqQ+WFRevH+dVhJ9DzgS94Rhna
qM/My34OvYucX0b72hDuVRrc4nxDQjThpRrC9hiEb45S14L8YVUxnjoscn1EYm+6nKE5GtSCKZ2z
DGDcTKhEWgAB8EWetRMepei10u6TcHx2MvqS/eSt9Zp0MnioYlnfr/x0CopVgOYCfRcXIuKrU9aP
vHwojvUcQsqTp4ilqI/RVyI5DdiqqvBcOc69LFCeUMb4RZqMH1E0Dhm/bW+ZAUPt0wy5okBW0cUR
1Y9Eb5CoCre/2jl1dVYp8rswMLq1g3ItirP3NumvNZMxp87hluUW6me0CJTXhruRKgJePUhQRsre
I4W+l1nBDUFiDDrMsZBTIJg6xnMjjC+jrc4RdvSjbkEiGFV422Pe9YDgI3sIGgAp6ivRs9dKvPFj
v3WXD0T/fMNuhZ07YIG8eZCUfhHckAYX61hYi3aic41rqxZPI8X7ZXuGfQetVQKpX5tDcDRexc7E
4yR2KtxUI5OJoR9TnXIwjlOopDbZb9h29Lx3feKKvE0PQ4PW06IqOJpQCq5KF0acB3jBRpvu1c1z
GY3Vqn5pnanY5ZGyQSHLXRuSLTrp1TPcSLKzBvwCCd9Cj0RknU4kzDijOpUUv8eBkruWU5BR6BUA
Dw97MYd04o0bmusTuO0ZGR8VnIGqha5Z6yGsi5VW23fsNJ7aGCgGIZvlBoakIWpW89kjtJEZm3tw
S6XuV16iecmnU0to6kR4JdUDJMsZZRbhvVoD3tZEHXnXH1Tx8aM71B4AHtMMLFoCbCVm9ooRM7M1
CxOG+Gh65xN60gOhntntFCOdhvThtMahNUngkdLCHxAuWE0KSJp9W0/MCKzzWkJlkjcXvYsgDNVH
fkHuKzV9s7wx4Nmtpqz6iCRXU6fQjpUlIZzjlG9JFwQEULG90kzLb4NfUZ3ujHEq19jH2RwhAkRz
JWARs/kxqdfqKKevHEH3LRqI36P4q+ktJrIJOx7127Ue05vXKVznMHPZKOClJGnO9qsyfYxzNoGO
PX215FP7KV2MQQd50uSE11VZSiaCR3iqJIKbRKXt1A1+jhOQXdbQHQ0ccKximeVS29p0pGzh3AMV
I5bWGqqXN3MkdXcx2ropCkZalgRjo5NEYTQMYmuPnHv8C1EJBrputAzRsotrs7sjkTlHciYRGSA5
L6Lu0URv3zDo+hduVZ4rJMXxGwieL2sCLzPhPzJZv0xOLmmIzts2xnaf5dZWzYX5hGRzYeyWnq6f
TI0NQB3zbSEtvceHcDbpHD6GHeqochGLknDirqNeeAcnQvPsoN6QBATks6U/C81q6ZaSy5BGgAaC
SfMeRBffjyYMg7hgroNtRo+wmd+ikeSkmsb5smlLAeFM4Qr4yprdQY+pNGy4gEGecOE7+adyumuv
xS6SluQTxxD/XHi/mBXh1rAsoOQOsBqwDW5YALaQ0GpSbHHA4toIKeNZbomIv30kswIxgP5kRksM
U0jRll7HQ4bqTXoonmednw6y3tcQqgaVCvYRHfrQuR73DEEeIKr5nl2fH7bVJ1lh4Yap0lnr/Dqv
4PLVCExo3x76GPcqbTnXGpGt4zMlEIFqon3EENKtYrd4CDx6xlpj32vaEnVnwWgBCPUZGd11ryl9
H7SsqGsBAhagy22LXNg0LHgfUb8LLXuHcMBjBVY965pz28r+VLtogBXl/bAxbqouvXMkfOuRnW9X
psCGuvJL9uGjKq0HGnrrUCae3+fNm9G9eXjsrZaLocqa2wE6DtFqkXOVaTSXkypXVyzcYsK505+4
1JnQ6h+DXhDsIujM489FNCc+MkLDsb2kX4VmrwuLWQLhnmRpM+zV2qn4ySSVfJ7i8j0dIMPF9GlR
w/JDqobp2Et5HAB6WMlwyHqLIY5CXC7g07VguhyBbr6Yzft0yYOfNFBIoSru2COcVPxV9fW2TO4U
EBOfwLSDZrMJm6gWLiUaVubujxI+L210DPUxJV0hnE9s/RlkZ0JBp4mGnkCHSgz2j8oZ3i09fSTu
MmHByqTQtAhp+l7DJsFWFid8YDf8rs591r+OYX+E7ogOQWAeGtqnPmufGz16G8AT4dIoNhJrqYgM
c+0R+NbCFNEc8K+UDT5M3QJNQYHRUZaDQ9e91VSxAhjJfBs2/UqPqm1RMo7UrnVvAljWelJHWlqG
IA3MhUJFoW9kml9rXs+qBVGBTxO7WOem2urI5XGO0dO1SJ8UKnqxftqSbX5MYhcDGyjEfEkdSvDM
ljgsLQEMxWaojUMaG/ziZgcNUUU4mW+GNP9aPMUT+2vUpUhNKCwpd34ljBm2K5XX1jKavQt4Wk/p
18ROADzKVTeV3rSAlYbqxUufwUfsS9GerNwdVmywgWl67i/oew91TylZC+ntZYtEFhk/7UB+S2vp
gZlOdPMltMCetfF21pmFWQGNa4Q+8a5LgnEHd2yl5zE92Iomi8rjZzeST+LOc4OXcXJIEQlAbZbG
sTPag4bg8Vw4+pafbb0SmDZ9zPfg45Fv517yWYUwKhp7F9H68Y2WpdLskYvZpfrGLCz8nhbVuErL
Dpau3BdnQJHj2YsStcZvh5dON7Q90ovWWfqoJlDSsmF/arpyE7Mwx2+KtDLGh2nGNKuUjY1Ci4yD
2VZrs1FiYxKMh2/ZIBoJWJ5t35MbNayaZAD1bepH28yaTVyTuWLi0cYNGCPHqTAiHi2mq76q0juG
//VSUbRG5yE12u6xa8Yv+CA/2f93zDfZQzhBUApDdU0sZakXuAkia171FWQHV3O5JCxBo7aLWCs4
4DHnRm0dibIzTKy7uA+gdvBw28qfrKSM39J4XH7FYusy925dVavHxOnWxRQe2vkcScLvYhwH6zQy
UwK4ElbIivQ8padUIaSyGKspLbNQ/hxwPV0DYXI6WnJh2RZbTYPuXYblr9Q0tz391germZ6NBgu2
gSLEd3CRI7aRxAu4WUx4zCYoIKlNSUGlD5HHQegnOSj7EGbybI3IeZqkwmEwOSeYUKt+Sg2GYvYw
dLcTwxSHqhSvYWqyI3Pyjebk+aY21edMlfoYYmI/Xv5H1BFznUVbAZA8a3temlIrWc7UYxOQSkLt
A3ooZtSRZh64xM+iqOlyeegc1m7U9HduGJ0mHcjaqCtjpVFTQBoM8ArprFh3rUfTsZYPcUjNujMd
j8kv3opow2aYtooLEMKp6keRNflqyNN5T8X0TtMFF4JrrCcEFzpZcXRbp3kruvmIkNch/Xn7+2//
8ff//I/P8b+HX+VtmU1hWTR//09uf5YV2R5h1P7Lzb9vv8qbj/yruTzrn4/6Psg/b/Kkfxx09dF+
/Jcb6wJW33TXfanp/guCQnt5OV5+eeT/7Z2/fV2O8ojD7Y/fP37mMUNU06r4s/39H3ftf/7xu2Eb
3uUDfn++5QX+ce/yCf74/X/kH3NZfDT/+3O+Ppr2j981R/xN9zzPkrblesJ2bfv334avy13S+pv0
hOPYjnDg9wnX/f23olRt9Mfv5t9M22APhxGD3HadSuHvvzWAJLhL8/5Gl99CbubaljClZ/3+vz7+
fzn7f34bvxVdflvGRdv88bu7PP636vtrWj6gsFyABaZuO9KypSMsR3L/58d9XIQ83vhvuE4NckQY
1aJhsLeZ0o8lkQZUm12UveT6eTMtd5OFoTYYcpMrTLglaE/TQFrWmTHi7ui1aKaHRtHMk3hm/CLM
H4aK2oJdt/3aNKM7W5GqMxhGuhI1tuukkLdjJaZVZftxjxOgoNi3gYrj67Dc2Koom214GSnkJDcF
UJO17iUABM0vvVHWlm3i2XLRM7VcexG6ndUMBcXHT9wKm+0FaWRXGFA+qmbBURc1rLLiDUVxvuEh
smiwLUnmn0T+GPIa320Ek9OrhrOkht41EoXUiPM69tYViCPy3xgjcguwmwHQFJDrikto2OMa+ekR
BA/g6Q3hNSNBiU7ThFGF2IHZSMzApqvOvS4c/DNakb6OrvGSdknjTzdzgdxUNh+oYM4VJidfjqwe
JaI2xmIDQcdk+IFW3ttF5qxrPfArcJHg6nUIRPFMwdP9Aki8iZP6kXjvfNUg4vSr/rE1ObDZ/Srp
N62yhSkOZb6GOQVYIFxThsb6KUhHLYipHGp2GZfva5b9uR2s9wS5wrYpekIpECDEwY0FjtCvewJe
KOOE3W1h01JJFICcsEeaRG173UBIZJvt3buGGla9Jl5GwX2elaOApEWp0tmEdQNHoCnzk1VQO501
k21+wLzZYlGcY9tX8TtmFkUsJjUhfavneoqqgPR4PXUP6diz7qGrznasejTKRXxcon6ZFLwpYRwR
WG+ykDzXQJ/Qu1HQ81yTNBjCQyld3XU0AhB56Z8gYX/2DaGiDb6JhEzWa5qQuzzEVldjC7eZ6g+5
iyILIC7V3xUJwRWxcekdGjgELIvuAZwArNpZjauQfJMZnPVV6VQUNKmSqXa8t39kTKUx7Z1UAgya
5wO8QrGxwMH4EkNaSiVyTdYZSHHz2GFakekk/MEdk1VW3WMWGbaIEAGoznDR6J2tp36efYIHTpgX
g3XVIAEluwX5QztuYRCz5cNHvLINZ9OPnA47c5Sf9OJhmM5lbn+yTIEvS4fCP/cRkmnWPTvxi8Ie
ngH9QZ/xn5GkDe6Dno36gZn6s871aB+72rEKGTAH8eqmHWSqkDfEgryweTV2yN3Wrum6fPRTMm4M
1g8bMwDEXbA2GQU75EEAQRAWDNbSHPlWxbGB3EhXElJK2minEQXDVS7f+1ncqJifeKDMHU5AVGNy
tta904HFKSPfTeCkELlA9om7B5LoES1ZOGsW4pe37cXgVUv9kKVRTiC0iW+DX9smcmlBO6PjrRoN
tmuuUYIXv0gV9Q7pQn7ooGBt0mheaMSOu86aerhSViePoXrpa2gFWmqEfjfKYjN1H3VR9NB0ye/o
PZJSu2W0wb6IMgbgaODg72eBsapd6JGRgXiomMBiktzgD30ebhPHuJmJFmALUvQ+nflVYI5nLuLP
VA4Pno1Gbpr7dIWOBqFEnK+WiXuVNKOHbcggyopteltPB1WlIOcj65PIUmxO8ytdGUqQXEWGhgJL
SveIlU3z00pRqHeTI0ionvJD7V6RTQCX7VHW5rRDFJzSEkiv+5D9QQrVhsvSiQ4d545r4ysMkgW0
NOFdzt2zMCu0EwYwZ61LrluNrn6n1RMWTJqvA4QXOrvvblDOO81FTFXkGsf2nmpwPhvmGXOlW+1T
WSgMpAXmqoK6J+lim8uvss3LZNP2SyndAEwCHBtFK64lB1IUns2rYlnWWzFDoOheyh6I3jSiXTaj
0oEwQ7RH5ho/EkJNwH95rAkWq6rsn6aqeBgKyB1d3be7EIHyIl/bYf0gqg2GyiwRiJBgoa3c3Gmv
in6mqsJgYrNNag3WQFrD1EX1vpDURRFPrFsX6E8Pw9av4YYSP4ppdaAPGGMHpMX9M68CMNtMKEDk
02NRp+/hNBA4H7V3Hd2rKy+cf5Vl3kNnFC8p0BbfmCCX6GraVCUtbRvYBF5MsWogjfl6g9cuJvk3
xByTO8F9At3UdoZV0QOdE92m69N1EBotrlhqbSbu+ahAljwDo2aR61OsONautLe2ejGceE+V0q5R
GejDM/s/ZAqLf8+2uRZtbK95VmIyIzqm6BkdspGjOaOGzNT9FVrwKockCVctWFNOBiQ/ME6VVoAo
HFA4ZbG5cYPcWQ+s8rdJde6LDvR1OlF0i4AeFfKzbQt7FfKNuDUbFRxpckV469ibH/MAfk2awUPa
QUbUO/cFmOZPzSbbKWuKrzpvbxRJrIeiGSlPwSYoqV53MiMdJaXF6UV0iHoE6FEHu7MkO0XlHfs8
snUH1/6ZTlCbIgr8tkLdTf+KnpHwbohWR7KlKAImiXuXtAVUedkSWz/kx4T6amJMCzUfCVBP9OvA
RC5nmuKxxpBi0RgAsDCFVr3BG8HChF3aWUaTeVfM5Su+rPYNCmjNageO6eURhIHmeyFsqOz9RKMd
tSaqeI1BCSISkUj3xAbaMPTDadvZOsr8ecqprTO9TwaWETVrKwp6mu9O1AA19z2flp8l/SK64DA2
ihFZ10RnvooWWdN2NhIKPd1RAWnad/EQr8h+9LuuXyEHm2A/G+RdCYvyVEjaRVIOK5OgPULJGHVz
pOAuRUqKuleBpEOYCW0zCQa+wMyKbYu3kM7MLNE3kkWuM+Z+2AnOITG2n2BREXw0xUuTkpsT0asJ
k+yOpS1u/4EVYWI2fLY4IAfSfVgGzaV8YxN2JQ4DJPNNGZMzNEhi1ggW36DbtTaxZJFVlajeC9pG
DXUfTFGQkmZ8wCiDaS84+U4MNtCHKt4HOuSp1CS4qX6vpohOtpOV28iZH5NoqbXqVHT6fXmdYfnY
4Jx9T6cKZQd6O0QHhj9WpP9C5vq04xx2SAl2GZc3nmUuEqTpR1yr2JNw3mPTpiSWZw9mrpPzkZI/
m7YYbFmmtJDMlZzUoUJTXKRYbNyBsPLJLLHHkhmJC5e6eBCfAOg1DjIwpSJ5FQ9GudY183EY0SqV
Mxh0b6hvIJK/AC3hEg3xNGSxO0FHQYe2jEPIrBAlWVjgDCbFnnSWoEFNReQjUNHSV0L0V8zCEoEd
lAWvJFnYZQnHlU+lymIoADcWDawH2AYDrVfFTsjZRLmhvuJWe67ktcdl51MkYd6dcswogNQtT6ab
kg35MKEm1cUIs9/KV1E6vaZ99QGOh7FTmK/Uvs9VlSCTgKtX7pBN7vq+e236pt2PVvQj1Ri6Gxy2
BdR8mebt1ssj4tQXE0HLaO+yCFlSvKlbubT04ojoppU5EUZC68S9zX4a7USCTgIIKaqWlUtJn91s
WGVMGCHhDq2NMhmwXL9m0jCPVY+apl1FjkJH3bCOdJF4Bcm85u8dkT4dGVnxWaRJtsGrQQP+4DaS
5o7JnmUErhBYzLQgQDcKhQ0TKwkkuBCF77bOg9n9pK0A0KBL6Y/SA3blCNsrqIdDWWVfVpfZ101M
worROqRVqk1DzOhLbyb13uJyN4i9ScbHqjWduz5t2t1Ii8CumglYOi7/qh+zvTmoMwmk1zQzq/d5
Th+hrFosMZIngXNvFZX6PgpUsnGcWGLwW2uAYDToRdtw4nceQ3aDMkejs4wOlUcjcwL1HQYjV2UP
M80U1FDdUpJrbjyXFisQQtJpeFBoRh2KL74hd0/KFyOgvGl4cM08hA6jhia5X6bHysHHk0/pZgzK
ajUp6jOaQTMpRTVdQ2GbotCARLvBj/5ssLEED8w2JU8MKpOQeS4bApXYXwRGXzcN8Wu9LuHqx3jn
bOD42jLSJy3CFwyS2TxTqgzB/eULepdAYErFWzWwjE6YeVzmlBzCCmo18iBN8B4LzgZ6n7jt7GLA
uVu126phxamX5utlxQ1biO4bHfiGI5excNnBLKv30cRLFmTYM6jWYj/AwTMCDSCWhHKLGp8c4tzM
TN1r6nJ9MAQXtLShp2QHQbwd4m12uazUEQjiY6KKdrxcwxb2gsFDtZ3BsTEzA0qRS77GNG3NWVWM
COHss3+H6JCN6UZpzslW4cKrpfFMD2QpufhWkvMWaIphTWFz6pEzlRc66TxLqphXTT9zEm99MnUf
hjJr/DKfz50xyxWueiQmaJ8biXVIT+mXitJZETxhsTE0gkX14UuvY9ebuA/d4Lwk1oYd37TqI0/t
0JBTYrWZQQ3BUwvUTKnu9TjYZn6DVJw1xy79Oh4+HGdZQrQJG5eEQvmy42tTLrh8bq5qjXWWjPU7
vaJvNdrEPWiIF2G5eW4xrBgBToFLt4a+2GNfIwrBVEm/M6iTK1v0cJ/KetskXHuWBrWmOVLI0LYz
k4Y/D/pW2SSvhWYEp56AnQiK1DYWqWSWZ+9LAlI4KxCJGTNPFE4f5CVRN521fT3WAeaOJMPqHp7q
yKJ1AFkeM9EADQyVlyn0tcLZhKImpiaSOr49q81lO5IgiMTdgBwuz6GfBpU/eKPvOVOyarKAoknX
kZFJzlxXuW/17A0bXVXI0H7Bg1zLllWAoVPhiKL0UQ/ntzTNBZWRiX2pWVDW4JpmIbKDfvyI/XEd
ZOaTyzS5WpIWl47D3nLCep1PIdaZ6avJwmOAym3bTwMO3bnhUpidzp9MXseDHwc0HQlXuyEeBWBk
4+0i5FrU75OoPpR2VR8u/7N7u/rLTQI7qU1e7vnLf/GiUfm9PMkOPdLmL//9P/31X4/w/dzltbii
WW98v6wY0AJe/nt5/L8+Cfw8D/1//uvlCX95h98H+P871l9OQn85grecvr+chMvBL/9c7vl+rT9P
4r8/R//+UH856vcD/vW7+fMj/PvDfv/1+y2InBJDwPoqtpuDGYcvi9bp0Ach3ui4If9jegIJmK9p
4OZHUQ/v3TKoNVqoI3TU7kBqzFv8ICFqZmY4FGcuTJxVRzosVJuH3GMLq4m4u1I5Yl8bSpfpenC4
Uv0plw3aQGSazAvBjUfdKRCoyzKapEu+GKoeIP8rCx7JPkX0hLc+OcL7w46w0BTtxZty2fTFNRHS
1dA2J8yR6LWWfqBZP3UaCeVxoTYEWFL9Go3+2hrF0ZJdvmU9eFNCmkWBFaMphAdPOjxYoArKs50j
AddUclOTPn6bBZTDRfKjm2T2nLHbPOXNCDmyoMEbFMTtuQSpSWWXZwxczTXx5EgL2mSf1FqwZcAX
QHp3Rt6RypzYrk8y5x6zFPIVtdTQesveqzaALmF7mzmJgADX2rhBC9cCCUI2o+vjrgkeFiAkyXNe
e5rdBhuG7oZYuSWynjGGfqUV+76Wm8qY32KtCY6jjr2k0ocz9RKC1EFP5TP9/npKnHNB5x8gzMIP
6hEbMPRC5oLxgEx+tPZGR7whhLHm2HSApnB10KMsQVVnVU4aATZEQ4JJEXq2S9xaW/LKUJPmSy8x
u8tiiK54WbaoyIZj0mEPVBQsHwSWldjZqGiojk7AdxpCoLgxZUi+aegO63ha1urh4Nx4hctqGzD8
3gTM1Cs33FVOOB5SLyhOaY/lfyoBArlaYG4Bxj7XSQercGzcbVh7e0/O6an0pmlVN57z6GRkzIRe
sBG62exty3knwyLakidUb4OI5nmhUSuJ8BvEvaqPFWVDZFkGmqiGhQYmTQXQnpJnD3V3H3kI08jU
+CWTM3JblId9E5J7QYjIiC52pXQD+hHrRDokDr92XLhrOpLeSXfANVaw63eOrPrziP5y5VCR71zl
kHtqihdPj/uVGOlm12l4B6ExuddGQdBA750CRLAbcHFgRzc5tNF95WW9D57TPgKtNlfxrG/qLuvu
BRkXdwM7zJTmYZO48glZ+VKruhNupagfEk4jC+hRUXOYE6OkdcpWsQYzco3h57q1WkqlhuncBLW2
FXU5EaUNH8J1KKigbBlPxRuUzw9gFhqBYZAifBHwVU1Osba1vKbOjY4O+SYL/qAniBITeimc+NaQ
xmfn6iyOLLYJ9uIlS1lDMRwU4gi/7YUZozp2knZ9mR7qzFbXg2rf0gCkOzng12KU46GwcWkaAymg
JijiXesgiJ8gMdAcdB8YjtyHIKGHnfR5fLzcdJiGt32/xMTpsfdQSaTcWl9sL3denmVQ0bTQJZ8u
t7LeLDZinov15WZFstYNhPbbP19gVAMOSKu/uRwwssgiwvFQb74P1kQzS4TuUzeWxGOvMTHNi+b2
8tgWNdtKzeb4/ep5FYJAC3UGmuWtXZ5f1l+9rbX3lxttTHkaEZgLuZiP5zVTu58aTG2XmybK7IcJ
4+o/P3q1UK7C2lWH74+O5GPXK1xfl5uiVikOLSpEy2m6PMvoYLQLmVLFXf7WMHtsZr5n8hF4vYoy
I94P5/jn2xsL4zEXnQmwh8cPYL7pEJBz8320ZlDXdZG9XO68vApiz0NnqfrkRf33Gx0Ir6Zwl2pk
A3uS15AWwowB6y1CXmrSnoaUu63vLkfMSVjzyVBLwIjyhprMqg6DTk7B9/tb3gNBIL0z59+fp3Lp
bms5LNfL49GSa7soi+vvE2YV3nw/zi/frzTk+YDyQlmHy8FAKdpbE5T992fv7Mi57cIekBIvfHkE
uR7Q8Bsv+/6hBGapb8J0cr+fQL0CFIA7nL6PHjjZY6CUfX15KnrWed20rSBrh/fc5za4pcFBR8DB
L69Q2fqhz7v2fPlTVeckgNiJu7ncGZi6PBKADcfQW4BHWdvA5LWz75MUZmhs3d4Id5czamK3OsgK
zdrlUJe/qfDYFVb0/TlMuNuEDVvl/nKfE3nxfkBS9H2SCpk492Ny//0xIgMlvcX+5nB57LJj3Lrw
ov3vz5Hp3i3RmOvLnd8/iR5fdWPH8fdJsuPC2rQycAD18cHpH2bnJJPHyxMu7w9cxFMFauf7RLHh
Nddot6zvXxTK2PGauufT9+dWQO69nAn2crC8btnIstr+vvLs2dKOIwEV/zhJk2mvas8J7y4Pjtw4
YEULnOzy0kNZjwuekYH88r6Wn2JJRIHq3e9LLyzCAv90C/d1uS/XsnyPdiL//uCkeHr3oXn9/bYS
ldFgUsXwfZLGfAogbKKBv3zAkRj7uxJB4J+fmTEVDkAzqV3PuaB/kz6g/Sv3gqhNCA0qfSAcxewG
cQDGeGW4IY1JU9W+GPRfqFbrPq8f9W640WbRvnvZcO+6FEdnlGC3YL0bYnaoZlMu2RpoTgk6J6Zl
nk8BrCffG6CIa9kJHjauQoPFhZV573kxRFvbzMtdjZ7SKurDwCi3s8gY9LxfdhsQuTOd81YPzsJZ
hAKVzP3CbDb2yGZqWFKNMrWYo71hDX3FoEs0vdMJzv2eJhNzywznQuGT0DrXeTZR+tQBUd8xJ1XD
abSv3AawnEDmI0iFbiYCUAvnyas6hPcf5CQ110mMCIPX3hcMV8RlaPnW0cN4DQSH2f4VrSF3z85w
res7rJfyEKryxrXEDXAZCjlZcGZfxkLD/JSK9mNomD/QGM+7mCDAsAmKHVcM6xsdxbDByjHrhhMB
g2KfJ13pYycEJj5nu9HVbsSjlyEY7lgpyg5ovxEjFImyQtHqpLTf4znzCptpzfH2gfSGe/bdvoHJ
cQWAw1qVbnF2SAWOTQdsKK1D30BNPT6LoHfuSDNa4hZpkVAU6ARWmbEXh9pi5MPOIJZQISvMt9nY
serF2Thq7kyBbLJOVDbLkNkiKqdnqNBqXdjqta5IKQ0TcGC1oGM+h2yDE+hnzTTT+2ZL1tpfrTzY
wK359XTjLtdoMOuIrWfXRAKGHypuiud2aYwKQWUQFMteuRQNUpd17ZTJ9ayhL7SnTW845LJh2WMz
rn2WTWPzuXCAee/1IFvglW3IGjg7loU8k/WHLdVzG5ZKM1LxgKot4QVbYPUFu2a4iqY4dYF1V0/1
thBAvhHBx+shTpB3Bc+ytW8cIgB3zBXmihZLTC8MQRc9gWKblv2118viwO6aLDNdhlsnmyJOJHSc
ZGyos8fdTTKHn2GpnzxXIr1v6njlSotmuRhul/9EhNzohoqvDS6nqwLGBjhXp9j2fmtV2uOoYhYT
OFgkmyGcJdkJ4ymhB3UVHwEL0WnEkEC3LXoczR8d5knsYI3F6ltgO6DcvbOt9D3K8Ot4oD1txJWz
1Mmg8YYVFWR+N/VqHqvPaTScVVGQMZWV832SYitoZjMjSIyLuilA3bSeS44b1gacQcfZvWkDdyv7
fFyTPUL+AtrtkUclhu3bCdrjLoTsbM8eZn5du5/q4rNQerMzHe/e6s07O+yBpi75AYas91oBjJHm
34x6+ByPhFHlUj8GVvg22xWVRdhlOqvKhkgYfnnzl7VkwR9wB931XWT48cyCK5lO5ax2HUD5ZKp/
EG5FWg5dxygG96JFb8KQ3g6DtoaVFy56SNMwzBh1hxPtfCwBDFUl491lL+j12VOmrI3FUumqXlAQ
riXXDZ3W3tUoAVX6nSWt+06HhIYWmm6+QUOD1cWGcFbOXJy+KQ94kBEBUporo/KpvdLWASfUyaes
QU/QAQ9bF+nALoFmClQxkID24EuDibZ6Zy4Cgap4SKDpx97F0sFSkliLT4/gVcJwKS8TluHrVfxL
Zzu4FS4Vo6zesi3mSwswxtoSg1tWYmIsjOnGISDJzyu0JrZzEgnICaHicU0HZJ8lbJzZSq5KrBFy
grAOWzJdt0oxgs+ojFNoMFOXv1SzZFs5U213SOMdqAJuUejcdzbtkMwJi7Or7HsM6sCwge50Bk7s
zJ0OemC+gkkiMdQYzhV9eVi1+mthZu8AwUD45M1dX7ySkRdDhme9SQ8ckv/1KMvhQbXETRGYhiyl
OMjQo3LlXSMTJq876x4Re2s4R4qtPbrx3sOMaxonI6AcCe0sCe5mComGApDecPlrpffoJeMWNt6m
xBsF/xfchm182jaYzzD3qP/JJVkgw4cYCDJKwfiN6YwGY9kxdbq2Gdv/ydRZLbfOdGH6ilQlhtOY
7cTBHTpR2VEihha1pKufp/3NXzMHG5I4Bql79YIXNFaMFJdEAYe00jCZS0GQaTVtK0e0g2fM6ltc
EMuiPY4Syx0ZIuyaw53v5so8go7d6BzO4yiepPCLNd7fbN4pRJgOvFx1jywtnT4fHzEsjf9BoZif
4Ho2JeRa5tbID6FAPiPpiu4ssDHQIIY+7rMWtYKmegpa774UC9WYPIybkRgP6cx7SPP6PIplnZb6
c0n3mIl18Amws9sJ+7ng1MITgPlbrxjSgivNDPCrY4wDOuTbmPRsXffTl1XHoIgCKmdg9Cxw2/IO
HDB/sXI4b31qceae3JP5lf4soi/YejQeFySmm7ZKfQh/bh8/AMwo97hO+AxVJIyJ1uyY4VfuNnV6
eSpLx4QNjorXPI8hAYRaAmHMeD3DJTiXGsJkKa5Sbphc7Bj3JcE3XNy2A00GqPwYjzAaa+4cpiXo
6Z/w06NbXEkU8kbz0FI1JrQ+igKDDqOx6m2GULUWvOW69kBseZSWuUXAwcRJg3TDSTBJLPKaswnk
rD8YD0Zh3YPPhWbYdPe1qWwiiwF7M/RsEgs7Yv9Yu9lmzHCzMga8sjtkhgAUmZigQw9RYAiE1yj7
py1p+LeVohvWVDVBPo7xRxP2Uz12J9Fj+J7jEDLq48ZLsRvIsofAQ8ZZdQUgPxBjhlUDRp6uI5rj
NJYeTfrSfekwiIM1hZOTdJdPr3SfhZ3uRDhiAUjnHw7pH1KYv3oLS0Gf56OPQtwqDVLGJQvyXthj
Yop4YWQFVCSzvsNMfMbBfRB3N713Lo/yhsurgx2b6MV3+AsVQMOqVNAGL+j6Ci3ZMzSHyOAFYu8V
2hUm3X7s5KWJ7X+4NGnAuguFqxhsRuJfQAHxkoL+ZsMbMRekp0FTsLp7d1+bkK8F9np3w9kcofla
5vgpO/NceurgqyFRgDl+Z16kRgL5VrpKPRJsCXyMNpnRyLGQtQrr+34ctrcnsEPYuzUuvqPernVh
g87z0NbQmn3HVUITp9jlDszf2qqugGaf47I+tHMtV3aInq7F2G8iIQYi5L7kjHJpJ+gXJ5j+zPgg
0UN7msc0Khq6imOHrEWgFD5LxmfF4u/d3tohGdFnDD0mZX86uva+EMFX6oinGPuBqQaSZSxQ3BZ7
tdDpuQNUlq6EnF+mDmvrxamSTcVMllUIpAPE3Wks3UiC9bE7xH7aPN2YdnXNS+9jaZGATzp7g37I
GXvdBfCk+KWyW+cTEkui8B9QNke8KyeJr5kTjwzPcv8chm2xBXgN+S14suwrK6CGQg3sVyDChKHS
k9uv+9HcG1URJfE1drAgjO0U91HoEo5AjK/2umbt1fDILFs+uPItEMmBjqX9njVI5zYVbrBG/mhw
gowIFbd9+g/0xT0K2XeBN/uMZ+pDBX6u8c+0IhGUa4nJmISS7KxjpuhcGu8HJbAdSPOfpQmPlQFk
hlbRO5CeNyQq743c+l4wShxz44KW01tjH7oGMmwv/LUh2j+mFMT9ecOG32eltc7oivXJ9BpjLXW3
9MaqtzPqm/409vV1ClOEQZj9BYJTHLQ4U9rVFHM+exg52ex+zbVeqfER6dUYMBKUPYB+4ECmQ/nA
qH4ihMSPwgacZIfFcdRZpOkz4fKjMALcpCApGTCtCm+5T3IXLsfszneDKHZNynzPWqBbNTUq2sBp
zJj3ABv1oZqMt8XAfKJhMJpk4BfqA+f2/aJrPwhMHVtbfIcTwHdXcK62gOvdsPnUSjQQuvElkzAs
vNhGTTPAgaF9FUv43alHdwHKafDmTKO4OpX91UjtO6udYx2H51z3f+Q0PU6zcUgd6MsdmpHAdMhS
1oaBuhXyMAof4lDWIcOo4/fLPaH8uUORpNgjL7CxnMFibJoClx05rWpL32TNuvVtYvBCstvyGceM
aNLWvVzPeA/j7Ny3sIeB+KCDwcAuBYsXu9tmmluyVuZHbvzBqI+Wl8IFGD5Aipp4luWjua7of8/e
FYiNDLszoUrbVfoZVcWUbTE920rtJRmP+tR1m8G6EZNfRbPUQABbCjpyWL3D09EJcDYL50/HwsXD
L0fkXRhoOR3EtMQa2vWoCaKMWb1DkEay+qPRm2pdpPOz73TGFupXuzEUdCx/GxPASSxbpmtot8dh
ixx1bLvEecnUjPdP1k5LtErYmXh1ITU0bBrk95EvJZOF0xlKVH4TNLQEOdIalyW8Gty15SDriXPQ
wSlHVNmxiuR2PAcurnNiKv6MqntJG6aLwki+03oE8ZJt7BBS8DyC/WjMJ2nbJS4PyEYnNAZCH3ic
5yUquQtPVg9RG8Fhy4QWhvoiFLBK4K2eesxJhHGfFY57j2zu+2B5yU63p+6k6XVHporoQ0/FJ7rZ
27eunJo7E0bv0WrQirE+6M4wfuzlfdnjNl4tVGRWIh6bOVR113Sga3Co4/K3yoF4oVkICCvX1raf
/BqMhlD4gbuJ7W83rGMXZd6gC9ed1X0MDWDJYcRSdTci0L1ekDFAX61962QRrl20X4UjpFL9xFPL
nFdZYynODxDru3ypHmbReOtRmqcQUiqGR24MHsyDjYFg3L7NSIZrqW2G0IDNLdVJO6F82nVYsowg
F8izMeET9mbw8OTMehOaOoCF21flpzHFEJbQaiVcm2fhjv2jNbZIFoCyWqbUXSNhFY03DFjHRx0h
HSIZwAJPlnNTVY9j2iB7o/Xz2rOp6vQY2z0qGlCBF0eL7U0/xvXx//1lp83//yUNmoxBK2wuz7ER
mTVpVsgiUQlOY6g96B1azULqCOFh/BDxzByQh/Ec8z3FDQfaTvJkOTp6IJl5HGOwVToeqxuDEZiX
mSHtl3+20Kq98JU0TbCZ2qQjjIBaNCTogUBiT5fGpxoVWVxXUC9gxI3NjRI5BZl4+y3c614qNkEX
GMBZ4OhtRoxI7xJAWzyB2ypXQ3FfDcN88Kgw72B1X+tRe4aGTT1eAmYN6NNr87pDV3pVJaCDfPTs
arTS0hBAJB2rFUMKvl0CINH0cG3qA2hvhSAIvH6XxbBLUJHE6UEC7DCAhbUa5cOokJqdX757ZblD
zP4z1xMUIJ0UUR+/g2BuIG3linMiTW039/5nYCFbJlAqwyEFhFTaAVvMJdJiqRbMtEB7IL7pepoX
ILuktXeNaJ6tADgLU6L12KYZ5n/ee8yHhEnFlA/CzMZM60NfGAdLBa1SclzPHsoEmpduk4ZGLJnc
yt0WSkvm9iq1+JcLe+u5y3ivlb6AayOoCUM0/zTXJMTFTvwSdsDYyGoIfTXEx1ULVMNq0nIDFA3t
9UKAcDXzB9mN3IAW4XWa7pRr+q4P5aUPg9MQkmICI45XHrQqM22CzxZocjxmAwY4Wb6pmhfLrFHv
Ixeltn0kX8APK9GiilwAVgAtkllQkvXvi1DV2JiiIdxhiFEE7r2sa+chr6u/JETLTGcBJBIagQ/h
nOo5Pkxj82uEbrIJO+SUYH4dF8mvImNB56t3v725MfCv6l+szNaIyM0XzgSIisgxXaMJBPA75orM
wRYS4FuNl1qFUfhmXGx2gbap/BFVWkSS19rgnKYSpZG0b0lg4j8X7PCqm4DCgsLdDn6nPorjPVQ6
sH6MNfS+/0hr9FbNEjqj7U8nuCywIkZTAT70P30o0KB3ZLUK5kBVBnc2UuPUSarBR6GEs4jxLIL0
w69yfU1t2iKgytwNTS0MfRaRpwc7MIkjCC1UgM0lownUeR773sB2HTbFLsOblVkcZkm5twF+Tusx
GKnbDMapVi4ec50zL7a7jwm+CrbC9M2SGWhUNvs9c9gBnbHY+QJeHe96qaH5Dw9T6zSHeIp/qMbW
cCDLrMbC5lAOEealT2IA0XK/kaQR29FBF81E9SCru+3ECbAOHNT8yzL9ipH/lnFqbQ0fCI2GjD3K
C/EubAAkgaMUuZusxxw1IIFEpzalnwHCw9Aqp495on/ndZbzMCnZqGGCnWYx2kRBmBrTpxIKQ4jv
/kQHqT9iJShRZfNg1QPupp5qD0Y4z4cCvj5ygvObb6JV0dbLd5PXbxT2ke3AJM2RfNMYNLhp/4H3
aRQYzaVs8WJPKnz9IA9PhS/xB3NQCuiuWYpyVtKDHJus5kqjmj5HkN1nNp5eILZP7CqbNhV05UXr
4ecgMhDvbjcobYFbVblFYezR5IJ+eRwX8WuN4KpUSU5XlwJ9smQLLilfm0CI7gc/+HaZFQHxElBY
sdoaU8q1sWtOZkydgt0JbR5QVonr3S/wxe9kT7ruw1i/Q4So0wQSS3ToMO3FJCMLHwZ0arXsFvXg
78YOmanmnB0jHsBn0ofoMgZ7U5hBnwh6eseBITa+S6HHVbnHFH7aZ9byWhdwD5rOXlA+1+dTK5C4
I7Db9RjvygonlMrQjLWLxy80ygFXBIeAmVfLASCaeJHZN1N9brWF4PQEBQnxIfTg26Cx6QNWJnoa
ctOabnfWdD5x1qYGqRRIfdcsfugLiidr9Ncexgp3jCOeLbMNdi5Cf3eNZN1ofgvsaQHalJVTg0Fq
/FMATX7wluRpdtBT9Q2wxROYVyTUGvQRUeQCUV9y7IBxn62OJBaFw4y0ZicwO52laJAZjNdUwECD
hfeJxKoSezJpEY50uzvPvYS1QCuqWdLdnOJ/6iI00S8h8pIBAkAtUJFMHWaQlh86INYcMpAgjBYN
6Apg7MgcZ4/W1rPtD8ghOBD3Y7C2bdLrB9jwP3ancYM5tGEZMOAPiBaYf1uoEVDgx06CrHQpvFVL
i9OvtQM8SndjilbuZDX1TwLRSl9Dh9NKfTB7CWpr1OIE3orO1DAxl0kb33twwgFRXmY/d7O/4Ird
4mkUTohIUiR/1Oqc79JBW/PabTEeEY8stnaAzamX+8XK9fs/a0Isl5ofmxjLuDc90g6E4IMdnZF4
TfK/jjHyOTkixwPb1yJdcvJoIAH3A3oEazlCOILVVpMJQoLAKvwbYCKp92ExknY3ocTiaUfDP5lO
zKXDg80tMVC3p9JZjX5PW73SRqwdONLGysjOX2E10JHpcCOP4S1Q5hN1pZl9wDuEchUACZ2BZ6cF
5t5ehkGqzGR9SvupOkx1+zb2jXbqZhD+cTVO/2r8MNHhBXeJx25lh/oT7TDrH9OPrdcH+cvtK42a
y1Ff6Z3fn3PTwgsA9D5RENxbTO5MOcJQOF22SF8EKxHqwcP/91fheRDcx+qQYAhFpoODGskozBBr
GQnEFVC/qnnrRTOcZTG+Ss9uHlAoxJYPg0lMwPM39IFpjOC5JgAsnOEGnBct7XcQ5qDFyClYwyPA
R951EKUeA3EE5LI83ypRD82Ga9WV5xJXuydNF78ZpKtVk2jtT0oRkKmi0RB1eYDV57z4Ncs+i5Mc
v6oG/oeYHRpHLklK5973HkT0lN4/xJLiq8I5uZj77EgTTCaOBQX+ZTTM7khz+bkt3R/DwOHuF1eR
nASy8GFCDcoLznBW1ofXa8apa+I3R+AcikXasCU6NbYJ27skqgm81CmOU2flS6oriFARHZHyuDTl
GU8hgZ7pzitlsZ9Fd9Talmq0tc5BEvx6XfqeF7GhUK1vhaweaxx8if5yU6WE9mBGxkUgyqWF+v3s
UbRnnrGDWkydGkjeRQ1HPwxDpkRoFAeZ7u1s4wQRwFhTn+CPjBZnr7ZWi95xuyz+feOHlOwZ1gDV
DJXId/r8DCKmW4GDxsKvARdaD8iYQI29ToAU1pbGD2m1/GusAIkqk6IeJXYSbcuStNia7DQPyUvm
Y+ig60c4e8gD0W8wDVQhzQZtlXEGTg2Vw0FopkN4wg+OnIPQRUX+g8QB+rYk8lpd/JCDGMckzO9n
S78bp/g6zTlHXOdkGyzCqCdjc5c3SEBUlCad0/zBofl0quxXTNt8cl46fBPWdWM9WOX80OsS3bxg
1eIqVM72j47Q7irpprNfge73KtR4pV3oGx2w1F2NnBdhyaTZYu69iY6fi3yFj5LInalxsrUWOmdN
glepa7wnFqdWXx/wvI1XpnC2izn8wHjfuwHyeFkXHK39ks7p2urFceDmIg5HmSEziBW5JnYmhMqJ
wRB7KT+icVKdLbvZdoCZu3C8j8cWS8U+e0qpmPVePmMPA9QonrUt1I2G3i59rn60fvN2ZBbhhq9k
UKu5A8IqbS4vTaUnBXSQY3vqEMWtUNrF2r7ahwWqCR5s/TttnC44MJJNVmffNUBUIRaHIlwkFvda
yvg3lKj5aeDDTzlauNBR/b0MmbDkA61jWvBVSgOuHrHoMFoUPGR61srImSfm7TJYL3pvrstqQQsm
gCZm+YibMtXoGtSo6IiVVoMzkrZfsjnctiHgSMMexpVXMHWHWrANwRYFPoJsJBAE/sPMCYmyDv0Y
JC3KvU7IqcBWQXnR842VfTmdeF9SDwmIqfW2LDtkDttsPdioqAYpp94eM91qbekN8PWk37U6Ojl+
MxyoqoAGwbqebAY0YMIT12j3OT2cOwtV6mxXh+jqOgIqVWO/6C2zaZBF6xtjeOz1k5xNbZ2aNCyq
6ttYHKDrArxY6/7aMSqdrZtBVwnjTTgYlG4YL3Rxb62CenrNbN6/phoyvUX7zYSHzFzzfdFmuRXC
nxnj4Pw820egOi2iVxx3gnbM5NGSDAMYUikl2corM7hP4fi2tOKHOj9GI1L/41D8B2ojW7s9HeMC
PAEishYjgkpSP9QO2goh0AT0dawtZGScO1z30HBQcZggQGvRzhksA01eyD6aQdN0rNoXMdM3gsOD
0O00H1NKOs9nNIjPBV1w4EgWN5kh5hCvLIzdsEYGaNE7hyAPtV0ejMe+ou8ltacb1y/2q33gMJBI
+urpdsliYK0AZzE/D+GN+rhJgg30QSoNEe/uYdABpjS+j4thPBwNNJ2hvEMKk0l/xXJkuptcYOID
gTfEhaigI4DiibMOIDcwMm3Pvo8ga5GhcUzjHZ74k54gGEi/c6LzyREfJukO2QsyxPpfGltMmgU/
7yzrNXUAo/C58k1XpFu80KnWF2hnDh3cxcKOO2m6i420wSrXOnoi7HPbWi5G7sByGhjMJT4jbA+N
Jm4+WSJWaA41OXAwGNH0iAeFJClTWOywozvGoWHjIAafzsrkdJeFGrljYo/rGTWUgCrNZICtgv8W
3+ZmcoAMaSCMzSyXUILayxS7I7LyebFxpvyYDulX7/ioYmXzHsM+5NiG9i3VjH96BwI+Q3sZzZ/l
c+iLFLav+VarCVxgKscnMARSn94Nh0a4FWSnUIPX4rpgaWE3nR06QTSjIH2Dd31P9Z66RRlQYID3
rg3GZUhLe+Xm0DB6F0+kEjRolxaegqlhXBJPd+B89gKXHUweLU73L8uFm5QgJpSmx4r58MrKTeNg
OumWYRKOVhavnrgS+7KaCIvyBmHFvDfZzYh1QNGY4Ak2ZPIIQSFFVbN+BK1ksBv2PlUcwHBBH7M1
XrKFvoVkP6IvACFkrk+j28MBUJICU9q+ELVjmPlKywCgKgUcP5vhp0EdWXUSmdc8wQxeKHyDLd9y
TJF3hp4gGSio8OyK6fnykhtMQinRTIeB44Sq0dqdZxR+asilyRcyOflO9vELbm8oCgaWtSoW9yLq
6UAKUVioBYYV44lCM+i9JglZqHRxx4HaVawAPWP7V+iHNIO91o7tY4IYDFbOA5jx0d2O/V0z9yCo
1Wpf3OSjdEa4cWo/9TB9Vyg5lwx2Kn07DruhDXF1B0eaQjdeDzOqKely6ZacW7uA+kqL6c7ElSst
+YlpQ8CbStkQdUyIs/IDDrm4q6Dy7DKDFjhTapervAkcHbVfRqtZDxdc66Y1R8sYwhdmolBvUGqt
NUmpF7Y7sD3IyalI1jp4e/UOKT3zz7XdazCLU/TtpCDzy55x+Z3XNkDIg798hx1vxxcwygBQOogL
bITy6wib5n5KHesw5dq16hlyDi08VhPrVbLIt3qwLsmE3Wqp+xfhtk9hBj2sdmHJlNpLslQEh1nb
Bb1AVcf0XkMEldfOjL7AeGgnIHOzEkYLYQOnCR1G2ZAr3f4CcYfO85OpF2yvEHJMkmDdZNJ/q4ZG
QaN6sh4UyJp2fHPm/GtM+lM+9t4KZ1CMbrPlXbp0buIELEUBloVWU46alf/UGeqMRcisaiQzat76
1CQfgYbrfBq8B6Lv162BJL418uThtFDLEDH8lqMspgnD1ATclbNDeafYGIvV7rLBP4N58e48Wx7T
BeW1UdCO8OE3ILnm5ojIGggvQV1CuA8JQm9DzfsEFmD87/TtQXINPcVv1cGOnmpmWGbIVwKCEToC
yMqydmt62quZpC9zADeAqIZJY85rH9FBoHxwIWUzHdsyvO+n+HhTT8LaE/tGR/yMJtGzbCeXLor9
MMFM2SypiZuCT47ntaQu1rs3BU9aTXphtDPzkNx6BeTkksmC7MqE/YVfkTIK0bdlWjM6aHREG5d/
icNAsK069yEpTIZBi7ajCZOf4k3nPvnWfTMRSJc4QrKJuWJ+nQz5J50YpYv5rXS8n1GZQ4QoL6U1
52jcfzeaFVmB/AsDgzq0fXAqHrDgKNvaaCIk+GzZ/UuMMZjOLMuLsytcTLe9gLiJHKFHXTU/aAaj
JVN807KL0mq6zGH/4PbemhoWVsCnJrJrL+srpIcIBYztkvR7vZGRjZ4lwLjnzsM4nCqwC83XIWTS
O4xJZHTedxOegin8WeIlEq3z5brmEwqntzeHBkIU8LzqX0FvOTZcUB0tbbXsqt5sUPCabXY1wg2C
GN/qs4BnvLpe+eva71Vgot+v4MCFfjE/87T7zXQ+GS6aPvAxmX0lRvBj1eLRr2HP8dpGsUSmmC5x
Wl4B/2wTF/B9w2tp8WPd4vvF66qP7g3+mkHfqW2WyCY1DZPyKjTQPEnc/MvjnWq48kKV/MM85PaI
2JMREuPXgr4mLmImOapr8S3NeOzMu4YCJ3ODH70oryAzI3Rf9n457ScH6Ty4suo18hFXHq4Fo7od
kKydeh+iKH/V7Vn07tDmw24ywp/btQUcEAUkJjQiAUJmV3Xf7HD518tv9TkFDWkUUK4Al05TEqww
cY18K/jtK3QGXbSB5Gw99VN+tULY3MvkP035H1oT3DQxgFSZ/jICtNcEj+rJ1TMCXImmIt66bX/o
0yWKR+erdoprkumveVkDM+n32GVu1RVWd0xdscAojyZ0Ce7sAXHDXWizTrlmYtaeTbgM6nbiucSx
Lg6m5XzNff8nu/KqdUtkTeG6SZGqTvXLoD3kpfaxKLFAqzvfbrlssuchQ1K1503jIRA1s/elV3RO
Z9hJvREtaX11i+zDky8M3v/Ut7Kguha694WgxdUeiiv9/Uus7dJsvtSSp8l9Fn2yfGfa2bfjyEnD
H78EO7h8DLr+L/FoRFn9QRP65bb9MgoPrD6PS+C+N733BeH7KtvimheP5Lkfppa+pAjAdJX4GpCu
nWgqy0FjNNacEK1h+4b9X8hAP2++cScixVtYZF7/16CYVLlf6uUtg+1PCLDlcCwyzLZwRqJntNf9
do9W73e69H8OK1Cd90V6MRZWPlED+b1PRo0hH8JEGM+bw/tkXiK18tS6RUXt2miYmWLNYYXeF7Ek
KuNLqI//RFhcw+ASDO2rujtt2vza7Bf1W7of3iXY46r/2wKJpWraq5+lS/k7V9ZzgqOiei8tbibq
1ariSCvtXX2M2x1TG3cC2pFMH20BzrnyD5xYuLg0pvZPPWnRLlGdMallnqGCjHpr6vtq47TjpbHH
V2s3uTMOMoQANpf6wSRBZQT9z/I3qCme4b+oPVYbcaR2Zpp7P+p1xWCSFweczzgQagqlzfOqBzS8
WScIfkAab42x+C9sCvR19PhDvfN0Ds69Gkr6vDcuvrpHRjNEdIpwruZJnBpQFYYPas3fNtCMwwXH
8BMSwCuqzZNOO642q2uv6RFC4Fc7IaMxafsiQaXjoUkecmUk/NWEw7mBJu9bWWQsJrAZMwqJa0V+
n4T0imQchcg80ovYBYUZyTaLUq5ygFvT6LOks2iKpwiHqighl08d70y2x3rqflDE+02sf+Rydjlh
74a5XKkxwNYjvfSfbUEzSOJrXHEKqAgA9kwNG45qlagFFXRA2RrP2pVJsgdKtEouaTDfxWzoSYVO
Qmkv//uXTOKZltUtjAbe+Kpuifq5Whbq35x6afHqc+KqW6CJ77nDstSLr8kIfi67N+v2CKI+UsvK
aOyrCt9h61D8aI/q/4NhXCdnuSzgnuxHQL77wrIO6plVuFGxX4WQYLEwK0ENf2ExUh9qfvMCFv2H
5nykvifVdaKB5GrWo8EGQ+lnLX3xoM7ZprIe2mLYqv+rGNBDjL9r9frLAOHN76r1kqXu71CM28Wf
Dgw0b1vKd/KdPg57tW6XwnlOULFQ70kFdYPya+QKNX18WHx9m41cVHXoQdQscJCm8vsK7R9u9j91
DtTqnFGbiOkbCLBgWi8VguVVQI+NX2Id/G+zqD3Q1R3cTpQskAzkOsQcGupf9RBKXqCz9Ultb7An
qPxPUV06qKwkW7MzrkCU/1I5RUjErCpLPtT+8KdWb+biu0EjCTunz9a2HlL57NnONTM5FfgRk7+I
/jIRFDGoGHgAxwizkquhD5fRqK8ddIXBfUk190ftaBUKBjZsTMto0eCPoRonJ+1ZXUn1KbFx/YV9
/qX7txuoHl5nITWoc3+LbOrXdfvFYnatziC3kR/e/IAAzqscUZ5J4he38GEA0iPkOFIHnzqy8LDa
LwyLWgzm1dZUx07s9N9qTy/N30jJNpsvmRZQu/4XedRyl2o5+jtHc/+pGzfOj0WgvaEptoY9dq9N
zQdxV8VccMe//TI9i9BE+UiPVKS9BTl1VPod25WWg5lf6YpfO2P48/PqyoB613rOUR3dsDQiX+VI
9TBFaZ1EGbtPGCXY/RnRtYyQhhweyUcy5ZeuXas9otbGMNSPPukscsNXlXE4nfyz59egr15VdIJY
QaqBM6C7RHMxRergQ7Iby6TsdbDZJZw4k+n9M9sv9aMx0yPLmaMMv8kcfQu4IT/q+9KoVJjGl487
XU+RsIOz8ZDgh7h0kR4b7/83QKqrwADiD2nh8EflZOrqqgiJfQL1YXgMhRn1aVfc9f38ZSOuzP3G
bP7eMulJ9fZtld7SPJ9pYNoczJmPyQmkVizh+tFCmUBd0VtcApL2R7sK6FHyqnKifJ4veUork166
Um16acLwR+U0aBQwGF3irQyrU1uSQZrBD7SF9K4psYK0/lRUU/uo8+VH576oC3u7eWpJLlbyaXnI
hSZXDCXX+lDdkjP1zv93uFVL/8/u0YX3YE5oR7ULVZZyC3C6vJ1/9KUPHrJQEAocUHiIu/7djj8i
UEr00ced0euXpGDnaP0fdjIvc4AiMretJyephXs1u+pgtFSn0ojUfTGX5Jowv1aJQhK4B9wFt+op
1Z+ysz6X4aWt21tCoPZ+58N5M+v1bfd5dP3gLo/UEOouqY95W1/EqtamBW7+xlYHm0f+qV9VfyQb
FqnbZyaYd2rtqY1cOu2mMcp79TnVltKy16Dx3m4JI3456hlhrf2mmX8YJnurHqJ2JE7klC09sOVA
Hm63Rt2nyXeu+lxdRVc/4R5DkRYcJLrpY6L9MOq4BpyU6jHamP8se5CLEVKRX0iZPBkUeEyeoxbi
TmPa9+VCg5EhK+HWuaY+M49hepZcaNNqt0Msj1oQR6ABzpqG1ow6+0HAcillhBpLNJM+TEa9RpeH
64M3cWBHI8crgqoR0NJrzY1FCuRRFfdV98zc4SMXWdT6IcRunstlxUug6rgWPgcEAXUOo3NzRlYY
qPP86gAN0MfmGgyoihEoHB1FX8s5ab6BqBafMUw+GveQTnOEaeuX+mBx3u809DZAr5IqsIqu6uN3
9Rz5wfDZyY2K0epLlVW8jaP+o/6zJCMxcsHcT16AdN+itZp5QeT732kvknpDZ/Q06GxrwcaxIUM0
qOOoJ1TpwOKSqiXWKxpIt22nApDajurYhQ0OYa18myrxqx5Xm8M3LfRb/aAOkirFho2+lZb6RxWA
1e+pinHK0z2WptuC3BwTrSRKpfwKUox2ylsZqrXDJUj7tRM7R5ghv2ozqtzKx6ylaH/ciS7wGKzV
BlMRY4i9/9Iu3hrywTZgQvBau/8FE5VP0CC9OtqAQVL3oKoUdQSoIFIm1nOfuBSLqsZD3M9bzqrG
Up/SoV00jNl5mrPf/x3pWex/4am5Mmzj0bfbFwSLEOugPkuWP5VqqHfpFa/x0Lyq0yUXmNeT16rt
oR5GX/7XZQLdf6sHqtjhF8k+Dsw9vP7LLZfoigfBUZeT6al400Bi7STxf2h+3c77weM1UnmLmRZr
3bC3bU2Y5rHICt/Cl3ol9UZM6ezzLtzZbvDeF69q/6ofOXH9VXbIHNTiYdJ3XS8/amP+a9BW5XpT
gX+rqlClfQGuCQ3U/D6Yo0rdpzDpHkEP3t3isGlfPVa5HgJbagdEV/kk1BhTPlJv3JIijI0PFj4a
YpaRihTqZpVe8h5gacKbcbP/8iDbNyLHHI9D/FJpYMrx9AHYekZrFrw9QSKMac+405NajupPu1Cs
qrWtFjBTWFrtGuKKyA+SgagHiIJFXA351QUx0NXBS2KkHFh8zjh7GpG/UYvrf22HNlww2sjwiJwu
Km8dveEw0JiE4h8F37isfg6tJEudLoAHr5iMWebn7W3ZxXzpGSm6aQ5WY4huMSy3k+jO6Ma3JHhT
Bz29879Ky6/IBd0Vc95s0A5nuVgWKM8gl/fZwEMNJHa7ysqPKDOeNFgcBzPUngrLNtd9HA7bpdaw
QBkFPhSm+HUSp3pSo7A0g5bW1OF5GMhUcZ24k17lbwZPJscwYWZoVgnwkgvuQsszeOVtlTHORRYu
W9uBGjvlerlLpX2KO3PeddJDd76S2YGGJ/JZzXA3LVX8jIULK00+JXT66c74wNa3/4erM9ttW9m2
6BcRYLEr8lW9ZDVuZccvROI4JIvFvufX30Ef4J6Liw14J7Ks2BZZtWqtOcd07AjETPYnsXKyxk1j
eI1t8e2WwM8RkGMCEkDZirg8YcopjmOYkphg2gW+lMzfjQ9IAq0HIZKPmuklPwBHi0Ifo6YBU0GK
HWD6fm2RAP0kaL8qSThE3Q2PERKLVew2vJbuEeXWfNN0HJGCCO/mEKb2IErcJnbn4mE28MTUwU7b
7XOGdXNnZ/pqkd3uqtJCd6QQBqxiQtBXAAe+lNk+C6D5Gwxv4NBTe7ipNFcnwyqITkODQgDpL4J6
EUjL+RB3g+CUSqogB/8wrdWtGe1bg8sYNdRk7wjkQpCYOqh7vHK8TOQWFABa+6b6q1Nrq8FuoWDh
d+2IcROOeK9mDCybquw3doP4jBEzMy8yqAASkammpTrZk1etPKeAy25gD5oQfq2ZMxyMtq+pBKI3
WwTM5wAZ5PqtFeOOUZN9y3R/TEF24GdRAcpD/1kQCsjz6q/O09ew1IKprLGywUlAqhB3sydxyx/P
2NeGjYpt0qLqN/rCX0maQH4ox3UYj2fmJG8iIb6s8we+2NyUwLMPQ5X8zetYn/wue0EVrPe0PHKS
x+Q+Tf2aMk6yblhSsBowmqkz582MCD+fG+Pidep335nvgkTmVTgGsHkTs8Mu5OyapLiHvMHHZcxe
VX+NgFvBBoZ0DNH9nOeQ0D3DZH2QIzjDNIlX4Ky5mwzrK8CWp4gLDDwmKcBZjaeinvGC0uvRRrmf
VHRMbS4ajb4O0ssy2z3i4BxPIx3ivqbf3Fr1ogCffsd9K67SgQ/XTVF07LgDlghmIrbpnHu71qRV
7WlSiANrO/6Juvnss4+tEuLHyqEkjMGwyCmo3Yx8uPLsy1FBNJ7MXdixmBJQ529ad67XZt6csDPq
nZEWkvmaBFlGBup2NAnfoJkeGC5jpwKzj2F7H9OsbySCOad0YUjZmuF3VVaIiVeZQNUf97jyxsh+
NXMmfC2n5CQ0411MuMqgxoPfDHAp24zyZT4MiWTOYnbZmn78kq6870UX7mZ0K1uRxBCbG6zD9UDX
u8MVn+FENwXQGDdH3Ku6Z9NzxD7hOwNLQ/OR76JvZx+9JGg0PCCnWRB5MRfYrru+U/tQMEEohvrP
/M+qpw8dRN46k84Fjxy+G9/e6HbYNTV+JE+qtZWN1c4ehl1pLyrkXO2HCElIirqzS0zrPsx6qxZb
5Jg2p3peMhHtRq5SL72lE+w1B+jiFqQcMOcI67+X/DYwiRDJ/lIEubU3CNPd4bNV9lNRTZAwsCsF
i25aVKpftfWAiwqCb4jIKQvqGJatYNxeYDnDv4A9LhLkDY+luyMc40/camAnNpbejp5nLn45NMpP
oYu7EPXJahIeZyU3eiX2Y9rMg5Wh4iMJ0pfQ1gPXekgkDhU/BAALig2Zr8A1IVa1GNKLtvtjT2As
immTn6TuXhRAs4DM+WJU9G5HjBJzunFIikEQUwWbUoolYEgynk9C7Bmqyw7l+C8ItT53BMBl+m5j
Qj3otBuhHcdvJMNMpxjzyxADGU8H/6kcnLNdVwxBlWGsJ7yP1AMOb3ICRnoApSuubJkCRkmh1noa
uRnrlzgwr7C8yS1k9LUFiL4jNU5s0g6SnN/mm0rjpF7EKSgkt0nKvk9HIIxLyQ2O1NvKnc+gIqjE
cgEnZvldDH9CByGJQbT5NrDzFzIxCOS0YxLPvepfHI/VFpPr5yIV27TGFYYy93ITvQW+GaxTksse
XIGxLv6cAucOubW9iPzLNeQOlQuj/ycDSB82JS41AmMhy/bM0ZX1D0nFXnaIttqGE0Loiv3Mjp8o
lBSQJvZWiKWhgLBDjT89lKTtuMGrJz0WeH9EPIW001MJWdt44gPHMdnvoe/0wtjVnfNGF7Dmqh0h
Ww6nSo0v4qKaYqspKikFAgWofviKYeWtBh+zak4pSzYBI0tx6bSB75QG3jbRT57XEi9UnWc5PVr6
1DZJsuPHhl9hdb+6RbVGIffZQA5WU0lc3ZiuPNRKUSQA+eb3LOqsE5JinLa43pkko27o0vFUdj7L
DZk3azdl8J7j5+Om2zRzQd8Ax02g7Z3v+uUp9+2DPc7DHs3QUyEG+HRGN7JXzYLNktR30wQuFyxO
Ag7ryCCijrEnHnFrRH05JB2C0uV1SidKVyED7FWIO0WK4SN3JMtsndNzFL8EdL0N+eS7wBQEvfTi
l6m7j2JgkCD7BFUQhGl8+EjuEVyeqBFIcJO5DceYHJ8CrzEhkJaOqff7bOMmDNXD9nUgoQ4nj37W
na5OPx9i26pOpIVhcUyr78qhHMUAcnObkFN1du4bRYZNNaPEM1HHNXV6E5aK94IDUKeg5Hdpc+8w
AIjCOI25InnDqUkgD8GnDSoHhNDyggEOE41STr9kUBQ0GWmOz3lirip7L73qYMm+PEFpwtNfkzdI
U7Te/nQ6ao9LIYxZriT1qUnaM+8yHp/lt5hmcbEzbPNlmHu1pZxmJ4R3xZS6A+CP80mvPLtAoEfn
j/WKJKMhKKgVBSmh/+uA6QuXNhLFlZ7Q8qXDiOY9RpRhWc5qBBVTFXmKnz17kOj5SEdgj567L9fm
evOIvHbIsC0xqoCJS4wd6BhUFs5dL1QO2tLAl7FqB8Y1Q20XleNuxos0zBCL/Hza42zaFlX1slwl
fckMtStpldZugwm1zBgo4K1gzr5qR2vDOkHBsYQsuO5uIkhwm0KFJANsgmr6L8pcNEqkg+78yb3a
NqBhh7QjjVQX0dtyL71F7EFfOKHBIE9GgWxPr8MedV8aOeAyKGMh7SZbwGL0Fgd/g2LorPpFGWg8
2LbG3j82awxXKUqw8Fzb05dafFlZV3x4lCey8XeGAlumZ/ahOLLsDdLJLUw35sWtex4dU6x9S30a
2iXyD12SZTTfwuPKDmxwU7PzmQjeoS4IrrU7OltJuixAdhiNoKANChNdubey844WGmeEKmT09dfK
vNcas9hq4rY7WX0G/GlEww3/kv4oBkEeNZcP5c+z3A4XlERTNq9//ojKkRjKn2f95wt+vjYR1d8w
LJ8GL3h3DfpeOqZct3CB8X7jzQ2zcsueAZWBnOlarr2+xBtkBa9iGC/RrH3uf34HI1zbJq8binNq
g7Rz1s2MDwxCEELQDjV4WL6hsELwhFjJNNtLp9D+RiOqn1K3KPlCGo2q2bd0Qq1lZQ28AQq23T5Y
oTts1ZD/6xOJhCILH6IYclyK0z3yw+90Ch7n4G/bCrWBZChxyE54YJPqNLbOjV0cZDrpGk3wWvrG
F8KHtwl17mFRNMdZGxPTCMaT3rwG0bPyvUKe2ApIINn1ix0/H1r0mHgvNDDjFcbDbVtWH1gyAmfJ
oMNkH0+LVsKyHyLt/2r8vIPYTZXiY4N1jFDua/8tohuybpkzrnqjzw6dkQAoQxHhDMyAzRhtuT/L
w9QDNs9DoZHpvLsuEghiZzhI1hhMR5pFq8nm+DI77hn5MvnpkzgT8gBsmxOlhxt+grgrhUuUJGv5
FOEDmpBRA2kgRQkRR1iqdVExLYTSDJd8YpqM75XL+7Hxw1vSwRaHOX62hX6Wi5Qj8upvvzRuQ0Ro
XwThdGhoIDvRGkfLc2O8po3HPBNGPTYp/Lhg39exms80ns6uH2wGwhjWQVtj2anI+da9j3nXuZuW
jWovr69wCJ9jugerJmPjh2hyso3oPZuGN4jyH+GQEemcJac0zmGChwlRWRMaCGesbxaMg/28nLZr
LBwbLC/fBpqyVb1K8+KfSIjqiJWzNWFOEDG2Nj1I9aIfzmJAIhoWdFLtqV0ybSjWqrQ9pHH1p45h
X5hdvUa68VZKQhM0XOElOILDRQm9AZHOntTd9mSl0U1y/lsXYNFJsQTb6BYhCbzzEVu0JjQXZIoR
XO12bLeM476MoY0f3AHaw2y5RwPDlTAqTb4T7vGQcsbQHUzjGeG0SWduFxkHpCHigEP7H6bgUofA
2pj+ATjfpECfEHJWH42JUN4fxEYhrw4UIOEG9w9J3KzjcM3wCm7HsX9sBucpyOdb2eM4DeX0jdD6
mT7GtkHjuvKbDEcOOZcm2kjUBofarNDQUh0N/j7T4w3yzYngmZfacj+8IAUdMJS7Cf6551QPuYsy
0fXFU6/yIwFDTN/7y6TzX0YwEgwEntTEnRRNxM7UVb2JlP9Id3PV469/tO3uV0TvDhXlvCoI5sAy
wd2LkWvbGfzuQ20QagSa/IzSsTefkqbdWYq3m9lNE9ZfucLWNrYsEiKjC9CXzcNsfko1rhJdnOtC
42wmN2SA1LBilzy8W5OJcsxGMKwhKEgvOMbllGy9tu830JQt+o8xOdtpzz/u+d1jm20Nel3dSDhq
sQDZG1l8ZJ6HqzohC3h6MXKTITn3Oq6jbF2D2+nSiC2JxjMqqu6xie0tPG1yZYzg0Tf8I4L0bNsM
UKY9ooIRQ5tkwhxwrD3mBkeHzgh2BslgQNqnlZDCwJAHcUNaFdl2dvmeu81TY9eIEUAc5NmUM34o
N6amlqu4vne8yE4M/OMkILe1/CeEgiVYXyvl/bOcd4Rk43LEeOwa0CC5j3epi9n82rNjuOTH12O6
we71yup6mycPcirdsqUE6111I+ovXUwLnCfrdAWA69VAIPJeHkKHVkZbtqy7uzppHiipPEWsimnj
8hzoX0hCRzbIYYj2pji0MharqsH/0saxvUEjVngsiZbDjyTa5xH44Com4G8dnWusMhv6GjtT5OnW
MIRHy1Y8/bxfoSqouxgmZ+S8LYfCPKg+ALVeIqu5VVN3qDWbR4tX3uBEChSjJeQJLIiZogWObH1r
8vBTJtFtLvW98ZCnpHD43GbEFkTV998PBn2w//PXn0+UrrkrVO8eumHI812r4IajzaKTOw3W0ngv
//MYei+i5GoN8u7nj5Vu4Y3A1gPVjf0aMlRQn34++Hm/twMdHAwveKpMtLEO7z5NbZrglVOgozg1
GKt+qcC8eWb2Wjk9rVHfO6kE056Ya/HoRUnMejKd0hyTcdQK2vVOHOxirbDzyJC4YfA6aDv3Yi7e
IzxlaLDlTAUSoPRjkkVoAL1r2e3BjB2A+OlzpCmoC+vTiPk+Csf94rKFcgtl22iKZG8QWU4gDJ6g
ydWn8BmQfs6ZhPKptIqFFZA8qrY1X2zniqqFDMuhCGHclL+UbTo4KyOSaAdM7Sr2t2CyO2AKpOmO
WM0yqr7WwYsrNdFXkqw70qNbGBMN4YArp7KezKB9zbPi1hQ2gRJVdDBHnLB9RWIKbs1y7TvJZXZU
DrUf20DJHbtSpGDOntBHX8hv6oajXxPOaiFG30S0WVYVqRlCu9+hlTVb4g9XgqSL/WSGT14I1YBw
5xu1WbBrI0ttgN6C55h7uZRGNxVmZJSExSVW2S1JO7xZxWNZkETt4mGQ4ZNvGU+CJRf9w2MXEWE6
4l0as+nOZI80DwBAAamrbHH4aQtffCH4+Kzdj0xQE+Yi5BvszkOnPkaD4z94NROEpUEYBPHJw555
RQbBZ2XMY71FVv81u0zDfGDjNt5QbRQ0sbAeCzucKAbGFyP6VlHxlvvnZqDPZAW0xLw8PwagCsTo
6UNKYtPI0BZ1Jp1QRc/EGC6piZsqIV/OtN4g/zzAUyK0CawUxTnixeXFCei5xkDt1kt3GVdXcG78
9mWqmGQ0LirtiDyRnIs0TtoHgzH1usXLVbQxQvoQAQOQ45VuqS2Cxn4Z3WIX1EZ0tJdaH5vedgpJ
3x3qR1e1JyWyHbNZ45e3NAHLvuTexydnjP0vz2EWmTTiu57YDX9+v0NtbOVMJEJjY//sWfUWL+5H
9lJG0ckOzPkgPb+mDQnwzKj3bjd8wAgMdnYbPUUdYW4jFDbM8yisXejJZ9eyTNJOxZWyvj51Q2GS
e1aS4ty284H4GWx6vPK2JmRu1XfhsLPmYjyz8T9lsir2sEzO5K7FG0APdEqqYtibofsa0aVfmyYn
FyNjHUJEr6lchnAjA+I3dED8Veu5nDQ5aW9DM/um2aw3g+bVHf86xdT+Ks7oyE01dkwB1jc0UsoG
0ef3uLMwkDgdv/JQ/c4JxiRDDVF0NP7TRerjH2FlCkEh7ZpgHglY7v0LTlCDdRvrv7n8tbLSksxO
ugXSmi4/z/h5PAVtxVuQ1d6aJ5ub0Rzicz5gj56BaZjcaJtmNBL8qV3lXuT0u8e4cbbIyrz8fCAy
x/3Pn7ImAJMoODz+POa0+YSfqb7+v+dmM6Vi7zfTfs496AY/n66TtnqYbL31SZFrkM/x8kMXfDqF
/zvGcrQxVRrgk3b9C86E4PLz137WzdkbB3TsPPTzeD7ADgAwO9OopZpbcYPQVp99oq9+/l6l1rmI
I/c4Cde6TEFfnueI8+bUW5fOimgB4/oRtAgXEMJ/H8Q0EVL1ZIQDLw/+fHHCxERSx50Y80G4qbpi
V4vUIGSHV46ysJ421P/ekeRWRJDLU36+lhtnAEdL5HLWORDfaI1C2nGw/BYdP6EyOcAUy2d6LtoT
EazHn0/YcxJeWhfhhjXWpHfz3J+vDwLnC9dPdPj528/joLG8NeyahbXJF5WYKnaTT9DCz1N+Xtax
iHyUXXqFSpJeWcbjM7J24IFDh30Bkb7ROtP555PEtuYWxp/hmRUcbGUO7i8kmnnDKTkD7jkRHsIy
ZyUEgnSD+4qVZp9A6Nlqk9FAoYrn8TfBq5xmk51bl/mhRpgUo/sgGqjN9z5SUrOp610UZnDDFvtT
UMx/lEiKFQ0jcB5p3Byw9ZEdixpl7Qv9a54cEC9QmTTNK9GCjjKY/mMfPsxEXy6FZLokxvdpAFJN
PvqKhYV5Sp10D7TOj4B99yA+mh0O0WBth/2m8SfewDzkJknOzLsHH2Ti6EOlLJcEppyC3TBt7OXs
ySnq+9kyGeBwkuGeejaZjEDXiLaCKQlDtdPg04WB+nkto24XhAkcM/ea4vjCFIyZU0cXy0Pebtgv
kAaoVysbe7NpfIQOl/IQ2gnHbJoTXvUpC+O7iYDSM+I5ZhFVfRfNtyZN+arab4EHtO+4JYqVwKaS
mEyQuwpXhv8O/Z4zpyyPWaf39og3Kn6atD52g6EPvksoIRjSdelO5FQyCm5d+yrz9tC17Ycd+1dZ
+TABGHKUdWuyTLMOMmx/k4hhtarPmbbfo0pS5/N2cvhCe8D3G42PjAEpjds3QX0eeQusfk5u6Qji
ataco7y2pPedHXKxzXv6NkDAaEyN4hL42ZvDKWjL++3Yaj834OPssb8xZHnDcfUA6ek+WFxUQx0i
aCk4rJNVDKArmm51VN1arzon5W9bi1UwVpsMiKAv2+4glXFxOGxssip6zC1I6hXdXOw16xH5P8az
9s2fca4FGCLpJTdA9iyNZ1xMd2Oo3kiz1oeoY0JUdUb/AGRt0zQjB+Ey/5JckbG9DGCz3ttFZvJN
wF2xjiil4Ai2a1n036SV/UpjNsC64I3O/Y5Tg9nCqfC3bNanIuaEFCz2CVvk5ab0ZoKXPARJQQlS
i9YowkY0bO1fWbrGCiA5cXMkJgd63tsVtA8YdUcy2qgZhls9sG3G7tLMJvKSYJTdAMQyZ7Bz9oDy
W717nxxm9I4BSbxvzq0RP/ldcrRk+0DWK7UsbSjfMu8Qnm/wmjfFMG2VkR0ZfY0H+V5IO0W/V92i
iGDv1AI2TjPRpy9FVmP5QOYhs8KGI/HgG+9jVjGTBmeUvgqcfl0DmkFFd1+XyY7T78J3Mzh2+nDK
gRTRoYs35iTe2tp9wY64Awp/CvOMUUAVwDloUf5bZyYowYZ7jrm+gTy+OGg9n7CEgSTsKRjK+uBX
VXHgx3gY6/ZRKqx/EO8gRXT7phzuhM+QizONH2RvbXzeRPQE006mPZNwovH84Gh7jrMyu/ZT9y0i
oyy+ymJ+zBEtXMLSvkQ1YwaR/XPb6jx4TsnZFiOj7H4neO7Wwo5tWj00xxu/bNcQXj5TGlR5sXGt
lGl7mp4tggEJ35CgqOnvgQ4yJRQ6efXN9pYN1nvY9nuj0dVxMj3GAsVnt8RXhKV4BZuZH4bXAcku
bgPj6pqUt5gCrQPH6zvszI0JwDgYFaS5ii246M6QlkC8tdSebuefNBOIhg6u8qajoVlH4ikmZXvs
KFeL6mWuTXvNWA6TtAhWbgMYt3flZ5XeB2ZYPpnIp3DiuS5N4apqd8Gg8QFXV2USUqJnqAoEfz9U
jv/s+cGrYrLLRLe6TVNJuuxtroCVMTzdCFxV+9T3XkgCgrY2t+SeRX/NWD0SEx0A4WBs6JPYtly9
ZkZ7LPMI/WFcrwCCLmy/N3g3KAFk9UZbAr0nfRToQfx/xzAChiaEEUuTH5QY04ePj4Y++mMrUN1A
jeGbbMlF4dJdqxBsYJu9Ve4zFxVSCU2gnAJa5ZrbaB4ZbYSQdM3AeU9ES0BfE9M/c73dIPpfbg0z
90roKiteUgPAFLQ9czrfWOemu1MVp7hEQss/1Qk+4JnE2twxLJqLmhjkpNr3MUZaVyS7QAaXgrHk
SkbVG1XhUeJxs+z7IkSaIoCQnif9rVfEzFpr3GDFJwi0RyZdj0i075Vd/Z2gAtLj0IcGWq+H4nVv
i+emQyqQffoq48Jvxy/6eJcu2hZSfVLgPXSDPA6R2nouTrhOR3Jt9uGLRBg0a/XiylQDcGYal04P
Q2vuh8pp9o2RLZmFwy2rpk+tL2aZvo7iD9GOSET67AhocKMG8TIE1a6T9OeRyd50BLtXBfaWV1j5
NXDrskw+fJH/ibKogQEKT5LjjRv9ZlhKlMfEj2DFIW9F99619blQGpEkdE1f5g8ChYUXGb8IDbmL
yPnlKi4PY+Q0WdCwcN3+PRj7BhUC78YYm19lY350nFsQXTu9SlckBXz4sXXWkhG8NTKvms5oK4jH
SG5J/JKnwEbitrvT5CW3J7nDweTqVNYLnrNfFVqN2WEA7zFhr5V+cmrzubBwJJDVVpbNB8t9ORUF
TTy8hCVjTr6xYzd590FaX0bInC1h1hOTRE9e8ItuxLT1s8+yZsdsMuCQbC1pji652ntTudMyi0k3
rg+m232IlrVosqfPwQO9haryObTqls41fdnFwdaj3uBYzDDd5LKilUTOy3Wu5FalDymtPyFo0IkC
9EMF1wUSOCuLKnZEYsAEGvut69nECglXPOTdG6jsa2CwS8ua36wHtWk/8QczzU74t+9D6r3qKvw9
ju4D5ck2nfsbI6XiGkUQ87pfPiPN0H2pDZAFg2ncolG9UiFfwDzSwoN+sB5K53Hi3rVw8vuKKD8X
B02k201j4pkag7ehjmE5GWo3qQmno34fHQb1uWeSe9ecJSpxVGZUDQOnYiJ83iyXWyubGN/OAaAu
aLH3KCcMpdAMpjH5fNKHPtZFurLTvD4ST/I20+4ay6I8DGXeIGg8ObHJYu/eFemcG2H11967jgYe
CgorVE0l0IYAgyYQiOROSMO4auLpow0FqMXiNLNdADNleYy2/YBDlvb0A8T7ZqWJYyRjktkPat2G
nos/KFIQBcRITpMryF5bs4hvmLrCtYclnrTsQ4DOeaS21LhDYx0f6f+jLPlQPgFzs0wOizXDHheh
QSHvkq+gjxFgFQGhWjfTAzLpZQixA052mU1c6EtrjuuQxkd6mQVUR9NXnyC77NBhEsfdNEXPjjWf
7LL4nRokokXMlsscB4QVPOFq/c4AGHHuRMwgnX4Bkag3xi7/YmqBZcdpfTo1nOaJzmXq/ZpFJFc3
BXHWAwIJ1Nq1ycVuQE1K2h39giftIKDLIWOmTo83NFJ/Z5KDMLB/D+17Z/UbkwtvyUGQR685KuU+
mo6VE6kIrpjxG5GaLsRCXJMY/VqKmiINbgqG44r/NpFZHWwTagSn6nJyli5GJoGifI/C/oht7z2s
vLOqWyI82s8erDRN1/bD7anMuuKTZGOxsiP3dyTRjjiQhCDSpDQWFuGSF5P0MU3PnsWp39TizSMC
uc/VLZYF6rEf3Hn7Z5zyFzlniCyWAbM/cvox+7O2B2ON+qZpbfjGE6e7XPYc0bPhZjnfcSrvrusc
IrLQOx9RIJ6PR7MJjTUrFd1e1zk6Lpy/So/33s6em1ack2niOgvlba6nW1V15Rlu6C+TnTqrwmus
uMzmXrMXIcfkAvylGvtiVsCqYfKsxq7/Drvg7hvxlmD5YzjlfxN74t7ONmHH1m6CJpEsFluTK5Dw
rHbf+SkFNpBWAGBTZD6qidlnxT65Lk0GPpI2FujLtdb2NZQXpktfKG+pnZhqVn9pMK5z2Z7JcX0U
xvgG8fiTnRWD+iGxSPAZoAf7iCVkjH7S9PWJoMWNrVOsB/LLKFwysoCOUeh76BfhqDTZZ+2ln3mc
0mZk3CCNOCbnaNyB/sR23b5QqD7par4HUXUNpvDgp+QmFe1OT0nLItg/oPPbIig8EwuFrXhpFJpW
9o6r6tMOibFKU3OlCLdOXX589I80y2t99Zilm6VD32Pps2HMD1gWioSEIDUgc0ififvl543ekBcq
Gm9BuRaK5b0j12PEMhTq9ggJJF853kjjERxLoPxtKbB6uLQdPWJTuC3Cul9DNz2avf5rKAMwGOyl
VcFQY5jTvZXRzsNY/0ZyDEIx3hHflpjH9LaVC08GRVJmWafEiF9DlAhEcpA4Zb84gMRdMrOhMMxX
aCGUEzUkLiN0NiFtQ6Ytk/HQU5+G0gNySA5yuMkmi8OvPeJZp6YCF7GfbELKkuEcjdkV6kDeEzNA
Py0eWHp/fomJIf/SJAkM9kiSZLGMOOIJVhhxKygO5LQ10DNC/sOvmdeGWgZKzGdcel0Gi5zryW5H
qUbHRrTrwBY3gCA7Wy1XbJwAJh1JS+6YwlNKXVzTf6FvwO2UDx92V3y5EFfF7Nm3IhYs2fPMiKr8
W5RtfPJbRsKL2bnu7rZHqzIj111Mk4NjocfXrrNP2X8GUhIRrRmwNeRvbbrQubXdIz0CzOsdbEn1
7Bm0T1PHpM3os3QQyLSr1XA1jf6RWBaxadLgMNCfszv/1Y2b9DAW75nvbJPA1jt8uHD8DE5ZCU1B
J2GFaYLyWLrdSzI69taavjgMcd7zLQZfyAGoYPIYuSMKVcCp4ENpEV8b4SOW98vHZBRfodGggqwZ
n4fquZoYu3fjrcg1bIn+q3M86nrqcg4+xIo5eHtAeE9j8tbTKd2DErhC8mZkNLgrdxIHVJXYq8sn
IKbw6YT/ncdw+BqsN1gMTlEyvyCRsSDMlxSY5Skoo7dkMv7EY3htFmoQmBFqZuc+uuaa8BF3lbNn
0KqkRx/bRJ5BsuwM9Yn/vt1L68GuWxYfNiDUH6iBjOkhMRy5z9sRkHI5fxA/+w0Ti3eENQamxb5Y
tMfhmH6w5+2iOnyNY3rAWdX5CwbpK3D7F0GJ0DDTr6LnLjey3XKdODnXSDqFwCtweJBJJVdk+f2O
Zutx5qio4+rRNJgvQwn4LoxqY5gp+1jYrQhvPDqz+nBSFJw44HnLNAJJ9H89MTYkY84b9H9szVVc
beQQPBEj8i/z0hdCrkmAnt6qQu5MW5/mJj7OAWlzRU6fSG5cvwXHR1748knhA2oDBnZYbhA3xqdo
EWyL7f0f937EeKFaVYl/+QWPTB1xXR5L03VXDpkFxnye0vC7k5O3anu2FGfYt3g4OQYjWChF9MmY
HWlikWG4JoImUPSwY2baadmfJ6c+GL518QseYPniml/2qi5MXr0pbajq3GtLePYKkLw5h/cyNzz0
qc62r9o3PWzC1v62lr0h8hlVh8n0uKydvTG/VCHfT2igzywhdVatbx458X96ANnFVKBgh0nUhe3J
DRL2N06rK9mjwOmrxZXKrLz4k03+zfVOppHodVeRcVGQgEyET/necEAt43k/9bQJp57aqmsWVGDq
/3bKAzPltz4lSElzag+wx1h5u6UnsAC4UAp2I3kFaJY/rTRrdlIPp8YmmBXgI+ST5tWPhg2upK9I
on2KXmt/60KdOZoy++eRxCjT6jeBheoi8aQCx5SrmSP9Q5IbLx3LIss+ZVen/d8T8Mum3obh8NIh
Us9U8kgEV8OIpMF5TQZnHJ5L00BoTdNyX4YTw8VCIKJQr6QxHpSVxqyIuLB1XyJKylGQi6h/7zOD
02zZnbwIa2Pb/YEu+IeUG/pUafHPkaO9CeONGMhiYdB2DNBwRFUJmjArdyXDaTIj3P7g5wCgF2mF
jCFFo7KEX9A95MtppS0fhKoOvh4vviePAZKy1vVznBUK0lwIBbBhvLaQmoDmrLwSCJapiKSZrtjG
mUvO7YcEWZwSjQalghI281+d0kVFFKvbpD4pRUPY28hAuVAGFfyzZYh33fmQQkJsU0+eCVq4L3yG
+LnFtHfrxBmdjqBi11BVjbSSHJNxO9EcO9pR8GL5w2srQZWmQaCPZA+jjQMxtM5qJCs1cceFcqmP
65cmfyLvh62PFYsuLveneQTVBhSnN5hTZ/BwQgcdNABJE4QPIihmE0V3yisXjhBL2EBVGI0of0mf
Sdcxx9iNMou9lw0bidbGUoOz6Tr5Afr+qcPJi4X7qVxszQGwqFlzSxpGcDPocG1J1lZb9TzHcLyq
KoRPGrQn9kd8Ea4kwbrwyFqPeJOQCTvQU4DwdlURnrSvvv3mw9MhViZjjK6eKZ9oq0G1llDLMJNW
/8PYeS1HjmxZ9lfK8nlwG4DDIca6rtmE1gwygiL5AkvBhNaAQ/zNfMv82CywbnfXFTY9L1EVySBD
AY7j5+y9NgmkUP3gtHr5sIpttkT4VWeNr4w3jO+32ug4e70wjAX7fsrfc+TkZGnWTMEq8zokBfah
0XoD0ZOsKIovZkr2OuP2YyxhX8ii/Sk7PJqAb91F3psmc7xqeIAhtkJp/LMlIBQJOjAOMvDIG3Db
NRm0/V7IZlcWlFNBOvmbBolrT/+NhlZjwiBHX2n6+77Wqcis9AU5+xAaa4MWPyxLnhZSz9Q/FPDQ
laAgabNux8H53WrvdVe/WXF6Q1aB7Axf22qIVHth/r2Rru0vO8nq8jnlVOyk0D5CSD026Fg3VaaQ
oFj00IqzdIxqC/h+Lilc1FrPKpodyQIAWYDIDBjkTMBCFnXX/OxNzDgiRGt1+tq55FbVQhjrxuXL
MwfvhWmgy76Ub6xPWiwaefhEfRfj9wdU1LucOF1Zw2RzvJepyx5sS+Oig9+uZYaRq+RZ4LNcA3+m
w2GvOmz0IT1/kY77IYioP5MUfZulHmltr5EewUHLUe/pcKpXDPlWDsqDFWOJmcJNl00U2TYM8CfN
AyPmamtkPa9lkO4qPQSoZvQ+zC46FgFEKpMAm2XYdXcYJu6qs6kfQOEGp5AEH4BPT1nqP0/oOJa+
hcJEasNDp1n6KeDaGM7afS/WT6krnZPHQsBZNr3KuDFexoT82sDNyJYN9J2Yi/jB4vylEWRj72ic
vl8Q1EeNOGj0igww46Fx9/qZ54bqiR5ovDKlzRiKbIWlcmkfOJIWhzdoH7iS8XRC9pobA53XHunv
3KGaOVstCNqdphVsf5LhcUDFkZaKgDfLuEUJU2BtoBET5npM3QjYTniw1AIXC6VLkbZuaAesZNKR
+jMFz5PpA5li/VbqnQkUbo4A/4yOZlnkdMyAATLDb+Qiri8ZJLlFCyupdvRDGZm/0G12+0Z6dPlc
9mRDhKVCi5eJhQEvKAgDFrRFIVa9RbYL4s6IFyEqlnvUBOoOmBezHo2gPug/mA87d5jVRNbR9N61
SC4eaZtuRVLaa2K3aONYekJHozK36N5uyI6R2aWyuMPZZpTqTyHjlPInzDHv3ilXPRLzOOOyzYfe
4DsrNOumyfDBqpzuos33rCbtZ2GCu85KrgK6qYmDIHXzggXilEVsCCLRFw+1Vh/CrvkpR9s94RRp
7xAIh1UgzBrBtt3etV5zd/U0kBXSxr/o1GfEQevNkxG9dFrRn7tC3ZMwQiag5f6i7Kppb8ejffVd
lMZSOLvcKeHCDnwsZtioK5OFbYgW8OhZ6G0r0WX3NmkfTKVbvHDDPgvXuHdRM60srZEEIMXjrQY3
H7dTcPQc91tAYYvtylkBYxNrMQbhuk1dhZFs2IHXglTTtI9TbgT3uM7Ija8i5pCufEa8wSbYg/lW
E0MyGRLuCakSjWA03oNbDzJ6I302zzTGEQtnkOGtcLPRoP5Owm1qzXJQUm/Sc6UXaIfCn1WILlAI
G8F45XjyUmbyqR78wxAY0daueyIjCFWmN6DSQx66j1Nh2ijqQTz0hPhcQpTopusAAaWS2A/VcC8j
nU48WH0RuPVReb/6KKNhPd+ogkESCYXZVtUTcdEDm1WZ1WcjmcwDfePkQVnOBLdxcjcW4iAIue0p
C2g6EFDSe7p5MTBoXT7/rylAQocOOUem+cNFaHcZeoObIoOjJmWFAcbxL340vcxpPvuaKnxhYJ1k
DeBl90E7UwQ7PlrTAsgaeOfPV+jxx8IhMvjCKwz0oHLehX4cyjHfjUZEgTHflASpAB+DasngDxJ6
El0bpRCchQ6h6kk0wZV22uFiNtHF7VPkVoU1XMDnDhfoh/PboB5gNOI2rx4j2At6W3npR5uqG/Wn
ILvkoYrdi+V6w+Hz3udNFg3pRvaUJiBgS8g56bAb1BhdP29SM6lOTWPse2K6g2DMDp9/lTYGOUx5
8yZt+oxVY3gb+PHMHgbtqTTb4AA23PJXYWWS3eDZ1B99Hz2I2SFg6eJoJV13LH1vk7WVyRv1HzOi
XpAoC4t5+iBmtY/DaDZpqIcmE09aWehbgvGSB0uz4z9uEDrT8K6jt7LymlWjyQ5pXt1DTjaCZBcD
jF9YQ3Wy86rak5O1U0VfPhRjWj7kZNWssXNYZCU45Ejr0TkgvPeOwdDTjODZ16Pw2YIEDYMTDDLB
A7s8aot7SOOPdLP2VfR+fbLJGWOW0uhLBrz6nil/yTAEM2sisxKfZBq8hYqyRYcmSnJ2gVoioZYa
1XTkyYarLEGY1G2x6kWYrJmOSgM+j9bZd0LEvpVt5xzrAAebFgwvep6wfzEGQJtl/t7UoXwODSfh
uJHfu9CkoaHPp8os8hVVx6Rx7FaZw25cQFh/7QJb2+IJLNefd/OhAsKCH/nAcNc7OmB6afdnt8E1
zatD7Mdzg1uj69HfGRaTZb7LnOR46yEQNFuVJclX1v3hkHUSIudkileb5vKqMkBLD0DsXgdNPfJQ
ygFOmz07MvPZJ2XYtqvo8fNeHKk/3eum/qCPVXBkKwR1tXnuxjC8Ow0h5riZGHkRf+exTlLRE5xb
CkolknwJPlrrpHmyUOkFIDexLhNpvgRm0VziUftVz/dit+M0Kdlfd91wykTXPQ65Qr6aZf46lL7x
EoxJvRoaTdths7QuvtK+9WQFIB/y/EMwpGx8oWCEXtFui9o5TwQiPJLdzoli2sZS6MHTqPk/xsFi
02zIFx9I/qW13Z+Np+wXQQzHwYXgshQt5VtsyVvuT8OGflTNmKiQL8qCZyjBJu7tyLFe6EE8hQQo
WJmVX/74l4IpiOW1twxS3j3OBxx6PDBmacKxW0/bTPO/A0+3mJRNtAFyVvkKIjz+GFZ5QsKCu+6T
M2Coc23nj2lmq5vja+RgCBHsgrBTtylMq5Pr+t/HsbCIyMu+ek6obmxS77YRVsTXcU8EXK0nY0A0
Pt9FGnCKm7JmdSTiqOxuzvyvRQtMPksca+ubRndDeV6s2xp4MRG3b17KRRoM6/BeQPED9MVv5YiU
ANp271zlb7IY2j9unOjaQcZ5+vyXJg/HVdBoFnVOACLUM86ZPQBnT/VzlaTt7fOmnf00zIsdhuUa
maXAM9atXuv7QSDrt5ymuRXzg90Yvpuo8aswvrlkVnlM5QASYJY8m/OjsNzUjwLFH4345vZ5w6Tq
x/xsoJKbHVF3NeMyrztFCmYgO4By2XTaN6ml9dKykGA6qqhvSdyOO9SpwBfnu583rSB52076S8KX
JOd/Dq1pZEQpx7Vwa3lgZF0t2E+Mj4p6LfXM+EZsCz76yQoP8ZgNq8SsEJ+5VXxzxmy6jmQffN6T
lYr204gj1aMFtUInl26x9EY3WTf2Q9wyOp7v+Q6/aRrMujp6hHGRTNtS59LfYao8xt0YXwSFkj6/
xc9XTGBZTU1oH3VHtdukqapLM/VEKaYCISSOJ5gA3tPku/0DWum1HVEGfPnt3/767//2Y/ifwUdx
JSUwKPLmr//O/R8F/N0oCNt/uPvX7Udx+ZZ9NJ+/9Z+P+uOP/Oddfulvf3T1rf32d3fWOcjT8bFD
S/n00VD0fz4dTz8/8v/3h799fP6V+1h+/P7l288sArvasLH40X7524/2P3//ItDj65/v8I83OD/D
3348v4Xfv/yv7Fv5f/73v/iVj29N+/sXzfL+4jqoJx3Xtjyu2cL68lv/8fkjaf3F8SxHOq4ldGP+
75ff8oIm4u9frL9Q3vN4x9B1V+j6/KOm6OYfacZfoMmxXHnScgxuhPzyH+//7z7+//o6fsu77FpE
edv8/sWTX34r//iW5vcnbQNzqHB0XqBhCseUJj//8e0pIgrn9y/G/xjTQDfiRA4LWVHb+ejCV/Bv
zYUWyOwXxq9yY7Dfo3NcVKhdCKSJvXHZdlW5qaBYaT+0lB0qYzb3KB2OJs9+x/8FTN+HKqJbyOHx
9L3GjYL7W8CDCJtS3xoEOZ8DiDLWmEIR81Eaw12GiA22rZ9KcqUI+R1TDYUH7Y4+ei9Mtg5kWZSb
AL05A0IKVZ89SWuUqEhbiMZj6X9gVodIPIFcrbLmEdch/e1U4idZdsOQoOdnwxGYGp0v6G1Vqol9
MZXrzi7GS+6PLOz1Y1FE1i1mD+HNGcGmlVtHZIWpkdVLLaQnNTB92evT9CRZuMO0WYU59NJ67Ao0
xEm5iQEBFWNhbqElbDVVvyeGVh58Zxa+OAOc+7Y2t32E8LBOPxJF+8XT8hdbCsbG9BiJS4jkTk8C
H4vnWOxo/PCRRQe7NupHB9gFJoeR7DosBH+cl393Wv75ODA5Dv/pOLAcjihaAKaNkO7vj4NeQxKe
ooVfaA7uY/Yb7coMsFl5CmaNQQEKW6D/jh5qPaZgT8ZkY5Ud48tgliF5V1vAAlb+qK9x8q4swxF7
x0ts5jVYmRqmBXvdaC8iC+45OTtDS+bbn067vx3Yf34Dxr96A5JTw9aRAkvLmn/+pwO5cbLCJ40C
JldqVmudVnE9Wl9BMNB4IFcPH8OwhpdGTMtAJApzMFZ/QsHzXdoDUG8jklf/m1fk/fNHKnW2AsK0
Tc+S4h9OrSZzuHSFTM2TEq/VCI55Zyr01AM60jcT9NeyCAjqBSblS1rL2tCewZugGIHasyy87FvQ
+/ZDPcuKdGURukJIrtIrFLkTn+H/+8Wa4l+8WPZvfH4cBO4/ff+uLm3EO6SyhCrU123Yi8tg5fgX
0rF+Csoi5CAgzaUZyfjwxNA/uAGgCMPM9A0G7W8aM+JLWjHOnxGHvqBHr4ufYzOF27gYplWB63OB
9rvE1x3UJy9m//XfvANLsCr+6Ri2hWu7ugBsZruWg8lV/4djOHFzjbbOxDRuohveWendyZpyr7KR
WMFC2SuMiWKZINo5qDbecHkLVkFl0P2nUbC05qZyLisYF2xZSBdkJuIXAJYnVikSjAiI5DLMLKav
tmM9vrSobVZFHa1zS/Rrp6WgSntrwnhn1WvXqrzzNLFhrKhHDmlQnJJmSHEXVauUZKKXbiKpnUYR
Tv8i17Y1qlZmCv6WRCN/T/++WCkdioKJzn/FBaRetFVZg9ipFMPb/7gRvaMOI7GL80iEf9RjNyZ+
OSfQ4bVnf7HKdbIYWrTGqaeI8hRThtfqbukmbHG0XMr1QzY0Pn7iGitZYs88VxwhVZgd6QkCAEx3
n2EIWn1XcZauqDdp1VrtWy9tkp58X0Lj0PbssmEJTfk6MmPKp5H4hMaXG6shvRjp1CJJB9ZOQnPp
tpNtHnQnBhRex0ty58eGkHBwP6ZMX8Td1UZK3pZ/dpP6jf0R/htChdGfazS68aS5Xrz0QhMzqPu9
iXnizx9xQF0MV+sW00YxCixDOBwO4XJRjhu6Fi/ecMuVHGh7p/m+tqZZH0xgjgucrVNQE3VeDFtn
Z8Gj9pQftNkZexf4/rFeImFC54LqDcIpsQ4omPNz7fAbw+gztqBQj/uJj8KQO7J7zBWJLP1q2hge
gfZZXG+Z6Bf7ZEDWSST9Q4KsdaF13QHeOYOplFFB1ZLFo88yHUMHhcLMCmB+y9Qu1lI65urFbGNj
o3scBwXw80VTEa9hJskH0/EK3tQd9L6xKdv6GpGUvchi3d7GmOP6AU+/0c1XK52BKSMXlslVYzLy
pUjYf97L8aizJq2jhs8yqhiEp6H+QFZ2tkwSfGYdX5stzIazp2LmqiHPoCOrVQCbkjL95arpu4pM
csord+/IBKURg92NbWC+VnkugmUq9G6n3mhw56dqEF+1TNF5dRUqL1M7yTp+FDpZG3bk3sehqY5u
z9Gi6DLuylkfaaResdFLOwAi1DdPoapfdFlW4BywKUDx8B5qV582otJQBsznWhV+eA2Wwb4j6hWD
qtYiO9NwCS/6oEYo1XO0wWsX+4i+gtbHt4wM2A3hR2snmS2EWmdcmUEY17Y/hkHuPrlDTjJu2R+N
kRl4opvjaWynsx4W8peCuM1wk1NzHHz0ZOBvUrt8D2wrWEMgiE5j7ZAvnDKhGW2QmqV0vFfPyl6i
pm5+BWi1ggT7TOg69a135JK+GIkos+hm8qNfjmVtRH1PHGZTcVKHz632ABc+ftHdvDzqFcNIw6Sk
jwKXAOihRhBELjnzFLHMvDy+EwCRrx1FiRYQdbfUnNR8KCRWyNRrPhzZ/+yhIpT2SznaOcaWwlqz
grk7ixbRWhrtbW7jviDTZ7EsWw8/qr1LLKLdjMl7bvBRLWvZpA8Y7a1tjgwnH6kCsuBF4l0+de6T
qRRd5K5+6mmnYUJ2SW4ufT6KGlvLIiyygkeX5R4S+KnM9ec4dMqLR98ClVrWbTK7x3sca+vJSbOD
q2v9FpgMwbRqOBQxKmsr6vqHcbLPgzTDLaemtwpD6Wyx+w20gQd1LKPhPkhx0BtXHkckgUyMi3rV
RWZ47LH5b+dMsNJvtHMQQ9JSE8PSWsjkiPLzAVmvfrZVtbEF+krI/NGpzDwCs82qgyGFyKFGfCfE
ZB/Q3eBumG/6sKO2dYJdC4V7UzatNgP36X4FE/8X50BpMkT4ZSnVJrUfsojojbzHQ+HQqF+IvJDL
GnxgVxjkRanhHJHldKXgptPEdWKqGfxhPJi9woBvMXukunsiaSy5itrU7p7Qlri0DtpYlJuwB2Gl
d/ZGGhnNT87+gP6Aleo/YsOOdlXZkROYGRofCtkfN9dfG1TDJ0sOewstS5ek8Y1R00PP0s9QQ5e3
JHV2th53F+kjMUJehNYot/ZRqRnkKjIWsCsNNJsatcXYOykws3SiXAjj7eDUxYr4PYkfgSwPAKfj
Uczm2lTp31GAaNdBJuU1CcsTKt5V2Rm/9AmUaUwFjQyZYhNvBOoApx774+cNn0mz7rhgsx9I8yOC
lFH/hQtqaKb6oprqUFqxf5xcR+KidJMNAjdOXsunAK/7cJ2GOGdV28Z7GVpY84x9RaLpAf0z6ddS
FzCx0teiyaJtZ/r+OvF4eOobLjU6zZRIunDekEnhfGGgNNaIeBHzV6jkCOsbMzIjNZrYspjrZEEq
eY5EsKwq3KWNOseRCC8+viuitJW3/iyeQ9TYe0svXqeKwPseWN3k1PWOnv2sOpieHKuH72PD9yyR
TvukxAxyVHsSSw5ECf7yHZUfJ39i7DyNGeO0RmxGIivxzu5zUdQ7p8I97qYJ234U6GosNqWVecuU
gQPybRPRfyhuI1IR7C+Ia3wF9W6WqgxhXK3xf9RLFEPdXjbdU1Ll9Cultf10GHaFQJakl98LHZoK
ysOaREP80FZpDug8sG6Aws6CtQPp2JxQwCShziYHottWRQVKHz/N/ZPurGiqWpsCGyYEEO/VMXO0
TBIzLA28peb5fLdZeWpp0JyqpqG+c4kCZAZuntPUdpepyWDXLDw+wzQ+SKn1Z5tYqS4ZtRkIX5wj
v4XLq9XL2m+cw3/d2CmM2WKO+MvhwEhUgpM/ZsdKym3qiYQY8rB75Q1gcCJ+i7KIOJ65ias13Vci
GMuon6AENP6hYwsazjBJvvqndHQxI2eKT78tvxZ+n4MTM45BZ+lPo4VMPhgZjkxzkq4StINKe8gW
vUIw1kiXyaMWmIe8Lot476MQ2Tao3Mxca05+qFMfMEh+0ZL81Hh8hfbgQPrjEouN+QqY0K7LVdBr
ana33RQOm3NTQnFEWrhKDSavjEqRMLNsrRp86xtybi62AuHshTWSzjTYk9kZXbKtnLNL9aB0L7rh
MymaWlJpqgk1YVtu6gouvzG1uJdLxCOYmzAHvTDC8J/zmxHl0UWzyMRT3VmMzp4TYe5Q1t/0kpZA
gA4lCAJiaqz+IBrX3NQtarkmKO3jFBuLoiJyxsVGfKyb1gWohPWKSRDtKTKdjyJ25YoeML4EWAkx
tvgX3+/eBIStVd6CVEprcKum7ybbMrL0g9tjBBsryHJItd9ML/4lghOYkfpxJC7wknqIdtRU7BhI
Hy1ozfhXi0tv6TGv/CPWKmvnzTIyJaVYDyUXF60iNtTt5KGwsttU1vHBc0titW0PMwKvXmdUMYx0
2XqyIEbSmI9MBpU9run47cu0U8wVRlK6CDP1mlQs655M6q59sGUB55TtGbSDzsTnRqhsaV5xsctD
IBD4uTDxN8xBV0KLswMAjG9GXxMKnsTdSgR6s1CTPxw9qsxYCzd2aPcbGt3HiTJ/wUgakjvZ04J2
aulN9Hsw7KdNDVajZejMEnaNEyFPhi9hN+oSJz3ZRXRZtmljs+LyeSU1JlKGp6uscJolb0YEfn4T
u3jo1a3ZsimDu9c68a7ts3PXRta+avTV1EIb/HwiL07jHVt3skkdY5naoIk8M3oioIesMv3H59UB
85Q8ClKaOo3g+q6pEXc65eLz+aWv6hWRmHA90BfYVfjkJ1rw5CpIhuj0icKqKYYM0w+ubA7DK2LV
cm+5+i+3BBGJzaFfmomZ7WCzZmxspX1qLPgx4WDLp6TO9m5KLrdv4qwGqxY906qyT+zgGeWYvUE3
NLfOVTu+woWpmGajhdHZdUCc5C/Wdngy5hut9V8ypALk1GTy8HmYxH5ARvCAjW3S2uKslc6mICJ5
WwAvWneBaWwUrtYzKWHUwG29ZTLMrGIkXbkTzbhp/HlLGvXRNe8kgToz5aaO/TVT1xYwt3fNiB0+
1a4X7bNR7cywj4/6fBMqe90T87uLIFIe0qR2tqlRHPRMZxfIK1hMIiOh0Y30TYku0ncFFtGiOKOB
SMBwuEiaDAeIQuVe4jrIuBIgf8Ct3tuF/+KHH2GajG8EPyqFli0u82TbZrnxykG4iDDeu6URfk+L
llwGAg/P9mybHGhArYIMWTFO93bfeZ13GsOc0Moi+mpltLzayjYOSPL7jWwHdUlNrHMaoIgAe9ah
9VLj1VecQDaz98x3BnzpvEtT14KDsiamUEH2xJBo0WbGNwvz0s6lRCaTFLMirJMnlAHvmgu3JScl
qEbNQonINlm51wp0ouF1xSlVoXHQMZRF1ZBhLZPzecwRz2o7oFkMamQQYxmT854aI+rA7py1OBNx
mTYnUlWvMaBVvLTbtqOnyZyM8yjUsLjaXHQtZT4PE4J/+RhN9QvHc7hm9PJckgl7djUDPbdIjhYm
hI6cEgI3GPV3Aidh2L+EUtGjgFQHHrl2dybxVJTRZrXBarhqW/LX5wwgFx2J2TkELiTRNnIBXhsI
VthSiLtfs4Nq5GOdjg+RSW9hUqwU7uRiFW6qtWxp+wV5dGyx0aNNDy5p6vkbfTji1fd2XOVdng/f
mVLdPUps0PkpxWwQeO9m6p51NonTFEMP8ZDqtuyGef8RCDrE+nbIFSKWDNmCio1+7uHPDHFIQBJc
5FZ39yLFylqs/Xog1ROe2gStzUvAo3nGzgv621D4fC/JyHKGj9kbaC8xIA4Y3kPPdTX7WOFowG8j
zYNZBwk7TsKMuCg6MxXACxMyCZHl9EOdbNng7hjXqteA0y3PasS5ib0z4vqtCtmT0I44lGaiX1lm
82dbibfAYhsueiofH0WbRpO8NO++HFwQn3BwqOWXgfKz/cxWWOjat7QlhBQvZrqdkkrnYN9kgvia
wYi/djAlyRFxX9NKcAVsYoIZERdpIQV10zqPTaOBFgfYkbXNvSi9ikapKB/GPH9U+aerhCwjHyFQ
wq7OwqmCHHs5ImXYa2iXFvXQJqc8wVtT+MOqFFwvDaHmHt2e3jM7/iT6KvRHEsP3lcdnppsFDol0
ToKzOD8mI3sxm2BpZ1OJUQJ+kRdgZ7dncSZwrnqEtZDpKYWA+PBcf2CriDqsMmahkPIZG8j8ya8h
evb3tNN/sT16wPOGLs5hW+88JD1zKie3VtgoO4REwJb1glQjbWHr5S0PFYtcULyDf7jrAE4dtUYj
F+0Hy+mWs/OucW1BD6kS6xbWZmzoEY4dCKmGh8kUSOemLW1UmEjQOiF3WEbxZdAI9kOkIokdNw+O
TetpErSsNBMGa6dPqzTliXLyqK3Yo/NpUQWmapeM4kJv/8SHegUocEbhtQuw9nN5pbsVG6C8HFOd
LZHe0N0/j/rINcT1iL1w6VzV+dY02l8th8BrCuUN65N7MAhZY9ZPI8Ns4Xn7JnqxkIwVOsDDT8s2
2rVQKqdpBteM8KpSZRvTyvAvNTNBAzTONpteq4Ycc9+O3wM4Gye9Po827CRlZ4SeM/LV7U5/1MFa
OI3/k/SBFZTTeGnoybiIg+RDF7gAxlyuVIEaVMBEJOkOJAPCYKdpV7lguyk0Cr6ojZcQD366Y/Kz
GKoXOjn3qg/cRdNl4ULOPb+GmdVSr2H9muhhNtgS2rB6Tcdd5xO1g7ztUOrH1pInBtl0/wp9B4z8
HETs/N1clvdekuTDaesKFMV+YQMbnzx2yNg3ADGgjsd+g/hfbPiIzkkhfvVjuPVJ5LIFbqYJrVLe
Mf1R3YeTjU8Y038qk/DhkNZ+WZos+LHJViNlBEiTgG4S7OOBN+ApJHkToARi+1ayao628iHCjSUl
v548mp1qWcSMpV1O5co2ud7pGSbpehx31ZwHJAOwGX5/qr2SUyFvjQX20LGqj72M9QeVlB/DNN4h
330tSOxa1EF5jaP4RKo5zA3H+lbCrgJCtnPYvy6CJugQjsoHrmD0Cuq3YGQnORbaTcvKp5Y9X/Go
tehQIaSfJ5vyj9jzE/KAr35R3hjGOIzWatys+bRxCeHK5rBKOluFgnTImPnDoiaGtFl1xF9o1NNJ
9sNKJSGL+VU5GxGwExAVxzJOW4Kv2ubG/BLVWEy/lqErbzBgL+u7zp7e9IedtrRiYHMvA0bAjLfR
uNDnQ+VaPWWDAb05NeO1wWUbuRpq2cHpV3PcqBPaPyOvYEj/1Z5GxIiZmaNTsQ9eQt6nQZMschXS
ePpty9ZCjO9MYPlqDg89YiwzeyZxrmHqMIkenWVWQXa1dLAHve02xDO0a9dIkAe789QhGQ+mKLTV
QE1OnxQb/FRYL5aVPHkCcY/dZJIe6bAOR9j9mgf4fXTThUwe0UD25N66oGlGnaiBOtn9iHSHwClc
KR4syJAdgZDdKs80LmVJmGyAdyustc0VmGy4gSq3DMvpmHbwgJLIHVZcPorlMLyE9eiBQcfOQFdg
49ddsq3DBOt7Yc09vlUKRDjIICtrvp8tzYm+mddd+8rI1mEagMRwh0dlDw8aUvqV6vgCRK6Omt5I
ajhKfYkafJRltg46M6KaZB7BihctGSTlB/COT1Gg+VtCgElNi7TH3lLXXJAs5g8471p4DLNY/CE2
siNL4GYS8O+R5suzZ5vHPlbuarCARk7JU0K+u/+h9ZwCtBnWWWXRsnKsR3LkqyCFHiojMMZjd8lx
Zi0aW94nEDirzlggTwefPcGUG+vOJ1rVpGax+0MLkadpo/EATahwpk1eG5L9CWRwWbUnu+Dwsy31
jDb3LawOddliOSIcVgnZssebcLAx7QFf+G5bWLuGjstNEmJLj7WlyFjCE9Win4LfVxsF3QtSvXFd
Bxs08cQZ8NGNPbWAO6qvXpu81DKFRoN8fds0B2i6bxz5tONI3dswVc79mH0lzBT4QjyxmBpEH98m
P6Z+m3QS7ducPVwQsPZj+Snp3XQ9ky+DBkzfRL/sOQ/RxRItGwijESHb4J3BJQ36paYTvgpkbW3K
hKPW4yJbRQapWAqteefHj2ZBPaX3z4moYMY26ZNudbRqE+OMgP2xzzHT+SReBOS1Xpt6F0OZKVIX
zVGbv+hp0x3ofVFQKGcnajdcChPNlyPxiSYDk9FBeLvETM669hLZ0WnW2i0QJOcHSzRsR5R+h9Ls
bRo9fIk1S+xEue30oN5Wdvi9yhjBF1mbbK2rbrvJQ+m3/pYh4EbIeuvmnImZhorPJn1h2KX1q5qP
MoNFkOwJiJmtukBGkougq971OsW1ku4MUAQeUNJ00qMVXokfOZ5nw87fmWw1SHEYzVuClcqoN6SD
XAnO/UhTQOIIsBJSwpamHC9ag12+M9RjZaJmVCZiecZBmPwi4lk00sFXw4x8Cgpwh72IV/S8jpSE
/Ww+a9ZjHowYH3OiZ/0zGQG0OAt8XE4y3ETpdKtp9I+Wq31YkpkozjOM3MVTZaNjTryDlopfee5G
h+y90eLnJER/3RvYHF1zuPpWe1XNoOD6JHthjm+105/xK9jUvON1DJMZvwxdsq2JLDCoQCmRfO+W
KqFvu17UgEmQngEIJcTzp3I5iTObfYr/aTAtX3E3HB3ObfqPvbvJ9V2E2AfxJlIKv1qHVViufvpN
7qxCzxerYpxe+Jy1rvS4yhk/E2SdC0fF3kb16t0tw+aQW9WuM7Hc6HH53gwZkxyrD/auaffXth6x
eMCnpdflH+N+XLGn3wlVPpejHHdQVh6KadgOEp14ngRkhEfGmzDj/J4EJj2GdthrNREK/5e781pu
ncmy9BNlBby5JUAvUqLckXSDIEUdJLy3Tz8f9FdNT0dMv0BflAlJh4KARJq91/qWOukPWgBh3u2s
k+igANADiGjH7adJ+LOVCG+QKbNUHJ2tdn6iWQeOO1NiwgGIcdScHD7UU6OEMIgi/OuOiqw2SbCs
VrkkVjJ8b6YHrazrExAhz0XHBo6Ze1qN9aq0nRc3v8eucWVufiua+m2a83mfa+WfOIm/ZaZgDuvi
cxNDj3fT5pDUJtv+WCfn3sjfqJ9v2V1dnNI4TbO7cZPu2WExGAa3X1KEqIa3vc6GkVUMuhXh9DUd
4vFi0sKQIFgBczn70cq+lEaU27QDUKyrzVOdhuxhu6HZ0EGJSIp44AAIzmfnjvNDwJl8CQ6vNmhz
r6GxNwuIIVqVXlkVlZWYwFjMSX2qJsAdcVI8GQQVcCwujuRkA0VpRxa8fplZIw2pnDt4pi1zlur+
M+zL6hiYzSdNjXnXVYq9BvIcsg/AZ0KVGlUYXb3yWHUaLRCCrL0YyrZZ9PSLou7BJfY5NgZKXxap
XC1K+qoitDyZ1zRDF+DKsHWd/omy4TdIVGhMracpCkZYECWd6j4hsN6aIwWiIjvqlXYdB/4V0owj
0nganr32aGiy85Om2zQF7DuRe2NAX88atwurn2IDaQmjdk3BwZHUJR7RVG7c0bnYU/RgRx2c4Hwa
PLuF8t9IzrKRkW9sgp5IYoBd0KArmqifsAGCIkc94YkddBQYV9r9jNfxpkfKl27ZG0yGIbhrgwO+
gixKhMhzw+dRye9VztuY6UROKzqGjMjGMkVt748EEkfH8tsskQPmZjJ4SS2CzSi1d10Lt9j8VhVe
8CWagB2P476IiOyVkm2usGzIge4WY7PnNEQFqe2Ot4b9VVvm+0Ik/cpQOhP3kvUusTm7klNi+9Gw
AR8DxIOiBLVrtQeRpJeE42ZNi9VQKr/Sle/+zRHpJUDwuI1DeVxccI41K7S0mkOoyHmnKAR7iEzl
64t+ifTal7bMtkFZXRzXfbFRY566Ov/QOmctElNf9Vbz3SjTQz9N73VSsYRg1VJ6eghxzQQkDDCk
lv0yhM0RMk7qDS6JsxCFo0VEovYvEm7VoZvWRR3vtbY5GXJcZzDtfeCGL1QSC49N31NsGm+C4wuH
mvGZB2KvB7ckpy4AlOsQ683TydUZkhBPNmoq9OuB2MwCG4OJv7gJEt1rDGOfiCA+YNGhZ1ltk1I/
NyXt+aCvnpvRurR5QHZ5Ij6z0hzXncVkRRSAWRy6Av8eMF+mO7ZiQukelCr/oLb6t2vdwrtkYX/P
lOaQOSMIM+J6eq0LzpU2HC8UGo5Qp7cRfqRhAJZrCcpspaBBxq7fm8uL1VmIstuDWr1rBWBFp7Dp
u1nOZzpm71bMzZ8GyTqWmOeiL74jQEOwOpoHdcxhq0/cVlFcyo5jRF9iB+nI4ev4X5HE04pyc+bB
knhk7XxA70IFv273tjNdG7vtfSc/9a52ll3zAJDnhJIG3F9rvxvV9Fy59iapOTKDGJ2p96G05SRv
iEdTZrE3WymjvuZS8onNxtBS7C9LRM7N02QlOyUk1QXR9z6xB6IkOEWhXWi2URo/kdrA57F5amg+
SEoaA90gPzHsz8oiDawlX9fL7L5aZUKf1pVTEGTrfskoySmHgk4VfVgDdC03Qd73jyElZRmr4QHf
r5Rxid6iPEssEO2kkisDTRVrjIGkF+UPFOJ0rxeDvol53VeJWn3R5JabrIvWqJoRRavmsOGeuAJt
YTlqr6ldwxtuw7e6KqedUNS/k4YmbugolVTrNCBMQE0oekb9MO6J3/wCTpL6RguksrEcubfxQ3oq
sjMq0IOzwvdx6ehLr7PR2oha5WZXqFA0OxJr9ODj0Ybl4aMGU9fEFO8BIhYPtCU486IzBvGy1A9N
4CLll07ETtnyVELFVtYxXZ3VnNJbVfktuWs8wunTzrF+CuCoPWTD8FxnCM8IhfbnUscqifySIjHp
BxUxXpR4oUjiONsqqrhV8+w8RO68ZuAnwIGo+YfdMZPue25Z47OaBP7sTNEmQn5e0Lxd627+Xhll
cJDp/IrnBXtsAA6itWo88wOnP9XpXhSDkLQqrn2cvuDxh9by45LubMDOJEeL+aeJPhOleVG0vH+2
epqMbqFsRSeCNUiihxzF9ak2zxaJTyf6EnCKfWlM/caeh7WRZeGHXlk7y3UAIiWLzDTPyLYpNnoR
Vuep1XmFBSXh3HE6WBolCgEQZo4ZHUbScJCJzocuLjlFC+QSMXCkVJE0C00A9paUDBUzERvzHTdJ
vLUaVX3pIpBhrgLqrR6Vh0lrMQxb0DF3NOsOkwZ+Io6aN8e1DpmQ48EYRk7d9fzMJAF1gk4TZdkM
NqA6b7oWi2mpQbJN59w59JNNznhiCR+y9UELcaPamAXWATYEnPhwhYXrfHcqJbuyCZMj27VopaU9
x+JwMKBZBIan9/p8IkG89wygoVgq0LCSr0SKg4zPmIR42+u6A9huo+LEvvwCwKjiTDmph9lir1QV
UwdvoQ38qhnt1S88U5oQNE27p0Qi6CGaLO+PQWwd6VA8A1Uu7zDFy8LyJSFNx2RuqEIGHValyf8d
g11efrT2HJ9ajdVcb9nsqREgLoSPbQUoHLggUcQzIVW0diqmkl06g7wfkGY8U03eIhzQtlqtwGzp
klMSQsjiVH6QoOxWMVMQdXvF2SUqhtOyHl4zzsGMDcRcRWlgk8iqWwiY7aQBNWbZcndkJfUPaqnv
s4Id4kTKxruZgzebqS2aXWI8MU0zwUX9c4Uf+qVPQAWruflFIJ54aZEgUAYHjCNJEqWWWm9hz7Cf
wcmhKXMFUoGounKCBdMPVvWgjfT8ASA2xEVAOFf0TzegNmMF1h01PqCQWmMfwm5rIAxhjy/WPcZZ
vK2FM66T0oV1mrAAxFoabuoB/Fg/n0vOcQABFdqq85Cd7bT9USdcTGFnf42W9jMk5hFfRrSJAQzS
K7YUegefjusQQCZFcOw51wFxnhqvqBNzI/O0RNBcs3dnt4GXpXztUhuDjlqrlyniFXCtni3XLHQv
R7e3Mcj39IFWG5sx669KmzCQjfIUROKkU/DaYCjSPNo7B6VyOKZr6WtbwUa1E5fDdI0gNEVcrSb4
ZoZOW7LJrZPR4vZFhFNuFelaz5M6tpcoJ+I1fhC1oq7zGC5GYV2MSTrfqhg+Z3XGYhI7uN9H0p9a
BchMkq+0Wv4Meab5pmtZsHrKYxBBXajHGSiFJ3P7N0RBPCAAEwQ7TWX4WAWXeXCdvYiNu2Xr7YYc
nGuldt9KH0Y7ECQWa50e7kNFfFhxe4qZFV+KwWI7yZnEZTp9RVsV+a1eUZkO9TdLpe2SF81uKvCS
THL+xPzP94i04izaPRGGPO1GFsldRX0cwtg2K4G3zE3KH2MU9knAMC+0KT+BwF/3jRZg4SWVR3XW
qWtjOyMqiO02KutRxwcm0K6uyyj9R8v8v9W24eqWrtlInLGm/A/GDe/nWv9348b//Uf/tm7o9r80
Wtaa47gGwC7XQt/9b+uGof7LAPeE1VExSIZQnf+ybgjtX7Ztmi7+DAtzmMF//su7Yf+LJgU6Ara5
OlV9FxH7fy7w3xL3f7wy/3/vhmYY9n9XPPO7qbTbumUajoNuX1++//+I3nUMfxi58PPR2HzBohus
DNMqvDmgVmmXJABIS2ePJf60GfUmdxY+SQR0ENknsClbcE8cqFfzgx5kfmsj67SSsfA7HVu8Zi6i
Y4UTng1VTMGsrzMteVmrlBwJdWej8FKzfzqMVXLEBnTpwfZgFwAtYpvW0xwc6sw5pXX/VlFbJglg
Fw8pu0/SigyWkjQXVJ2D+mc0hIdx4Cmd3GktWyo2qp0/KuSA+uBtb7VN39DMp7UWYKVPS9TddTvc
WVxezMxOEF9n12Zyd47BFYqSksdAMCO6Xb90ob1kZIQBTPHVBAwPTXSE/i0EHAPNzwyUTZrVRaMh
AjBwJOdBa7CDx86r0vQ/VDCxzJfoXkfrW9d5pbQmPRsqyl61tluvGeNt2MkF2NaAn0v7TWRgG4x6
HQZzzNZoLkv/q3dz3nq16uEhdF+CpKhm6QJQfQXMWICUdaD36LGKoJTGB+LZsY9basHscTML6WAx
fVU7m20jK7/mqRk1tVYf/ZoTMDTUXKe75MJbqum+doSuN9pdT/UnnVbBqgMZ4uuEBCLXScEONcIv
a3mMRltZ1T09qz7XPyqts4BnyDPwGw6TJR80Ve5Wz4LXoG2ffsXfdYVNMaaS0eEM8gujKr2gJR5O
A0+f6KTwpMOTQuhIQTzdCiRM6feGse5sl1iobkJSriNoSrP23QgydBexCrHALn0nJeyI5tWWtu2y
o2dXgjLwva75+4qxW/OOFR78OvThXXicTXb8Q93s5BxD4bUipF2Sp2yxw/CDQG5iDTJoUk1/iF1D
HJzp/Bbat1E/T2gm5CdkcwQYOmD1Ie/3SK5QdJYAHVmhT0rILjSfXI5TbvLqjPsWu6hnzkCV8sJ6
alUgSKkAgVZq8uBqzeAXGTGkeFZXaZJZvsuRCUPeWTeCk1oDtk35U4nsJGe7e87kLnAQNKHEr0h1
k6WNR6hVNF9D4qpkGhUiGnm+hRtWWfK+G2f4u+CVPXVig9wguk7z7NP+1T/VaM57OHSEdgze0JDL
l8E+gZSBbrJcga14yNrFz4Cuy+esGPokZqzSaL5UU7gfFB3nLRr4GZ2Zz/14ZsWj+Sd/0npqkJPr
b4ZBlnu3jM0kRC7d658BU4PnBKL18UKqfmi9ZNjWUEzhrhokYpDZJHuQRAP69Sx0HfdGcRS6mANF
ChVpoTvjNdDC59rhjuRCrnJ1ShjE8auWDqdxnve0yZFgLMwwi9JLIxg3Woh4PaT1SpWL+6RcC1Hc
ahrMatBUq99RWcAaoNQeP3KMI/oAfb6hgr+pa9b7ytpk83DWLV541D2gdecMoJMNGCxYjAVYiJGn
TI/DXEHEITmYmY12GvSwdvEBSAcNf501f6RBa5DQxA3HNHcl4+Xu1ygJSqBtbKhPOYHIK6viQ1wT
NcuEPCdBuUlS6tEI69nXsHbvatFcmHSh7qNIosZDSzZA12FSm01UaKFUibC37mPREkFQsluIQwqz
Sao+R5Zz6xoqVyEkPCpoNFnIM4ZMx1kUIt2TGjJu7K4EHd6gBpiPOjhuh3iRoeStMTEYxKDNbMTR
K47j50jDzcAy8qaVUGvblHLIKKzHfiLzjg4Soo9cwmDJNkqPzcJwZ9wTGp0uwBocomk1t8wqrjbV
dJ5qpjxKOCF7M1/U5BC1DMigOM7ojn1qjp2HD90byMDwE5tb3oXAxsGRxugosaAEq1yb//ZJZfmZ
1h850+nAEBw6E3LyVIfTw1DhPxDl60wDKXKZdKXkMkntoLJryo/SsisPZaHvUvH3WxNaedMaL6Ez
vkcRiTtOWtxiiKaeaWpkmjlexcvkcSV4bklF6wPihDoIV6uALgLOO+F33L8piZ7tQb1bwdB5Q+VQ
u1eXzhyZQkYCbCmMTB/JEh2yHCGA+R2PvE2/VwcHIfHcMjr8Gm3olGOpCG9DBlVIkMHswZY/InWP
19SmTGwuB1OcbAPHAZk8vK7cpoyupofl9zBk3K98XhTKTuXFMfeIgJ9nyBoE24w7NeHlDTk5+mk8
nVvDMrGLmHs3GIl9x13so7mnHRvJx1zP95WC2Gmw4Hq5KuffrFFoxy0mGhgvjUN7qp7pow5oSg1K
y17eY2w3g1UHxtOfLAtkUPkIJH3TVKDVAGNQNjBxSNfkyZsDr4M2vM1BA/ipylpeNXFxdaotbKno
nUXZJ3agk27zFqYJ9WIAMG/00b9aoyVimHVCSwgl1KeKzZFyR6vCU6aPG7akeJNHQwWVaUxrnc+q
y5Z8J8ZakAp6Ds10tqGp+MATSklqlUHzb674Q0wjZnJMprXJvtzH97Ivm0DhwjvcPRaqRzXSL6bo
LvEi1Tdsn/MKZ0/bOCUOwiNtWQRZR3C/aPQ7UwasRqE+Sy3+GklQt5qqPmk9pQcXZidyvBZIHq3F
w9RRLSRoF+G3xZsgLfMzpJ03qfwF2axvZt4vjxZe72c5NIZUOD8uAYS+/ByWiqWZRftwJGNvkOaS
jYvIyK4XCSiFmVivPOJq8I+M7Sf5Bcm6rFFMSEoSHLMnn7o/m3+z2rettjc4G3pRxkxtIwcmz4GJ
alnUU0H/vgJ6bVMm/50ELQW7jyB6UG2K0vv9UkxY4qol4o+m68A058rw/Dsh2mRMoj3FLxVT0m2J
ZtSiBNvJYF6wsTHftlPnAWpkp7O88JLkE3J5l7RyUbKT+R0pDt1WD17K8fdX2RCdvJIDWEYejGvg
Ka5KMlBIJfB/36Dc5Pllk7VVORR6xuAwRU8cR1EkIoPtDzEhwV7h9ju1IZrzd2ae4Bp6et3QDsBs
NkXU+nMe168bre9AyPQVXr7Ioh9Z/nTMESA63wWYB8riCnNJ9EfEDWaRsfZhQWj+achEj2ENFWdL
6JCaLzIS7vfo0DCB3dzgHcl9wraunUhgzxDKQ8sZ43HKums3SbNhS2qBlqtL4qzj5jLN5o9RyGdI
9d1mWr7SNF17gCX+UzVo9nFiB9RNi+RSLP9ValT/1KzvfMkfy/Q4qHvdnY2nEh3oHiulT+Sn8YUn
GqHjvkHVy74ZH1G5z2J2QHqfIP8UcpHUZOw4O4qsY6fXuK/7dNer0z7KHQhosrrFSkU+LEKEso7m
TRXT1nOngc8vSF+DIITcubYzjE8NAaE2dNGSxlNNUSduCKbogBWuC7QXceIAyJINYR59+Y3deqC1
EpK96mpkafABZpRddaXgWc4mk1qEojvG5H6mkTAodXjuEHojnNAMlhsHtq87P/VFds7npAHF2I27
aIrV3YAEH15Uh2NcjNOrSAhkiGK33bQtzYNmGkACu5O2U3P0xaYS67422vpbm7Gqxuy2u8oyTjox
FA+DwycxwR51ZRjPSiLjfdLPvVe/TLz6hOh5Xco/aBYRujPCH1QT4oYmpfLdqjr06P+VkmiyiBA2
L7ST9gEt2Qk5TQsWJxPwLYxF3USwNmLae1627b6h0OQhVFW/xjbcUb4Y16WDUhxQ0l/Cmzyr7vub
fIGwGdAkRhltf84WhdEx6e1L3CffikUpiQas8Rw0UJ0DFQm6kJ921ape6ObieeDssG70MX1sjV2M
itqnpR/d3GLXBx0kd8tWd6omo+OoxHg8e5U9FGhSyDCoHNU0ec0TE10c2ZM41YJbKoMXwn3jYxWa
GCD0BsSwGqqnKlYW5o65F86sPY9UaNZoizUA1/VjkcTxG27nBoD0atBF8Uw+qLVxAHtQP1UrX2+N
6ANSqeeY5BohFnxpsoGqWWhPeyVUHyepKJd+gonb1uEbrl92OcBEtpn7UNdp8tKS9B5j+tuNIIHX
IVuvfm4f5JgAnlHCRyp0lHMbYvyg9W5Dlepnucz7kI/z+sIgfEJXRVoTnvxRWUeVatIcTRMOZZIc
NytxDopOuKqR93S+63hnDAtWMxFb1dAVn5DI6hBSOl47CgwhmmgYUSMAoNH4UhQF4dXhwszUag3w
Vr6RMPfo1bZiX9s0qXWjmXyHNuo2sQyiPYHueUKlSe/aDv0tMnk3snMtBJo4R3Azbnt70tZkky+J
LUu4IMIPr+kSc5vFwXNt6PkWATfKoF4MO6t1zeWVP1Y55gqcCcrG7MOVUpbGwbZYOOM8fxQOxOux
t7buUGDQDsNdkBZ7bY4JBy3Sd+oD1yzL8/eZmwzNl+qANMcXF/F4PbjDIWvL5s9Yma0Xa+Y3SZzu
DgxgtBHkIvlcwCkseJQT7Eta2xXGoIxMF72eX+dMviUuoqESQflRqtRFSS/QlILYO4Qpa6aDZ0OE
hEepEbKhqh/XoVJ+6GG5jtshfyhG94GuWr9xHDAnoZJsOz0nnNedbTYKabBKcYBuNTJgsrSyjoBp
NU8JgTapPXbvwf2TOHELeoxkgBlcja3c50zY+4RX2RfwuSx7rQgAXkSC8hNkBqouM1WMm2ON7hMn
ROVrAr0oMfH5Q9bAaO3RwIWmczXj/o9RETfVdnUE6Je6ObQBZLUZakBEt/ecokYJYOAF9p9a050f
8oijZl51u6ZIxzPg5wlxzRGdNYzJKgU6a+HEL1nGd3UJ3lnL9eTA201LSIyXiGrrG+PgGmCWU6a6
Pyk0tB6r8CcVdrtqyBL5gmKHuCOjFx0gRyDIokyf4y54jKvoyY2qCUdqzfsbln/SmGApAakEQ5Xu
PnHm2IVsL/eubFFtus2h09kn4Qja6PlcHMVAmjrilUWajB53YVYndnzqyjEmmAx8ZjIajwFcZGS+
pzpaGsfkC/pBbkhQQopCkF5DcQndHcMSP2VONSAO48+xmo81rf2uSU8m8ikbi1RW9jCK3Oq7QiCb
5vpw4q0izGwu3segKj9RFx2kxnuDKCQ8aeiUfu1Vld6H22TLuNVR1sgEIQKWTzvr6B8q8brtum43
UU3ogCDtoI/A1iWja9NkWKlrq4Uy/Ro5toBjRwqKHrFLN1moN4kzk86lDPZmktpVrxP70BFo64+D
RFRCKsLRmUZ5BK2nenCFG09zwlvfYfiekvAelyGBBrjCSSXvJsc62Fr1I+aS+InW/JjhzMUyNfcz
8m8Q/mPvgWIcoHbRT2WsXhuA3Iehzp8yxokc4z0ZIe5xEAAGIKF42iDRPkqK3as4CL4iduO7oUPA
2qXGuC1cw/EDB45xabnZiUcBTSh1flQ7YxfrBg9Y8xAHD9E2UOV8cs28eelYGfoZO/1E4kmN5cNz
pzLDzFiAj6WrKejDeFrdeEmYG5iJQgy3KnKDIuN0VSB4wRaUVC9Th8+ki61rHd8y+qcERPKFdqmc
VFaa+C5LJJ4x7aDMA38O5ZhB5Rxm2qc4Q2vQLHtY1D1A5Uzmybg9inyisRkG4TIfgr41Zw50hoF4
TOwj5FpncI6Fl8PZhGQCk9iZGP2KNfuIcmB+6PQ1CjK9pT2+uiQUmHP2AW9uw+4ILVscvc/iD8mW
d3tyL3RYKKrP95IojEIN75ZO3XGa75KqCRnzWRJfAIrcByTcdTP8jZX4lifBOibi13GGO6//3yYj
SqipnwzH/LTy4XHIEJB18Y1J4l6I6jsJ1FsO3Le1vnh2t4ada4eKocv7tyQKPuU43SdbfM9K/yXL
6K4E+aNNYsDydQ63txJ3PSFGT1aU3iTbNMT4z6kr79Zs3uDn/TREqUaBujM1ZPGTGnwblXIfxbYr
kk92hT99rDHZc9yJKFza9ueoqHe9lneK39uRbMakUO8ypmBiFY+dIR+wCKy1KrstOZDZEN5HW56h
dMNZDe+aisFpmKqbQHNDGZwTfn5rhHJfLq4Oo3s2VG9q+l1v2TRepzrlJnAmVJvkB1TA30xO15Cu
jDHUF1n/lKRu3iezO7cTJ5/l85Eq+IYxnox+vC63sDFiYC5ABtpenhuTX26J7GYo/SXFvEuRDNvp
2F9zBSlB4mQ3PeCDZmVsD0qhPdXtdNflfE0vaZuDYs9vOk21VZ62z678S0H52JUq5lH1PmRcPj/d
ggp27PSkacp9CjgwpX+Gcj2L8d5pyc1u9TtJaX/HNr/VTbdmxB360j0ZyFeCTHwvN6Iupntnku6X
99/KMU71779FP1yXb7WG/vvtWf1Q0uBl+RKZGdec0h5bhvHeGOXN1cb7nBZHZwknakdw1ONxduV6
uaBQG/9OSf8oC4G2QL9rSvkNgeOmJvn9voyIRmkPfa9s8DXehTFd3bD4YdNE4HZn4Tw3LvAWX+Yu
2czhn+W3K734hvR0pfLbc3MiTb26g34jv+C7CJFM5uo5NyKqU+PdomCyDM4itW6yVb4wxeDwuvUl
mSGZ8rT81XYa/Q4DjVV3SoyNGbn75WeiwHnVw5flXy4/UoGhZ5V7VdTma1JWXaP+3pzlEwqsXGNU
bI3COlrodx2ezDKolu9xPD8QVbf+vWtc+3LBacW9loKdLPIIlC96Od2jWL1P9XBd/i30850Lc3V5
k9okxdvB65Qa7kMkItRw0Z2AotuMOLW2wie9iI7g89e1xRDBZ/3JCP6RLqkAzZ31zjfFfJ/S8b4M
02uM1bDMhkPax3cZJjc3Tn7MybzogoCiPPhevha2ixmw6J5LqjNqp1zDpPtr1Opdc1pS3CHHGPln
PxQ/ejZfX+pxupV2841u4QYlk8Xpa9DEN0bkuznZn4k5EREEzc8Mn/9zFRUpVG1sbN1OXev4kZZb
o/FIuVU3vRo/k6TyJ9LZB7Nll8w3I6V+JHSiXy2PZRmVs63fA1AweRjOXuKg/5zfWByuWpAdW/Z7
RWUxKqgWSWoRves8Lt9cHmRkj39daZ1kTYJZELR/l/HRjyOqPxUJ0W0ZroHk8sU//z9mdLJeAcTF
DJkiIlHS/XJF/5k2giL9ARf6VVFXZPiQikUE3S2p+GNG97OU/V8x1MeQ0GWFry0/0qGp0dsJs3MJ
+mm6LmPBHSkW6/azDNjecpXLzJY7yVlDpFInxr2N+Y1h91dTz3Pq/slDhc1C8D0MzkdDfYwpnlTB
cBXT4k7b8I9mPQ/mfRZMkancVftlUgLoxOgguj1K5G0ZCjWtWGNQjsvXHEfQvSnPy3oS8WmpixjT
zZ/NCDnkrP3+skAfNwbq4mXGR213ixznTRvOyxBd3r/lycwlry3RYWMVElnK0xjTH+5I3vEqRv17
m77/Pj9FvXZaf18GehFTVi/b4/LTy79Wk+4t6p2zWV/dbnwLMBHH2nRvpvRmWLifl/+DweHOU0Wn
eo9tZk11ZgPCsj0p88VYpnmjS29kYR5hxq9/16giZ7MeHmP5QhLe6zLBTlh4lhljea/taLovq8FU
Jw8lnR0lYjVkVBRF/sOSmiY3nRVgGbujkrwP85+Yu+RwB1Mzvs1hf52VfS3gSdONTDAKZUN2W1ZY
uLu/71zGNsaCfMSu4K5b8z8X3dhkgXTitFzfchHohX+MwN1SHdy1zBDL67BcVOkQ3VFuls0SgWC5
VB+XmXcZgbHi/P5ExpxTAHZavpbV2VNV5N4k5oPad79fU1r5Fkc/yx1efmSZkpanQInope8Natrd
MY9InuXjloVmWVRK9E9G8YHKaAv9/ras5cvUOvb9ztbS7cTrvUxAFS8Z8VzrsSkflglKV6b78tqj
ASNn52sa0pvecL5o3R0HaEpoHyPPMsV23lbzNYq2sitvy50m2vZW6PJgl8Gm49qWqdNmUVuus264
+ul1WeOWaxmoh7h08xIcjoFCArxiXfBZoF9ZNHmEbCnlG9vMuZ2vQ7XEZZX9dRTDA3g+EH3/jG7D
+mdblM0vFBzelxdgGehN1pGchyKeF6AstrXSfi5P2nRiLmL4Sy7XVUOrM//utFJClYL+A6PHHQH1
Neqyn6EJ78Ki+zg/BWAv0qr4Xr5tdwwDmd16bdoKRP12PntjCu7CLfX8OZ5pwGYVcXHYlKgjDOwx
W5DcKe0WzaCLYGqEZDiG89NXbEPmVrk0uZV6szylZCJzJp8eCpvLzRmBwRwYu6FKPmRpWevCDGjM
mrpvVD38gDl/QdMUPqbyVapWtstCoLoorlZpYGM/zwTp2sUZ6Az3ER04Oldk3FFRzRxdxbqmGbWP
ok5fFSpEBK2OKDeSOlGZ3fDpjguoR8mJ/2wkpzWizJEw9is8MvuRY+IFmwuhtMImDLPYB/3TOPML
1LJS19QOzC1iBUShCfka9oRZ3o2Qzzp0bmuBSrG2ceitiFomBoGVajuTkoBrYluQebYjjvjeThxZ
ycXZpkTUIo35bqLa3A8NSANlnN9h4iveIEBBKHqHFGltkNDnGuGTllo66lzjXDVW7ffgm9Zg+v6W
Mu3WaR++KsagsUdgFzYhnUxa7BuzEfpqozT06HBYE3BHv1mv1zmqqBr44LZmg9HMmExFfU456aLs
dckvhyLQRoO1NePoMXeL5zDXPqLS6baLMm6JfHlXEJiSXQFbacwlSTH0daI8+TKaBXht0lIZhPWi
lDHnWUkHDz/ZM/QAuhO526PXtg4hqferwez6dYtRHr7D6A01619TxZus7rGXLZ3vJBs3UlOR5HTF
T5iH5NBbTyawDFT5QesPj3UEyN0uNpVeLNEThChXOD0pTvNJFO+3lW0gCNBqtlec/sLBywMSmPTO
gm/EkWtFmWVfD4+lBncSwRo6ZuQTtfFHxhbZikvwQiWG11IjkaTICLyzuvxEqPvsKdLgD+nVF3qf
ZARiy3aNYC3ke1fge6O/utItxIkqpx+vtek8dSVWNVo169ApQPcshlGh27QajyB/SPnIEetGQ4LQ
YUoIjNLQ8FrmQ0p/A5uW+oOL9mSANo9r6qiAUP5ElnnXrMXfZA4fJMfGK8Wl01zr09kxJ7gbi/eJ
dsBzWk7XUiYmTZziUtDTWmkT5yiZAuogqFG1qWQbQYkVphbv1CFrvIJ1v2kIZ8tzXC5RpmJjJUZe
uvGV7EDc9CJAvDj2HNgNtmuhDe8ncu5y6S+NA33MuZBbOwnZ8VfFxu7s/0PdmSw3rmxZ9ovwDI07
4JiSBNiJ6tuYwG4oItD3jvbrayFeWr6sSZnlsCa8kkK6EknA/fg5e6/NGFrnOLQdToDbDDNLmfGa
A/kGR7JTyG9Dl8mMrpv3RoSSrCHvAU3QmV4M87cMfamqihdUdH9jwT9qB1jSUBtM+wrs88JiVhuN
dKemAP8Ivx01NhkpTBXWMCbGltTTX5AAFGat7dei2uk2Yrtv0m/hC4NW58Jo/5RoI6eZbx+75s3r
GQGLhme9KEaKvk1DaLus6Y7+MdLyKhmqmZrZ+Nx60R7X7m5SnJ/BnAH0i9Hwzs6h8TLy3Vf/3jCJ
Dh8KeCpGnO6QAjzYtZxRjVSoyin/vX4+Z4x+kcSgjHCnhnMclhtlzst+YvQ5TYgiosjm1xN1ILA0
TOQZNwSDA5+RYi+R8hgmyZ9btYFgYl/UA7E1CB+yaLnFzHR2f5+6Tpobethyj66OozoYx2Lp/YN8
6dc6vzT+M6FIwMQ2p+jcMG6YGMxys5oOaugnNVGAjkZCPMeYkRCyjhNWLids1+i7o210KGX7I8W+
d+yMje8SyXU3pMbvUR+daQWbBxSDmIsWMKJhGoFlxIJ/IINuJVzQIfWDmCvYb7dF1NelGFEHZhdc
WcOlL6uLXRLXqmfE8nH/ltjphbRLfXRHfUFgddLRbNwXw/qZr+oPUspgWqeXvGbmoWebUTVh9bHM
60uj8xoi0vJTeUShWozOMbseStV/TUUCCibtfujYDitnDAaQmowXnHOSMm5l/vFoKH0tKjtIsevZ
sn7PlgkHnVo3XwLr/aD8haTagR70nHADLPIgC/paKwZBx/D/+KSq5pN7RmDuntAmDbJ8UZqcTizD
Q5OZlz7uw8X3+xMG+ieQaMbJlMuFaOJ3d/DrI1xoqOWmqznSJ7dhQZK8ANY/uISnlEThLWP+p1gl
2uclfZCx2rovBPrQv13m+I/FyJ7YyuxpguFdSusxc9LsWK+wFHObo/4w7Q1VoaOM3P6IO33nGZh7
vQ719WqSspoJ3wm3PB6uDkgmsXD1G3QP2kvNV+8vD201tHfrV+esHnTdr2r9B8CfuJAN9mGvLqHK
ZcddMlohrM7fJCw8OhHq2U6WXxg2gO41650nO/LJtj5vRJq5OZC5rE1YE75g5dDup+pxLE6uZyA4
ajGiktCsVgMayohLOiuqX2P2OMw+HU7xIyqpTFFMIUVv7j3ap0x8OrgzdXVCWDwEqzUyY5swXi2c
11HahO4KjF0Q6wXxogtiVqxkuSVIaf3WpknmnYzO20alCFiGpNXBBNYBh/VymhSM4lE55yWfWTCz
8pr0zZtqyrfBqk8YJRHNRbTXzBysnig/GiEGVC20QqeyvGOCXyvn3WajPJQEcY5x0x/8jIYEre/O
SH6WnvFO7YLcNfdOtVOYBEP9yKkO9u0cNSxgBnPKJCRTg6cHq5VuEDFjhfEcOUDnenwIJo6D0Vof
8SGgcUALvKfTaheMkyjnIZX61rHq8aFm+fcwRyfTI8MSHhGVGB1wKWLmJvQRDc05PHNJDza9B+kR
3edqXHyypy60qwS43Erzfr0v3OGpavrmZPRMxv08uQ55d1ydrL/5KRasarqy//GG0mySxn023DJ7
dcAt9ZADeIp9MuPjBYmdwh1JLee9sOVt7MVjUad7YBDWOR/QpaHiDhkDvK0E2f+Vrf6vpLm39Lur
+/qP/v8AqW5L//8pzN39A5r1fwLV//0D/xHlOo4SGzYdGRlgdOs/olz3X9Kje6BQ60phmZb73zx1
Q/1L8r9RPhBmOgCe6fBj/w1UV//CMeE5SnkufHsIrP8bUa7rmv83StmVpvIcy8T77gjTkp7YMMX/
Q5SbkU4+AfaiWlxwmXquN99Rfs93llP+nEVHM9sk0K3wLFRcuKhIlFzYQIzyMUfFbVqqDTpG+ud6
mKyn3N7CRVO/+1wR+SDuYqEffTLu8diXnrqqHpYDMEsHXcnsHcH9j6G0m5QbG4eVrJoU1QdBM0tS
/54TPmLmo54oEQ+1EhZ68qK7TyiNT5Wj7lyIprc6737UibN8IrO6RQ3ZtgOkPbJnPXLY0PjeOelb
nEn5KpwGGZMkK+yGgbf9IhKIDhdC/3TM1FPXAV/xems4uYyTzto335F8zaeu9L49K/2gpoz+IHpQ
BkQFqZYNp5p9E4LCJowd4hn0I2396paSYhzaQ3sireG77r0Pp5frZ1xYVzJKHCtxwQyI4tEq3UtF
SXr1lu6ftPXzu9bp96SS+gpsB+qwZYgH3gxReXireCCwlgTlyf8HdwfSPn/tHwRhJQ8x62046pjh
MDDXsLTMf3K/jq//ecArw6fu6xRXzYWKNUfTMiq3v5JBDnFBFc+qjm6s1f5L6XLmGI32rpN9dKtS
7yXu4euVOrGPyKawIWVd9CgQ9T+uhyVp293aYATyN6+WbxjpnX0BfMF/Cp2g9HevKLCWZ9xgjASF
fiULrbkK3u5r45CG+PfTdmuJD4XfBqNsl/u8YfPHNPKsOgf1svLPbCVlmCgmalY2Va81qTx3SQ+Z
pY8scuaMfAEdMLp35M4LDFui+Ypnt7nOhY8l3ZhB42b+b68Zd0ShzmHD0esg24bd2mZgb6FZviLA
S8KqRCfYWPIV+NH4GqfA5HxAJlbklJckKftgNrTEfLXCqBlJmtzn5IV+5kBPWZXp8XGoPGdWE8hG
1ZcesebJBPQjNgd5xP5MyblTgu9JEacXK1xJYtbU3nRi5zp0s3dLJs/DXI/UltJReT1+YANXWlKz
CSS1DePBBQlgVpKi3p/FvfSs8RRv2ATK86zv0p/zYL9kCMBfJzPPzglzJN+k8czWRz61Zd1i7fws
E3c+k/+cBd12TB9T77O1pi3v2J+OyHbKZ7PBS+UrTXHup+Wzjtg4meYjCwTEcl/kX3+vunSyrr3t
RkdEyjCshGNdSIG1/v1RasvsAJM52q8yMuBLGNS7igH3uWicQzt2Lg0bhdVN0PPa6bg8TSySl79f
y9Uc4eYsjVtrlmQ3ddaKGlknxzFDQPtvFCYXF8nMdZ/m59TmNJOOYFJt/TjHkXh2rIUhu+ZmquxU
XBqzRGXfqlM0dZRL20O/LofanMUzq+tAQCGIhmWql+OqwbX+JW/+fcijpb45iOwsv3Sv2K8o7beH
FHD6bbQrf+fUdhHOyEGOqcm11LVD9tATdPnAWTF7YMlv79pEBX+/7piMev/9LV1ehgV2yzunmD80
sqNrNKb589CIbR4VSzCa/cdSpB7HFqQ2fnXWEy9yU6no3w897ic6W84UWmVbPWb+yV0grvxdkqPK
qh7NKL4oRRo66RgwfAnfJIIl+SLyIDk7SUHyZKtJrQaAUyv3BxtDfZyKKL4jdDC+m2x0ccAM+6Ns
LpiI1gN8PUojYKR1ZpuvIktO3ibJrCGpTVHk36uOIpSD+hhN9TXfNFNYOY5TAlautO8FpdBhHsGY
jmp4RTDacc7dx66NtMKqK2bGcxIjfyhEsEJaC2qe9Dn3IhuXkfP+F2g7eUxyW2a2SG25v6PUlzDu
1iywUTq7eXuvhrcmdVFldf115OQXGGbXvuAXVt30aQDGuO+McTkkDeRXz8MRmQ/4fzUGFgiYDaT0
9cj6ovT6nfRr9IT2jNUc5cAeZPfWSrBefROfyDJDODDrP8qDBGZOK9FOfnfnRduBHQCmkMlzz+nw
UbkxwiyjOFiYzUhpXjpE5Dg9e5occyfYB8Dk0MrI5jvu7LdKJulz3Od0XG2OLwOXNRocWlCa05L5
EDPrDgbZOwd02DYz5pm58LZjlEwiLYu5XebGp1HDPoM17N4JSEBhZSnKu3qZIYtlfsCy9atU03in
LXx05uRbZ91ipF/sZ2/Nrde4zZ1ADRlIpIq2KW5aca49/ccZMD5MRVkesgz+HL7VDCMfxq8eQ8F5
KYklHrjYrGJJ7kez/0fUv2ZtGTgS8+ng4pXswACgrxZsf87wqEyZ3c90v6FIpmcPuuS1sjmftwVR
BhORRlrVb+nEmtlx4lussXqvrfq7jTYT4eg7qD0GkwOJZQS4Xs/E0czvslceQKuaoWtbHGavQWsr
yewUvnjSXVvfhIzFARBrRAPT+WryWr+1YvDCVrfeuS9fGq+cjxlsuHfSV1mtMP1eM3VW7L9P7QyJ
x/QNiCGJ/eb5RWiYLH1dGzeoRBUkEX2bF9O6p29X3ciuUScLuxvi5b2/6vzCHCl5NBJ0IVbeoeJw
XedxgJNqI0E66jjPUOObyU2kPd38CbgX2xN3JSO2IOs3tOLQvGz3Gcf0/KvMfzLZQD2zUam7+K5x
1gl6dCLuiSb9Nnuhnmg1fi8ccoO/f1TVkxT9903iefWrlEi6swevEAaQouKQCtq42JIJoJ79Z3ML
7Fpjtw2LCu1CW4ARt/3pKuryZ1zg7Egs6AN2h8tR6xnHH5Tobiahsy8N/M4THJM+8vNTbDPyt+uD
Xtpqn0TeXTdlqBB140D7YMIlS2bt7ZLSJEm4H7Ii/5N5OIuIK5+Ag8OYi/B/TZh044k0i9okiWci
nGdycBW5Wj+59UQOnZE8m73xGyNc85AP48nByLSXrZTInPNzXURhR927H+ayfMDc5DXNwzxPG6XQ
3YGrBSeAYX2MLJQlsNY49PFXzV7WkaPG3mel8esMYZ0WFB7ncZkQJNsglMx3w+FOn+IklG5Ldub2
2YDA55C7BCdWiaQZgcnL0+pgkOYeqkgTBNYzp7YE5UP/nsObPLFmWfsmgZpRdAo8Yv5UYNm5uOYR
JKUdjrj4MeH2GDc2plNbiAdV2Wq/rv3vjHH5bR2GG9j5Fw6NKSzUwjwM7NaB4fr5WdiOfitJVn2o
VqxoTjod4HNY9yNmrF0Hw36n0Sqd1ijBZ7TSpEgQOAUdlPM9NJmass4yceVJM+zigu5yLEWgNTcL
U1XKoKqS8mxWw1W0ULgEI/zO9Q+p8ald+9koiP0t1+LS1+e6hZJZJu0983ciRCWhth0d0bxf3rNu
ZHlZ8pqauA17NRvnabUr7ACyOdJAuZ8QZxwWOBDYmXLsPByGCD7b+L/aQ7fpe0+5yjFNQUaF98Uc
oul692hbgvjx6ZStvjiOeDmYFDysWLp2lp5fCliItH+Ls+gQ1tLrTPdaEprEoJwWvihD3awSJnXm
3jJWEUwKdzUT/fsJwVDgCNy/lCHJLS1S+ir8kSGCTREQ75QG2q6/0sTsLkxMq9NKE2GXV7EOAQVy
4dQdrhmwhYFK/DBKVnowo31dlYVJvmlbdMpcuw9d9NB2kAP7JWgyom4nesDnlbfMVc5HOlji6k44
q6OR4AR3Qb7bpy8dtdhOxZyj4Lvbod8tM7Wqx/zCxCnRx2v3w9P9sQNb91t75lcP0Rsjg+3fsh6V
elN6GL7nycNFXmYv9Ihwi3hygrbobVL7uD+nmHSB8C7ta+G78U5ao3wCk87byKIVlSBLjPa/Pki6
//qAf5oQwV1No5KUmdgCqF/La1N0/efMzQqQ9kNEswPM2HvvUw8u/Vj/6FOirx1weA9jNqaPEvQq
Ymv+wTBZFvsuho2TTQ898N1rA0Y2EHHtfFXkgLicUb9p1MOFzQChWsiVuZPsLWAxLd8oI4nJ8EJj
dfWPhcE8gfV1RyLnoD+GMT38/bqjSLVuVsM6eaBGPskNQyDH98dOZ7Piu8nJHdPpWkPZ2KPNvtIk
jR4QH4nXFQLETg26pPBpxGu7biYFmkvHf3/KVO/oa4C3fz8dDMPmNEe7uylpyg0pw/OK0L2nkmY3
Z2/zFfWe+Zp65iGrpHj6+6V29f+K5FIOsvxjaePJiAXLZF5izJgy+pfe5uNIOl5kulrRO9OQ53Fa
YRdFBSi0Ki2YcMWA32JMHrI1wgoI2lEOqnxrTPMCrBMxb/WH5fY7jp3kzUH4QHs0RpEHoQzcwFuV
EdLSY3YggZlWlcNEoVzS4czdDQRnJgl4eBgIOrn1tJqYXH2024AClIF3so3lsRNUkqh5zrAIa8gL
Ru1zNE5CHO7HtsAhwcZ6WFux7GVSPDlt212k6C8C7Tn3HbGqUYLWYuj3MBUcRCys15xLvxlsfDTK
/JgkI8IiHUC54XdaJqyvKxz+3eqaPxbnRfrNUwyjbFlWZNYzPgHGVTA8jB/anwdGpGo8OmbLDon9
AWk9H7nZeuYpwHnM8KmiaUJH8TC3mEpguXKk2sQv2Sc9ffgpsgtA/6HxZpQVVRCTBu35h0pIhhrN
h21mDFiMHGLv/GMU8QLJr4kD3m/saslja9EvV/1DVPqfLlDzCguwLP3fjdQdQik6+8DDp5H5TFRh
hEiHMGUNKgSLX5O1ktZrec78L7PgRGf38auoeyS7vvNjEdC14grnDgaHndmt95Gt/sEYsgR571wM
7fZUBq63lyYFkIM6Fi5mYwelZf1Ev4POd/jDkHi3xsvjlPswaDsb6SUuUz+FfULgscDbapJNcxhj
IoUZucyO2uoO+WC1fr1LkfLCaKpC1AjDjr5HYFmOfoK38UT4+A0VNCxi5QHEnn6pmaldFQ1QP7Is
vkqT2UwzJufeNzCxIVk1mmKmmR1XB+bUSThbVKAzdkuEnVg/2I259bPvbPO3JDoJP0FiM41Msxc1
5/l1jMSN2MCwJ2kBGFCBpNEExMhIHiUgkyErISXH7Af/FK3rY2e6n7lX8U3sGkwzh11TR94Bgkp/
Su3iwtQlsRhTtEB+6ZITLNdloTES1+TmaMjZHJMETxjS2gtzrjSgp4K5pSGQw3sxc4m0Yd37jHYq
WTKEq62fILm3Waa+6A1iXXMbhROpR1QNGIg9Njzfif9w5j+RaxGZar2AuPLD3CwODy4r7CBbQXwI
tqRI7GYKElSVJk5m9of6wi731UKTZym140sc5emuhntmGvB/hqw7G8UA1sHIH2NcvWEG34/GF9qw
ahO7h0STDtAkTeMQzwoT6ZTs9JZV0MKp21URkVbrklmHBVfH0bQALxXijHhpPYmVGqlEWZPHuQ58
yKOFMa6ENpkNgeBNcqwlkVLWTAd7rKeHpCLNx5m73+CaU7rs2UiCTXdYExDqaHRpJZp9aLUumHQ7
LoNxRqMQ1VzgabORPekDUMgrKBc1zKlzbnG85FeTDP4B+zI2ZXwj8PbGqC0xvI6DRJ3g/e73Jgf3
SPOeRfFVlXXz5CbVS8rB5mapMYimEkF+1pMPvkG0Z5qg9ECx9EwdzLUiP1Vr9WpIpqQ8URvJdWBy
2iF5iOWbwqbiRBIbL8AFF8hpBrqGlgNCP6JYMj1sBqqkDmUW/JSlnAfclhwO/EPdoaiw4c7t/aj0
chyBuNNM+Jh8Ql7wGoznWquYuCwOCuaGu8kwrUrb+Z3bFpIaxqrrWP6sa+sxqVOif5nu2EsmAg+A
IdSoKcTSGVO2bZAaAimsCIdHKov5kgqQkaZhGfsWzvSeO4MVlc4QcxKVhaNP63f0j7IfEnA8RO4g
v2f/Uop2ItikQ2bj2MtpoPVtc28lE0Oj2GwPKXlqoUpjjpE46uHzrAcP1wMpKHYSCGG7p96wkrMA
5oNXy7lAcKEmQig0dXYcqnk+pzBDdhxek4NuypsqzafIY7w8zCPhTf5XSmcHmRy5Kqs/gLlKPIOJ
/GpQ03IPVchI6q24aWhRohfQkpBdEhhoQJRGvscBe99KHChrS/IGEOo7wo82bJJztseZLp9c9H2c
FsTg2GirlyhcxmgMpz5/dnuEZJw7YV62NB1NFlNzE6CjI4Tvkjb3o4O7pai+u1Q6ZzWivh5gE9L8
y3QoKn6m1tZw5BSZHonneYhzlKTWrocpENa2eYylxX4d16Rm4/hqq+kxgRW9L9Vymzz0A+NgUcgZ
8a/cXt5nXFBBBQNBk4tWSQvP1YyvzkJuD/lYFhulwmx/liWlx8R5W2/Q6OFo+/AdEvfHmoSLyzFD
J3oOh6T/ii3OxqO4Io4iy0aUICCmRe+sDUVQOxN/KJfEOrlY35BT94mfHDxPf9p9c4Y85h/A6aVH
tIT9sTTrXxBP650xaVbgHwA7Yn6S1x7LAwhEsyO33oJtWFjdsVqwksfjisIG+X26uv2JsQIgRgxW
/AwqqtR9S4RA66LreY+Yqg79fdKr5Rj31bsq7xTehb0ESwvfIIWrNEQ4yq3sIJfpQsK9dW2FKqBr
kOjTpbvqUaNzuhYKhVh8rWdoYbBAYNkjUS8Qo2x7nF1ripPJR0Uy71N7g9b4cZhkaxbi2boCgP1M
0/azXJJmr43mO3O78kBzeu94RcW8n/KniKeQhoxPj7srAvDTKwnL9ksSEwuNWwBfvwQaYqfVXpQp
DmNF6vkMx4c+XhkYaBPBHjdKbCIWpDyeTD9zZEwxQmvm2Hc9JtRdvnlb8w50+ywi2L3IfVgXwFhj
cU5Ff2tH60fDtRUCsMtCadBoquQbHBl5teUBQ3l3AjT6INEC2h0MpczrHC7Jee/Mz6nP+Ve27fZJ
kNtIMzMZzrNS5yXtV7JjoOBnE4e8TVhX2k+SEWTUFwfu8bypsDYlW0b7Z0zseeCCiyOvJ3ufNUCn
AjUrf92Blog+JhXKqmFe88CRELiMrQIfJjWwCht5iHQ5pZpbl2MjnQcXHMChTQEcTyQrRtA6bqXx
QTzdvDcVzEGCdZ56XyyB6mNg/QOvfcwQajdmpXNLN/vjo3CG5AWdAVRxKc4ATENAEjokskPty7m9
ylx5PA2eaqtdZ9+PrHvGSEMVpYB3ctkPcA8XW+1ok6rA8MPgj0IKPnyXPkDlxffcY4LnfMd6m4Su
ZDZf6LslYgAx5469k0Y/hy2+v/1sYewpClAUUefVx4yQmJ05+kzGyjbkslmBfuR/9CLGQ7YB0gwW
ClhYe5IKrrlG0wcQ5VDYQM/04r6MAr0GpzdCFuQzv6251E1xTC0/D0ksm/eWOzyP5RpqvvFZD/fA
9ougXki4aZoNRV0QJDdmnyA08iuk/zicR3Y7QStyR2x9f5ysjogsDzkcOWYxxJrh0DKWp0mgqacM
MDloC86x5V+cOX4n8YL3vK+udgEBuJgQFsy4uFZTsyQZ1LJ1hNURjRZ5ss2n6cbFubO1uas8EVMg
NlfPRWKnYMQiZZLM9rIMG1j+j9abItb3zshna6G6a7MKeDD+Jw61OOh74pKE8xg1lrqUPk0d6vas
Y1K/9A8yak/N0FcnA1Lvrptr4mWy8cYCshCQpxG3g5EI55IRv5CqIh3MfQX1f3PLAi5d5uT7ZZmy
gJMUIIclPwNcM3ejZl8hUrnfewsCODHi6FUjNtrcqYzDZBpfEbBArABRurfLlMsLhmk0anjqpLrA
x7PJJ/YRei1jg0JD4nw3+0JcxIyh2kNJI9d6vYsj5n6jsu0TKVgvBT7Ng6Ycz9IR56/pRacuHauw
8Zo9/mb/s83eMrTwFwV8M5vL7gw1qjhUHcRYgNyPfUdGaTt5PdJsOAGrl4WJUNWhKcrDUPQlmNDM
vkeRhH6O0B3Ghdzs2vbAdiK7TMa0O60NkBWXeL/al+ZlqfJbT/vxCGA3kGhmmIbcOOSBXHIqMyTj
IrrQl3m0XfFO9tEXXKPtdspaqKE3uazwQgZeH1GMe+zXlJ/VMHDarMUtcr5pAMZ3RZbeZlPlF6ja
2a6zehHSHkd5qX3x7BFdMvMTZrK018Vg4NgLulUjjk6CzXDS9kB1TWZiBEPkAW7Y340Ddg91V3lH
pEsGKwQifbl+ml71PGO611hCH+1YvtuRZtMfuMp1+csVbMOWgLhZG0ikuw2LqkX9u0SgGUQ0ouB0
1AGapJbDD/teQRSPHrPkjA4MllPdYsN0hp95iRSnKks0rrZfnORcvBkyF8wYW/jQXIYdOzRsNFA8
WT9+1IO3XlL/wSWCK/R4OXFCFl9GTzvNSb3h3IwNCUl6/UMYJq2tqqDlUZomx9F0YH2yA+CC7o1m
iKGn9Jrq3L8ac+SjXjWvLvZRRmXGEEw0JcMY+S4VqvZOZX/LhzNvrUunq/owQNIeG/oFHPy0fGzk
gJ0+Kg7tHQEW0P0wAQRQkesmsaEt+TYerPRYqQRctpDHcaOBY1Lcz8josIPR0dDZF0AQqs64ry+4
Rh/bdS6PtGBBZReX2ub2UHlW7atZSCjDFrQCoR8FTZNdmrAHcaRGhnm0R+TmSQSjm0bq1KynBean
V5HIiu9VHc2J6ZNn5AilkW41ImWBx64CBenOSPZpPMR7x8xt1MzmsusiG/teLOXe0Zv/xCtoT7fZ
kZIOweEvcueLu3iWN5xhpBlQvB8LeoMRioZKrF1oEXRgYxY+2Kb9mzPNBbvkFNA7rw/msroP9UKP
MzJW86uKGFBwE/GXMkF7WzBe9POY3BV9C7OpyPTTSkhElwgbNjjGMHdefzpO9JUv4udggM8wfTao
kZzq1EmSU9s3l8weQI/a/qdpELrmm0Rhi9L5KRvzm0ESwsIR3ymOk4ksGKcI7KE6+xb0vpl7XYwv
s7+SHEiHjZe6eIlBuaM6nUOLleNUw+G1LobtWcGQdBLp5Byg3vMDlM5ZOKdfNr6UMYGGMVo9wXcc
bHIX1d0KKTTsVAZtUojPlB7l3pDY9j14Pcy60vvYL3KyHDnt9XNzYpM+ToBEUXrM6mD5x8xBcbAq
MmnjOkgH0R5Fp8qdqRvAM0pHAR5c4oLqqg90mcAR9734GCMnm9c053LPjtVMlNsKg/ZSJrR0/SjC
E83bZi+kDbooSGUFBgfxS3m2Bk0pXpHfMUfmESpjmNSquTNMBrOzeYVikijnE4z1O4x0f5/6KQpq
HKE7JCPUe3X2u41Akc6Kw67uGrIrOT6FPkOLI0L+Ggmz/iymaAnrjuqli7jGJGGNcWNd3dy9azKq
u8RFMR9DPIeQVx0AN4ASi1KCWQA24Aydeo5VSOpc3TwwmL5jhs2CZxu3Nff++DkbglTIDDIczwSU
ftt+Q/xo7DxjoyH0uYHZTPzdHahwkEXlyo3cDu4+1xxZ2z79SKv4uy64LltZ3ryKeKtZZA5vHVXH
gCnlYFka2I/hPI2m/4KnNL0i1T+3JZjsql2m/aqhziAaFObk7CdFNBHSP6elCGg18LIy80YAB9Fr
M84pdbF8k+bJWtvmKSmtsNZ+fO9W9d1ixF/4bupAdRWe4DSCJB4hsoH1id13hi7SNKB9UgkhNSky
HHZLfaE0KDgHusR4s2sZvqeDBG9qaOfmqeGXA3eS8w+AfPvKMd6UR/guWWbVfkg5Qnku6iPqAgcE
Fg4hzKmZuMAuwNRNc94EysrMeGHVkaTYUmbVaLXL33E73xYAA7vBbuRhJtilGxagOEv6ZOkopTX2
keSovyfYWbOov3TFwCEFBhdiK073MbjUenVk4DHIfnNcU7GEUu8yY3meMzGcFzaEQ0STa5+2XG+I
NOjiOg5sXbr0M8HbtmqdW0GCqa5Ykmb/YxXzA3imiU7yhKoem11YE2hPO8hjTpkRZ1C5mH40SdrY
yxXKCCDWFhl6rTLYsf2fOCp+zH7xw6x5bcUQf5nehgTyEh6QACFJWjgFtWQZJgJPvFXaRzHha0hK
ATeDIVS79eoIPyf61o5f8pgjIn2Qb88kjjdmLz2hodeLDWVHqUNLZZyU2ZfMP4zOophEweHotgrK
jU1H5xIz8PvCOBc7ivNNTlaxx2L3Uo751U0b96E0I4JEjm6tdShVcm+rn7YDwlDT5WP4a6mjYRAu
JzNyA+epDdaOCbuvmcx2C+8r4u4B7Wb7JSNXXhe/fR9nnBNqguhTCeOe0lAQZbpC36kZatb6JZMG
N63lc9Yqs8eMVKMdTRz3iB3lQ8X/VCRS7DiXjSFkc7BmlsOkvAFN33Qh4n40uB1b5Gq4InCgcFDY
8W4bQ3oRiR94qL2w5sXwytbIuAE/fE2i+IlReklHpo9P68SVHvt94FbZYzsN8jjETs3d2/0qY/Ke
yoJpYZYy+eWy2OtMjydGxgoFSElXTP2KHYkOvYpYJF3naKtNbFbyMpBEK4LWmsmVmckY8bxxX0qU
GVCzT1hCquMAaro1xuiOIngi7ralRGV1LzEAwGJApnxuXU7DBbYADJTmBQnCXWwhYMsSzPYES0In
avOTosJG2MWl6zBhrnxwg13EhmIQ/sewDCpVLTCHO2ZpBksPbGB10f1IUscVaCjP8wFwpqwHef48
t+2HpmtyJaOLMRCXPbpiAHRGpx/WzgXSRWhYWxt/rLU/SxpJxozEFdo99HSXkWK2pLCcZxEWmJJd
d3mhEUoINSkygZvlH1wm52WSP4apJzJNGGFMACJanjoYuE73ZjBlCD6sYeZokile9MR6IeLrHf3b
ZRz8Fwp5+zg36ztznyRoItcIVeKxTOg8hPCJy9vLzhxsJiBZDqtTdBKo2veOW9Dx7NsnB3JujtWp
gqfNftl0OygBL6YDp44SnowmFt0qSd5n33gmwy/DydT+Kp1fzuh/I4IR+EZ+mb5LvzwNzYhfw3JC
FVVhjJhJM7QB/O8bgb8rcqznXDrXVP7Oq+Tq4R45IDqd943ZIIVI9kNH94PFMN95uQ3l2ZU/Y4Z0
s4pWmmczoU68Wl1WwUlqgF/c/R+ezmO5cWzZol+ECHgzpRdFeVFughBFCd57fP1bibr9Jl3VKooE
gWPyZO5cG7yWtVVj7UyF6zz1EOs4T5JH9Fz6QZCXpWax9VQ1Xjdhc41NzLsabPCgKi2lIo4RKdCG
pNaxsRjIvxIKTVP9nBPLbFUj/+3NIUYPb942blOc6MB5HGxhN+GcysqAxkOf3J1W0t8SFy0kziEo
KBNV9tbssxeDwUbNG/90Td1VBYzI3lFR4jeqe0e0frQcJ9iiNKQS7MWQNEzy9gXtB1jZ7awJk3Wd
xY0mG2zCPEtLT9Dgfhwox3sjIr0QYYJgx+7HlGOlBIN/n+EVcUNilSxdHD4hAvjqeqqAg413hgtL
c11Tqphsz18lelfsyPlTRbTG8eC1cE8qWF1RjLuWZ1Jj0eqfINqTL6HC3bofquWdY2twcG6iP0Kx
XOw3gjP7ZPVgEYgPPSCywVOze7pj3yoN4F+WJ9OeaJNideTdBrbxMDnc6oI1YxdFE+5WXoOzZlDe
u1WeHfuZthPaQjwI57qF/r3p8V+Gf/NZRsV5cmjctEJzoKCRQNPAM4rkreZskXSR/EIzQcQV1C9V
iid1HI3Y02tYpY16sGVW9Qy7CrhWF4bHEpVixNFnG9jAPNRQAvsKGDkUBHp9dFRmRN4qlLLRDH+G
mepQn6FlzPPBuOks69LaZbLRtUI5lAGeIr2nZDu3pZI+wcmYWivZjVZ9a4/duDXi6tg04Os6Y6Zj
O/iYEutcWdp91lmvWW8k9xTz1yqOBmaUak8unhv4N5kHtHL71iKx4tvdJ72wsAYpgmx8M3Hxh6zO
OLafId+wM1fEfq2R0CYURMyFDnaHOcXPs82K7vZ3GpILREG8L0bH0Yj9cdg6Dzn182xGP0XT2G40
vWs4l6+hE5IySg14uUhFZ59iQdLq4WZKcWRHLOmjQ8jXKtL9YwU37RCbZbwCaOUfpT/LGIe/wIx3
rWTwp7g1bzS7PEXUyYC2U78tBfDnT2G6NhX9u+k4G7aRcRdcLXt0H5OGc3MRPrDKkxWu3GRT1Fl/
cGtiBRzk+12nkwkr0HbN9uRsEXQMhD6ojYtaeR+ZQzepmz0UWfRdWA6Mpdagbb/6MArmExMQmWxS
Fugb4Q1F0U3Y1i/gzkigxGF0iDr7PciAJJpp/QkSr9wZGR1dnevT0wshh/nxh9TBIJWPzovdMd3Q
U2wdxlx7tHCnWxP/UTqZFPU21br3MTbKY4c2f5U9qmoG4jYxISJgu+iKlZlV+cmauHOM/Scz8c+x
L8cFvCzxR/U5HdNr1FrRi9Y8e1IZMnMIyVmTwDKscMdKVYJHn62YLZeJWLbxLcq0L63nkBh6R6Cf
wc1sUgWldJccIkL4VuXZjxZpvwG9GRZTlbq1+uw2a1r3Ia2Vb6Vio+jC85CnwZqTH6ZkVXtuaNDZ
UbKk17JVVogxCbRczhVuNvw0NlJ2MpP5rsVktPdgVfY1zWEhwjx27FMI6LbXaAlKrazbwliKeolC
/Ky6yUzAiaYY4GFz9MAamKLeR8wdar5En+vhI9Vy2lCa/CVLx27f2/bNWBfKHooumW5/2pRz+KVZ
xb6qaDlU88JYNXnFaVWH/FdgCuJWIgFqKJ2rgECJzacRnQtrhPoad7G249jyYPt999oDdcUvXPSx
G59zyDajxrd2mrg4RmV+Z7lKvO2c1ts4Fb/mEkZycCLR41Konhujw1U9XGmxF790Zgnmv15DCjI3
nUPjKKS6Yy3/CU0SvEN97DPE5mMU1msk/nEdkqUqSTqNfoNOIfKOMbaIVZw8GTPWqvTfqpzjop7m
UUysMwy1QeaTGe1zpF6OrrarrAfv6hoQui2qgZvot8PBShudrxosx1aZCP/RnZGQpYgzcWDsdPLl
Y+rSnUYJKKYDrEDKWGhELcmo6simkp3mYH1LfqghEcQBf3alFjGPMEgeqLqRTffBVBTBDy6PyuSr
IPVoawUcC1R7N9tQtLwoJ5IZ9FdQxIAr3pgu7mrQIzh6Rg3KyjfMu3kCdYMEpdDY1SIAOkqucGqn
UXCmwboxKViNaUh5HDeKLYnkT0eUrHVQv9cDlGuwhOYmnbRhNZtOtg8Dj0Hg4/URhjROk2u7qLZJ
I1f5naSWRKkZfV5N461dyrfhnD9kaY+1jU0dJ2aSk3jo6ZQsMIHoxRVn9kiUWhU2eFpRHWioABKW
IR3MB8q3pjbgSIodiGIAjOQUR5+ne0Qst47tEvvHAYqiXnrfPtJOF9DnumtwqjVMqeXl4Sb1MvaZ
VEm2VU0lrcamnFJZfpeEClRmR4eFhY0Fkr8II1UV145atx8IMj06GEIkwL6irOLKwVl5vFXjodu2
hJdrrTM4DdTE0aZ/IL8yMsCbd2eucNsD8hi7WIeUtGIO3ZOVhkfsnstDEgWAHweqFqTA6PpyNTpX
21/UvY7rfmYa7s6Jn+JCEtHoSsYzbx+RqK11bfxtR+9nUrNzzEFc836aKvuF4vQjKIJQTZ+pbCJa
RQRU/YbCK/D+/RNHEdA1tDXa+nW0h78Z7gJpsZWtpS8CEAm14Y8+cVpzF0qFkCkis/2rqG5aqfrC
XvycwSVVmvkqGAP5RAuUQRXitZN9aTOMI2xSEHMQaGSXMh/+6GN7xhgIkVh8mXQWA9ykv8kVXHPp
Se3bGy1ID2pYHihwwB7v/1qwW12DAjYqTvL3NpqvcxlfLIBTfI4B99PXeBIK7LZOlIs3k8PbmtX4
XXMp45BxBCtf5O3k8soRBorWXOIsfwHAuXOb9ma5DgEyxdl8bXXvJ7c/7MY7yzUqc3Ykq7LrivqC
Xbm8he8ftQTJYjL8RZ3y5PAp8klTVH+iPPWVbq+lzU0Qjd9oRs5lql7NsNi1nOBtX/lZEgz9cGXT
2NAPfEsb9Z/cO7lvwAqPjZ/uoOk/Rmm2lqf336OSm9fmoJjK5FaugpPV3qqym4XZIj+Qmxi0EEdi
fQVx+5l2Zdvsz8uXS9Thiq/Sd1363yh35HtC7fuWP2sGjgbRzWhOKvci90CAQAmTy5F3VSzlXPcI
ddv0URfEnFXd1txLBdJEUjo/fqpfa+hirUUvg3po8vnJ99JP/GURJaTZxea9hIxhsfeqHwkwz+Ve
yZOXj+oCBwKj9sCSLeH5Vb4EnoInp/c3kB2vGv6Tq65G9VV69+UEZYPrEs5YVKrbQqftIvN/BHMj
GKHS6Dn8x4cFLZUCOqpghU3dNYj6V7Mj/emTw2URCSiUgxQwsR6g/aZX250QSYRqtFBMrP5msut9
M2nfAkIRIArPm4EPAKC/V+2OR/8mP22Kf+gr+Vd/zo9eZe0y9x+9ye70p5H5K++I4Tl+q+pLiJWz
k2mPMi+SmjwTw0C+pB5a2PslCD1uK0//mIOZSx6/2zq4oW/gICPGil2afmGcqYoHOj++DDl0now5
NGdnls+VDF9/8j9xj6CdVORpDKfee2gpXMgjlvm3TE1uMKZY7zZGNMa0b8z8Rh6RjC7BoslgFs6J
j9rJs322D4RI5AEXKlAzVeAfotY6CRuIpATdQV9y2xxCTFkbQhwb8bq8sbvwVxcTnfHbdrLfpKp/
5nkdOcNV7fSrDJvRz44subhY0ivk1Bilz6+B+6PNrEEub6Sz0PQwAesfed//3j9Iz/kQvKO++uHY
dK1oRzDxBDRr5RCGH/JK+ZF8RtCOt21o73Rn/Dax4yQpOn4PnfE7b5eXCegoGbyNjDX53jLUHU99
5BBLVxhDO6JzIdjKUjohlCms6EmeFqHPN2WIQ1pX0rULAYvbzimASyhOGINEK5kLM6R6n/B6WWmj
gcOIvQtQcq0EFfMfa8/zrPVUdnfy3ay5/PVJ8bq/GBe/+vNLz7orLzal4YKvpW8cv/hZ+DW+AdnK
RIodg/oFASX8G6EkuWp+YhgvnCzSMqc2saF5MtaFF0XP6ZXaNS3Z9ik1OTiH/TGkeku399VzuD0w
JH+0cfruCUL4q8wghNXv6LRnn0xQWxxoL7lE0WdhRB/ToH0Lesdvg1tt8rYCZSpb59Oromtgp2+5
R61Q+ZlCUFrzKdScd2rTV0trTnVYL0S6ANhbGvdfU+78Tq51KSw099mtF+CkZobXOOK6g5n9JzfR
6iFjuk3Yw4OMXInA/cZx+nVe1WT8q4WaN+fdX+5V66rJngcQgcuvTz72pxwWsvEv9HiRsOdaN7/P
vGSrXeN5vPaATUk+gg9CctO41yYc/+Q9VRIeId678km5yc0B5fkSIdNa3hfxLAsL92caq3dXXxYb
xRmvScUHyXX33Z3qvNZG/mRV3Z/rMnmKKj2PJb5//LO8jlYu3mPu3vzqxe6pK/F45C3Vip/jpAtx
huKnjqJx7v7kPuglq5flKS8aAGJ5JbT1i1YZy29lgX7wteamGcx7oGKolLhuQH4DNxb+KEHf1ZLV
sJnGv8jmKdLXUGJFJkgpinSfmmVcGnw/ueSXtPd/VGP+oyB+RyaI3Ny/zQ1DoJ+6lJlo3E/I5uyE
qRcGdwVnX1lWBC6JffpvCAVIdhDCj1rRP1un/0MScDOl4GJ8e4fTJNiifxvtXDtvWLOH4Xz9b0EL
DP89rXfLlhXk4/e/v0jkwEEeVv3RoS/JxWCFK0HE9ykz1fDh7njz87J3y0LHzy3dfdGAGdAJ+izp
YlndhLYlVyr4S1nh4jijrqE8GO1PNKQvgu+KoJySC9x03fy1UMMELaZ25T6b54Ms5I2p/Pj6tAoh
FXWIGme0ZGE33/8//Y85IkPb96xjAf13rOt737eQndsXiCpljaidO1IZ1g4B1WG2tGsl8YjZgLuC
b6161X5Q528BW7Z1evXoehrU19Gf/5Kx/oN4+Njo9do2ZEwxTWVo0Jj2PvRXy9cv9v3MURFYgvIj
IwoJyZ1Jpk2eu/z/svMFRX/xn71JWI84D+nvglFUwCSOM7/q1B49mNTwo3Th05lt9NqAFVOZynla
fbn+xgy0q6DdFqqlbNlICs7Ewm59aD0hGY7fslJKSAPjn1pejgFGvGws8movGI4NWYlKYfWUJM0c
lDhBZr8SDSgBu70MBhvcu+73D/JQYf/qRvDpT/xCRvI1nb2D7H7/jSN85O/NgvQMr5UYZ3kT2e5M
Bl2Hdadp/QSa+4zPkQcyH9rSD93t1yUyZizoQ3aA67BPE430gn5U+n9jRcaJU0zPgTHC0aZxmxGO
AvnDsT8kDrGi+Crfq5+nw8gIr83uOwm+QW6+o7GnyDqz13Eb/OapNdCrl+ZFNhNgzL/eExjET3RS
pC3xdZWNmyBKdqA5o7ILw/BoBDTK1IxG1wT7ydBMbUSuWcQXHa9Zdyib6ruzlacyYCoCRzO84U/r
/Iv3Zv4Ht1v+4iEoRvH/LPG9xDipY5wQXW9J9l3Kng9bAKZ9zDAC39hTAmiL8F4ojbK1FGkFtotG
LdZAwdz0Dh4WhjWxjjLv+NNNvW2rNrdyhbk//BXKTAqYloDhQaaLJjxSTrF3DX26k/Db2nVueR+U
DhfCmzUZF8hINfZXRFOz9Y9VJ0uTLFESew1sZBUp2IhJJVGWsEnRs3z05rtTNpSRUBjYOfzg/21Z
bG1z6H8BGJcBL6vnsubKqu7nxxmkpaG8IBb5c2UKeRaaNzLIacwny0LvJPklx+IrhOgsv2PHFh0u
Q3g1mubchJ+jAoTWj7sTruWwTKpfwAcwRkENzj+qk56Fi6fdJdjJU2QA8cHJBiJmC8jOGS6wmLEi
Gr7leU16tE8t99gBH5VFhXP9y2R/x73zKWDC5dml5EcrpT4NSf4r8Rb6h7/YFruidOs+9EWxHLUk
3rCIr2VIY8t1h+psa7vGA8nhVTS3f7LkSSSBFvG7824k1vFt9zf0QXrYaNDleIF51Qp9xhmr7KtR
SsBN4Cbjv4D1O6o2lRLrQfVJoU7tn+wIC/wTiG+flE8SnkjIJmPAUuijHv3bBaQr9F8i70/Tf5Lg
XL6XESDmrmuaCrWPOJ2u/+FPY+ulLJU3eeKz/zZH6ZdATvPCBflLrCEvRQ11yBN9rcQkTlhmJc6e
jfDfoiYPWrly+fDElZ+a4MZLjL0t617hfY4jKgh12RLlT+HdyhYJpnU1UQXS05MgZUvZIt3/LZ2N
mu0dT78JrX88XNzmNm1b36UjIYNrOwRRkKXYY+kw/fWB48pACK1NA+/VsWHTFt8oNd5NiZmAiRq6
/Wo3L70FI5Ehwny6VHX9OXgHiVXlri6PkTUDl6Wjac47OneI3CLrqdY+XVn55HFwXt2qaXGSpcIj
Tb5q9JVtpZ/LWjpl/m0y3lYKORK2O1l/lxPh/+L+NttmzXBZliw9O40m1qGsdPI0ZTeUQTZvWyf5
Tu3d5AbX3mAcNHN20fINDqw/cs3LsBw6bZMF3bHkmcpQdiLCGIV5xGoF7O9XzgNDPTx7fbq2pHO4
1YrPZWEjqP1qozt5gSwWgpytpCms1XfyRoLUlFUnRqNqjNqzzHe5gUu4I4e2aBgObaDslyfldMYh
ty14VOqVLpOv1NwsERSzNpZN0JDHGSJ284YPiQEl6pVhkuFNW036gwrOrcMjUGI0GUsSRktA1PjN
l4biJKu103/rokYbrMxUGeLL0A/oO1RnH6QOX1q+TzhwfDJU/EPogmWDyZ34V55CV9VvbfUmhz3Z
kRJyJWauPsukjBT7B7XEJhm6+4x/bzySQTRBX9vRvUU5KFLKJW5ahoKkd9qhuDSO/ZMVn2kTQvzk
FMm5XvZCdNO7QZkP2OcuJ2g2Wpn8Ax5oC/8bISnqk+lFTspyYlbz+ctvtxVoq0FXnoRbKj8OhIaZ
1LSElS9ewwBom/IiANxMu4/xHyMf9zA8uAEKAg4mckhRIlQ1rMf8sgwhSHPrtlTvu3AvN0t+LIcg
GWUAmjmQfciQWs5CMur0MN03Y3LrsryNUDaL+cWkVjmW4VPpu6tlTAFywV1MBlI8wn+bdQyCxqsA
Z2VBdLX4mbz98iUXUi8A3CCub6dO2S7DldzF29S+0iB9bqAQot06DkiUZDOUTdH1m1USj6//e9ny
K/SX7Khx3hodx0wGZqxMd8UUrlXZQMetUvQfQjbl5L1BwX3SWdj81r7ovf8WjxcsGr4EhCov6YLq
TisYmXm1DG2ZRFnUEJF1J71ML7avfctmOHS3fZa8y0Yhv4bj4iXROO6AT1Wi55qj1hzEKGHVnZ2B
p1PVBQlLaX951w61EUKEOyEtyw4k7xx4COd04yA/G3gf4UFLJUzMjL2B/qb5uwVwEcTVTTpD3uXX
cr1H9WfdxXQDwcweIOz2EhPK+VH2Z2Cbd/2IfVy1irToSxbrBcv9v/RIDuUHG8lHmUzyFrDQnuRX
h4Y91PC6D0pz8jYGuOOw779kspWjdsSjcavHWIVV9in63yRcJqN3cn3MPFgRMGRcgM4uF2/qxUvZ
/oPyysvMonqCGGiPf0oND913LypUXLm43LHAls0PCFouVsDMJqaVi8uHkl0kWg9xfJCDm5yBZV+I
ajl8IST3iCiWNcbSu5dlHWnocNeH6QYiMF02OAOXlIgkoWQM+WUJq5eVfodj+U9g4IGnj6//Icpl
lxBIL2nUD7W/N9yTWlgLoFz2OLkjWjFdXmSbWB4Ut0ygw6py63LUdjTOS/6XUgbPbYbkSc9/zZlT
cPfeNdHXFBT/zqJy/WXZyHmyjR9Td3xfzqrLsVEOvhkdAyWDirOnnA7+/5Lr8OBSX+sS+yghv4xF
WZp7ZkDczkenYdr1NZOY9c2mEujpylEjJfTfIUr+lMk9FfhKNGS4eJ0ctNgxrl444Z8CIfQgG43k
gWTKL5uN6T6bPvoOQmpK1ktquWPLmHI4qCbePa5xkuwz0lfORtA/a/iKYwMWr1+m1sifTVmzpb4L
VBZUtIDc5TnLoMp2wzQs80hGtdzgeHL3eeYdJJaQxAR+XyBUzUcZKWbicAycb1GQL7DpWA2eZbSk
3bRp3OAkk0+ms8zwMNS25PUOMj9pm5aIVoagqwYHkyYAYY4rY/AqdzGtw7uq1FatwgyS41KRdy+9
jbeKDuWFkGk5PsnNQCu4V8mZLV920JyfBtNarS3PTVns0qjnH4Y/ScvJ6alxgks1au9F9Lz876kf
zcuSiFLJtU5t+9cO+MGr5XtScy7uXYrWFtWJEgnF5EICsElsmt5EF4KVrNOaH9dAP0pA72OeHoy8
xWWk5j8IPxq0XbsqsO9RXW38ObiVkF6GZsYtrGCpZ/aD3B3F1E8JiAqZc1T8PnVEPtY8PiH//ZEd
FJLmfYw1jwwweRoSvcmfS5xEL9PY1cBdHHr/uFUyU+SNZDqMJWkvxbmVNUyGg6z3ntHcq4AqZAeV
tPKUWXvFNaCa/nOwMAus1DLvUWvm96S5YzpTaWR3oQH3oUfMjjrmok/1uag+lycgj6K6hoq5bHP0
aV49eBJaO687Tl7yibI30pH9rnQL6VxiaTyLry4mIuxBVmmuM8ei55lomVfLZJAYuxw3jmleluS8
fL7VxliUUJ9z9XODkScpV4m2JWqXB7nsiL0CEKAR0FjOUTpHYSbRBW+o+Lh3XCVekt1BVj8JbZv6
hdrqW23cR5P3TpvUt9dXtB9YBx9Jbz3kz4A1rwpHyxCl0FZndJDBurRF8Qz/cK/DONnGjMCN34NA
x7UQeHh3yWoUI1g80dcV44IQQVp1kugtpEu+iIM3PRpAfgXIwsE1fdbhRNuhZj3YLpADsYXUe1xG
4SFxNEhvegUQbxl2X35FwaCYTmVKCz8/gDfVePQwuR+6Pez7IDnGtX3IiPB9/2B0VbLS8FpClTij
yy7mteWNdI3BR/QytdqYprFN55Rzd3wflsV7k8yYyqNSM6ZdkxG12BPWkFlp5CvqFkqIgrI9AO68
lGqAFipELZh5FX5FEdwFc+aCPExyELOvUsfamOGrGw8WTX84uKet+VzNW3XAM0YtI2VFY8BjqgIP
tx1iYsVe5fZwCHP3Wx+Me46Pn24bHPMx+40s+6YrJkIochxtr2orq6euHLTFJxipd5f7Oou9YQv2
5KHrRwrMNSynTlmZXsUpqn0LE8quNRdqdfFXE7fBVvFpsfRHjP0aM3kPEAGSmGa2lUH2U5PDWeH0
gB7KVj/KgYY7ALGnoao/gkGhkSQD6kDqks465Q6x2Es2kUvBnQxf4za5GQ3/kLjpV4bdBqYjxveA
RQHmZ85pqLHEmwT/ObQJAmCCqKzkkFFk0kfwZsBh3qnFTOK1uJ9xTtq4Dn3uQ6ntbVt7yJP6gn4f
ZUQGsnp0NuzC3m4o8ARwVdzRFB2rCYJJILP1Y+2EHRhBYMaYYa0btLYHU+kPuWLSa0Zf5ToDepYD
9XsaKuoJGKSsKxPw1QQCF71L/qjgHLbWK7DSmk1Zg7RLE1YPte0+N1b75kfBISn/8sal743Ima5y
zJf7XDt4peRU5uG1yTl8zBhl3kIqRaJksdL0bb1iLBmrqFYRBtDJjcOSdqei9od+7WHIa6vdyteR
Po3GeDXBv9ho1pFJ0CCpTAfphXB6llL9qY3N7Fj7JSTRRvvTFFpj3PlQJ9RoIg3TY/ybBTZKaRpS
oYd6Yht37imw6KScQ/BSTs6IGOKVx1BfDYb2wNN6DzvgJYo6klbrSP4WdKIVlsbZZAKzoWoXGtQD
XcOBV412jWHSsEJlxU7SO7MGXtj6+avXglidLcTeo3WrWqAcK21vzkgQAwWk1uglG7MooZO2lrD6
zpPFzuagXg8NJAdBwBjtW8EteSU8IwOCUUrFSwdWVE14IxXj4+BEt3Pn08iljDS3iYxIx4+6mW+S
mnR8gxDdnZw/J1R36oCDIo5Wl6ZR9phAzlQTu8i86L55zRpL3w9RRKF8xrvAPYUTXfGlqGS8JxRn
r04FxIRuB6x94VaaNmBGf661bY4+3AJhTxNWe25NtICeie20ipz9JiPrh+zbTQ4p66V5R3I3WoU1
zO1KQ7+b9wwX+qvw54BbOE5/RuCDkYGzl3fqMdd4nZmi+vHnN04D9GO1cIymNrm4c3vW6/QOhIuy
Sot+15Y9lrO1vjUG31h5DU5EqWZvPRSNhetqdMvx2FLztyNOWHs0ek6Wx6nHRl6e2sVh8E1ss1AK
MYXu24iJq1Of1vRfvph54CgBTz/+1B09AMZGfzstIOD+HI9lMr8vNGO8DUz1MXBie4M0LYE04+4I
XaBztANawor8dIxzB31aBDDoQFT4cWp6jkLsAMrypYY8nCOzAgSOcXqdPdBPdE5UkBmJDc9Xn3Zt
SBfSpN4EfnPU9OxXocNl4yUKXF/7kJbpjTUMzmGe0EjNxk+v6uzSJAsLi/VCjSW1GJWHGkcSuCLQ
fdD7V8OJdtHXsG2/27D3wOvBNGjC6cGyFGOV9PDizdJBaJQNewe2uTtaqJC1gDYhmiLG0K23jk0v
QPiAaCi4GaNp76HSIcpXthzdOd/gRBb3+R75N56v1SPTAnZwoMARMJ2bIXvtJ/+xpwA4KfprgVjy
4HTuoVbNv3oOb4OUDg2C23Mzov/Vh+7R8YO7OrDybTvRGQx+OHP1fRLSm6yhjrcxxIuxm3LirRKk
lBVMVPJZX+8BHXz2EffCSehK7XoLh7fmoRG7FvrSVlHk3xGW0O+f4qoGovDUeTWnSnOmV4ruCAj/
FvAtTNqrmSqVhe9cxD3DkDF98TP94FjENKnDJLe0+cEEUrYqpjcofHi/x0jGU9pwNHpXAcbjWGzA
CUZbaa8stzhIM/gZe5aSDhxajIioet6GnDlRLakqPwN0WRbOewb4syBExvj6WY/JuXVQ6qB9r8yg
2tBqSwOQPT6lM/FeXyM4MWnQH7Bzwzeix+oA2r1dz/kW19j7YYWehZbymq7sfDYuZaOdO8sJUc6J
IrWlqS957UkrY/zc7/O4+rJxpvFU/1vSNjp7s5w35BQSaeWLEtfkeW1aT7RH4DmX1EEpRupSU+j8
07Cj7PT4WapbmkcSC1QCvXDcdbxtgtF4knT7KLXYoCK1uCkZfq3rPUiCTAJBiTqnjn2nRMdElIcL
86U2+dYZaT2rfvTK6rSEmQisnkserYSGdovk001vKRzdRawEh9Tt9FU9d+k+1avDWJnwu+tkn1im
s2oGIoK+HWHHJ7T3GPWR6z4FEd2iWpgg2MPIGpg4znO29UBk/dl1w/Mwq9puAF81Be++bj9VYZJt
sNnEahb7rzcNkwe0BShqWKXR2MPnT+hacoPkZnbfTEO9r2eTIZLZKLxjaJv9Z6JBTW90RGvwHuj/
gH2DQj7GC51EVeHR8cDjvdNMHCiDCqF26GNxb2UOHQfFTd7Vd6FKRwMF122jB1C9bCvn5pMHtl2k
QG3abuqaPp7Atk+NNT6p9jOPo9vowfxmttxPSwUVAuA1L9r3wtOdVdqrDU1EZLdCvj5uCdC6p2LP
AXcTzgVfM5pvnCn7HuYR82/2zTRDRDkqGEi4pnHOiwLkYuVsh9B+jMNuHdeUmGn2Q1+FspvgEkwo
HX0ADydCvI0eZQfDaShK0X06mTAhKO1Rd5y6dt3SLUpN0I3yExEt5VnnmHrImJt7nI/p8MTjb2Wo
806JKsgBgI/WOepRZKfrIJaYAeYcIL4Vn3SyHaI5FybDdtfyHDWxQe9Gxd+4C3+nKelczWGAYiwD
CE8gCvgfxMgo+mQ279QqObezgvLQKweI8hl6l6q/j7DN2AZZkm2bQIPL9ID3uP4UB8FdFdL/YjcF
UpsWbgclACIUfB58JSFCUcD/V8ZgP3EQ9DZdg2NcZk3P4+SfVSuC2jpjZhF0WA8PDcvvTJ9g0O3V
oju3UfwGPZTEsR6+5BLXhLB2fC1/oB7lrVofXgd42g9vCr/9FPhHb6qfWUzHj5vRcx5OBV+9WSsk
+9iYSXH48GYSpXqecW6u0oGkoaNjYM7YIul2qMugXtHUP29B+zxbuHAh7UBsqZnoIuPKeInJ0+5h
JwJU7O5LoNSEpu5rrY4Gieay2dn2AzWRNwpPHA+mxAelFpE7Um7p8zimhXqsJvNGmWLaZ237FzTb
H6FWv/2bGUS2S3c4Xmdg7VurEpeQhy7I4w3GY/QxqBcX13JaI+2/0oism7Ir0LSG3aNmPY7kBzuE
8CDarmakcl+8Wl85yq9bU22oavorrGw6aJH/rHX9lwJc8mCSqMl0moQ9rXs0U91FAwX6bdJLdGU2
SnK0ijnd28qAMa+R1xhro4cz0vaFSXjbzM9Wboyfqp4eUlXlBGty4Am9MZE5+FlUmMFGaX7j63Q0
6Zl7tLy7KAqbDbxRjDfHYw8m3yr7P6d/KEcofLWXcZ4o7bckJY6ln4U+7/5Q5t+l0ZnrYPDcu9J6
D7NqwuYwg0tjGea2u81Kx9zblWLTHooyhw4elHBqeVtHrEcDYWukOc9j2ww7E6wyRgYXJU+RHOvV
KtCaZoWLuVUHuIWXE22FVeIhIm+KrePSnUpxZq/N9IoBVkMS92P0tvmYjHReo0twd6FSPyWR/kSO
z6AfG71rDTQnLiWnpQbTysRyY9XqJealiU/JtShu8CbeQ2cwV2o7anu/JjmS0mBfe5q/attqw6n5
nStfzxlsu7aDlu91KKI9Whnj6BPKxi8a4pc5hsFRcsreDcH0ZBPF0ZbyFFjZ3qxM/NvR/4+Rzim9
ZzyWNkHt9IvjC5YMZ89UX+Ef/ICzfKX5lmKhTtigshCDUUq2DmGoNYx3ro+RBenttKFkY6We+O60
q7SNn007IkL3JIwJWkDLzlrVIas0IDVg7vg/I5SYpqiUjd7SXOb5lr1PbPJtGSeMKDGm164/D36o
3zDqb5UZt3rdaN+0FueNdkIMVXjmhmTF2QiJtQyz3iQ9KcqedihgUjwcvvVNpu2BT2j72NU/VI3U
6WzozWVozFOqRTNTfH4OvYjqmpng6ZRb+W/ZN29RXedfTgRHZygc7dxiJLSZacF7imjN3IUc0e/m
tmkO5hCYxxSS5a0H++tQpoykuMdMK5+1ZjfSVvNQe0SDPf1STy3nbm54b7yQYVIpTEfW2ad3cNVp
qvce0WHEBtXBdqa1Z+344UuQjuw0KZ2xSm//FVXzYUVODB6V5R0JOnttSoWutPGleO8DFyOWlspq
zyjc4AMOTSjr3VXQ+psey2e16n77gc7zOaB8R+2mwDsp8SCjUI7iVJd2xrqqot3YZsbt9JSMDMjZ
d+ngwRSlBmS+Vv6Pu/PIkSTNtvNWHnpuBdOCQE9chqvQKmNiCGlaa9sTV8GN8bsW3Xj1QIDAG5KT
qsxID3c39Yt7zv1OmU2bIE93jvcdhAmkTI9uXrdNvkKfDEFOxZ+pAmXpZrfkXl90y7Jg1LOuJxib
6JhqW05wp3LvHomIeNncBHw06hu9SJ1jY9tXvZKkGOF0bMChn29Ny7wtcsc45ibdruSI4dRsI2LB
Mw0QctCtYMJWFBr8r2RgNahDhaA2RKI4MVrhzPbCmvH3hfSYKRq4cB+7uwVSwufEwe4Yn/OJtXGO
GWwYpnytaVBHG/MN9g/3NxljO8jna9XQp61/oeNh2mmjvrdycFyWTgUBETdXK3gFWVPuaKj702ZE
V6mZq9CunpG/i7Sbh9GnhVJ0BP40M95iKG8jsj5y1rSo+YCMRg2OyqwiAPesFbMiO9ix8+SrE2u+
mo+K++rS1jWsi4wtJdtWsntiv+/Xmq7vAmMy2bq/xr0BbQlg5b5KKvApOPQLJ0tx+XmncrAulOK4
EC5Ym6iCRjFPCsXP+KQ2KKUQo60DYI6VW3T6Bip8semLcVpRngBnp1EgsAPnTG8lbYkzxvYsBP0f
NG+N3g/0AeQ4tida4A36Suw8GrY9HM/eGV/R+f2r3ri224pmzwGjIvhPSgHfUVI7x7xMdqr2lKuF
cu5rixDuNLg0UIMsgh33fkWpgT4Of0VxKd3OxrYLivoYR9FLGtC/CEfWYa9YE9LGhrtP6mHLnpAu
gJbtPMgjGnxdgjezmhR2NeGratuw5phwvcAhHwG/xx4TOiAwNEfi+ryBKWWafEIX2htW1vhd003b
TF8Onc94d0y24PQX0M16TU9Zd2o8FZwO67CNrw4q2ELLYYwmuIiUOA7RLo/KwOLQbPQ7zgmoN0ez
8IXXxaFu4OspDtFrFgN/OurXYOZwhnqNs4EJTZfoHuScsnf84U9F7wSVAJVopgy4Zs1pJprs0pbE
w5fRyfMHrHrFxgH1sIId0+rDH8OO70JWrRTDWN/eUZD7CsL0Q2VFya0G83igobXZ9ZQqRaJYCt8i
BhV692ewbsS3p2nmt4g6c39Jle7NjFkFObX7qTuQbGa4S9TgyRb7Fo9JRrJmtmN0l+owqPMfqbQv
b0rD8vPkHKWgLgLgAHhtJX/o8a8pVXInph7xbsBYfIlZC4addyfupRqHYRFQjq+KR6qWZydjdy6Z
oHpPB8mg16uoYWvJjkeq45SMcaMOhFd0N5OlrWNIt1TM8HxhbRWx1g4ogGj6PZRMGPFJePaHeSN5
sfL5TIEfHS4sdl0SfilZswpxsjUas5LcKLhkRSVZauHyfqECSxam239GlVJCJ3fqNVRvpKqOD1u6
PkAd/VqqlrYEKkO6/z57YpnIso/8fdHUq6r9EVWejeA0Ou9zjAPQv6GiTDgu4dD++EDSPRbM4Tz1
KcRYXDKLt0ycaj6oJL2INwRQ/Bj4NuT/Or3oVJsYCrKbmgBHMQEE8czKL8YHi5KQDM89Cr0YBLDA
PSnDu9T/lyMRCw+53RLfLUGsoveYtn6l5jibbTbbcvJlaWPSLFcgGMiOdflFlFYWN4ubzbF2PC1/
hkmFrD5/JTRqlJbyNtwUPSYFaoTteLcEpMbcAkuEJgtJNg0PIliJI8yq7G81OeuB+bZoSkZP0Jzy
Fol9tg8G8Kmtc+8Ir7BnosY6jfQxXY+SU12F8W1DnZAIih+jNs5jE2zFmBBZysWm4VT+vLg5xcBg
18WrHz7JWRYfqXR1qIFk3EHgx1B6tvVnMU/0UsuXDGI5+MUVrl1FRfYF8fx9sWc2Cep7FtNFilCO
0Up0NqqcXLL2MROBHwWqsKdzZsbbxdsp2qbcc8tfROwR78aotmeHSEortj7GkW6SYV4MEWFKE3FJ
QDr+B5F65P/TAePYu/jjWglSbhvJz6AUWtwaSgUPTP0p4+lLnCskROE/4zWm9uHMzRMEyIOlkj7v
ky2MiJao7pOAbUSsF41bDAmOg3EBdISJiUEerghbZBPlL8b4xjrqs/ZwapYAZWpapNXirVUvcpf/
3j88I79tGMM5gbEixhAj1I8OQJHlpjX76Wewnc8ayGqj5nck233lCeswmIQfcbUvIhWHHd+NC5gY
KV1o3lFrufMSt1muUJD9cbz2xW1Z6jjD/D75yTF13f1cyO0ptwizJV3nL/5cvi43iHxEWYw0n153
RX/tsqAYMawuA4tpjy+J5QIisH6/n3z5XJ1lq3eXsCRcvPI6AvHYOtetP1ALGNBm1KukfRXdWJ51
sc1Yagt+RZ/YDfagQ7F6OLqDCSfJiwNkBgYVmpvnsQ8+07r9M883o2r5+9Yx+DLwui7wVW4jJ+23
tZZkK6MnLlphKwuFKt9NTFEWkdRGVbzD2luDOz5Bc/psQ6YsX6twgMF4U03Q/KoWYUXyMEzPEPvi
tN94zfwRJBgp8hFtyqTTtEzp2tT0wF9lUs7qFf9kzeZNMeMKwqxwP8Fydyfa+GJQZYPB+O9UO5PK
fepAGQg6+q8BsZPZCNGMKd5TLKD33Cat4TzP2YPcC/I4LUbZ0HuwA2t5jMToajfOJ71JZRcSFyhX
xf9c9GbLUFlt2Ma3jc9FF+uohZO0bfRTO0ebEYwGoqMYACRY2qm+dT/CeMCIzss1M7muQRCIiS9y
joWfvgNL/DHpuWnn6ae3oKYl/qkXEbLSv9JquKHdZkOq6heN/F+h1NnSMPsMrjzVegw6NqEYE9Ey
2ToM/qOfcF8p1gcF3sfG4c9piAsajy9RgXd+TvwErkA1nX7q1v9MSnxTykM5a29WeT2woJcBN67L
75jBNlTGwxz2B7nHRKCVrjaxr4oKLRaWNLKjVdroRMW79y115taGbN7TmFkPyk0lZnN7fCq4v+i6
PjkW9WL6FlLT2flTclxmWtHGWZx9GpP+SPzlSjz1Yxd9ySADtnFPtOVxuQj1TKuClQBfCt9K5Voq
iG7mP4LO4EmjRaUH0apBGNsvViTJQSbM7dzUpXRZbNmNnyXhOHcZWWTYjggEDuj8EJfJ4gZZTlvR
az+LsXxk2O0Dg2XgpdJ5sMPuMU36lWlgZPl9ZbdLEvVjaUhwgvbFqd68unmSkUyWLbI8CcLwnMyg
iPg4McQvloYgNtZ9q19k6BJ7hBf+9Ip3n9IQHGnJUc6sOC0gpXARCTBno0oVrz8YpXYco3KzfNeC
zqbFx56F4ZNpOEtng6x6EjjtiGeMoGGOonR08xlCufv7Vsv5DhrlM4rxZkVXnWv+kdHTwNNUjfpd
nzs0U28jVf1YPkDeUKyBTd39Sdsbj3Cz306O3+9kmW8aW6h2POcKEZvyr+IIWv7RnQDuZNmt9KRE
g3xZleYNp7wUwt8ZeakypfgpmsPyF5lTtUa7rwLalXFGyJNhsEjT8ZkUqUcVTzlLKH2Zcf1d96az
99IyYxD2SKP8sR9IRnfmS4vXuym7tyDfwaH+MXvreVQefO9fNgEMhIhi5b3YH+TZzkZcvr6BCuCT
hFnHm5BdUcvTxMcvBedlgpBXy80GsMmr61dol1RTMVVIQrr074gjTNaJy4EAW3rKkpsEwWO1XMpI
o5w9AsepbybCaFBYzLh/CjTWU/+6SxwFHyVXXL8So5P5kc77Nve/C+K/hUzTjht2C9o2iQfMzDOl
2AyysIdoceKuSFv7WrMQQtQR2F/jaYi7AYHTuTp+Ip75o2kfVTN11yH5JKCC4xcXGOE+Ai/FyW8P
bevOG8VVDkVRPASlpZ7iCnqdWxZXjXWJtO7ZMkfcDwid7D4y9YR376SYZb0JSuN+NExli0jGHTSo
J881buv+Qm5xueWD1yZrw52dqy8+mtJuVNE3jOrFoFN9VwLg2reuclvPutAFul07NF+VptPx0abm
PjIPMWU3vdXjE/U2+NqeyZ44nSmhxyyu6qTaJr2fMqSMbC/aIqMarOxJvLMOZMQx5I/e0XapeHX0
ApnsyTZFVuvHani2TX+4KuqHCfPGptfil/9+IuP+u7h+Z4Hx/0Ago6cZ+nKAn+P/CL6LzXv7/h/f
ObzISY7gn/+gv7yto7b4j93313f9nv49m/H3d/+VzWg6fxm0VVO0tRxL8yzjb9mM7l86qQn8C6w+
27AdPjEv4OT98x8wJf6yVNArnoPEYdPIbv0tm9H+SzV1fgnotupouuv9d7IZdZu3KouU8TA/fP3z
H7apuoZtqB48Jt3U2PSa/zWaMUqrWXF0Cgy92zcbAyUZnxk4dqV+68XIMowaNRfzpFDJ3sZ69dUV
I6s8GEbb4S60NXdj1S2b3nR6h6p6JvE7XBvaC8mOHUIdrfOs5x+zQGMETVsYRFVMmq1i4jDIcKVY
24BoKUov7jZCF1irVQmCxO4gstjc2s5w8DGHkMUbblU9BxvTTbuxgaMs79PMZMd3kNptG0i5KHhz
DtQwKadHo4cGETT1vBn6T8Xuiu0U6m+sIVAIY2RksDlhwgFpKd1IScC6zusmRIHo0IMn38SF+00D
OVWggXTfvtauiFO7BIH5nlHt3ToxAEdNcY884enWnmfSLG3qE4UrBJnhJUSDaKgI3/Spk59Uwz2O
U25snF75GNgX0yUT/cHHC0vEYdh00kk/GhZJb/WQ/VHb5kCvFvMjP951JfshtiAVmsghBzdGKIH2
h4Om38PRXkiLJY+VTdF5nq1HNxzDg9sh3le1cqGp7W3MW1qEpThLMuGTW+Sfs2M5ADzacVVFdcm3
tfDAk0EBXy/Z1DrsCxJrKLdEPvW9xjqFUYJ1XGUEhU6EGchzqT969ZvdZNG+cumuGM/Nd0qQPUCD
8I6a93XILYfUkJGnLRsWq0aVMvTguSRoUNIwrVVWkM+JwwZgVnMOytFpr0zVWHcsbAPPoTJue+VG
o2mdXpnbuNENOgk0hA6zu4Zwo+07As+OHfhY4t1Ve1XY6R3B5rdD1RobTauvFSzgtuWuJ78LNj00
8hBA8sHKgydj7iYckJDunFQDTUREGAsFVE1cmCVZTFZhUeYm/aNFst4y8t4owUV6ezKoUWxuo3EL
RJSMcWp1xEKra2EqeG6WXfm2883ycSYOg+kYk8ZzOASPCgUeinvzTYIzCaNTtKFhjW6JWt9T+aQW
AX5rSzM2/MDSBh5DRVux7GGb0SK4mtk0rOwSEHs9zNdKHX06lgoPKgDsB6SnpFxFFGZ5JJipPKZQ
pWCqBbtCHaa1HcxApTDjBW56ywbE5cpRPi67fF25xEc5dvVE6REDQZmpmzJ/goGebN0h+pwMB2+a
M4SY+dbmMMXbFKgF2575c3kmk/BG7Ryi3quceaRQX7MmOPeAXzDovBZiT6IqSECWDtEvu0dvASAs
9pyg3ZAfZ63nkMgAbr2Lr5T4rCfzCgtJsx40NELw1lfLOGNr2kkJcfv1TmZjygq2y/ejbetuUhpj
9f/17KSppvl/nZ5Yzf2v/7nMTw/veVv8fXb61+/+OzrY+8u2bOo8nqsyQ6l/n560vzDWOY7Kv7um
w8v+Nj05/JvGxKQbumUaIGH+c3rStb90zwP94dkuFVLX+m9NT85/nZwsKHKaxeGin5oyPfEl/p4b
HJR9N7YqomZZZObKndwahMwEEbWBhKYS301aSbH+21R++zv1/UfeZbcFldbmn/8gq+b//FhcO+RQ
Oabmajr//a8fa5Im6qTJgCCZWeOKMmF5aaKLNsXNjQ6ludSqmNqx/hOBHHhxu3u4fFE4FK9DqP/4
kOXY85sw6AleI2F1V7Th8ASC5MntQspdHqktJS0G+DGnPZ4mZU1/CvtY10CBxMhwgSquROSyMGeN
4NcLFblqjrorz4DXCdlUvSK/uNx0vvk5gslhFw8iqNX9H/Cx/mFw7HKfFKyug2KQSKXkyU/U5KBi
Dh0RYalfT3tX144TsSPtwAjg2wZlpJ5WGSydVn1lTwCUkwXkb5bJftJqvIqtAYHeZbwzCCnBu2Up
NSQc1SeJpS7cje9mP7pm11vQfa9F5qIdOMadnwLzGwoVxISHY8Ed4nNgl9OeQMxuX1QQaGvgVJvM
gcbrzSh/MTmEMyFNddyFoJFwlEXsfy37bNcMenHvP+IdgPmouGTmhPPblLBfbRUXnn/Eni7Gk0Qq
DPADV7+ARqZrutB2lZm++xPgch9fHespC0MCYMCEPJKpbs1Ngul7VTtg5HIt3MHQMVeOat9GFrZj
QMA3ldXr26Kfni3FUdl12xIigc5s/FEKLdzWaaRuyaG49dvxiXEwP9dIdgX44Fv8syut94g3NZ2j
6RPyrgb9u+0W6K1W+mMMXBPMwfPBz8gpnKnVEddTaQd8GNx2OZyxGGP9WpvHchvDttLb7ibLq/AC
L9fCyOU2uEJ6E88ILG7OsQu2zm0+WF5Q+Mxc4xhrbQ/b1z6Ct3x2cXnhpKdPYTb8NcLweOXjUVmx
ycWIwiXoopHVSoDpMNHZ1AR+tKO08WeoTDFvgThy7MA8zDRzNWpEMk/JfRc41Q32juJk9vGn1Rru
xi4D7Eew9JrG+bFGky2NQsIBIH794qVnq/L8LfafjRHBxpi7rttaJkIV8jdviSdo17T07Jc96nnT
WO7RdRBXUpLnd4hXBAE4Fy83dzVHiyRLXcdGeMfgt8LTtaXs3Wy7MruZJpjkVUGTvNLqtG45RIh4
A7gZJwkPRRt/5lNFyJ68ieL7Z3XIhitnjvaBb9+HUe2htQefSYaBUhtBTpYmXs8qcSBW4qda9WG2
ctNy3nPCxq2e9SUCef6ugRPd20m/Ufu0vS2SiXXbvCV5ReMuCFNZvHKjqtNrSZzY3sI0iS6eRSxR
jeouGIJu188F9jYfpl3ekxdnO2F/n2msm9XUoW12BBSswJvyytKmqS4s9jM+pP3yVxj6a99akfxi
HRNHg8hX4xOMw6bdUWl4iWJo7H3W9/c90yq+4JmPYCVGlsdWDULtfgBAem/pK5aYrQmz0Pbj5Klq
tS1+KfNO3XbDbN+FTRjvXRywayJ0dQYJiO2FPtFqY9skgRggY8lZKTu1uA5cFll6yqvSrIVEadj7
IqNWpOpldSwHaMpDaOLnDGDsdsN03ZT9sNcCluMNTP/zDBO0E9ph3/QTTFvXuFQ1MgPhiTufgMhT
ypZ1MycEG6jwFi6NHWcX8sPvhnj0gBvWhKmE/lVgN+fWt9LLULTQenvnEFXTiajWeRcazQ8M9OhU
TgTzdvgzcydVD1YUUPvwsLgoZqsfVZbam9qlBqS0IQgdDzRfkwJnk2TZUSeasZh6BqNRGU6Yfk1w
im29XpKUiVzBGFTEZ51ZFjcJzjv23M3ad7t5FzQuiRpkyxzNAoZ1Z5rEfjWPlFDQkK2U9hUWmAF5
13bkfzTubO9tvwAnXY/OBa9w6xM4FmnDoQu8l9QYLFxVxAP0lgTAEO8NCeGYid+1xb62Alg2bXGq
Ygdgaw8hqkKGfnBkz18Pz6XUAEShxV+VQgajPhBKpcCkZFBI7WCiiDBKNQF+6ICCQoWhodQwS80h
kuoDzvmEIZCKhCG1iYQiRWweIqlZ1FK9AHT7RYWi2zUUNjoKHPDihr0pNQ+D4sdEEUSRaohDWcSS
+ohCoWSUiknTX3wKKKZUUiZKKpPUVghZvqelFJgtZRdsCSpR9FRi7KUmQ3GmtS6j1GoSijahVG9K
KeN4yqGTuo4lFZ6YUo8nNZ+K4o+k1K40qQfxufbRVKQu9zlIxQiY8yyVOQZIqSdlFJbs/uBLnWmS
ipMitaeUIhRzp7bFWLnprX0pRSqKVdm8tz4myle0FlPKcilp9RRAW0pcIaUu7tQnjd1TlVx7sbdi
U4n9sB5/cgvtxaG7IjHo1ZRub0QO6rGA7bkxNW7Aft7rNdE3xr9+mAgIZlaGH5F01BBkUUh51HSe
q6p7XfSRTuUHxZh/EPn0VDT5yunVlym5DQEhREL10UY6qNz8c7oRgUYQUaFZU/s3vmY7Y/djP/2K
dKnxhSXmVUJuQu00DeTJCnzGdxzeH82ntfQ1O5bb2GHTRFUQFzZfn8adkw7ZR53blzK/iyj9urTW
BTTwrBbBp+np/4Vq60z2fnG4Sh1R9GcpCEtBs8icjUUzhRSHe9S/1WCrz5ZxJ8rmNF2XXfmiTAiH
XmN99tgIQCdWdriT87d8ikqXfszBYjfEiWvdj+pwNTbzFW3vz633KOdXvqg2ew9lwnO2cIBEilrk
DyX7dr36sW4AmI1QmXCBX4dzgMHJ2YCJvNZS2sekIM65i6mwaqBd0LWEKxPClFFhWxU8dHo2//jN
Ns0hWwoXQSQWxXcfhDtjFV+aojxONMqv8pXImou+WfXVyVGAP6gc83JZY7W9U4jLFnVtOfeL7Bb2
z87ovfj+PYr9C88O4yjNnQm3Zz3Pj1RlYBPBU+nU+LWJnhY9dqajQLFfxdq8MLlEGF8+tIgptkZv
yxU3U/+pKlFTB8W/rcxwLcQ088GZ24/BUh7MwMDXVaFLHpZLzqL2KwVeoCYuuotbfvTatp6W797+
CJtOa3CxR8AKc5yhmYlSyTmbDMQbOaDlI23pzm8Z+8PWuJc7VE/Ks5PXW7nhl09R8pqNvnIigxJF
sexZ0eWPZev8iT3u85z73J2mg+Vbh2FIjtE0MsAjAYiIKmJqUfIkjV5zX3mM5IV38RN24Y36M6jU
c39hENMw/iRae1QnCq98B5o4V7bnPTjwbeTvopDg079RqEIIsaH1iP4EKSy8HpEI5N9bwtaGLj45
8vSxXUIFMK78kiINf5YX+PeGkn3aJd9NhKOF+oBzTxu5h3Ed44zk03rGDRal+YpAKmLDla00MEY8
F4uk09ggfJPs3nfbgeCC/hAQvUyZEaWyBqUX56+Nax3oQdjLI+CBm5KKHP+JjfvOwYA18+Quz6Bc
CBlEphL3duTkFxjqWO+8c+XqW/Tlz1JOm867yFOl9s1H4ZyVVgWwZ96grGzlurcoNfKcZeV4mNyC
CBqOzcu0d63CaisDjRAV4qvBqnFNQHMyA6AcrGn6sN4Hpr7Q0sRkMdF8WgjUJ4ZOoVasWXLjriUD
MdON03JDCv9N+jblBdoY7fTavdRK9Rq3Z/lxWqJQFMAl1fqMhkQUzbU4HZYHT8UHFrXqSeMJWEBP
Nex7jLk65b1VjeLopuNjb0LdJEc2tqCMyKv0JDomAdF18jiI+EdCyEkziVCl67OJxkXSJ7jsNLLs
K8SBIrw1EVomoD9x1W4MZ9qLYCr2jF8ZhXdRo/yuIc5cHqxS83dtr9C5x6ghQDjRpEV8z/3pOMU4
jNx4jUB3v7g4lrcQOTVvos/yKGOlNBCTLcqz10cfZVzcOSU7wVg7hw3RpovEhLRYi9sAq9pqCuMX
0RRtBN2Fa1cdVEgvMwlmclqXI5VRKi+7L0dz79a52HisnmUQeevk3mnXwWBtx6Y+h132TQ/ZTwHU
yNT/GIjqPb8JLfWFxdkxZisbSQcKwSCsu0CPMSINUfj8y46iqV1Lb3R8z8HIMJBr7xWNcaLyLTw5
QW0IaIVmLlYh3u3yyCgK5qeiuM3kHpPnp0sHeCNrOtL4johlnYPE6joP4TLDoUh5Sf8jNiezPFDE
ehWVNVdRPdXpujX8jajSi4Al3KS5P6Nvvi6IC5lwxOixPHHiNLLc7jFjGSjCtcCSljlLDz/8yn9c
4BJiZMImjqKXkvWbvCX5RMXTxnBkYBuAiNDPn1Wz+UWE6TytdRiftMjdymukTWQQdkZv7GsreBnN
/M8ikyq2fU2S2Do2OTHTh5opH3XmfmZivCBuhN5kUblNkWNdjBfNIHwcmco0ubHHZvpZXrqcMBls
SqvZ2ISZVrD8hs75lnZp1eBs9l31xhQiLhiZhUV6NsLmWh2os3OXSff6whmilRviKZHG0xc4Wfjk
7aNmzi/heN/PNr5UztvI/RlD9wbw8kRVhW4xgSUu9y/BgLRlDoewu5e7LdWYWuVBk3kiwIbsuO1O
/iwAsMlBPJy09mRBgv91jXCEdtr9qHJsnhRptdlOfidJikpijBp+sgi3oOdSbgeHJfO5OucH2jau
mJtWndpCkWdeYvq2PO2eqs0aBDfbNiYKlfUKIuV1SRt+bM4/fT79lHaw03MW/u23qw3PdDXRWsw7
e0pzNffRicYxKF78ENH4Pu/wmstfSBSTuZ5juMFswfXBOyOvVOlAkSeSeK/r0eJgcFssTjInLg/k
vO8XEI9osjIc0Ju5i4z6LN1IqofQ1nis9arrIQ3x2vZfy3NS4Y9xB/+qyxISILjAivFVzF+d0T8a
Qs+SCywPGOvDb7XbDXXHHo8BOWUDXwFl5M8Dz2DlercyqSkk18NOL1mledWncyPPLsRMLAjR0Qqj
g07/52IMmKaC9CLl0rNwXO5Bms/pIT4IDmeZ/UR9z+LurnSndWYr7zQgClzh3/ZCZy5erOhrealQ
6CY/2OBwv5Pj4a1Y9zIJCg0i6JW7mKjXZfBnFF2MWyKIq/CW9Sy77mTps3yFZZRaeBtOBPoHo1RT
cI9arMAIJliYo9JirysaD38gjnOO1SYRonlfblGxB7IR2NEJDUBnuKdJZLX8AuYtTWU5ABv7SdPf
4Hrz/WQBXBfkA1TlxeICLw9arjb3A3HOKQuXxbsgkz7a3p4x/9BySLCr76eiWsuqRB7IWZZNxIFj
K5BQTBlrrfIqIh9PiCDy28slERFdgQg/j29j2N5PHqwUOCg42Raz5uC7u6AbTjLcVWxG5Nipjd24
A/i2EOMWj3Q6Q3MP3pKw2Ydtjg0KYhKgRhnl5GlPtfZRfGkywMlwVJMhX/f1RgBTpd/ep2G4nmSC
kjl1Gej+c+aBKKV1r8vgPTbpviCmQZw88qWXEUHekx5tWSN8BV307NMY5rZcmrEstU2ekyLdvIvZ
bnFx2tmwVUx28MybIdlCdtnfLRSDFnLCtJKpVMwIYn2kSR6DQRYdPCblPk82BpRhcb4tw7O5EMMg
2yfq8deiGH3J/725os1Iv8rfFiNe3T9oFBki6qN0o61TI7wX7tDicBDGwpiaL4b6tmA0bOUJwB3t
ffMZg/luGUug7YprUUYmnVbsFf6Fd7d4SvB8ND4yJvqUydmAO3lKjfSqkgk1drob1YZ54aT3Hmlm
TkvoY92XJOktlhiH+sPouzfzXD24JE5q5u+F/nVXlDuviz7k9MqFrmvvwW2Ci5tPWxk7wgqzrazx
l9VUyUJJm7JzSj9nHwf0YnL6WHjIaZQxOLbUjRV6t2GcP+T0QVlejMmmOk5MwL6e71U8ZJVOc3g/
Xs0hFxQiRzSxHkrmcEP62Bk/B/V5rJgtfhMAN+c2YEkpfGYhScnHdZvWCe7m1llZIV+NOeJrwTLL
VXQJc+0i5VZOdOjBEoi6e5lKF+CXDr6X9rztrKcXuVflnvX65m7o6c2OpwUZKAazgLDFPLBvfjeS
gnoS1/Bg2yTk6tds0u80uFLLNL3cue4MWGXW7mRGK+2Blrsg+GCPrCvMz/qrkRhPVMOoaZq8E5gu
VOSdrLrks+KGiSYJrzW3o9WDEUQ4VdRKL1M8beRjl28utt3lHJgqIW7mo3BMo3LEa5QcZJkuw0qo
4HAm7yox3umVWRZjcmEqSlSrGlxXXnVPmlqvDWG3ujAH6WpiJ0rjWmCN1zJNLre/XMSFHPwnjTJa
uNXtMpjJCV1Wc8ucUpbdS5lc+Sk85OIkny6uN1kODVjdHPeJaFPWWtWhwPsYTuNt6tHQ5J3SgL7x
m0jz93KYy/lVzYrEFfckm8dlF0lgMLvzMH8yQT8sN6AM20rxxiZYhlTdrA4TgcBC8BHA29Igq2bO
MdKb/bLAWh59u3jIZfWvT0zN/2apVnR2j+r9ctXktnDL+afQsVkF0fXgZc8Wz4448uSIjKp8UhFd
5eH9/U4ygPBdWIhQzcnvq6k+22O+7U0uoZ0ydDhB/JHRc8iaW1bpNKgwnCBO2kFdbugJWtc0V2yL
eXogaciiEFiFSMtYFpcfj9FdkcDkCM3gyR3cd4N8Ek+3S7ry/UvsJOU6CeMJfia5YSYNPUnhHCvX
xWWg91R4A+0YGSMZUIL4V2Wdm6T52iNPB32/3SKS7IJ6doFuOAriQ327vNqgCsqdXGwgg5JKMMR3
ObvPq4Smceo9JMbA9KdxVgCpwwcJO4AZIuetsYtkrU3+OXGil9pprvVOyQ+6dlsUKFMUTvianfM+
NUZGnEF6Slt13LQq8sIM40JRYjhbVEk76jpr1p7qysLpvMv8j3Kq36ygpPWAsDYWvEb0J80zFw1s
QtVhnqwbJrjcZ8yzy+42rO0fqubvuU/fb86qn7RSW1sPjT7tlGIsTkjVuHhnCLx7qvbdfgSKdFMM
owgC2TaOyvu0tm7LpmQrx4KuyGUCsJVz2ydPBVymTea26AvWa41L8sRRHuqg6LZQYGoIYe25y/WP
roQ24lpfwYBo4TvXhU4FWUv0x9Czr8koDldGAsTAr6nKjY9eROxNrbL4pmEGO0n8k8/Nkc7sEDGe
FLW0BGjsbjPf3gcd6l0c6bheUHxcT7umttxeVdVoUDP0hbIWpbvOJ8qcJZ6ub3ozPgRKyf4AKojd
0MvczeF5rE0s7JVD9Rh7wTQga1FShxDSw/zRXjUyKxjKteMQttTgwHxczaZLyCe1uar30clCboMw
eoipjrulcdvpGq2gbfBajfmVEhQ7rdT/5GqHJyeq7FVfjmDOFZ1y20z0rabflLZzS0pkdei9/mbM
6CtWIaeR+c3kVqQnHRDtykpinxJRa9Kg3KQ0kKcq06F+bZvnEv3AVLAx0lHVGNhx/fgA6OvNb2DP
O+ACkmijmbqx0cMuuNKzcg1U8cqK+h6jiEL7vQvwRW2M21DpvvWESUl1kEWyiHY+/3EovFXe4ZBU
uvabsIRoX9YojHns7SyDRtHBSYKN2uTvKlLHxlHdjRHMpx75YEcbMamB3DP0EZFd5QXGS+U6X53u
vZW0BGjeTeCQG2UYAM/BwqiF8YOQfmVUKs3EhEIS5aejKhIE60Fiy6f4Z8qvsTTTrVmo7bo3SzLj
cjtdFy4ROQ0J7jrBc4CHiDOL/W1IjBf0HA94jBucnJC6s9uS66zE6NojK9HY4smKQFyabGyum6i6
LYv4JTG7dtsn+cYeguc8Ne/KFPZ9lpZbUQzX3VVikIJLKhnIvYasuPYtNtgEVS5EjiJ5JCmGVpgc
6E81Sxdi7Z0Ng8SRjnY92sPKFxTpV20gFyZr9OeGjrtVlzUX1+qe58yJgc/H+6SD4ZMpPhBqFPlq
sKMj2i7dPeqrn6FMOM0r7g4i2quSns1AX6slDbMEhV03QUOnhy1I3+ABb8hGrfal4n2bSu2wk5rK
tWbcxm5IY4JOHG/XfGVWzfzX5shSCKTEoASggcIJWMOY7cKYEBtzmsGIBDU077Y9BQk9bVaXTZso
Sfu7caCehj/NNVmi2XQyVEUPUFYJFTpPTZ/OlvDHzEvnQJtmylxh5WdfK7XL/+buPJacV7bs/ELC
bXgTodCABD1ZLJZhmQmC5eCBhDdvo2fRi+lL3r7R3aHQQFMNzjn/qZ/FYpFA5s691/pW7RQX2fdI
DYKitaN6MNucNj0BPw2Bu20/7Pq4I3CoJcklNL5KVHabhCtgSLG8Fs34YniU3PbLxNBlqucMb38a
rf//1q3ouotS5N/+x3//v8gqMYX8r//Z/Be5yj+/5V9qSusfHgZIA8qM6aj/Ra5iGf/QoUGg5bDp
T2iW/Z/VlPo/TFU10ZIgb3Rtss7/Q66ief9g5qbbnm7ZnPAdz/l/UVNarvF/yCnRp2mGbRtIZhDC
6PLvv29PRFpIqcl/i5TJhYAY2kuzaOhRG93gO+w2q9CstrHEL4ej+a54Oh4Se/yqemsZSVjiJBS0
IIgxZsdX3Sh96tNgODDagl6SbU2ElByFm+5gFDNBDqJFKTL3O+AM2aqjbvKNEv5LgwrD14Lp0umN
t2tUTPZ2bFS8lPYjicKeeIaZc5KiH6uEQoAB/NZqwGBNoQhWfaJcMCFW/sgtQU48GgZvsFospzMj
VkLqE+R1aysSn2YzE9Rp+71BBR4RlhUTyK1XGdiY4hFiBcqxqrjmMf2KuR6/M0V+VSPBWO0/uEU+
kyg6sKTsxgajC5ionu1mfuid+hftwYT7s6SQCfDFivyztEJoy4oBOgK2iqgNcnwj5AHsANMSPcyI
WXU14gVZTA3TZIHb+iCgVxzSuQL4mmsOTvD0iicaz4N1KHsRHoWEQeCNvVkMn6/EtbxrtDyzsGam
pVYVEC4IXVVl0kRxssPc60gkygTmRdTf3JqS0LH66CkxnXPZtvMaEI62bogvnVlUzgWoXWYI0PYg
Ue3LjPVSmw6mC54rY7pAs21k5UjrZa3Zmk8S9NM0an9CJE+hRsIOxUkHa9iMHwy657Ku8q5p2B6r
QWpyHQc6RvHSVVa9h1hHqUksyDJXMtI3ymMZ1Vs6ndFSU/kEact9GKZBeCdGb7ywOEsnoixzmTzt
WRtGE+9VY89nOxk2hW5DYmvZf2SUu56P2PdD3ffE+B3cA72s5HlIhLnNsvg4flhkzDtWtO5kwQQV
yVjGZG258QBRLWRMnPXOwUVx45s6GkKiJTau0d0cRS2Wsdp+W421bSZjJ50jVlhzlCJKW66uPegE
Na4IhzM/8zK7ukjQlsJhuFQ38D6y4CIqXG9jkW57EnAGmw5eo37r8YTTqjVfD7WFcbiLY43wbr0i
DxCFEeHQ2gAOBDK9n8mR5eTQNHDailGiAGWpjDjr82tsj1KtEe7sqbFXs/Olh1FHYlgybYx82JGS
nBB1l24UW/HRe5wsPVGXilJ/zG5XL4bc9RYuKpJFZv6Ug+ssZjvYVRppiM44Lpq6WIy9Nq2hwcAq
yr7t3vig0/OcCrDpfW+uZurGhR4XKkFlKYOQVBSLfh5RYM67KksTUlQA59sJkfKQjuyRBpo3fpS6
2JNnvgg42S0sI+3Qw9ofWT/ZULIfwE7Ya9UOZibdj1OpXQioOQ82ocLoO84DVj4f5uw7TNtwqfXw
pWJsaLldUVxXwl11dN1yh/T6stC+AqLsIDCon1kNkMNRV2hhSmg3Qbeok8d4QGOLeBRj91yfjGSi
OjVuUI1uWt8/KKpVHQvnMQ4lImusTwy1NoWlbs02BZyUK8kmOoUZJut6Im+wLoKDmbaX2CJkHIaL
2ndvVaHQe87jVZPCHhyIUeDQQmFmL9VxEGvHo5yqYeoRFhr2fh6l9aJNBJ3fgO0Z2WOE6rv4ykRS
YXcnN16JRm2r9keTfEY8m5+aqtGJrklPDlMoiG1rDb4brOK2VxG5NDs0ct5abcZLYajEFEU+ktrQ
r5PoYNfdGx68eVuUA8b/5NUN1Zvuqvj0FNLmCkaPWuT4o92NW8NM9xaKQZXcajQT6Hozi9aDMWHW
GjR6cDP0T2+G1Ze20ChAd8bNFC6rLG7PLTzWmPgRTxm2RBSIzUxxbhT2cfCrmiJ1qqyjq2TXOeEi
EB2W2sBcj4Z2UhS5RDjjk8n4DTvkpW6Sam3MQQYMcI/V45SGRfRgmPm11Ya3hChSEkAXcT4Xm2jG
fgwgOusjVD+S+JOK19lNN9ogiocuRc7kGu6bW/7aAeShCa9iFBFjqdMOz6z6ZaSLtCzrHIsp+001
6OoqqMstYxGxh8HLjW41rHlmReerI+/UNg0/xYu0yAaTynegd06M85fWrXIQocvBI8nGJqeuatqf
mOViZc1MPwuHQ4I2d0dkb+Wq0L0/kswzuZKcG5MxhtkcRtULOZ5i42V8puldftRNAIRl15gcc4o3
uxu4L6fmUpL3vvTALqa6c6x40mWv6WwuNQCMyrGPiuCwhR8wBewzfEADiGyGqqC8FP6B8/DotiM6
fhcgBRunsyna85j03hbfud8pzcnTU8AXHNZKJZrXsY1MwXXWZaEMYMiZC2uhuzIH6wuuzracxZee
szXlMt18MhNYuspEDzoLZzLkqhfyTqv1rMGiIo091RDIzkPsKwmX5ujqj3pLqIByHoDiLxSFAAPF
dW6w6J8MtINAo9zHprfe7N788Oj9YlBBWZ4+djitutx+JBugDMhE9cC14qSg9VeYJUEC1D5LjPWr
PO3SZaENr3aaXg23OafstXEx/MpvRkJBgKxpLMrQgBVq4iFQ4oaZoLPWvPQAmSU7MBJS0T6RABeR
2okrADHyzLmU5d61IVC4FWC4BD9aGrP0kbu3srO9Oqs70GZ+KL8z6Cw4x515bs3H2rJ2yYB4Snhs
C/imKAYQ4no1VBa6kKx0iFtVGDppcanF9JmE1kDQ0/QtOMoQE/k8m+U3c4K3tuNIw2zj2YkQxDMX
6z139GsIFcu+o7vQjWCDepOuQO9UHXsCQeRjn7zE3TGZm5sClWeov2qShzpLBRtrGFfHo2eqkRXt
ajXMp1TcQtehoWsPP3pPHaOcicI2C0oPc2JxigYaWUHEJJMd2UtixJeMHJdlCVhAFRHaUR080IBe
ya+NpluqlrGZcijPEAfOQZZ/ppPUhuaesioGAHxR9kb2zbC2zbr186H2ac45S2XKrzA8yim7KLjA
l+7IRxBZAegRguxS3QBJq0C3Us5WUuUrXGh+rvKri6T5JW5d2U6kWCsjOt06x99vKa9q3PtVxQgP
hBTuhNBBrTZtwwJFj+hBFqpIC1URQuTMqyX2RxKzaZpQ558zPPUMReZSLwAVRaRQaNHjMDiv08iv
1ULpAFLD/FTxKJwmNb26UXxy1fIkptL25TBKpVPawVBx+P8kZWWt2OvyHJxaY+fLaOQATABUvWgA
CSAOsvdGRJva04NnE1UFwLf5wfAg8/TsF1aNWqDr8MOIpH1qqoA0rGBdExtfljSt9ZEjsYeuO+QA
vzJxVC1GJzxX83YkH2Gb6zbmYBR6ChK2whBrJOA49XREnJmNWCbmN9l6iXJGO7RzYhedhmo9KvV4
C1LzLY6HjqY39ZU3fFkjEhm3TzDoKRgwZLhpl5PIUWVbm/hDpfMOnJqj2r16Yf3WpfRStKJcq+KX
SkUC+GbkGgVYZodBoyOC5GJznYUMh6Mk3qU5su0oBpSanWer2NOeQUMH/KtFaRp672M0PQRl9ljk
duc7sDxXqKpRnRb2Ygi5aTCVPBlG/sjQ9ATY82AZ0bWKc1SefjNwoQRVOSxFxRvaaOZeJZVaSXJl
ZQ/tuTTbbNkfgyo+Z+38apXpRxjpLxMduKWBQIse1mPD+WqTNW2xCVndzKxQlzpAqAWbuerHnJvM
3OIXycIcTHFx1vMKkwmXh9OiTgdUwoiwDz8TS6rtM9IDi8ynW9TO6X5y9HLRsfSu465M0HK1+XPY
ORQQDHqDZNyWKv2TmGPPRKc9tvHId5Z1q3EjLOOkF37VYO2Xp6BwFL8u9S3e+xY1stX7VJcrJ5rc
VVSdE95dH0muEIq+Tntn3BaevdJCDGEUcnDVGPvV71pXfopUXw+qli1BtWmbvM+fzTEniUmvsWjT
1Jsb1GpFiejC1EaohKmAdt1G6W1IxX6e1G+XhK8nBrOLqTRDgClhcVLH0n4ktDeqEVuxiOjbSH81
wzw+i0DbFmMfb2dlPpacqB/1rAQ/NDx2btXvNbtd20qQAirz2RWio1mib3XFOhadd8xwHG04crmV
9iKy6E8D5bxS1TXNW4xYDEJcGBcMQuuvEuIRqSfbIuzaNcO4ZxM1q2VMwzLpRxp0+Zal9IrOd98T
jLroMAF7hNwzKboUHZpDPY1MUJvOee4aCG48xK2yU+8mvBN6sNYHcaQvry7aWIEmSFsJre2ljFAK
2cTvSlDyuO9z82UMCcaKSsoE2LhW8YgW4UcpmkfE0A7TOKVeRMUNWirotqH/GGbjNJjR6HfLmT24
bcwnq0YWMDjtozG1t8LLL5puPkG1PziJS+y22KaT9lTmCQimECH7zCVP7QJUHCvhQ1L0Fy/7LCit
w1Q7Ay96nwcOuEqbHvTM8dhFHHpvXPwK2ItB01asXCe18wTUqpaBkM2NZKwna9qg2uAA2Z/m+EnT
eVtSBWwk25nWaVAmAmVdJtm2U8rfCs9Zo2orrD29fNOulbC4xRnrNxO7LIvuqGff6DW+aAN0y/EY
zx1MhPQSmTDWUnPaiGFQfSVzLgXnaFbjC6aKSxzASKpaoOxpuibO6rUq9f1g01KLLPqHQYQiGQIr
5eUKuPIv3RhuRMt4A89ULNMOZHI74ICoOZCMKfc0fgwgBVH0lhb11uzdV24lg0QW5bXL6X5mCr1b
BBudaqwsMChbhibnvs3fzCndYv77FpH6l/fWsLSz9uI509+Yc4emsbioAFnnrDqMhvfKWS13y3IR
CujqJlnsQqlfhiRdcvAN4MY6kPaaYjVxXBXo7trSYd/IBzCC1rmbs1vn0emY7JVady8Ji01hGB1d
3exiWk7km5pCJ7zwNg7kvZJtz5zFuSvDHSv8m/VuRpq7cIscUSb92GQKPGYmNIUN89FCSNZjwmD7
npOlWUpaiH7sOue1SObz7CzrsT/ptgL8NPbzen5rshgsZaGta5yjTDKNfDnb8GZjJhektfS1Q5/V
e3IacSp1FkrSW4FYVfM6UFyOSt4DbtrNVHNqlXOC2guvgyBaflS/DVh1aoVjD7c/eFJj2Dl2E+3t
cjmU5YrFvCUCCrTwwO5Ob/OQDERR2626FzoqCDJcTrMV0BUF3hOpC9gDXGGeTGECd47WdW0E3DNS
v4vEZGFNvBtJ/1fn1U9vJydVkRqlsr/AKY9UujRcPZby59INr8a+WuqCVCX7r9IlOy111nE1L9GA
njvFe3Cbblvq3quKk0HpxNrQ+m3rOMdWjA8spd9pJ7x92mPjaUZYdBVMKSMTS4J4dnZuPqaWZzPr
NZ499+LF/RMCYFDPKp+U0lHf5IO1mGRAThZt4nhfzexARXMJARoutUBcnFbPl5WRHYUBaYA32WU7
XEypspwZVXHAS54jjsCKjsqplaSSVmwqiYcMKmdcdlOwJ0jhCqXuEz/vtbPBKhWcyUOVLiFbooJd
FP+WxTiQCdi7m1wTMyGyJZ+f4rr5yofOW9IEWIvYI3es2kSN+VoAdvcHVu9FEOjPCBtWKVg9Aq0B
/TOavJSOcjRahoxf9mT/Mfvhgw125EG2CzVJuL6rS9CV3tJQwrceyOZcPE1Dfwxn7VUx3Qeqp5OT
kpg2edZJF7Bzw/zZCkS+8CZcYQGlXiBe8zyCQtohWQCROixxAaxKfe7Phm1ytqlZ9wPo7VnxqhRD
e4BcdipqwUgNp21ZRCRSB9NhUuC4N7EFaYQ1FpYz0G9BFEdfHnE4PTQMXZ7dHuXtgFsMzvS1Ga1m
DYs18hPCF/Ui2niD1uyHBqOLgqjAddxFagXrNEmocGmMLT0i1AO1/PA4ILJlOK9ICF5S3GHDiLlp
Ap279jDuMXLhcrBxHfXpcSRoKR67YakRSL/ISSVh5pIuDRvQddLTBHge7RYYncJTuqpTLMiF9b2c
yzZMslsKSntRGcy1rDG/idwN16LqRxh/+G7KVjwafXhif6E9ww1kpt8pINx85hDAlFqPhbfkuOwt
GJOts4LSExRcou2MEKs75LutqrCYtKWMRrwpWKwBf49so6igl6nNmUVf1XazxPXz63il6qf2NpCe
9yZFQx2B8gEKhiPeGxcRJaCPbEkwbJw/FU0tV1A9I+mmTxSGHhkGeyUQyUqdZjxheO/NycM0ZuUP
g/TlO3O91OIBEkw6L/qSoAnp4Uegs7N6ka467P1TwmxbE9m0bGdn1bVquKoLY1WbmW+bDmdx+Twl
Rn+3AEna9SoALpyXuqQKmNobx2KE6KkBzn262ZI/0BaD6w+PfGo8vOpkSVb8hPIXavoDHVCDUw80
g64Tnx4vx58F9G8NBeYs/cQoli/3nwRte8WuY2NTpj8AbZN5Es8h3GYbirCF+YccwMG0fH+SeAZ8
6dFSKNWA3JaEjgxA0XGwCOPA/IyiTEf3h1NjqLb28D5Il3SBXVq3x3dHYQ6oSSf1pD/cf3aExZoE
N/hfUQHFgEXGwYVdjfLedZWv+2Oq4tWhw0RXMxtoHJWv95enEnFB/EjE2jG4iwjLty2933auroWK
G7zqFSxs0NC6FJYURwEdfYmydHp9pzhY0RjKfTdYzGPFJGG8aAvsiXA3ZzscVxCINgjc8lXbhIzf
HEWssC2SNW3iYQ8ws+dt5DcajSKBzT0cqT1ijO+wLa5KBuldk554BXM8w4l8yyAABxi++VE66Cuq
tKYuxxVHDF4SQh1bPQnVOY89LFgnoCR0h9ZiManWChZ9Dpbu29QnO6XW13NS4uJ39WnX9vGrp0QN
/p7WJ0glJHIL93/IaBqx1VhBBYjBA2CwvwSSFxAEuC11RZn2o1JrG30eHiwUWD64JqiRXYL4yXhs
GIbL7d1krA8kHzwBFlO33c5giaEWjKAvooUtaQal5Bq0bfDKIg+ZQjIPTEoIznVwEFRGGx1ghFQS
EurfaQTqHVwtSU+YwCgIyVMQkqxA7NRMG4ROiWoYBxBSWJIs9hJDowWIr5W0M3rQ5E9bWyHJDcog
MEN2k7NxwDok4B04LoSoQyaPbar7tNNIwbVsbB1Jhegb48Upe+WYocBbRD0SXQi8IHSnD8ekTqvK
dECQSA88V05ew9tL+7FbNUq1q4BSpIHIMNXBqXBy90+V6AogCh+9hFnYUC3oUhDwBO/VSabiwHnM
OHdsgR0sDGKWwZVJPAawiqMugRnslUzBQWgw+ddXimLcUkOcOonZoPICf22BEMmREaeG7oeJMvjR
WK1Bmnx0uqrsAkRxZt/TUHPw8RLmYtHYAdiJQ43DNnkgmk1YuojMV2Oqz3h9NTjuNW66+IofUQL5
kGjMaFHAUCI89B40peUQ2b03nkN8LHkxeyYPAYezbtsK/gqEZbmb2v5trAKEIQa5iuYE4sfp/sZo
wKisaPbaGPGWkV/kWxoYunz6sM0yJ+W5ekxNq925wVtROfkSBvJfGFnaIW9mqvmxzhfOqK7diU5N
ZyTpTnc0amh+/Jgk9kPeddHKtgcThWiUPqhT/24C8ITTAg+1p5XvDG60F45OwGHK3jR0C0sX4nFo
At/rSqyfxT4KAgeeC5PyQqthSiuYO7F+FUymK+TBo9R3809X26+x/SC9WaFCNrUMDxyaRxrCC1dX
b4pgHuCgtzKjau+N+irUp1cN4W0D5WkgiVSXMs34U2T2F718PxPpsZM2g7A1NkGa7FXIdymssRRF
F/TFg92EAPjYH/nXzXIAYLHBaoR2dvxkqyClJVvl8MpaVHlV68DkmvecajYGMs66pks46MVHzkmd
4NAyAxJHVhhqqbUwoj3akU+D1wZw2OecWKfFrgPC1Wb9j7Iaug7Jo/HqNmgScKPYaJRnmXzXOigf
StLpjZ+7BSm0pltelA93r10c/wDR+8pQv5syGLFgkWluJs4PixdUusnrGFySaboA5CO6zf2w/9AL
OyMeHGfcd2O5vL/onED0tLN+0snnxvyWv6BimR+J5X3E86bBtKAP6NPFx4iRY0CQh2d/mwzKVnUV
GKIluWIrzMw3qcJuZKhrQu2gZfWj/EKXWXtKD7IaCJOW4ty0gnYpqXXaY2O0r1GrP8fMUVMgmPYs
fkPUcHr3FPXFW86XNGYMHd+q29GDU5br0ENe5RIPhHZQIvdKj58neXvpZLyMVA1tNn3KN0O+MWoF
CL5aSLtWICPAUY8nHgeOrt5J8+PkOYe81H15ec0TKvIegG1uH8fU8uXj5Xst3YYh0d9xWj3XWO1g
nX1ZVfkzrMN4vNmo45WQZxflmx3+ODF5l033ndt4a53k5OZEi+4JYviTn0kzaVtybDYmg3n65wlE
fP7Qmem1b05jO//dv8YDw9i9JkidEcJBiGM83mmP4PeXs9buMivhMJP/aqgU5QdpNQWAG/4Ow4z8
HWpD/4k5XehddOlqnt/TQSbOxgsW08UEB9cerZ8BOOBAWltMBLcixkPU6OsK149HK3Shkd8hPzhP
15aZMp/VIrjJxCFv+iPS48twUWGS3151NvJ058Eey69ZSmmTQr8N3UTnodiOKqRS6Q5svOmqMnoT
FtGzhf3cjQWdOqpYozx6hicNpk+Gye8pGe15UL9DYiHSgUQ9KZnHGIZZxZ2e++ImE97vRL0WRPBd
Qa93j64jDn2fE0Zlfd1zizsXYaWMU5gJGGODOslMXOkgkP9ogeebuUK0yHqomk/5JcUZfxzuLcAa
TyWD2rzHRYbt9B6pLQ0+TbXJlp7NXEVKXD1wn70V37zocH8PZLD9NHlfgXYxEuua0WMdTO18vwm8
drzpof4nDUexTk7edWJyaIXRWV7PSmd9xJJ66/D5uIN6aeAVt574VgHVCeIepSs3YRIbe/VpDpyt
1BWo3JkeZtNkXNthezXRoKq9+FIMBoER0I1u/lNwwegsXowhjlr9VqgcngkENQcIqNwGAw6scFD/
0rSEeKFv6UnSytPzr7pHZ+9Za1GX+7slyuAykNYKHvUj4ltSzpcqvLQzt6MTf8lXp5rpiyhOI65q
tb3ZLBOZkn71SL7ljVOF4iWfVMoO4up5UfJ1TzDcs9LyC+QLg/Th9KO7IxptPaCPNZLoTJQ1kQr4
SlD0E2H7Y3bi1wn6V6Hcesf6mFPmGTnTnH+uC/+0bpXNS2Ze5Ut1M/VoTRkcXBrvPMaTVq/GewCe
5KcWixrrRUI7Zg7rixIxu4y41zKgLOGEeyn6Ccsd5qKbNJnouCX1/N2Ixlf5x6x13sLkfDc/yCB2
afsyqxQNf/mkarKPx95j6gd5Scm/v4eqd429mKP8WX7hfuXKWNLMsj/6fucY3u/gzAtNw2uRyeuV
mR2GyFMuQz149vuPki8q9ao3lXkIgEknFr43umfdwc/IX/0rbTJtD2qsv0uxvaAtnqqfknIovwNZ
4W/xmnMByMdOIA77xlnFc7SXRhfk5HWZfUrzlMrGVLJLNv8pB/MeNsunFyX2ZqiSrcQnSoyitLiF
VfwiX+YkWA4DNkPyFbXe3ssb3zDgrBrZZ6KsZWIjSwC/TfdXRTXYcfV4v5HkfadP5oMMFQHmf52j
HyjsdACwCuFDjcgkl5abhGlrl2YvMuVRrkkiBrKKEhopac0HSBzOF3TAPzswL/gkGBDT56Cq1nZ1
lvw56NE1VQAcO1YOJln+95/rBh+o45awY2j/98GzbsY/8nLAM/MNgl+uf51V/Z1caDqlRfYouxyc
xV/wHOQoK3ioiFCT1oRI3TS52JWwskMAL5NFykvUvHRD+SUyC7RDtOuiBNOWtY4q21cTC9I/Ws9x
AhPQ8q92yrdscD/FPG6ENeh+kHrpMuRwwiiWGJgq39H50n3F8RR+YR+Bw8iYp0YnTwo6/it5Vd8X
GydzvtIHedGHmBM8403tkvu+KbMxnXT+s4ZhR+tpbWn1a4pkfcAr4GRULE2f78hx38g9NJLmwFRY
P4pWHucggQgxPMtdsZMRr7XQFnkdne7V2BS+SBOaxRnfIxs2ojKYKdhQQSdjJa+07ZxQR//7jd9A
Cm1JmsXd7s/svCkJtB5LiFxGqmw6oDb1Vcv9nkisLUaKBx4zk2RbkmibkmzbSpsOj73XhSTfFmtZ
SQlsRCWpuHK5hDfvNG+tqF9kASAXG4+QauKolEyOZcTp/svK3TGaUSUYtl8himSi9iSrDF2DuYs5
tIU7WrrBk3wz5D+yIJH1ZbtrSfexoOLIlUquIx5fnUf9eQKuL1cruUzK75D/tUilg590YKy2uD+O
vdkoeK+NAP9g16+ldU++i7Je6JHaeeQTN9HWwk51L/J6uVCQYwx4EC8oqurx5+6wuDMVcnd84zyo
VM/t3F1VbkJpfb4Xiz15yf2bJcOTpdG+I005rEI48cGnS8iyEb/jT5eFUUwCc0B9XGHQetHL6ati
wZBflG+0VlpvpnvU+gfJiWD+SSWJ0ebfCyKU6C8lQ2bDtr4pRf71kuUGY8m4aLcOn1S3OM2M9IAJ
7VpypU1psrb1DmMjfwjs4jSQQZ1I7T39Tfz/rL3u+MPpAokasdqkV8tNq5XlFNtKqAMaJuW6dCxA
LPBb+exNUrBDmZuA613xIRRdZL0v/2aO7K9hyuk0Ngt5iXKyvlfIHknbrneUV6rkPMiHi9k8su1w
mZITT063/HobNJ8jzyrfCcZ3Jqneo4z3lu8OHmvA3RhleXFlk+JMmBk8cGnz2Byvr3xxCbnhtNTm
uffRUp/kX8lvvWMHR/LGyxHuIb+jbtESB83IVZ2TTh6RUk6W6kbu3cFAYDkZ5m1/jsHYy6pb7qIT
Wef4jzYGOHX5bfJrtuyyk40ujwAJWenyqhpV9eTQIm7IUoeEspOPrclYN6f4yzYXA+ed+9lKHqZI
ZB+7w/1aJKddPnNLO7Egv13u8vIoNuHzJRHM78l5l9/2r1sr6MgdCq7yDpcPbZwG3mPOmY5nR2vN
hFfDCsWEnESZ6dS6chmKMJ2Db+xBrGjSlpS/KpZ1xTDz4o50VKlMM75nJLs+r5J9wzymKQwOgC9m
6l7v31JN4XrQm8OEI1nH7iNvPZILFqmZPcnCIYC6LWttFy6tLIu0mNuujOU2IovhVsWnBu9ePmRQ
ntssuMpzB7PTA4Sm+xp4L8pl4c6H9e4lT/ebm58yk4cnC+yu3Iyp/pAJ+IBsCvLL1Vy/O81JVtWy
BEs1OoyPdqafcanixHyQ39Y0PGMhXUgemcbWx1ASpyi/WdbkDPeeOmyEFUIEU/uUX1Zw6De9+twD
kZEvAXActxC7jlzjJa4bbatJc6KlxQxr8ScFTyA3nryJ3nP9o8fAJv9XwrGLkaq+qnDk1aBLyaET
OWpzXLKNMiJHYzs1sumB9DRfbq2yaML+9QS4EwEY2ws72Ghc26qmvOWX4+R2t9GLft0JHZMJdRfv
1n3rUMuQ4W21Mu/+Nj6e0ebjIW04J5SAwdBPUWtHnQhDeZPJm03ejPJmksfdnkEFaXJv9aSfi2le
SndfTvXe5yyEQ4czhARlVgzmXBxSOCPLZS83fbTUn07PDWlbG7cztvc1poMtkQwD1FG5cfFAuVDJ
W9UctacUp4q8YeTBXl6Y7mys7aE5yKOSfKWyyK30E1ONz/sZTKT1x/1CGglv54jzJH9heQC7X1NB
c1Wa4SqfSD5hM/b7kQyQ+8la9gWSVkde6svvAVfLhzgleEY3oi1uxlpeQnLbkB+x3Gg8q17hiUFS
mX/l4fwlmpX8QOQHIT/0e/3Dp2Cj6mzsA6a0w/0QQTb9R2rTZVX5QOUp3BHHsUtWTWj9eBOHsz75
1BJGp/JSMAMSaAm2TE3zR1b5FVeV/Plzu6vs9kPezXJvlguk0zybOjJr1kP5BsYmDGjj1pbDrW20
W0yMPf5geayWu4M8ZufIuzzbOeYjCq2urU9jYpC8R5Y8FR2i912rsoCx5ntscfdPajTZAPTsOFun
gKCjwcLlzp4mHyO3HfnfadwYpffhUBwGSMaaqN8ja/6mBXALf+VlgpgdVQlubkl6AYdFKEHL4F9f
gubeFl3/c68lJFx9JoJGjbNPNbjKxboSyjW1nuUfDW1QdlrjvtUW40jN++4KlWk5/FI9ea+QWC9d
Ub8KG+lbiUNy6JEPzXwM1UDcm4seT4QRKd4ieB9b8Ybcm5an1rcEvuSPRk3jPvNGDWv9XSWC1k0J
hwNho/pqjOZtlbP+RZ2Q+VzZ3qmVJycYsd0Y4ccQkEo/8/1MnR6jnujxsCRg00t39M3fjYk4vIHY
FhT6m1nYT3M/cxLXkCvVVibD69YG3bhNVDkvrcu+RA1aLsmnfk1H4mfUEBy/a4U+c3zgU6Mm9rmz
BY3lPUfeUK+TYHy1VJ1OZEmOBz365igQeR6ikvYZTbiQzqA/VtkbMthJyebPYQoZMMEXiyk+1qFW
Vr6VTKTWdDVg/zDxidEWqIiBf6D/WhWGPfDcJJJ49RRtyyk197Vl/qBierFzUljDOss2KLYcCF/7
YYhuoqXJSvzbbhIT6rqoIaXC0ul0WhPhkNqrW9TgIObxq25Z9C0LS3GLwp4kJBjQtjowDpmRhmgF
75sT825GKh4bUpGyjW4oOFkNvVuYMZHLYw4+SKB5DtWETi2xcIyuxCGZMWghpjwldhX6duWDmqdp
iLJK7fDYhQHBItCyMDBggACYBl4EpUE9HibXqtAe8v4QhMGuWAF2zPOJLjuSzdZ5x3far/QmeauY
jyxNnw791SxRW909W6pdvc09MywzR6eba9u+AokxYk7DDfSIRu9jDE1yebJhM3cGtI5m2xjOJhVI
aArNu6QUBKQs/GY96ZqqQ5MFQROQ3fYaOyqnKTdcJWaJRL/Nf9EaPaqBvtas+IEnTIDdpi9p+uhG
5f/m7jySJFfS7rqV33qONmgx4CQCCJ0yUk/csvJlQQMOOOAQ2+FSuDGeaCPN/gk3wEl3P+uqV5UR
gPsn7j33icUeb42HSTNUSUiW7bMfCJ80L8yzXujGNDrB0bKHV6dzyZaf1ZuJdt1dictqdfDPpDMQ
gqPHxqwd57OjgpuiiG1PegvNyn8wJN4xsTWPM5quHfK/U34TnE1Z/7MUr9NqvsxAHTfsmNmqI5YD
/rhD0X+X+x2YQLyh2zQDijzg1RyN8GPAtsUecjqp2sFkGnq7PvV1Ei77EnPhJl/UmQAAGI8mcEvN
mD70ilfcYvm2WNEFMD05OkP2PlSK4CubsFbRzjClHJ580DWRWBPk2/qk1s8GYMBLxSql7A30ak5A
0C8jDrTB6qeEMFZ3N1+jJm/SGsBS9MzC0YJLiwlQ5xLbyrrxbI38aLyOHU5S9MYrAXElHt9xBs+F
rmeDPedOYI9oFZRtVk64ZaJ1ay5CbGxlHBCCyt5+IGGwYjLf7rOifG+eZs9Sxz4ziY9jGiOWiK31
6If4OoMTPKm4ky2FRx2O4NvKI7qw5rQ4DdcI4dqAbQnDDIdgry11KEUR7iMUy9vStAOgJbhO8jGI
raC/S5sS3XsL3GssvsqxfivVyvNRo7R352Y3KXaQEJe22pbByenAKURCHDprN1sBfYK9yJ3PVj0e
pUTOsQABlG501cuz30XeKexp+FsA3eQIiz++aS6HnocuGOuXWZbjyU2jw9gPwCfSTqO2K84tFs7V
1bTbWCKQG30geP+oroz1AFqX2DmCkD2NQAQk6/HldtxrhkZk1p2VJsybF50kKMO/LMgcdhpgPZoM
drlwuejDq2I7/vL33psS7q/h9OjlJYJKgitf2LtF26pH3TrruDfCkIWTDYSmLfyLBPBX0icjG9m7
Q8TnGGY7VCAzQh5CBEMGUCt8iKl7TnurByHuI7PNcIaTondUQv3WEgGSP3U/XYeYKr0ujXdfhuQ5
MJ+/1SPI1G/AGeMdHQ/rEBoLpnsOgc+36XLovCzJOJdvt7Hxf8qZW52pK/MQpdVR6+DPrRC5DT1u
82UDjS0F8LiwNLD3t755HNq3zjwpabNcCs63xmbxo6980W8Vc5eiCO4t82Xsw8s8iWcX9R+s0PGy
1n8jVRR32tFXTC/Yv4oM+iKSAs+uT6vv8GZpV58XBDmCfTInMGvkFZrGvjePHhxIyPfek28hl+Xb
s+LBJ0A+a+8QoJ+WPspuUvQ3w24OKBQIhRIppk2rZLs0n1vRyt3qqyd0deYxmL70ysKmQ2MREONb
CHVxgqjce11+F4lySCa1/CIbT+NKg/zvSkUCNj58t6pHyIcWIDboG8nkzu+rn+MumV2xK9hhAUdl
gDLmWLZbdO58zc7qlMfcWZ9Ws0ebbmhny7m1Sz00AriJ16SYV3b9w75bfP4Hoyg22JB3l4DT3ZrW
ZIqcCY4IRT9u5wxyynEeimJnF95nj0xZaAZKE9wHt+j2RHxirrjJ42ihNkOHQT3k66HYwaytU2Rl
eQFDxuOzks1VACUxJHrEtFDvS4Y6UN2UuW0ht3kaAQRku5dHxGC6VvFhZ3WG2WY+5EZ0WlN5NjmH
8uL1dlwRdPVx+6qDskfSxxQewO6LLjoU4Pm4tcKuQXHavzQzGa8Bk7ykbqOjw0kFn+VhUBLpEpRm
w3L+I1ap45w/qpPBocyzEQMJYItxcMg/GIIssfzuWHWhivFbC/C41jv2K1IbluW9Agi98Qw7iFfz
MjBs3WfSvYtcZmqD1s/IUf6G5kodNHRIaoTa+CuSMelF29lBnbIEzRSvan0e5wy1JIrJVvderFTH
jSE1vJcV0qgEdefk6SfOhKcO1mqSn4MQi4t+bFR2HcObZdxHrWtfMWIrxn0Fnhby6AqUWzG+yK2d
BTmREjgP+MFxjaekUkz+HnfIvjD1elEz6GeFKdOfTQqxNdsbjieSAoqOm1rIDUy33kxj1qCt4SeN
oFmPA1iQIBLwY1WKJMA4NMstT2LQSekYOrGC255sWKtNtvYuGn8D/8O0HV3d82cGMuFFI2iiuHc7
X+1vyE9r8q1DawiDCceImHo9N074ZgjvMZh0GU8ma/OIj2sM7GcB3i4ux/GPX3TP8Ip7zEU3VZut
vtl2VgSJNQQLlnx/t0BR3DkimQyMoh33Vs5ktBqcxG3N14BAT0R+aRuDgv6dwNkZN/WdbcMsDtL5
MfCd9yIlyoy/LShwH81/L4CRgOW1SXndFACTt6QvfwA2MXaO9M7EpORbn4AHZIhyK2wGqH7Y3a8y
/Ixs/nSKV9eu1K4c2xPfLkL4eg2Orm2eppSAyxRFeCw5o7E9deEOIWsIcXCL1KZEyzhcUVjNqLDm
9bkX5tGprMdm8PUzctCfFY3xUUPNrMZLZiAKTDux7jnUvU2awhrsnehUZ/jz0qA69LOxxCgCY6qF
SZ4VVlJ+9aYGkRPmAYWEboA8Nkmf2vVuArG0M028L3Pudsfo1DJ7lHYlD9UytbHg5d9YjUEY9mAc
ef63aDcr3D3YzwadvZSed5golmKSw6n6iTITIrz85xAJxunD0PK45pQiBRn3N7IE9MZNmssgLmeG
KzKf43le3lIS6IsA88OaEk+Lp7QShJ8K4b1XnO7Id8pHxScYw96ks0CEQA7H0gzWPpXoEMLbc2fS
KDkNm8UI+Jo1YzKU9V9HI4UIMzeDzXP0jBkJGRmBYzIWdb81gdPtJfSAUtnrbikMDq6J/smcKDBI
tM8KXZ0gc/WBX+1DygdUK2dtkGbZTG8iy2RsPgaq75Mypworxi6ZOt7vCbKAYFe1G+b8pWluenOA
j8tcXeaakGE7k/uBHYdmZmr0xRCnUdbvyB/A2l9VfbIMaLPZl7H91WkiFf7NugPMRy4aKDGwjo1S
631nCjREgFiZdSp4AG1AqFR3082MGYbWnOtihwqWDjq4B/7/VtNOg0OzzoOPmyoN/G3kZSUfeosE
zbCK2EHBGANeqO6dMbr2rXUDGv9MPgCzcNBvi1PQhs4oz7DNgY/Jm31UEJnpaLtP+pogEpPKJ9/B
TMe+aiQ1cg/hqFfP9d6mJfq41eWqNNtdBJKjsLL3wrN2snC+ytwnJtcMCTfx99niq2Ruy31RTNgD
NJnFBsScdoitAuOJtBjHBdPzkgV/+pLPscx/csu3EbyfAptGqFDWFSPQhWvlFanRI+QcZpjOq4BG
scmfiCep0f45f0U2k7PucW+U90EQONy+xlvdzdCDdPpMPJ2EqSCugmwPC9EkN3RboaN1npw5WljJ
KbTCJWrDCpQXqPh/LH7/pjNLPqsycY3lHHqsAHzh/ZoECEBMYO0SCWzWoyLbPp/f8sG5FqADUfEb
ceGSS9Apgx2PECgbehr2kNFppO991DdL7/w1FL6oAGqMGOhYxwnIS1xG5r1peAk/233uEM5LovYx
qLICC9HcxU40/4ICfB7FCBBFaZD8Fr+4cXb2HydLkxa5Qlao76gjtbEQ6xnVH5Nzl6gaM8yNbZ8O
KOgMDNpFYCPcR4XhWsPBMc0Hx2j4ozv3WkgCiO3oMGXzvek8DPVW+va3B/HZnPhaW2HwJHUH4fxU
0mSUPOnjWNV9gnsNq4E4RJEBnrdkEjKw7CIb82QaJmML6W/60qUtYY1BJDY4b3AANu/wH1DEX2Gh
Y5+zMHbBQZ0KxF0LLVGH+8m3owIOdocwox+/iNnmojW9hScyus0w3uYuuA+1nwgEuonU3S127M4t
L7QfW0RdG8HpI3y+FjBzJ9EUz3UEzs5FSzp2NZ+rJX5lZeOOGF/dsHlWuuUZsPS7tbJkcZ+XsVqO
hPD8OFb9ENoVHZQ531HsH6YaSRfF70nfJoRGKKy9LrIPM41Xr51PWWdeHWhi2rNarDYZjg7n0Q1a
wAQsbctSXIFdQbQpfqU/9nFludfeRrw+EjWHNHG5LLJ5zq1fJ1g0KhhGVKBp8IBZg944WXMx1vlx
6YIKXnQEWchDdD/zCytFonLKF2XBpEmVfRghnGzonx6nzDvmDH2AR7s8BY33uphUjSR0kEv0o0LI
gSOE3oxxh83+cKSrdfkSiCDpty5yiU2ANjHFL7cbU/crt2oB3qBEfrk8N354nVPZM7mwr32Y3QFm
/aqGftwVCOkb6YZJ0+4jkzKSqArcJ+W3VLie5c3awNnjCP+CA5oWy7XLLaL5F7MLfpbYt2fvLBCx
4OTjLpPW2TYHbCUGBytwghqp5ERZKKeN1Xf1IdNsvkeT09TcuWo2MPQTXSlwwaOtLncd2IbN6u3W
xb8bexDzVkD5GWTDU2/Q1gSudb/kPdtqCE2brIOKp6fpSUKm3eTpona+pYvtMOWHgGGAxvFyCihq
2rGYQOZTcoST91b3+lHTmBByRbPtlKShKmI/CTMBwHNjUvn5U808ZYjsT7cljYShAb7chU7M8OWz
n5aHblwfXS0eJTETcSv9bVAipg6Lnu90yD8x1zBb0w03RYPNVZHk4Zzsdbxjn8LjgTAHU3/xlobG
rrIIeJ8K7lpat3lYduic+wiTO/6Jaad6A5Zo239DtMDIGlIp9w3+9IksaVLPmDnlPGk4QJPJ5Grv
IPmUaBtR6GJmLOBRt/2vU+F8NdOKzqHpNh0BI8yZtqYks6tX+kOE0rsbBxSFFVJPUsZ4Tav601Pr
O0arfjP3vGV1hVA68yi1BpcJGK8wa9hp7J/mVZ+dFrAsWQTNU5QSPOCWNe7S8lYzi3AzLf4SEyol
LwaQKjgLfNMpKacyk8CIdJas5fLacJPtok4eHa+QlNrz0zgL66RvapqlE399WY0YQDMgZw17lzS7
UQsJUPcbLC9AulE8H50cHbe0Q6JalUrUQrdUK6YhOqgoXa1Z83n0OhFUbaOIvH3deq/13Dw6lSOQ
QWuaB88sksAUH1rjIpJeD6MMQy1XX1Dvll0zueZWlM07lKE7PFnUNmkPkDk/DS5RXvbMcBOR3sZ2
m3mf4D57JArlFBnRxqABYB5j4NwKr4Pd9QxFih2UVy8OOJvhHxBBkKU43Jqx2OZsGMi4Mzaez17I
XJ8mGzf7WuKKGhEOtP3ONud6a5AJ4hIDBE6uw+Ak6g3d25NghGtUuGBCu743nJaQF3LCmlucTWZy
E/adQeXqNPDBnAJ2g89AlpF4jKfk6s9c/qNhBvuqXa9VZ4Vbu+SvP+nthI4paaKJ9zFLeSLV/DHV
IyjUsjuXttWfw8Z4xND/0vlWD0oAlQ4UAdd0R1oSuiB39Lf2g8dgFR2689AEAdYeWSXDnI00mQWZ
FTM/RDRqcGfuFxqLm8lxIF1nwIEgCnsDPPk2/yke8pxrhFlo6nmfAZ9EnPbBn7n23MvoXvJc5zBP
GvvgkLkysAmMiSmkhlZeST8046sdGNJNleySPv/blwy7GEeaG8f0MSkbpCWne2Fz1LDV+NBu17Oc
ot/ri/kSMprdi2Z+p5M2KarIMewzhNsLcP9Tjo3Jx7dxwCn6QJb5nUN7luOCDjswVJOfnUIPq8oy
F9E2DLuTFRbfPlHJceCW311Uq3i2i4Y/jBgZDhfc14vb7gOGK1hW9Rlc9HapVR4vsI2TEhZhVh3x
FX8gdTXvRh+qXmc+2yvOL1p6qAB58zqp8EiX45XBchBZf5YmEllLlN/GkqqkWPjZhGvFts+U0TVQ
DuWDy+90+I86Dfd4BLgCV4/Eadw7e1Brf4s5TXSLYLuz3F2Z6UezVQ8ZdJhNPrPZLTJ3pA/DIT6R
C4c4nXacV5Gim73jcGxIkdp4JmarNZu5KSbGam4efs1p/7ccp59W5a+ZaDEUqIhFu6XiwA5ZyeIY
xkK/bltn2LIEF4y/gjXxiwiUm94vnYk+X7nvRDI8RZ67ySJm3g7MwDg0Ud4Y4RfSXXwzMJK5B2hX
SkyKC31uOcWRyQEDwM+J6+OKVR+oIquDMIN8RKlBGBNBiCI3Dv3iHwcXF6g9uQ8NJrONV3kDEwd7
3QZ+8zXNc3TobffSQdLZFmq4YwSdDFFvbKrAvNBgn7OaC2ctsUvqVx+nyLa20+bQcFVTnuVI5MzX
lZl17GSsMcTUJ+kk+LoXOvehJQFEDyQXRl7NMpBsbYSWtHfoyNn1Dlff7wCIiAclHfWAqvcULtGC
/lLpvQOcEESvKf2cWJT1cSV2xVjA5Gjf2SzA63eVX8IVgsi3ZmMXF0UkdgLf9lwtlNYGVnJLin/W
UrY7BKuH1W7/gbxnxd3i5Emm+TpMA8saqqo7lVVLgrbzlIEJxSlXJ+DQHtxKm5gqszvJ7QzMIx7H
8jxY42ZS1YlBK5t/1Z5CQS2T1yioUosMtsFiHNGlRRLig6d9hTpfBLygFMmh6HF947TmGum2chn2
A9f7rl7D6jIuw9HnX0GwMG1BdD+kxodMTa4LQz5EA3elYVK+dRPO6Uj9EzGl22dkOeEX+aY0i90F
EI3VZy+OLzvaNqfbWZJnyjc4HmQ5nNz6doSsZ6cff6qozA5MOJLCJ5+IsfQZdMKpXbh5o4n70Q5J
8uGq4BwDFDQ8FM3anpqUGB+LD2NETKNNA8dVNunY9QDTdyzl/Oi7nsIHr2+ouLzhgK3k3l/aG/7O
gRsVvSp1rNljBAI6YDp2DAddNi/sQ3Ic9jutbiHOJUmWQyku0RrdOYoE+txg4+I13Qs2s/ZUTv1r
neXWp8VJF+OB1Tejyzw5uP+H8Z6UMBIQABZFkDsZIrvUP7CljZLH29dVHI5MbrpivTLnfmLe5MQs
Pq+ZLSJiIOs3K+f0tQ2mjSRDgcbQHJXDB6qy7eCtTZy18309zQ6WXEZPXh8F8QQfaemeA48ViWdU
d6mb25CW6iQK4SJbzjbzzYgVQnGp4E5upC+gnS3uH3cJ8DEq5lRrrsi8RzECTKx06JW5iUs9nCIv
fBwHD1oiZ3i9eq8VPsgjc3/O+84+ay+6C1X9SoHPWZin/JVpfhpPT1uh4BeGqoAEfvNz5fO8zWf9
5k4IiiOvJPOzJ2cd2FOWNtfVyiFhyOllbIFp1RbdYt0w0ny06jDp18xjZmu91dpmdqI/87FDuwKR
2Jl/vWnxEG6y6MGgERjNRQ3e3gOUtXFlNSNNa0jBC3d9YLVJVzdc4nIZt97M41X65cNsT1Eiympl
G9F/NAaCY7nSJQwSm7xX9t1utHmzwwCbKW1ERxExK4I3sf7YFI000/10htXyuVh/Od5OUTRiaKq9
l7zDPJ5Xeb7DcvsEpc0Bi9PwngDMwbpKsd6m/3Ayp3uXizD2Iix2mECGw2g7Z4bhIAt5ShBAM1Gq
mSiBXIrNjLcyQ8x5QINIvJCpP6Y1FPGcE61Lbh+pSMtWUrZhcO0Sr5G/Kuv/lEN98Pzx2+tZtKUR
eBaB+AFQ5kVG0wUiJ6SdyKVcq4CgAj6YguYZOetbloF0Z1DKHKACmITSl4fDEc1pFMaHMbf5FvjJ
VXXhQqWHIQlBJp5Mn+TsKS2IChdXnRsXD6IAlfkB3hOV4eie0iL7LZjtAHbAod47BwtmMrXbXtIu
03hXn3YW3bttt59KOLOR5A4KQ+QdCB6EJrGuCd4QZBenaVgu09I+pMNwlcUkN4ScRWB+p78L1cBe
fKgmajHsQBCzw/w+c1g5Ya6DfyQs4iay8MVN8d3nqcvLQFgArXOdZMgtljZ/BNSFrjhChD8DzVza
9Xk1Nfbg6i0I148yHbO7JudDY1KbrA6FgPJ5Lbz1xEwAO1qlCMDsu5+VYkE3xO2KEPopK2eGwq+5
Z55cL7tQH6ud4bZnXseHCbiak3bgBrFRTUZxaEGs99W4DYFutDYan37OLDwxxoM5jQed6vfOLZ6b
IUAU4C4UIskw4orjHWHTmx5VSfkErSj/CkuI+1O6nCB9UnX316xMT5U5M8zwy9c60LGdLu8aR3Q0
crrSx2SwdZfiDvbEke/yN1iXFw999tyX+3byaAVs9oei/gTHxw5QIa/2mDsFauJGMeaTVRVWIuGs
GNQNTHO4yoq6ALQ1NVenWR5slb2xYrFBsTOtEsG18Bkz2Yt5ElHwh3yZOl4sdCt5CzgCYeUimrgs
CDAZrJe1Eh1qX7oFtyq+cCQdyeR901piWI8AulAcMJEOfJJIDbL/lkvl2he2wfY2pAVH+2LuA2x0
TdeyNJzfIu0e8G+O4lLRMOxWbfxicT1mTJGCFQI1BH3WSzXSiKsf5PvRn978jGIttd8Zr32tUrRM
oKzzWg/E16nwAvHne1TRbgBXQNIb/S77iGWcXqS1vFgmvLOeh6Qx64QP5+32I+J45Fzxh48q7OzY
+uqD4QH517LJakyeuWIBH33NDMDmgra1eFITtu/S2IA8g9JqPsw0Akyyur3IcbFivNoUErqUcJh/
mkbxJD2SyECrnRpv2veiP2s/AMewVVCvTFYvbKp3WeW/loP53jTyJcvUpyy8h2KE/ACNiDYbe4qz
4lBmxc84vgF9Z75Pvs1X7vV341JTRfaPqdkDjWP/zWDhVDkMIGC3S83emMVo6KDP1t5DbToobRhC
bIhKYVVe15eAPEx8ZONyDOz6paujYRM43N3gYSB59c+rql985g2TSaeWSUArI+AYFmkFhG7YP7c4
ZTeLvox+pJefD1MVfqOmnDewj0i9MnH7zP3Rs6lN5eBIQC/HLKKgEQa/0TaludEebd3y4qPv7cJ5
jySKrJxPw7rjXYKA3gIh0syLo7o+omTewJFBqjr3ryGQy7F06fOIUBqZmsBFe4ZLcVn7/I6uka0H
wPsBDNIs/y7BVwZeRuIDKE1x8M2GYDaWm3M57izHfTC67hNCSrVpHahwufiEWZgTAK4xbmZkzVbY
0Rh2yw6zULmizJBl9Uut+Whq67pMFJ+94ACR3xGrnk3f56Sk3pZNIqPMAqtBT4zKzW29rU2zWgWM
bHHa48H90GgzOvmZDuo7tMbPdWDokvFQlMb4NFrLR5rVmNKz7Cl0FryM0Ddte+vyyIBswlFeUMLd
QE52g0nZByVkg8ShpfPeCrmvOiaQOOkXWmvn0gnCtNMeHzBPoxwejVI+zRLqWVezzs0W555Or75d
YH5wKLrq0fCWTypr3iLSQ+nB2XY76J0DlbsbS8EkNJY/a+Vh4hryE0YjaA1zSrkfqINt//h4l3ru
IVQZNkGsq/OsO/dBSP3Hre48Yb8bbRlu5JL/ttH4KYxy32NtxY5Me2AZ/2B4PuS9nwS6/6AZYuny
RlcGKj/tYx/au3QRBEsQljmdguPChAMsyHjwyaHWpwaqYRN5d2rsv2vT+kl5TbJuB8Xsc2mb+9XG
B1zm31L09zk+o23Hr0WQfPZNI6587JJ9bbyCKviToaRqxcTqZSx/QSkcS2CEp7JknRhNr+tSfxkr
LCGPHIi8QXqg4rrE588j1nZvtV/9+iErbz96kFaIHlI8FJDzAlc+qIGXZlpei7aD4BB8FIioUHWi
0k5jK6zirnYoCnqLnTaMOyt/mWo29kFnXqhowaJQpLP4z3Lz8YbN7vnNLhuyqaX9zslsNcZgJXr9
zjLEBxv6moIt+i30iPI+pWw1mOEUjJDvy/WXQpMtIivQVrwxjL3Ma3ucneY6muLJqxjigafAYzph
uae0z0k2WhqCyPk51nVJWrMVB8arXaf8bd0yBekZk80GX7zF2HyzwBYJuomDPCQbNqBo4949jrYY
GL5UR8uq9k1aXxwz/Qj8oIpdJpJ7KztkFuLb6PZTZM6Cs7p4XiekLTQIBt06aiBqx5vIerX3yqc2
xbkHA0Se8o5DtbVe29ndj93CVMllDdRnlB9GTeGxABWxdcRfsUK4PZs253TWnacZCY1j3wpvc3y3
DPPo23SJ6RSyomf4QG0vYq3d92r1zlUF8yRdgUwUDm9LvzYXwDxfU+WofamyHRDIkhAmp3vMEOuf
0fZELbRVYO8PjKDkeUS/UuCqu5f5nR8NBh8Qb3aENg4Rsm+b4n6emctMbfoYooDy7Zy79larYROs
MkJB0qo41dSBkSx3IVkLKLCDP0GRgIL4yohYeWSa7XqNfjA759nxjIMyGGnndpTt8ndyZjEdFut+
QKi0Vaiwu1Z8e56u7woUoVdfla+qPJmtZewjwu6CtZc7O+rDnV3nH7IPCcWb24M94dtfF4JSiLh3
Er/kfiLdszvcVCIGjkswcOPe42FAvCfjJZ/si7LLGPY8wY0mdeE4cUOvaseInCA4R0EpdNs/ocz6
UxOBnDQVqxXTVcM1LcDa4ZR69zKOmzoXGSGCcj7JClBemqZ7giTq1yZ19y6rpUNJG7id3dA7g2r8
XEomppaa6bxDcxelUPEl+tJiaX/HkNOe3pbZmjxllnjNsqh/roRB6m+E9MtofbxE6tKNOm4z/gEF
8o8T0LVqQcZI0+p96cpHIozteA2zPxoIQdjt+tk+rPl69EyG72AUv1V/dXLzqbHhp2lKTBYL9MyF
8na+GifwSuArg5RHlAADAinQGI6F+2MP/Gspi38zY8c41HxeUz4QH9xaYvt5wlyC0YKrzb0xLvTP
GYJrgoQSQErGlmcX3FRHD24ZZBvQnngTYjdrXD74fWQtAP7YYPKyN2YWouzz1LgRTbaFXokP/IbF
q2fiLkjTCOGlwb9iJAXdgkoGCUEaGLt67KHwcquhimTI6JBishbm0S0GFsPVLUzAtYcdy4+vqFPD
DWKyXjInREFROdSvnncNAGiUqvtD4fUaDNEzrT9dOGOFdBEPS1Yf82W4uffeRuu5aa2QzWN7Lqv6
TtY05R57FoSQCcjhZP0ISqwwC0UfarzbwAead6i/vQx1j8XLRWdHE2zSpaDW/s/9miXOLZ1Pq+lF
tJRY46K/l5z6yTbXe7+oXvSgsZALtH8KrYRRF+UTs5d4rvNXypuXOss+fLfed620t8FDJQDJAPiG
UkOWomqxDCuU2FZ5j5xJfShlbUfaqbZiq0kM90iQMIFSkXH1dWehg5ARut0VwAxpyIgJWHe3iiLx
waPTAsj+GRoolqKx+YOzhlKw7UCAenwxcqLNH8R86JQ9b53WPU3e8t6Gq0LJh27Iqr7sTsM7i+yz
gRkSfcE+CzFwmJWrkDL7J2gratMG1lGm0MVX8ch9CnYzCT3QKpE/X+vW6Ojdg3tHgHrU0TP9pc0q
sbiLTOuTxgv30ELINV8W8wwGJg7xCiDO3uDCblMrOuBlttv1NwT0TsTbo/j1LBaVEl11WzANwmR5
T5rPtht/Z0eG+yWdx03mrqxqWr464QVfiPne5tWrk6DGJdfYaM8G2Em9QdCjV0JZpv9Npf9ECMmd
MPSBmPiWSUpzZLI1bZjxI+n60NU9Z40BkHmLghJRIksebE3RjCBv6am8bE8+6eWpq/wf3zMR23OX
2XntsYRiL+r1T+gww7joXks81DxN38DQetyL6aPj9z+WN7+kLYnfRnFZzdmCFN4zeHA/POkc2+qh
KYzzrOkR0pbT0q3H4tkNc4zBPHxpIR0A9XQzU5u9uhVwcOlLyYS/+G4BEaGQB8eyHhTEv00vql0B
DhX+OtqEIMfs5yrASOi/ndE7FHPzEgXqV1q3ba5m1ac4mM1uX9YtqXzYmXdpyW7BbRChDQIRIEDF
abCOoY8SI/eJcXWmcI+JohqDHxk8R8S12COOami2XYuANQ3GxOwKmOYuO7mF/ek2gyTFBx5dZrOw
8RKGPJ71fKr4CtoRdOBcW484U+7nKf1g8rCe+bRiiNrweAXsNF/kCePWbU+J3qgBRNOQNMJEvs2p
Epb2HqdiD053xoxyv5AXPXDJeoXo9pYM79IlfdMzQnTPYU8IYsofGVqi3xmK6jQQeLlxB0JFhxUv
YdU+IbfRfPcMll8MxFRCsjSZmYyMQEg9FcwI39VbuSJc5FDOdPpRmMYhmNkvhsvvAiyEGMpradc8
jao/B0yWorF8liPfgc3jzcACxUWknwy/eUrX4GVeiSdyQwRswn8fTd4JkPUx6Wipc+K9g0HuEpbk
wROfGMJjhnp1GQGvYvkd51rRmBPsZsLo6ltPb5uuyfciw/zn+taewIyRWw38cqjKeWvVTEH8PIWK
Ku1kABiTi/UljMokx7PwBKZ1Q87scrIG9ZobCoCxabCpN7qLhWLlGooKSkLtwfLkI2f/0/mAZWzD
MePVGpDlmWQWKA+maa+CBjgX7RUvtXiCoVixDt3WuTNekTvtGZrs11T1B6FIh6xyyWJTmBRSBqMR
aNnz/98JH7ZpuwRv/L8TPu6+++8m+1//s/3vIR//53f935AP698BsRlO4GNRMkMiO/71X9OvGv7H
vyDM/Ttw7TAKTMfxIzLu/H/9V9OSZcz/Z/3bdP3QIbrA5r/DwLb+W8iH+W/HspGqW44X/m/KzmM3
cqZd0rcyOHsC9GYxm/KlMip5syEktZpk0iWZSXv187D/zTmzGGA2AvSZbqmKleaNiCdMx7ad/5+S
D8uhwqPmzFxXxz//+798h1xEGET4z6IgYunw+I3/e8XH7HtB1C1wNx8Y1sc4mfR/d/F9nUT9auxi
mAO5rcgrsRTjhzzq2GS6YuB0H6oILTQy/PV/ew1v//mr/1fVAUdYtvP//V/u/1U6wk9km6YbMSgB
kODwwvzPn4hZQlxmNq54aTeUwar42gg5b+qi8HGwEI4dzPx3cuRbcZyhYr9Fec6HLV94SbV4buek
vKLwyo0t9APq4pNMFN06uUifSSiEWhWXSacVFRkJlqNOmFQoYg003Hy6qfhxJo57sQGjHPC/uTup
NQ7XanQ3Mp6TC8VQ3P1kcyZsMd85lbdlrpE+9TnG6ZmONx/HbyrnKwAkAEXIrCcCieHp//0KeXbA
s/E/3rXIjSKeCx4CXimXnqb/+RqB/OOA0UwoJKxwxF9o6fCccE3OGQE3p1gjd2K6hytg3GG/Gwub
JAVD33VSIX740fQ8WCA6m8H8wuyF7MmoKy3AUZSpD6XAQX5fBuQzrr2hLG465QQ0FAclql1HFCbX
7btXoJXSu8VBOgay1yl0jNbKdjpqrj7cDGa9AfE6CG6trJxNze1tE1cdaLExPE14zwaKsNhluy/H
rVyGoxS45kOIahTeman5VeiQVfYtCLrwMqDDrdJRYEzW69GPyyNswbXCsMhUluFCF6QHupl8Woef
ZOltIILVmxqhkWutfYnxTO+7DuhigIS6nP0TR2DZ18UDDkpiPRSsEfVjYDrvwm5ihmzTlkCeMsPU
RMzIcaOX0FAb4QXw9RmSh7ri2AHYF/vtqtV1ieHN70FOz3dzLt6GYprIqc4eQgj7SNk1KPja45bq
zRetoXRRZ+GLmAY9u4k3rY+pKjtxEmywmAcq4sg0pncpJhqwdz+F6D96B14pMMQH7f+mPjdmJI5y
g0i9pX3tBqH9AVe2uRnsfVA74gVBj4tFBd0ri1w8NQQRWkXJZet6m9LrcQz1960zG1ttu+49jsuV
6dfOXhak7ALefAfj72VQ/mGkEGMkvfQexhFT1jwjWnKpXfsnHMdh40wiXScmynFlYWnEW7WuQXvG
IyDfIvtEiR7wQUXv4OsI9we22GBAYZTkdy/DYO19pihVpue94eH7TKJTFRN6nP0/RqueScQdu37Y
+H712gvnFDE7rbwpXDMjB/Yov2cMD6tEj5gRagiUVXEkPg8iuTvlOW1v8YDpuOJ4H7acqodv0+K2
uVZhDC04TykDCo3lUsZk1+FtxwXO5EWan34jXqyaGpk636azyu5icgumDTcxin4LejUt/0GIAixn
lX5ldPbhYkwoefCAP3QeFpZs7bpIE9zYlgFc8yMVF44RK/7k4Di2K2s+CAeMF0AQ1DmOkDUVtn1z
0Fk3rZw3vPxgUGvjmXFUseb14NobZRjzlkx1kcScEpjZsmRfo4E3PPQ+inlxrKYzFQZavqqxjbCi
CtjTdOMWPH2F275QqMibOmYvWTrsQw/ZYUadjoL4SYd40QSPUhzfFxA4RkLQFWb/xjf/MqVJ93oK
L41T/6ESrjkmY8xzjROGiWRcBqRyrb/4I7pLpY45XjHkZ3/HyW7rmVIhCcU3wnN0WEzBQ5lh0LNR
40dR3cYu/E2qot6Qs1ruRuUViMROgjTJrfwhMZxdb5KBkuJaKw7ubkTKDgtt29f3WV8841j/ivHY
MDmEU8Dbk1xaOHsA1O/5vdaB6B91wEms6BAXqxyHejpht8tUyXSsf+eNknsLB1tT6v2UPtmwZETs
39yMkd6UX9Pop+7PHloJGgu9OuzEu1GQMEl68cG+QIK4QfjAl3SoklswMhwpZc2jauuzqePv0IBP
2YXOUdnZYXCf5ED9boY7qnd87OERjjoHO3HCjHork/hDVQEDGpE18GCHbxl819nw3mAzWFsuAYKC
60MU0EUycIzc2KU4E2lc9cUudf18M7VA8AlTMUFYUgYjJ84w0YSjSP6NLdY75libgjIjLkINhK3Q
sE+uxWBYITHFk6nWlq/wLGrLuRu+rKQDUh55JitDu419rqr9hJyiDy5iHk5AxIWIYMdKhGI4cEqn
+49Xc1WwHFN3U7iQ/B7oseJMX5yNPB0RmrCMINYe6Qo00QzlTflgBjhC4wkeKbJoyCl5i/G7azKi
7ciA28qyvvzCZRM38lWTMu2P9MNohTgKZrwxqdt8qxHVp75mw/xdD8V7iZS6hB/jjr5TfkAMRVdU
pPcgrPZc8pfg1HhLCeEksf2DAIQfjqaVoNPBVpPsJbIZClAjFoJt+qKK5YpQUYuHaXfK6yX1B+g2
JXnYOJeMyzurh8X0ZTpDYIGXOFrvvNy3umdOPiqi31Nwsev84LT47doqT6n1SSGbTO0+jIrPwj67
RbuvCOT09tgd0hm1MKVXETPK1pjSbOemw3tXhVw56vye/sRb4RrrkdTQWuaYOAoPaunYL+W56Zk/
mi4yq/+gwvWfhXNPCOlvYFjnsK35MfQfJtyUaCnnZudZiFKMfSNxyvu4Lh/NnNUe3yXtTG2F5jHJ
vwbWnoguRd5sagMhtlqVecKF9DxU1i0Tg4u5SOOLLQ5Z6v1RHS400mvdZB7tugVCK+TBrLGpNHa1
7kh2SRPijt3cKd1+utVJKoCaaJJM4+n7KsBHc4Xrh5YB0vxYpmDuAGdIRhc0oIGNVbU89jE/Xwbi
nHQXO6be090VsVmKP6LBd4nv4dtyGBvyhO666rUZ84eOBMKmStUL44/PWaWYYrkr4SFfCyd08fhR
cqma19EM/pQps86iBg7cosDiL1YYx72/vetkhyzIt0mVWVsl6bsAMDlOrEWBZlbhMNBtXZQafEG1
2bwDuHhCc8zWhaobrvFwnMqP0vTZEpvXLMmYknrzSMh/aja1DyLdEsaNR4+CmxRkbe8bAbZxLpgh
dvrhrzv6u3S7oFAhm6P29DLcMa2gEbZDyBbR1m41em5YH4wMC72lI7qAuLRJwZLL9MMFZrbi083H
PuurD09fgimFWMhFFRvyS1ig80VYBuiezA5OZjy0dlcyXuJX863MYUXxlvS7uIYpHueue2ktfaKJ
tAZzr09+xB5CKPAglf00d+ZLOdjUdlmjc7atu7JQpwJQIs8Ut3SyzRpMPCWCHDtwZdU9b5OI4JB2
ffdcD9FXXg0Dma/i2DjVIfTUulmwYUv8wh4ID+HLj5GsYit9DIM4ZwxcvjSC3tWsUMPGLI/RRPpX
gaXew39myk9hA/40dH2LaCTNfntlJNTxlvLentn5qwLnc9j19wa3fgYzDq6/LoKcbFs4wbNLmcZf
LkjYFYreEYfQKZi8jZPAsaGecNMTwNqOHfKI1MUyOOkv/dR+28r5MJYKDKGbGjWCcjZehp1kaBwq
uv9Sk0lJdnb8itREFts3BxZ3J4q/dO8pRkU8lOT1bwCiVXyRgoIW/MwXpyy/GT5lax1G3kFzCFs5
qn5n0T93WUm+y8HA1P2VljnQDif6O8lJk8ajbSV964gvxDu0LmTps8IJvZMNhQp1NPEY57jkHVry
AkVqNplJfed+7e4H+yPK8UOLEH04AveZOr82hN11WXDRqSP14bpTuPIzw9pMHqXJZXwm5qEOzXzk
VcW4Nx+iChNkKpu9WeGfa0LmmWTI/dci7zbe4F0dnt6TJ01yAmSbsNXcIVjm28K+9eMEs5/006pN
JEpvvSHRRw3AE3LKuB29X1XaJ1LvdC3ZYYfvTm46y92EiaTg0T2FFmJtW+Jo7ajLovgqX9PxiGWI
9LXXyycP9+/OpKSF4ub42VFH0yfznwYhtyaLApMaR3OZo5oYFp6yvKW7ISaT1I0vkwMvIKEkhs5E
disD6hU0juyLRYDWCzMni9nLxTuaV2tDkcJIE/ZJE3Q/E2Aiiv4IWaOP608j4YSTe1vZ5fEO4gC7
8DSfLbM6iUw9RjU7aWdGnIpH+dnxvs6GsQKlhwt03IdWxRnbqy5RRMVlE7HWJ+a5dFEh8/Kjs0yf
OEK8+NGwljn9yHUl/E7qpmWv/m6wbG/DuP4FgfDIGFJsm9Dfl0Q221z8Rfj+tOJ6gP6hcKInFklS
/vwuqE9tGz5iKTNHbo19R4WMT0dGxOYIcGtZSvSBW+dXmvAQewgGm36q/mrT73f20hTjYsZzkzTh
YjIe2zEkSejQs835HzJce6qr5n4cRLrByxyvaA+g5YyghT+m75VfNZe05AUZshrn9EyzJgoW/Xs7
tzd4cIa3frC+Zc77rXv6MgNKyLSkbw+FrdqItP1DWe+LcKYny7G59lpbmm/ENjL5JQhtWpxw8dos
0BvkuaVSnqLySG+D5SUPlDoYhOdXrkXcpl/0x2kecn74Yo3l9KXo7Wg/OuNTQNMTFvMfPoCME/ol
hhuxwvQvsbb6U+0ttYYfpQSqbQQKUCS2mcauoSAnX1hhUFdyloc0+fYWSuucm4fWvxmKwl3L/yjV
JA59X5xrn+yqDH+7oVXb3lHPMBVc2nB2Rlp9x9i8EvD2cwK+SDbPCDp/iOQRm9TrEttH7Vz63nCI
/4o/RZO9+A4uzQEqPKzox6qfKVPsyHo4irRnJt5mWdRr7NVUnaY/U1pz/nGZQ0dtsCpNk1S+MGj5
Ewgt0rWjbZQGPz3hdexjxueSup46ePtGFR6YXqgDmwlDVTS6LM255UQUr8eHVpxEJItn2p5Caww2
rdJ4yfgL6uUZleQzubBqbv7Ox6gJtRkxMgNu9TXZG5fIDHe/7dAXOK6rktKbILpgH3nDoNre1b6F
J1fx6IZafMj0iwIYHwmTEJ/uwqX8prnJMdt7VP61dGvjNUWJnKgqrJX4HrI52nQJk/sC5XBdzYQe
hZ98s5OtdTKMa5NO1XXpMlTwqPEaMZ+JliRT3EZkJLhRQ7QgpsZdb12r8C5wuFZhEP3bcMzkMNV9
9nX1An+DbmxKSSNiiDT8bIYoZfbhct7JKbCHdh1c2GEVT2t9tHk4STIuav5wBBq3ilKkMIKG73bZ
v7eJEbAKR++BGMaDjddu1aWhtbZn8aNsRW8lhzhOPfVhZ5l2h/2kYOCTiVPh4IvR09L4mIGhjPO/
+TwjbsJNoBjJDVYaGpxwtmVh3mIA5TlumDLn/uVl+pZ0qLkuTgSOiLsof7FlNrww3qHBztuaCU0D
ov6kKWDVvXhG2h/wT7EyJp9ZCWiA1G59NyFapimWa043a9cocQ3DONqmFG1xxsa+ya9l+XLc5oPu
7sxmXty788uMdYKucbljgkmFDfeEYzND3ulnhlU5MYvpKiNx8jrtr2UZ0NRCDqZoy4vrusHGlpgw
oii+WGSgDjWdSYiThJYn9R4Mf5oR43PQqN04MQsgsC/JWpEvEJY3XYH9rwr1ZovpTYZ8uqXtEZkc
wkNaK2SVHIz32KcP6EM7hMJ6g278pmtJRUcDDcjf1yAVPSN6opxrkZLkZx1yNJYFkcvZM6iK59bU
xXK6c6dnRjG08877Cfw5hd/dTNhv54j2zL6bsvaAvzAYRxaa4wAYQ8nqob+T0M72CvMncHl/0yTT
sLGq5NtNY9SHGTa9pO13yjxekyJhwNTO8S4kXycdLU9UEMXDepwgePKhoropAMrAXdfquZIF0bEc
44uosnorbfWXO1i6agqeNLflAheabng3SSSjgPB6UtqvDbKTG+TvtSAC7X8pf3xuGJE5oEsZfdzL
hrFfg+GNQ9K4t/DrEJdo1oZALtc/gzUZhxQ0Ni403JY8ArzMGeUIRI5nxSpVkeODt8ReQ+8Gdaa+
3odmvEsKruqktsHwAMM4yNhBcZ7Yi2fwEuu4/eO06Ql4r7+2kjQki6k2kP5/A3uxNJjUOwdy2Foj
a2Hp5NSw4v23zPbRMdzXLKoOkcXJuWWsRlydc/tgapcrrrUkaWHbYj6wkmJTpiXzLsJHvkXkpFx8
jQLbte2CYe64qq1Hywo22MSpQUOL10Xyx7X7YCP52PLY4w10ONKk7FABk8LbPLjlfc175Orlwsvl
4Ejpn0lSHcGeg87V57CPNEu/VQGsol48pV4xvEbhYJ1QbZ9IZN3THXYBo6xwDrb1xqIHqXR5omon
/Elk/jbZxHn7roR3wR8qmz44iuV3d7r2ua/xMGUzbPUesckXgY+7x1q6RpGWS0Vl74CoRLvNkWNA
u/WZ/XrwfDeZ23GU59zl0po60rbd8f1snHIJQM3BKDWlEZe65bPV5BiFy37ycWcwCBW1Ptkw92MH
JcJWRHZGw9+k2mx3+M8kiQE0W8D9BMe46Tn9Hg2h3mvCAriM8CtOSfhKgv4l9XlJvAK51JV6z/5h
GtMvfKutDh9MkgnodB20sCWDPyXmDcDIEjQdy+OAp4eIWn0DSoUpKG1b9NrqBF3qrNgjidlm1bmK
w23AlZ1GiA8S8PjNLY5c+RKVJRjGQDr7GIb8IqmmyuvkMRwXoZkW03UXK2z8iQlAwftt82ib8LgG
YUvJbWmvQiOt70qnvINdSW+NNYutNLNuP5ifnRrocwQ58tzzYw1JP+7ppC33VUyUq85di2v4+xzz
8DJJXZbukt7BTK77OPvbWTFIozygG4HJXpraZ6RJ0r5z/CdeWIvl2IJUJZWKp4dmF2W9yGAGr93U
XxY73gqzxs2pI6ANKYbLKb6MZpbvWvJMeU2XEz9Mteb6hA/TwN0w0W5I8ZeJOhCN5sa17GuIKWAl
iFju9GzxOfMeOOp3UBb624Biv5qxNJRBCykM/6bdlHcdBGpGR8t8dSSGVOPSLqsgZdLtXvrc0Hua
/7z17B5qfyg3Igbdq3hv/LCkfLcm/zBDakE8gpgMjGBlUb0SxWrrJFy7quwrN+14m/qTt658vDWs
D+ZG48/C4Nld+7BX6zgMn1yD/L0Og/fY7jEmMoXwywoMGHcbfDFYf5LPJkKZVnX5WVhvHntu4XDP
xgLX1V27Cwt5F6TD0X3JY8bKk8k92/ayZoWox1aovW2qEYfINC2j3y/UkStH08VdQLl3Kx4XC9eW
UpQG0gVh/xJjJ+lyrrq5/1vAikPXp33Uop/CmD7HmTJWN4j2k9lCE/KnvR4wWGad9elbbABYcJqN
JpCM1SJYmQHEE+LzFqVd8Tf6l9hT7nlo7PANg+ny+c2M7STkkY2v2OqcpZapRzQtLtalp2bmWhnP
8cZr8AQFpvvKf1utQVT6afAJe4UxDqTCtvBeGj9gvRNkctvgp+PPvbOoaHc4RdjuRwY2E0sR9JHS
hZZIVIQWnWdzCJ4lYfVmqenxIkxL3tbHOMcSpsnIJ3ek3KHxzeXboAdS+8K7NVAmth7jZaaMCwKU
/yleCrmTj3yoQ9Si8kTzism1hHiz3ULomdUzq499LL1Zr9qBAU7kuBsOmuIkyeTX5gGrrXewRw66
EoIUwb6tQsArR/+xQ949InruSqEXqi+hprwpzBWY5Dpn7SXsNdK9p3Xw5Uv/khJ4YDfEH6TNqzcT
HwqiFMtNQ8qUMRhHUd2fnTLk8wDqo/F3knEvnnuKj8zM+ENv5oRzk5OhUgzWiK9vKPMGeDNOj3D9
cC9iUSXIKXHHmbhCWdqd1PlxhuxbZhALu6F8ixgMWEs9QGSj31hteA+VCv6Dlv2mqSOYYiBIQsLl
CHkhES3Bhcuwi11QQhXHZ7qiYoWbrPVDI/qlqTBVN8NEbrU7Jgv7LmxXWcuBeel3XJk5b0rmFwov
98DFNqo2feT8RtK79iAQzIL3PBUzzZ/2PNH0CD0BE+A+5CCksTsdDkW69BiEDLmSnutBcU3iCnzN
muEjw6XM/I0r4GRjrz+73IdTD0WzgWG5silcMthf5skdN2HEZE8wDg8XG04WgDGWgMxA1riiqrZe
0xIoyZ/mlCSLP03E9wjmUlTDMBh7sUiIVZfUlOqRs8kcmc+6F0y6vLWf6FvtZz+uqfesGNiFWXKy
NMa2yidxaHCJpzqkVEk9L+N56u+u8RjC4ZTlJ0SVoxeNl9RAfWns55KOtdqn1W6My2ZLxyHdeuvA
To+uU30UNnf93rhW9NzghzstI2LKfgXbkUbldeggSSTqpMlRgn5TQKUGLXs4nEh2tHqHsW7nCww7
YxPtDLMJ+fy5DEtwj04gAXF6GMDlaEMpO1MepjFVwASdW9qkv07lTHAEAgK8wGD6J+ZUP3rJd46Q
Nu0meqvj7idK7EtTYOs1q/rD8HiU1TLGn5LicQapsrIixj8e+ZoV5eqvJgggb0B8EmX4ZzJAXYWK
PsI2m0tkmvpcJs5zW5o9QudQ7yvsR2tjsXsDAcGu4FzHrjxUy4TMg6gq6HRFZx75bQ3G0Ap7Ew/7
G9eBlaPFxVj+O9j3VPSldGbTy7mJRTnt0oqhtyJvqYN2a5aCM4bdP7UuY1MT0hHpDWorAMBs/Jq3
FK7zLY577qlV+iKH+BAkg7exzAC+rDN99SWtq1ka7Y2KvIjTO8UGGUZxU0ABLRkU9C3texbj+tbr
rp4cuT4yyi5TNANMitiovK0l4jU8ybVuEdG6dCdtPuPEC2c+2gOqttXsGcbV5EDLF2qLnr0O3E7K
mxxZmqHqXG25VB9yKqrrRsstTSrulvDobrA5PFTFaD1PbFMIwnCx3La7K5Wv//OlysR///bfvwj9
9NeLfX8bQvzYauH2ILWWs/Tc24+N2febMOzeR2v+MAJp3tACb3ZjJyeeePJaaF9gNRgAtBgqZIzq
D43dZ0Ca1Jd/X9rwGsriBwzmLggagxi1kT1PNodR6eeCPjxlHO14MuBI8iy1BdRBKEnvIscSyh6/
dmMQNEluek+zZqXpOByc/WroToN8y+xB3QcKjL6rEImIlvsA4Kf2wUqSdzeh8zvMfQgmtYwAUQnn
pf+12LfcqNEvk98/kAV2WQsT795wUmsziMHZWQZ0vpYdln7y+tiz765H7XRbzaUKk/0p4aKWZtkt
rCLzLJI8OPnVV8wB80gDNwsS8An4dZCyAZw4OzAcIxOi6m8RW++dBGsQu84MppSTGu1G6yC1xbG2
XHGQo7N0FbOr2pV7NjlJ9ng/cXa0QXPPzKxbDpkkM8O7rnytcz6Wdew/9EbXnrM8ACqcmg8G0eKV
15bJxZpn8eYyZ+jJ72wljBcyOQodSg68j3732mAy/DuQr7QpeyH0qR4HbhTnLCDmqMQpqK2A2c9k
nMPsm1DD3Zga6enfF5njhi4d7op932m4pfR+U8xLnfzyrV0Jng8zAwrJdxMnnk3XL1a4AhBpB29j
nmrrGdI7/SFWkZ3/fVs0wGT6XNj7f99WoUeVBk7HWfmkENRUP8bYD9n0OA42kyGO//7Zvy/Mbpze
LY8yRdmQy3ufeLV5PzCGAr7Bd2mBe28en1xLpOcx0whmMTxB7QXpughi5/rvix7IsqD4flVS/sqs
OCzW6cdmEsi7CaBsO69uPtZ21pN545ptcsqYgV8M3O8ck922vMFMDh4MyAnMZuNP7fTNOa85sfPF
O2HfOAatxYMJQ5RSVHUJxwHeRBbjCWE++uSY0/DTxoInwvcUPAuzpOxv3PtxBc0L5to41NwCNrnt
9j9NaP26LjPJ5aXk8xAc5SOPVX+N837HtClaT0HyVNpx/JSH885EIHqqyuCVUR4E0xA+06pMuL55
iw8ip35x3wH9Y65M6VyS9fWxJfzwnxezsgLCmzDm1rM1gb/DIgROkxA3SfQH08hLZlRsI03FuclP
FuwiYdmdTHwATYEpDq4Ek2sbksB54nwxPXcPxrxIdTpvDuFAjGiwvHg/MkhEbqF0bzTbcu1MUF4l
YdaYId3JjuDFF275N7Q0/faksnz/XRX99AlfHhROn9+C1JAUGBOsb2f4UkPfNA8S6Nl95oQXrt/F
yufvXk20WLLEMGoLUZljEJwM2DzzdWY4it+8fO50Q92jw4TeNFRzEX39x7dIWoxDeSYnBjk5Y7ic
ZaZ4NIkeR/I3J1f5JovhPapSMW3cgV/E9asStBG/JmCz/M6o4NYWjeKwKOpHDiDGRUagYsh6CkAC
aAmclYpn7nCImiEBpsqR94I02bqq9Lnn3PfGk/zrKbu4l20OeTjs95U5Zu9T0u8HdbQJrb2OBFgO
aRgiHJFG3ioniTZz71inFGGtqjHgBHAaNjG9LR8iDHdLl6ppsczjrKLGCi+Y13X2y4zxIfO+ad8w
z0WUWUeRjf6rxrpV2kV59WwkGjMENmArtl3hElcewnw6mYl66fNuYmgBzkIWHw6nBzYj1e2c5RkY
CsovGZBYV7t4GpUS91rK7g58hr1TwmCo4dKnWhB3w8JvTncNQjy/ztBv/bb+wHyTvNG2gUTq5PfM
FatzhrhwJe/5QULlhY+0esFYDlHKni8FNY/ExSMH2vGPrK3xGmsG94a2Lh6JkCmritNg4ZVPe/8F
k/DBZBRzF7c5HbLtcE7pfTTYpTA+ZeMZ7iYSW2oCTnT0lfU3PCfxUprKQOnkDF65GfMoxTHF4Bb6
PtxCm6smx8drtHD74Am5W+CNrD1dCJ47LQ8gULq1DRHk2fbM5wxw8CXofDQOr3gKG5BDNbSua1Ma
2R1WNcq5g9I/F00Zr7Fv8YUUI1OD3tiJjn1BYrC4/PvizGSSWxz6GLyVszcLWr96r4UDMI93s4Fl
yEt6crNU/YWWqd+myfyuWBH/Cipmy+ZGO/hw7A2U8bmlXaTLCKTmkXyaseJf8Xs51ywOf+PWMV7n
LP/9zwMf5qCH/Xy8LAAugNWKvJ+rznkI7DDM7JfJRhNF787vwmYIbtSaXsKEkUnVeSeIV+PV4Ry1
C5tOXPB1W8cSph4rVrCrkGtOWDXZVy3TOTKoxUnpFMmBAtGDsnuLuhc+P23e08FOCukZBiv5CCaq
f/zxZGEZuM3JUGJ4vplswN9WvxTiGahs1lcTOMGDCOr5KiHmE3dIEINeswGzTdVj0JJdab0CZli3
XSaATjTk40mleaN9nwW2uw3MaDi4vaXXPabIbTzdQVjyTh1RGUN7T1Wh540XQH7sWrc+Jnp6GQPY
MqM2rDu4yzdB9uxu8pR/swoyugaVgiL0XqshSI9WqHYtRvUd/GFa7EzZ7QGk2DsSHtZV04jalQXg
/17CCZlc5o0O4WMNt/uxXbyRgNxprqicdOvlfbjG7V7uIfIZO1Lp8Y4iVAIYiYZaNpNdKUAg3aLB
eWhrqLBg8JI3QxPwiE1z701px29meOdaYpgc5aiOs02eaPTC57qsPswB/mybEUfSvkgY0rEYD2Ra
j25ixA+QaF6TXmFUF/0eo2p1G4JmK3NTPtmEC8GKoGYMo4UWkk1vmlfHnnobeSTKth2Zqm0zEQ3J
l9xlbng7L09SUpkuIykWc5jd48OQYHcVgj9CDN0dG6U4l11nrFMNwMoqhruhngjyu+zKrQiOaMuf
yjW9B4Lp/TrX4Ydb4U7pVfldzM3wGD5yPVKYUzHJR8tn21g8tThTq11kd80dJpOppIt9fHaK1joO
CqM/0+5NX5l0m3r4JGWL9Seg2eykc/3Ut3Z18g34IxMACg7pQEhq3Ez/jqGCsuCuVR599tmDHSYD
g8qRGbHdy4cg50JMpked6rQaN0FlPc1hN75C7Vt5tDTdU8vVcEWu3uzRXYCtnnWvrZam23HoNgVR
hAeeKPs4jymOC/9dcpongf/HcvFFUBYR7gYXNHtU1PCtQq3vQ0ZuPB0cJTpATrLVBPg5q5DuKmg/
mxWjLTVmV2Kvc2XJh8SFpRgINBAzmZnJ6NzeDQrvwURaZQ8D591sg4Bxak9PetL/tmyZJzRUiD3u
9BkzNNuVLLh3TT2vIyMgFBcXwYVwJSd5ZDcJ2+rCzSDfFyr40W5lX1sEClE1u2JMSthP5gx+wmSf
thCNigUbZgOvDYhqZqWgTszIrmKK0/sW+yl3LEfvEj9RD3ELqA/s6oVGAob6LF9w38mnQZRK1vHo
A6IK3etsttYlzMLxERBimvWvsY0razUb7XAdfcV5w4rFAVetiTfeOipHRERFqwrignnxISjgI5hd
7KPoFr5job8M8cPQjPautMcAyzN7pWcBkGsqZ8kZZXsLriDkM6eHaw0uKutF+FCpVgESR4wAS6R2
9tC9C2O0133Tb3GTmGcsms2WKMF9n4pqG88ZVXiB49wiYt4MWUb7Lh4zsEo1QiWSc36vjfCCCbK+
DvCd7nRIDB841pshuFgxAUUgH9kCYgE8JILS6BvhcerZ0tU4PTUTMWc9whwqYaU/WFLucidrnzg+
7XKf2zVaQPrW16duwqUIG8zCJ57l1zk2WeRbT5+Gbu74aAj+uZLPSdrDDcwgVU0lb3XLRFBlewEa
KYqn8gQ6J6aVs4T76OZ7RzHk6jybNiUgIWZLpXWi8mlvKhyHTFzyQxqA66tBEIOtIlyvgf7e+LnX
BRi5TeZFHMAm5zabeHBVwty1rIaaz2/zVAygrc1UZu/QRL7+BR8SUpprGGAjz4bgY9jOzh1ENzYW
3c93VutC45YwjttSG9cuLjaqtIoN+8xiHVrW+gghMUW+v3bNkqhIzIWw6Vd7BwsbVLPjwL5/6lN4
7qqxLqnrTJ+lVa3b/0PZee3GzqXX9lUMX5tthrUYDLsvKrCyUinfENKWRC7mnJ7+DOo02m7jwDgG
uoFf2lKppGItfmHOMSt2v94QeHeT0q6mK8o3O4vkqR5xA8eqeNQt5yGsEMqGFtKdJjH0B4W5iqF/
/SfjqR5aK9P3sY1MfCiLZQvL+JZNDyqZrnvL6/lQBx6LSuGDOmB2onfGPpbJhmyIM6WSdzF4h3SE
1OFVJS49Ha7xciGy4J7OQCcGlpBZu22G+wFhrm+5UKc1FEw2i7x108hLhDrxomrzhVH7N2GaqBMG
B86NdSRiI3/UlfGKhCIE1rvAN4CzQqDUtn0P1wjxN8vkJnkg9ZjU9VIvDnZeX7PKKQBMhMdOgrlv
4UyDvQ2mZ28R6GPooHhkmUlvjxjEcdPjoAErhX5p1cs9aGnxNWLbECsQB1YLbWe2ksW+dD61fkHl
lLBJoSQ89AMAMDvOAHGGBrduMCJxBUTF5vBopugDx4znCzLFKftCCB/oEnYps4UlCxlC0jwCtdfi
poekAPjCCkIUI7PdHjwaHr/JM1TLthy3v1eXKMd6ZXFjOIcm0+eCboiuYzyZAajL0KG8mEjymkWb
3o6q/3Rd89ANTnuk9S9WaL2ia9umUPahGfkAwsZNoSlGjkLot2mpshMv5iUFDrhLOgDnkneI77re
Z2ngbCw78oyytHxIgqm4UExQXEW/9CeYL21NMILDqg93Zrm86nZ8LobxSMASalNGevfKaNiXCPvs
taX0HY2dh1BQosI0vNq1dhtGnlhZDJkftaZOtj16GK+qshuyupe8e2eVqKkvNwaCLFM4+aMI0EU1
ejHi+tRBeoe2TY2F0oV6p2jD8dXoGSomR1AS5EXI0t4jh+mZD2hfgGDaHWCgiL0otsPWSEFtxKm7
1clqL8PK+GQgsghUmOCLuqIS0vv6vkzAAs05XKffI9PJvepAWELPbTvgZUgjrMx9dgB0b955qf4C
u2ZZ9ZQ1LZMC+5y76JFEA8XPjYKXKmV7ZpjNXlFqM1sShm82DH1En1PpWBynUxugkWXQrabxI2rK
8SHUVOGPpbMjV+4xMepDnEqbJNGYtVcj9vTc+sXog1PQq+RhMjlSkJDcWANKLsfSNF9TvXvfUyUD
D7Oj68Ai1eEWve3S+NUd3PDSpQzv82TeJkUebiJzWUIjLaeMRWq2mZXXnNFpOnczDuaV2dmPDOii
sykpo41I7OxKM/dliLTj93ipbCr31LyMiUWXDgLwgUsVMCJjW98wp2A3LBJsi+2VX2ux9Nsp+Gnm
0j0aOsKXcKSHDRN6PlCjNzWEsBXy/K+hTR6LZPyaImu8S+tox1B03piNI265Bb7mvbzv5ZwuzKd+
0zle6Bc0wlsEAWD8VGFte032PiAHk/m2g794uVwnq5q32myFl8Spv9y+vLJ3KM+ByNNt4grWPErd
53X6rTwtOMapsnaksbALSJhUGpL1kMDv47fwYvZNNbGWJYxp0IZmXypeRQVHY2PCaEZmYnibuAUH
RmXAMKiIa8qqwMfrYIVxfltNtFzwA8IdUIFjw1jrg9QfZ2XlSbAvo7whuqW3z1a7IHKbkX2aYT0k
M05OoF4DL5bN5emFrH2yHnCj1E11TCxAbYRZ4F0K6uzGHfKdzgjx3mZrbA/ls5F0gIILc2d0LPnw
e3rPpp8UTLgHV7sw4WRZm0zjo7Q4ojpXbKoUi2uaeC994HREvdSvbtU8TGOr7zyLwUcb2ix3WnAV
2ktGHPFQY4V2soe0QQ3ArNXhwAHBGjv0MllwHbmWMDeOgExYLJkyvrXl/BQMEBzYYlh3WtWAUjpR
nj2HhK0w5EjvlFSkrSxg0QLVYqFhd3fmeWt4xUtdntKmmaBZ5sq3sYGtUgQmtPXuOTI4Mz0X2mej
WfxW2vg+FWOy13IE1wNodi9e3GUDITOD9onnufZ7u2AzT/LFpb6p4+5PBYZ61WaDX4WLMoTY1lXv
OjFiTgh248RIRCMV0B4icUOy1KEmA4felHaVSCuGp3WSHrG/HCDDvTb6KKC1SukPcHyanIsfx41n
ukRtIBfYzjUWX3Meb4pqOMx2nB9GESHvnQmxIkDM118l0qZ9hoTcFcSvBCXa8QadvNdan8YcWmA3
3btw9t4gm1BJEN/VtKxWF0C31JxpTfXXHtv+lOraRRRJzNxH+wi5RlaCt/8BW8CLwsvFzjB7SVN1
a2IjqQ13V6XqkIeGTnwMSvQ4vp9a+t6mhWk9O5Mi9CK/c0o5nZiavncLPducw70wZnBf4xnvUufr
kNnYLhT3qZ6XByh18OUrG+pwS8uaKbrBuivLl8DUj/EoM+JKNCB3OpQoh3NAetWVSKVxN6egjWPu
7JQsAzE8BZs2lHOIgnvFT+fwGJP+Sv5AjKVcnOfQuKtM2fodUCXWuiS/NYrQDWkLsesZo2yrQ5kR
481w+hYOBCY0np2tW3jI+mJrDERb9OUOCY69s3LtDDSD8XqRIevM7pVbP4xh9xXqOu943XC2DiIw
A52JRju6sgOqLg3reuwGr5NLKhmXJucqi1MnI3IkkSQnlKDNVmT29HCieg6dIt9DkEgxZkrbh9YG
XIHglAD9ZYqqa0q7/STmpxA5K+wtxgOkmm2qhlIg8Bjs4EKDhFwsHEyXrSRW2RO4xmeVu+9u6LGP
aBK6G/jR3lwkMK1Vetv1WL0QRYVOxSURWvs8vswE8V6Y1v/YxkwhnRomi2GFWkABSDUbIJ5NsGB3
ekW7c80HIHhxF703nn1fQ9JpMta0ocmfORmQUBJfuGlCl2mgO3E55eZRzPj2UR6UOjRgY+6N3+Cv
EKop20pzpzXyY0xeMug/iTlNhDH29ibGWtFbJiPQeZY8i/gmhr+rYaGmQeo6HBHopduKgRw6LYp8
Pj91SDW6yWk3Js4Ohm8gbfv4U9eJCuEBLB8ZHqPNk1343N+ZoWHmn6vmMqWBvTdseQvvrIAyjCeF
GPQ1BK9l045dAKGwrrP709p4q1eUX0OTFUQKSrGqO9bqEg3PQZIQ0QJYIokGXZH7aOXjxVAhyJEF
kRtSNEY16vAaC1/fyK2ZTgC855xaW9uQiy1WmubNkFvHA39xiairRBet89WEA21sHXVdjzl7Y3YD
uaDXDnL3PsnqB5wbuzRpn9q5OfaVOBuAMnKr3tWM7zgX7WrL+AKikxxOlh6zXe/0K4ace49zEcUx
mDwzAHeDkD+oWIJXVb7TTASWLgQO9pyM3YdVNvcPU+Fe9LK/X46JCEQ8lB51NydIMRbE+zCE9dax
bbhOQLwr1oMENNKdsnFHNPdKloPhJ1X/lS+f6bz2HcrgV1+jyTPK6h05HByo2QPCx2kLZvLU1uVD
kfBBp4tzq+AV5FnFizghO7fiO4XYaxTVVUeODACn2HIobqiCgPxmA7g/w3myozY62PjoEHoh8gkQ
4UW6yJB1wiZU2Y4OsN7UY4XHLoi+tBZQVVzHO6b4KDG9xBdh82LDOMav0BxHCFtexHaOGwshpe8l
YvLU7oJtRu3M70OzXel3c/qcOgQ7NvXOqVncS/tBJ84SYb4Fg0LOm0qHyKo53h8Dj8yg4legtOeI
Lny5PiS5VpPaOEMKhw6Mbkw2eNEyI+0052zHeBfb/EHkyRUv+X0NccO6K0VZHWkl+ARxOHCe6pcc
UDFWBV7EbOLtYW2HWH1qnGsr1dSfVY9he7l4V2B7Bh1RbGq8V3inzZjGsOPy4LxTaAHbD9ighIYj
/0N3PaH/CPAaxcOrHYU36HjulZ5/20qeUUPm0CgBiTXmQSw5cnPv7WOD87gNSaBDwW/JJerQNo4F
ThVTBj8aNZ2bNbdhmuNlzV8GSfaUJnFvW6rFLlPe1S3Gg6L9NgOTZpKpM1WaRezPxs7ne3qQb4si
zXAxuOoChjtxCdq7OeXfqpXONsA4W8/InqN5WkjIvpgxm8Qla3GDHkkJ7zQieS+cCfs5zPE2BP2K
LY4WngFure1ahb82lrXPLUlW1TGUC7u0PuWju0FksTZb66EW5ksFCiFHGMOmzFm7I8ujCHDPyuTK
YSa/DZab6cS6uOmbn3hK7xADPuvZ0r+i09xkg+eD9NE2o8t4skLelLXEbMjSgcavscLK+wc7re+q
0HlpGVd48cyUwi3XZevYeEYk9uDYn+uPFPtnl71nrnMg4Ak1V9Q/W90fRRg8s+xjQ0tI7pq5NSLE
snadUjRrzp62QFFkAIqv+mc3ZRGFwueTBJ4UgxbWJgQ70vqRs7tq3KHz3QAncupaZH+ZGelIwp1o
YWEcjx6sF1CzPoEXrT8JlWybJHgUmXMXDxMUPwM1gYCnHTB8k8R6uDDkhqUTrJhpAYnrYaQiQQxQ
ulGzIZbTD+28l0N2ayXpS2uGKGeyd5Qqay/R9I3hkLQ3jbddO4uVO073cgqha3YdUgAcSTM64JIO
LBvKvQFNtAqMM1s3mhClMShlI4sHhSmBpR9ykXyXNutzHG/oiUrsLcaJWxUUzQW4XbN+XC4WvAyp
4mzPg20T6ztYeTeqs6enuibcRHQ3uSTtqtP8AOogboJMI1ndLV+cetpps/eBo+FRZrI5YMV+a81m
C/CFuYDuoM3SmWUOdMgI7iDfGjDczHsvKXGwpHclZwx6aI6PGkun6ooBJT3/lOS+RvXQg+SbnfJF
a8Sh8CJ0KfOVpOEaznlqE3bTD9h3p0SLV1rVv4i7tuWKsGOfNcHebObD8lgJOoZNUcTmvmL5SmCp
X+n2CWUbZyaxbRgwXubpzYiCemuVyCKc4IGxbjyZG3fizq5nzaPWeXvGl9VmnllmDQ4OnMAfvexq
FiWXhWQ/jrFulbakNc/qaFEVEkxmbHV7+vYkf/vcWVxpFcFB7brTUP3nXfM2VyREdAxfUbn2dyJO
d7pUT1lnFWenmq/8y2fbZ7dVsUCNba4/W9b7rANjgPoAUVGsfhoNH0shL3bHTc0xkFiOddNCd9Uu
SbOfNeLu/a4Phj9x9zkT0yBzQnGyPBnJE7ZfY2tHvG+K/hgnLTyhu440Id52TGzQI4Zld2oSeAyp
Tl/QdlV7EDpRrJZ6CSL9dvawbBQZ3MYJrrbmQOxPsCVwd9orO3gD3TusSa8dfUHSJawdXx+y7Ihn
m91n2a01BkDnkA3aHUAOBEHTp5YMe15rDu2GHeVcATl30/FE5EjYn4dq+IwmE0+WkFB6h/jBSoCf
t0J7QksV7IUbEF3pDB0iOpzDBlHuWhn49ljugZ3AxrTVte2HY2nhIDTxR4YOgYmZIr0teYCDS+XQ
AVhqtQ/q/U+IDkcz6M411i7kzL211axwwQpfY2ZqO1sPy/WCRSun+mo2DYGA3XowveyzLbktc8R/
hZpJh4ZN5qpa296FBJvs66os7+0QLdvvlzi7ug7aLz2nn5IxtgkP8OuhDDRjV1l2cWXEAGS2yecv
LcS1zRjuwx3Q64KbI3GpjieyzcgSCEu9fmKg+JmGYvrSUrFXs+jfhsLW0bCyQZikp5Dn5DRidjct
vqa7YXlUfuQDHXz6kkzGvKXktk+VppER5WI5sICVvLXEIP8+gbwKvjKEEY8ueaiM74OSNlUNt6pC
pRa6c/Wp2M7+filpA4QAidR7GExaLEAx3n6qIJHVWA3/75eUz44ZV1/wnDkuocTdJVGbHeSY6jub
tugqypkudnmKvZOtKS6fiFRWj2xNcc/NGtuHH83ARpHXhC+VepZstXyGuN4uTP/gs9DjnUynG5b3
GNd1NkQofLCdLlYO+COa32ko1XKElB2DMFRSM4V1oTGEtHTv3hW3s4UM2Jod1IXizXR5hfE+KpjD
KzdgGdl6DVyqzGeebXj2VYxcyJlVzvtRlS6AFCaALFP2+txcJMoPBoBsY0XGO184/cUpxn1APbVp
Gswfs2ON68yZjoMBjEFFj4XTzYcpI7C4Hl/GoGKSovVI6xVBxx6gjCDr0VoNxgZzhe1XSvzpGiJh
qDPXfYTcBVAXmpfCBXSKAGjIlbfWMfOIETPPwITMMCz24Zqz7o1aAsBT3JhpOy9g7Sjl8gdSesy9
GsMWkTxhw6FKxTYkLG4dK+Jth3KbxWXrt23NLnCeLBxWhQ53i4A74EHz81TN84lCccCtZdlI9Wx5
Ip9N2d5XhcJ8FTisaH0v9e2o48fnvBpFDdUPjeiTiSYXq++FLSIV58w8U2AguOmFdg0YJuxtKNBo
CmD59F2OGXXFNV3cwoTcGRDW8a3no0+p3W1GeAmetEOIbc60G/P2waw7mAx62hwi3M19WJoPvUu/
0Vi3cWPXyKptzc9b3rIGek4s2QKhQ2AwuFXUKrqLE5OAm/ugCX+YjKBP8ehKUmSOCdl9x9q6zosR
y0XdtbJsQ2LutZgNQb8lw7v3C9XC0x972+9CpjXAioadIV2KiiA6MT3rtxlOvVVbeg/Q4yy/wvu/
s0L9HaoCW3TF9C8e7jrRXFswWKcJq8PKSuZi+0ONO120CQNHw9gS6T0lk+EGRyLK5bYNOnNdNxZI
lNnjncOCYmcAbLyMoH0dfdQZq+DiW6paW+Z4kHFtham5a83ol7JBLBbuc4SYybw2rOQmbXuOWbSI
hUAslXHHf+rxHLjsWfJm1NhuQJjBWH3JZH6bevEPDgacJUkRk39pnwY8mGQ3p69dET3jhGJzmtDM
Dzq0h9QlQr4RzU8hweAjGU18R9JHLPFN6QA3cJjewtkgoTNwiYXyFAd60mtrnYCBuEDbN1sJCTm9
hZJqhnTeObcmV+6KmG0PFKJ+2y29L0Q+fEKs6jUXRo3jiVdu6d4hb0hJaRmyrKNF+ko/G8TtuJkg
KhBXimhCm8tV5T26Lvr+wGgTSswWkEiO5UMphFZmrYtjpgM8hZ16MQqi4ccK44Pm6oe4F/VhqmOe
Z/3TeXh2YYYhXPIkARVT0bIJq1+9ZOxPk4Dxj6x1G1eL3iY2/BibkIH6tm6ORZ/PW73z8C6B0XVH
+s1WzH7T9Hedkj88Gm2pPm9oe0dSjSi2xhjqrCcp02Y20quY7Qrrd4jD3oSiE+s2doXUH9wC2FUU
ofqt9Z2ump1pUEkYUGVEZeK4JizxgrCPfG7GL750qh9bx/Ja9B0vDdvb7XLjgX1ELU8eAJvR/hgh
qutob5gqDRYuzpjk0qhlJm8Pj4Bg52NvqzctZqRBplzMQo3QgspdmTpTIyZURC4TSeICzcRWiQxM
h2Gl20DXpbeNQ0MdoDMSx9HSwE4FTzELZ7HYX+hp03hjN8AWCPAGOqx73JtIfN3QpzsqLN6T6tGd
hhmURZMcRuNicd5My97NmXAA6Zq2tlLiCfoJ/bWR169APO6ChPVQMw0H+ElLbmKerRNHY3pEFJ6q
Uu2sR3j3p86hHhN0kQqtyd6I0puav65pTT3KyW7jBqFLokv3YB5e2hCPXJlBz8Qfy2R7wpJrzvDO
Ax3WkFldkN4mJxG5u8agatLA925mBKSCcPid9BiDBL27D8kpyGcE633G/KxKox3+aDLEukNh06Ww
aWR/2fQ5nRw4MyOsMAoyK/e9nihXnLZxtq1rHCwxMpqRuI7TKMt6PzDCpQxvOWqPgXKPomPenw/x
y7i4fRKrG/a62+LCw8GxMYOUvwjTbzTdxpLDwbuunTM/j78AK+cgh/4op7WgfPld/VZ38gO6M8bQ
JBJ+I6qbCmnith/iT3Ph+jLkxoWdYZBvEiQwOlDJTeFJAGN0km2fZrRUtrcuM/lAkNG9LQvpE6WF
c2Hui12CrIpTIn2bIwZFXnvhXq5AMKW3uFjfcrIpSOVeEOvzpQCQv05D+R2gV6HWlC5OX3Z0wpF/
piTuoDqBG6J/VCgw8a2mdfFRzTw148myY0iT6RJu6CQ/VvhkOyWqBbe648TmpLS1V1W0hR+N1hXY
1Qnf7ankz4RWNjR3qWdAUheMLHQTt628pNHQIyadafYqk5SZhoMOqKcdrNOo1lBjc+tuCTcWmbFz
xuQxWXjfykm5wLPqRdiKw6S2Pw2x3Be+bHUb9GK6aRLurGZwg+T5IaixO+ATbT3Mf0b6UwMNywaJ
cXoyfMjO9drkKJlCjjtEim+cDwU7+rNRea+VnXylLsZ/ppn2FmnafaVnZJGSuZEGzqMlHqntF48L
U8CRaQDnEj1YTMi0TU6o5p3q3jiChn4uI3NpO57D5lQtRoFYMyngowR7MrLLoH0XxPJGisVFmty1
dAaT6teu9UMsTofGyfaLiWclnFlbNfhlESBiYaY9TKfiMRqLjbOYjYYAdqpVJg/RzgmZJUJdmNrM
Xvfea1NRwNgGtn+x42jdjXN1NWm9CdwsqZQkeO2muItA9KeWe5+WMEequGKljanMJhSte8TBvOkQ
6Eftg5yrZRB90GR6606fpCu5awI/NxSCZ61s75Fe3wnGF4tlF7XcC/cHQMHVHUzvR3y43FCC4dp4
5aGU48mNvWVDYjObnL7SZLivE6YyHfgaP/W0LYhHJKlAOAyn+9GQJm2zMszIMiZpQeeX8XICdRLN
ZQVNhYUj4OB0DqI6SLyZCdS4j/A+Au4+RDkpogbLQe3JxBTCLXV6CRcWvjXXh0IK5C2g9GsLopco
cZch47bSs+6WbwnbFIpe7SZjmYvpn3ULIq7xHE4AOPAZPLeluB+Ue+PGIKWb+iXjravc4lUPkl2P
GA4SXAblqsOFFxWvvRl8G3mF42dg+WH3LbZ7i7kDFPiWXtTLipdZj9cVd3W7I6Sttrtd71r3wUze
CBaOWDFWJbxxAZ2xto1rMtxChjMaR9mSA9SCAr+Z6+Klaqtb1jBvQoV7jP14avLujwtWkXxfmgDI
jJ3k6iKTGaeKUx7LBAkzIjQdU4xEIjGjFx59gmapGr30K6j0cK2qgX6PLZzXFmd32cTkNdKhRbul
umU4VGaveYmYTS9uHJdlmw3OkCtLGK5fSFb89QLUHc3hS+r6XiUT+V7b5VSpSsxW+gD1oesPujh0
U/MOG6TaNIpBUEIGCjv1kkuuwhhACKIm9vpCLRtRSVADP+hI0lZIpnfuxLw9tvsHkXCUuoihiL0g
ydq6T6PmY04yQkYZ6Fb5SWNX0saeu5Wph8vGY+1R4R8mmCY59oaYlkk5Cx6oACy7CcYh1mhtdyAg
y8XzMxuf7YRrAWfcoyysYStqj2hexrSExaJEa6QG7gEFfUw2EOn0UuxtypGjM0GkM8L2kVzud+kY
5dYWv1cGUKTSdW+LhIrL6FguzBnxjyy1t0rXzrFrP7SOCa0+qKAJ55OfUCvt9BJuAgqddB33LBKK
Orqa5cIfQb4cX9zsjVaJA6Al/9bQucfnXC1o1tld1ZRC5tBsIkxx28HG6zaZI6DOQe4IwD6Gnv6p
TaV2TgKeyeLi7zpWaxW+8sAYPyCNbgmSOym9qe6Nxs/qVtsvLYdgjbWudGWucxrKTh7DCfuXdIdD
W0FfUpL4pKG6RRQcbjFbEQ7nIYn0DIIlh4wcBS/wdpgnd3J0YK4Z2mcbxbQ5ijTnjtnf0LQwuGkc
i4aGtWLOi8QgWJN0dyP4qRRaLZpXhsRWwG/Kgg3iyeSgRqfRwOaSrkH1YeqGV5nFahMDVYc50x9j
S4otmomPoQCl79nTCxXXfddM29ZCkz9XN+2YeZtUfywRGHGKknnLbfEpAUXoA8SLB8m+gAgeJprW
OtCDO6InwkMdQs2H7olITb/vWN+lBWXPTLeDrf2nKBjEyoUoZNZ7glXJ00COgsW9/G4kZjSlt7ja
h5mqwkNUZxc2+yWZzRx1/b7H4nkgHHRlS6qukCtjF/foj7KEOzzbMLKDG7SjzJ6o4paw4trb5/kM
GpCZPQYD5JfkEyN0bJZWSFw1ASxbGePRigCEFNh21kkNjIcVeK0ErwtSx2ris8OAcDAN89OHVqLJ
0DHKbnKSWQs1Ob6pLwlElbG4LTECOPNzLEA/6CgYptrcayUZHoYFcjydIYcqrHHe1N6x4pw2XttW
G1jxryEjxzx/iQwJOdwDIaQHitohOZYqIhkpjwG+m0+R0RL4x5bG5WCzwaAw/vDuIObetzrBgS0a
bUScFUM16V4LYb3XpsUiaA6aXW0uwuOUHcfIuz1NTTJokncmEclaa2kVanvMjzeZrbJbtpT8GQ/g
XToYdO68FaxdNHN+UWCXzI7BPnuklZdS9Y/aNytJb+Xg+ECPmux727gUKSQtqc93owAvqbfT3o0D
whg8YCoB98ei83a45zPc62QkTyhTQckjzqs3MhRiTcznlnQYtF4RByyd+4+pf+oS24ZO11CWU3/u
4pLfQSX3Y57ED3ULJNQRsD3L8LUtbGwRyyvSWfTkmeye3NrSjwZz/gnmXzlNMXobcaSNhgFTYNuf
aTwRoryE4V2nk3vLcIn0RGa4zmSqMwmK28hIin0VWCsSvYFPCvwTRfSutNBmJOxdGmcgjazhPdPP
+6oloIlwc4Ax2aWPWuvE4Clikgk0BLhZfkUZe9PBEyZMM8eJHTPnTgrnm7gPqj8hF4cqT7zUvhne
KVT2SGso8mAeQlHoDQo3aebfQZGf8aOLUygu0iT3UNmwCKrCJSJFyWxdxfl7EPeP2GDCdS6TV4+Q
NPhc1FUQWM/CNY9A2P8Aoh03Uf3RZm5ALeAHpnqYOwjDyHFwBEOR0CvnlIc04mao9G0XyfVQWTAB
6mDfc4CsBLN+zUCcEkjk+siiBIUOK4ouCp6XuVKsoevRDeswyqL3Bw9eAymCuxoLxKwxuopHwprc
qfpjIJll+0V6Z1aOu9pLXlCyZbRG5gdefyA1GsVr36G2wiSIaokB6ULw6RW0ECmWFTa3ncSmT9Zl
ZG0Naj3E9t8qsTa1Oy7lfnrA7cpmZwzJ8IWzk4s0X6dtg7U9u3A7piUFQgO+cX6cyM7tkUuz7sYq
kMGgsqTOgJyh8E7pEv+vQRSoNYWMNJgqjnhiUvM+puC9U0W5s9lsGY6FMSJFBWKD4NBRxBB4FawC
0HUgVBaWhzc3t72Xf041xOWedzaD113C+hHRPVuy4TJoyMpcJzoGAYz9UbGvLD1esNCO7e1MxAdw
N5zm5YkI7Ipznw6m7hpybWp2V/jqKT66cU/MD9J2Zt6IDAk/4IQpN7PT4dtGc47eLe1XVzsgLTBE
dlx55R8uffughQv5hyaic5NPa+xRw8NCtQfvpfJwuMWxbvrEa21qaY2HcnwdFFlvUe89WkX2rOB+
L0iNcK1Z9ikcEXLMknC1XsIe7dsvFE8sIkeGMr1pfZToJQsctrJp7MfEJhWxzveRIDwT1mkZqXWu
ekJhLYvYbg2wdwiycGP3w8W0IS/rSWXtifR6t2t0eaAfDpGVZr4XR5fawmpqIYDecQUSgVT3067A
vRppTI9pG1ZBXdeHigonmbgwokFeEg6obkq+MXCe2AjmzGEEjzHu+jzjPiNcJj2de/ifQeb2f4PP
C9e2TNM1XQvZxGINXzDnfz4eVB4Chjf+pS6ITx8YDLDYY8JiZnmIy7RG2x6AruSuZfsG68FHSU5C
HnrRUerGY6JM6EpuUh9I9czODR5Bp89e7Flcc1tE5xRN5kW2aJ3tGVE6C6d9NU0Pknfn2Uk7hyXZ
dFsuJWuYqctkTniHcZ8Od+xyTsM85H/c4pZd5PA5tOWVTR0oUGh7ufWq0tikHRLXvlwq8GnqjnTW
OGbIc8JNXL55HWuykmQMV0za7ZgzOGI7k03sFI0kegQEcB5bGd5L5fYHd0B7VCTnLoue26zvHyld
CXnMxo2uifyF1SZsVA7/3z/5v/4Z/y38Lv6G12/++u98/AdrTq2YM/23D/+KQYf//fvyPX//mr/+
44d8y98ecvPRfvzDB9u8Ve10333X08N306Xt7w/jhy9f+f/7j//0/fsoj1P5/R///PGVKXyTDZl7
f9r/mqXA7Nb7nxMYVP7R/NPuu/5Qzf/jG/8WwmB5f3FJ35GORCZF9Sm9v4cwSJIW+Ckmt1EhLLAi
5DP8PYRB/AXskpDUDI6+XJzuf4YwmOZfoH24rq6zD+cCNsz/TQiDK0yHK/2/xDAImy0Ey2DIwZ7h
LP37P74TNHzNU64jzwpK8ZWrAH125RcW4rLJY9TuPc/m9FO65l0cIUJy+TyM669q+Y/ADm7SAF3D
GIOWmqef5f/RAODYru6awviZnOkrtofTmKNL+H1I2f/ok/gazW8DlKfeXy3yUFYT4qyy6W5UVn5j
7v1kZVx4gFvDxZY/FyVLzmmPboSNbwCAlePwS3TOj4CG1/HtvwSxOcErJysgV5qycBJET9I0PxlB
8zxTessBHUgt5V5pPHDKNCrz3GuVDz8i4xO/pUsu1CdC+2etv2VM9scAcK7H6v73kUdrpNMdf34/
cPECxc4CPC/9KOh++iW90Zusr7RG2wcXFvPa4P/+Ck4y/1RV+NQY7Ox6foPfX0PTeNpmlb1b4W4c
9eeYjR6zHKhIjvoqGv6jGXLm5OUtploeOr0p3ebJ7u3PumXv2Os/3oQ2JCZPClz/pRr5jt8/VlAN
P79/o1iL3+No13Q4n8fgxJ/6nW7v4lSEN8uESlevb11umDQ4H6bgr8DRuGKgdx+Hch3cI0QQ4/wI
rZP5ufm3X9tOZr+WuPxdGF/BG/4+btXDwGakPIQa+2YeJ2sooydN/PnULEhuykpxy2obijWi1+uz
FTigYJeGsvhmIfUnJLIqlrt6+TlxzBTMumW1+NTr/Y9quKqw6m0Kd7xRyyWmh+EXotRnM9aYoPAd
M43OqgvV7aD/H6bOY7lxbYmyX4QIeDMVjSSS8l4ThCiI8N7j63sl6vXtHrz7VFUUCByck3bn3kzu
c7nYdb8QuXz5t5YQAxFT6EFE0TBNgEwWLnKd8BQwi8itj2i2w72+g0L5Uhi8kCVtP2LjaV1Ij5QX
JB6wUcN79SzI9Mt0CfxKeSuYZWRQMW/Ls/zV+umuIdKareP69Ga+/IBmCNgCOki0tpyDQSJjQsVL
C11zTxUXvOlTGBKXsGmWcL7E0xz0yOfx3t/wnJ8UFy+Fd5e62afXzZepIoWlEEF9sj3K+etn7TIw
oQOE2LoVnvSsQa964NGmhScxmuI1AurmJejyVCUnAxHQYB6zszYxcw6HIK8tM11iojIF2aKEL5qq
XJm6+j7VAcQroPbQT9rG4RR0DmHgPXibGzAU10pSnuusuPWH5dpR2UjNwH/UhbdRGrDHgK+tU87o
wrtat2Win2rIx6GWJfaQO05SPVgq6zV3KFrwsz7EiDkpd+tCRn3+J+8jgVgqVH90mK2vtNj9a+fp
orn6R+t8p6iv5n5y59j7BKwhf3yLZvoZbvk8efBUdgk3BEc4QyUfaWcgl1ex+H7lM2pOxVtpytf/
bk7Vu3MFR5vC+52JuA0wHCqLmLjzZSnLAyw6t1le3NnIk/sm94LSbqDTMoMZOwmcurhPfWen5/Nz
R0OBIQjW0tEuEOlfqkE4M239yBjH9Wo15BnWJVutlFXSI/IAsoqMCC+nV8wvU5MLwLw3NsVbwclc
OCZ5NZJXm9M58rBM2n08UJ0JURHpfuV7JpPYX5Zs3dPrxpe/7tj3MI1qg3lBjPpRX/Qtta9AjPlq
xEejfFsYCxJrLGZ73Tu4nEeICWAN5aA4KosC1TXiXNZrkhXXTW8cPA3bL9ZGfqdR6UZO+fvqELCk
XIO3VQklg3M78Ezyv6lh05npwTCmHVpA0KzQozLH/KCl6rZAyACJLjZFy0uz/JifmBpMQNc21kT6
9p8XWB9sLua32fmsFUaKLKQ8xZSv/9Ao+ChFvJC8yWkfE0/rsOUMXnT5twvFfiiMHM3LD0ponIco
CdbfaHycjUGYKl+lpjdws54B2zNmwR4oB8pyy2ftdmfwppjsJQ58L31MG3u7rtjsD5eBjcLkDzKX
48UFleYCohhrlkLeQWLMFytR3xVWQ3bn+u5dWOHJRooXP36ShVzfDBKgwK+4zRhCms/Chf4hjG4Y
rLydLUyyHT7JPSeV9kEVdV3/f57LRGUl7f4cTT/DBg4fsCwlU9TXaupROBsu2sx39+Wn3Wb/vDT2
Y11qREe+1OWmF7PR6vxHNk6EeGsdRciSJXu4zY/r+tKcuKzn899q291xYiS7SUFrQba7ruNQhNTV
9/mIMDXVXot56fXMeQ5IR+imN0bI0hQX5rviG6cnte8N9TM20KjNy8OkI+ij+TmTM7NyVN3wumYQ
nc47hE5V2l1Gu7/NdARVIWH46W0L6jxfvUthIIZNc9i2QoUHRwWTkt4VQ+Y2Emup9mHWTIApEasO
9ngPf/ACZGtX2Vy0qCN3W03uTWMw3lD4pSAEFOeqMIpXguSbKlFSeBamO4VoYILOFmhkFTBj8gsv
LxOubIS+39Oh4ZA7M5UgRbs1q/7HpY9x7bfuIZ6U72oeXz151JAZ+43nWl9h7z1w15iL8CGjkuL0
SEF30bhteyXZZaAf6KWc0OOkKKJCB+dE2c4JQYab8CP5KWUj27kvTGq3BjCBq6HrX5i/eK68v1xn
LskkdVTnYesPngmTkHrnZPpLyGm+SQvGF6nnokACBMqMm++amSmIaP4A7byaiXmyllzdznSvtoo2
nMjDoZBtbcRvYY9UUu8uK0rg+cy4IKjpRuWvVcJp1LySA/YaIiRaRX8l1R8o7UR9B2uVDoWLEo/n
uQ5vNUujDz4MHmMeygGBhSCBgDNxGEhSEuRt9BgsJuR2BHT0Aq9sVfmLrOE5bF1aAGZ/B6neB3oT
mHQn/oVvqd00t20KGTNz8ozBzyZVXePkM6vdUaHQdQpl4H1pLHmUSAF0UZLtUCw1mm0Pg0Meqy9o
mN6Ppd4yC9Aeqm7+NBpI2cGy8fSMCSasFly/A6iHsLuGhGjeADS8Lzitm6broJsqzdepco2NMidP
EeVxiEEhR+pNdaCmpKMnYFAvFQL22BDsAmQy0L+M6bU3lHQ8ReKI5m8R0gCOR3cP7WL2NPXzfZlX
Z3vZOR4HDkKgbUdvk/Gnjik4gSoU9PvjVvnOCYa3NZ4Rzp3hrmdIlt7p7F1nuSrsJxuDXGSftSbQ
3tHcTbDTwbCWXROJHtFNAimeIZc9ag+qzvwhliqp3rtZO9CwFhkEGJvSpf4Jjem9jI2vMhkp1scF
/lZl9JWiJIjipyV5g0ryT9E4VW1V/RqKdkdzEwL5+6iHyiYxFHong0XOT3FBpBJaF+Qn5Vqw90bI
BIY9VwdaJ/cOiI0szv3rkHY7jD3JIS5vWwBYnX7XADaw1deGgIZW3smed9kIDNKHC2vDgzJ1rtV7
uzPPCRgtRg3ie9A5t4lnRfsGzMAVJRE6e0xdhe0M6DuH0i0aHocJTheX3Ve6DWXXPKStotcbca2o
e7ODayO6rpXxMfOjc2yNEJrEOpVBvdnXyUtogfJKe2x421K56s1xM7tSWYOFFJXs6NlO0nfolZmn
M5P06DjsI4vCFOqMbfMwg1jYNSWAeW1UttSVodIrg5CWB1SViKZGJ6WEKjZvc+NqSOw3KDpv0BpQ
ifR9QF2hHyg2/awORlIhcNUOmTv+TJ13p9ASGeLwYhmu+PUae5LRwnKE76GsDGinTjZ8AkzULAoz
edWE2ay/ExUybhqujUeigtjSDuqnG0hnvyqoRl0nhjKKOipzoSB9MgomMyOh+vSCzFt3N0LzBVsY
6gERAgPgIqFD4AsU58Ol1Q/LmHuXVpz3jDGysVPm7Ti3DJ7MOFWjttsbx/K2tdKXtDrz5aqAsRGw
98AQXtTfJksMkl81brMaSJCphs+2TmlwcIqf1IQJmglw+uWQ4XdmP29paX6C53jNWvhEGubFQgQa
2nhfGTbIfxSTwGq/LA7qNIb3U7WfWm8m76GrW7SvF6xjA/IWT+skEXOYsWad2BxYgeQFWwUrGv1L
DBz9hNJCSF1HOaa17qE3STZDHhGVu2RtNMX9yhmYeaiqxxG2Xziisvy0lMX1ko82nWHg7pY26C+6
BRoYtHOkKoBt4V3eVtDYSUCxY1j5w2am7EonawO5FH4zcwMhj6sFxpLr1zAhUA/WvZtl4vHdOIIz
k+Ll412Y0qXspvi7NuPjiAAhfGn2jaeHynPiw8/odyoTOIVz6QxYfoAbIv02MFmQVApYNpH1NqPY
PkDLRvAcZ2BxcmASBmhefXCF9H4pDyjXauKDm858Rm22DuHmgPsA1SpIZs3meYYne2P15p06pR+z
rXh7Sp834LnfQHm42y5DvDFRlusQTtcrnpbLzffhhI4wxCRPVUXdW/aRCTdltVww7SR3jX70DKZb
JTLOSo1cLoZdHNXDljm5JIk481X4GpGiqs1308bfhq4Cz3hMs/a3IV8Py+Zoh/0t7FZERbqEiJP3
q+MezeYTV36q5zGIVN5W0YXvobVlmuSA9OAVBCMAaseDxLAwA5Kau8u1Wk+HWkoK6mwcWaE9hEMX
jVoB1NKXWCP+y52T24f7PC7P48gDlKYEgjHAnujMI+PbiuroZM5eMolUy3elAWPrzCWzSg/Q3CKC
7vUAKQOIaHgQ/1et7lXVPEuireXLRc+QRbb/gF2RHUuUGUEk7yrTbdZYJ2Ql5DOxXBudosolZpW/
6PpPVLje6HVafJpxHIcFhrHm/y1w24TvYHU5mDzNqHZ7K6tvC438GgaSVOtg6LHPgA0JQvq39aHa
/JDp7Q/409/c3UpNRm4xsuBrk9dnQOrQI+S2BpYdqBU/zl5zist8w3xJRveERPa1xM8QywSSwKx3
a2Y+Qn8ozNlHuXG5pOLzqGtupeXZtgztB6//3/ZYZhbE+pp1582zWTr4ATjd6Smpmb5s1/3Df9bl
bWeYJ+AcVLOdFlMHD+clWAsy66KCvJ/17Llr8rPI+/GtTT48WobGHIwe0C/cLk3xuP7iumzNwCqP
7a5TunWHWGgPM8saqKFxj1vbZHP0NuOUNeN/d0qr9LqNavwdr0Sx3b/E5Knsfgk8uL3pbx2dK6il
kWa4Ewg843rBMnfrG19LM/mARiaU0kLVvm6spuEhFsu80Mocf0LP+OBugzglr2ct10yLcPrGdMKD
vdQ3DSJ3tpyo9VhpifeX+OadqfS7dTGl+qPU+voKhdQ7LJfdTGpb5BCvMOUiezutLDi38h2DmwSR
4U8J4TFQstvU92Edb0+zwX6CzBWsdz3f5Vq5r+XcNGgSpdlfhmJ0U9fvIZUMYIdBRt+gaSsmaEmz
5JBAqwdrsmnu19KL1DOkCLJmbz4BiJOVpzUBWvL3kVCfcXJoTdnkaxYI9BoWwp86BpJeHdcaj+Mp
sAGlt0rJTWQuXPox4jchO9oA9AclzxzYLdKBVv9o6OReRRvtAJT/K6bZcAo33fgaYt6vMGdULMo/
1eYPE2596b1na83vBxHJrqBE+l4rkSggXxEbNG49b/rOeasNKoR20Z/zvtDRUaw7SGfcQqwxqYZD
lmlBfVRDgewlXrlXcpDdGUJcpfEe2bvBqZjNSFWokm7qQU93ZbmQtMINAOX40QX4aCc1eJYW9rpY
KL8bvX0wfHvXaTDRpW55r+hDkLMN7Wa2DtBYMjio12y0xjzRvDo5La5djZkPh8jwK8mz20xDS6fU
A9j3uw5U5YTSE2g+3djYut9B/mrcJw14AtMQ99DbVG7s6wXeAkWp7/MyvgGUDBAh7RErRMsOjnft
qlUZ8iigd2md6TX2m18T1DASqrDIePY9LbLX0IY0uJ/uo7FHNdy1gqFannXHPEMLcRrivtkVStfv
dB/epzG3j17ufvpevxtVkCqVkb8xKXfHGARNXIddwdMfrdp5TOPqOfcQy6xGOBEje3wIlxpeM//a
VO3ly0RkrZrK49Tq837UbcYTWqZ/Sr9swVu6P3FjX5yqfwTsRH7cUqVo8T3kCsR1RQ6c1Yi/KGfE
jbq1w+rHi3vC8l+YbIGM2QyI+soUbnKBs1st6mSGRZyTWISbaJtXIyxdPTzNPqpfdQNwwXQbyqTh
EzOHJQQN/T0j0B8RUgqqz8Q1Y1/fkXD+g/k/dwUChxX2yYSdOc1cdHRH1NC1MXlCTMCQI17SPYLj
xphK4NrNYx7DI6yg7UgQOO1tI+t3buwd4fwqyGsKbdNp082/T4fcqg4ZByChbgPe+0CLotp5mXud
wDQJJDJFNUHz76hhVDvdifcOeBYoON9KWH43IyJ4NRxJuxBMXtrW0Takw35VLNA5yV8bkF5ZIf1Q
HOcGVBLBBr7KpbDRa5BLZue1eNhLTcOeS/Tku1PuVs8dFNfiVFanmWKrFjcMWvgvnLl5E2stPlMz
GLkrqnfLTqArYm430S+zuwSrxXNV/VlxSZ/FK4hVZiw8KAkHZPpHy6NgNaozps01kS4RSwki/s9m
YjaukQXK21ujWS55DZNV8y33IuZyRH5urKq3dL0nccniB+FcPyKntV89hbgoRn2uh8eqqW66/FTB
KJRNy2MFDcZU1LdKpQUwCb1N1hv8tOchiVYr7EzH3Ol+veYm08aPWJoDdo6Z/M/ktZ22q7TiCAGA
+JRiDIPZ4AiI1QzV5b4YEPbUKL44Q3/RpQaqotyY1/2blGrsiGsNeN4y9OmowIVgWD+Fj+5qvoYa
ZWwFeZ3DdjbfVNp8mTPndUz/mePQ0y5KypVNe+FCC0CaioF/vI4s7lROH21zP9R8wNOp9UYRbCX1
HmYAYJu4DHugct9Zb0z9fRoMqlNFCEPc7kh5ylR+LdV4Ukv9f45KXHVFUrr0y5Memvejxgg7X/v/
XLHjOQ9lDUs135WYC9U26uXQzPpD+5R1WqBOOg2a4i7TgUOBk17vXPZFlI3PHmVbWdE+jp5UuLEL
Yo61nEWxN1iLidBRgf6Ln/qdQk4ulbrVJVX2fIEuDtbOct/G1R8k1nCfF3DBgGVe44rF1gPD1IPW
mfG8KDQ7NZR+BZhYeR018wfJLdv3qisqeCmUR4NgQ16ixCPyYuTrQF2+IdVCCb88dVoCoxzbwF14
/EKiHXZgCgcNBb87ZWSwmCBEXKvfx2cEi/QJu+XE2Vk36RflHlX6+mX23Qe3cNZYOjbu4FM7qgVF
A0AFSNwUz1CG7GKnf6hgWAKEnt3Awnk09P6yaHCZ+KjWmFHglG/jHP5oDZVG+BMvEtFx+7ji4dIY
EHqo2smClqVI43dpgCXJjzfZH7LQTUWQIKe3spJnn3FuaFGRD3TI4WnbpPRUvrVSv/GX+lp6IpRq
A/l/L2VgIxz3Vp+d12Ml9fekhTIkyZjQhDpgSW7X7S9xnbxFWcYGzKYElxgHm4F2D3lqsSDOSEUf
kFHfiC3g7Jfj8OMMByaDNIwWtoeqHAcifc9DNZDQp3P1YA24ZHlNVgPN4OPcZtetdD9Srf8cy5Nw
x1xFeXZeDc6YJ0EtRdUIJUTQ589oXwZGy0RUljyZyhLINeWBc62jhhAHiUvjk70qezbuihtwpNdK
+J0v9pvU0ClBXbyRwoxTPciLbmr7TMhziXr6qz7AZHnRi3oBGHBZGJ+D0us5gUolTI9y08CoSEbo
QEFEcE5y72Bb1Q1QFPKaBIK/JHxQpYEqUZqezsGCZGlulc+Mf1wo+EApo17Lb8O+QofC6C+ThaKP
2j6jPcgx14aLV1d3sJrsfan3GgqeMsp+YBukOUNy49fEjtjplimVnv5+MiNtbc97salrAGcTvUFw
sMa61QJ6yzZgYaOfyHs2nfzUMf2u5rwaeXY3nv/lZLYEYWvcOcBWcIVu5b0Gk4jkMGvGKJsgZkMo
EHAQcDyL3Ybb+cIILYFpOV1SEM+LD2vVogautLPsOHCX8kNWE9j4RfafU94UtvJTu9Rkk/5JN6L/
fbSmn0eMqTi/6y00rffbxf7djL7ymmn21P8p9N6CxjkktvdrtSQzd7QLfpeSjbG+EiUnLHa9xwkO
eclXITZg2g0BRH6emv5N6/fIn/9F03QBLXk2dd7YYAyvYocUI3A65XfI01s4/G7kef6tfjkEE1o2
WlTft1l4UbXqTxK+uKO0XMG/SoIgtmN1KvnEjNZEricNOknHpCFhzfW9Rv+QKsgaKNOkujgd3nJ+
8l12h8shnqUAliO90BfO8/oHCakhETty3zeWr1Ap5xOONr6PHVD08lja4R744QU1Zzor4w+Fmvtl
9naVEwVr16IBG5lF5rNBuUNsSW4NLw49WCedbiBMvB0S7lGuTO/+KwO7OrW0s1R2RTtSt1i7kK7B
oV7y/88yqbLYGTwB0OMcYylwpDnjrtJhjQEcQ467/uzRq5Leqdhgz3pGTOi2933UavnOdYsaOuS3
neO9GVlxpeHVVovAW//z3Gcr1T96o3stNNyiisFqu2MBE4N4NEmdpXZBvW9jRu29nHY50k3DV0bA
fKErMWDKlhc89c5fk6ATrSGYY8HGyYEscv5xPWgM5F4YqOZ5YaaFQ1KMDxUIas2U6CT9sn36LutH
29z91XLlvJxTk4+Bv4bqD35IyfFns/gCefThUHKtcP+rOVKpCOTerlCl7yGXEmc+Q3CQ6r9Gvsny
8avjMy4Sx2CG8++EqpyESeJKV28MQeJbz+S4lBUWIiwxcD0aIF0yvZoe7UGph4iVW9dN8cJA7cfP
wkKwG5Phu0kw2/RNCQniQb0vWUSJh7Te+bTgUyrKPzF3erT8wDtO4cJ1XhhZhuuSE8rswZVMoGTj
T+5F2H8WLKzKx5D5FEilsFCWHDFtoyqQwOGA13OyGm/AwV2h/cgBM0THQcsexNBJY36Ko3edlE/x
3Rc5uyLXSRPR2qV1fIC27aMhfV8U79csv8ZY+Rjx2Jme/Gl6dQo7c0eYea8z3L9aKSDZ4dXeZTQk
oamee2awhnOy25CLeVQRcrEPazAmRR/XYLCrzT4wtVT/+U1ZitWhx22xhXzi5FaoPiTl0zjE5/88
j+yy+lC28a9EXeuuXffvqFfPClNbMZgEZ1APabMEkkyvxRkxB1EcHTtX2UvgAdQdyvjqyajz83qJ
1YqK30wZPy56qFDmq1xNghHPGIoP9WAghnr8KACQ1uKDkx5U4pTj8CRXWZ/UJWViHvNQcNDWhFsO
cm/qGydDra9WCXzYpyOkLtNSXcunInd4qyP9KPlZJWsvPjX373G8m7ruTmu7MlkuHjdt6CeoDD5z
ykcWgdJ6iPlrMf7rt+tUWCKn28WV9dQizC4fWKMp6dpW8b9wK+wQEkf3oy7gCJ4xd8WIfWn6H2Zd
1XS6VFLPUGuYZrSfXPYYeMl9Vk23ApFp8bIpp3WMClSFzQdy/KBwTsvQngU4RBUlKCu8Z6K6v+Cp
dsngnXKPJM0p7lZ8hxgzF0+6Wrli4Ux0TnM1Jsbz6GHiXCYoIASegixUAMxYtyCOGWO3grU0Vpo1
MmHo/UzjuFXy8hnVd0D0cuLYEwJJSV0FKZsaTmSTpAUn6Iblnzdc4CR8NbXpN4bFmduX87MeGVPJ
f5VnOQuepQZKFd22g3EjP6+OcuqTY5+ne/mA1FylBDvrkBt78UGcWpjqQLr99TCBU1q/DRzaC+dV
cEt0pc1rproPyzhdClclHErPgIbtViW3qBgk9u7gIwci0T7js1DRIiqpcRRez7onM9SmY8r4noUM
93xbTsU59dg+ded85Xn9qjJCWase3qKOTk3WbmGDxgkQuNhFs0O3EypUisOw7rSMYK1N+X9AFt4y
pW88Hy+iH8wAEVKQqwqkzLl7J36idYaLpXBDvbbr3eq8QjvkvSfZHKzfQsvCIGsxQvo3lvJiFOM5
fJeDVUMKQvv0ad2QRua/rV/Ja/0ukus1q5Dsca3sSozvIHTkDG/rGU2HN3osn5OqBWsNlTLAawLQ
HFLXv1FCn8KaPjz/2Z68j3B4zyUqg41HEA08UJ5vmfJ4Wp1krrIQBdIodsyQoEA5WgriDmwRzMaS
Jb5l5pp6MNr9IlZqPXiVkXz7804PdcBezbY1o3sPYyfgKngksU6pSYC6LpocGaTpghTi/rxzmemL
toVW3zcjvpX2VMDM5Oui/4GDI5IRh96JLyvhfFIX70VnKxVsqdZ7NafsfWyXm1Edb5jMfR7hKl6x
aJyBtagnx6qyo30ILRmNfnpOv1nMt3hW8xF791JX7pLnMDPeV4/jzcqvTTGsQqXVVDi4HAxxw+J5
VqdluM51UlnXaTX+O4TrtziEgBEpSFk8LUv3oRGw+F2IaKQa6D3eYX3npaY9thbTSDGplkTA6+JP
o4pqIloY4cH1xs8sM4L1lWepjRCQIAWNIDSbi24SdbLh5icisV/YAoJIXJxs0Sl9tAf1o2gLyNwA
BbHRYS4hHBB3UtX9p+G8r+9V9iU8E39iRZKYfzQTNqnseK0ptilwLZeB0PUvZX3l9mX9YBp5rh2H
YN//HZvpwtQtmx8O6qZO79XpNCTTG4Qpb3pICp7eNsAG7QZMe6yRHlPFDWMJTR7aFE4JyTdb0G7i
owXgJwvbGGROkvNVVvdZhUfJvyQ9Wx1L7pfnpiI9aKDl72RyMAXahAiiDaZJoIwSpcqngW1jidR/
6YG4Hq95HW3nvXKAhnSwgY/flYMuvardjWP5hwbgQd6wX8fBYF+PzLvVOQA6xwi8STmhgbuVFMEk
pkDZLnAp3FOC2Oit9jyQv60PYnntbbhk1+sfKsODPqS6q9SJ1gXHKiULVvL80UPreg0jejUK/IQF
KJUMkunppCu3tmV+/0sQ5X2s/5p3D13Tf0l0L0az6rlWoqogCXcjWXkz6U8mqyc54OCaX2l8kyQ4
wpasTFY3tOafsmQw0yuW/WIfAIHeSD6SRRhFueCaQhjUliNUxHz/d/2CRYrec1xtCeMP9oAdZwPJ
pdZsTnCT8ioTLT3kpXI9Kt6zHwEwVX7lhIw04aMEUUwJHKW/Iul4xtgVTAYnaY41NtnlqF78pn1z
62837D4WsTxZqp6rniopL38NUK0R7n67QSWsvXgLBSP1U3pxa6pUSolJPrneq/iUSC1OiSY8+Rw9
l+9OGdxIYnSUKmTymmpHU//0X5stz2/a1ngvzYPaqz8R2AGU195ks3nVwwIWtvGBtOmZfllbam5y
mJhdlyhLgnHdMs7dwpGZ9VfJqP4LthSooHPT2S8F40JWcd3r0RE1I2CpRCY0DofZe0jgT7N8Bi4q
ptsXsD2kxj8KjWwQxtF6SCAYx21RkqAOIeFQMY63XrfQXiP2QxHYJrYcG+ctU++71Py2mldp/0gh
UMvmS4pfUYocSfXhKR3GoCJgUUOWaozB5TXnddngrn+dJXtBqPQvZMLY6oxXE4bg5LebI7znogcW
caVjF9uq6x/gveVYErgP7nFZZtQ18GrEYGttw89+EucgJ6NlGls30/s1lE+oLMHfNdh/EqdLgCkl
t0zdT0Mig2RHKav2EnLIx8fF/vN7Q9868GOitBgGUunt/OS7Vx/kJcjZltATDXZGm19XfyD5pzgd
Y36pYv89Jfn30T+5btNp1yzRzuohWioVeC+GUdsQ6LHpKauRmP2hYoriSvJrN8Nf6VjP1dKP8BWY
D6PiHyFUox2hM/hVZ162Ha18t0CysSlVbBkCtee+rYetsITHSmxuU49hQkdVGfmxK6gqgQ1FMk7U
pL+dT+EHvl8TsVrbCp+XymB8BbA2nLfMcsMWU5gMUc3cxg7gwiNaqMsdZViGl5KIKrD/UNnDlzH6
4S8V14cFjN8V5KRIvtUko7Dbvao96KV+0CEW9od3idKlSzg2SeDanyH8+TpUrpM7bbPKu2f8NijY
Vm3CfoMs+BmKILAV+XlFEhbwYyd0mAx7+lgdxkiZwwH00JXDvWLcl1QMPH3655S8pfrMDOjZooA5
x//55gpUTjzkhyFhKEzyaGQAPkL1y/Kzs3isqcSBm4UCL2++tygDSrwhTjCu4YUqzmsgsn6FWjzV
TgUHLekS1YR/9+dmSNUZazqiQjPABdZ8QcKgfw6CvYAQ+Jw23/qI2IY3HsXH4U+CJPyRzhsa7n9S
IxplS1bW1nWao1hPMV1GxU1CKgasDmZo4yylI1vNGSgqb92lfbO08yzwegkr1/AyIeXEkplKvXGz
8pEB0r41zv2af1Gpo7f1E69JjpSzJNkBYfTkMeUuOXA+a0/IbYH+cs6FClVFDYpuyc//UjkJxEl9
pUC9Jtacqh38yycpPxbc77x0r5GKLx3+1QUWsNpGzqw+Vm4tZVW58TP7ZeC5NwaHuTaS85TlQRLx
quQYxekHnCynntZoCnU8ZZLsLMdJitN6/xZb9acEemvEJ8Vt6MpA4kT38rNG63OBeVPquK6VoXOZ
Pq45R+bM95nubtaoxR4IazrnuZd4c90imJafRNuuESpSJt9pf5LOsjpUZzHbWp2+tLlzJT41rYDI
SJs3GZanDvtszlfDI/TBP0jSXaRCa+b60XLUL0YiVtPQNwF8f+s2cBbA7eR+o10d3NSDsi05r3mt
S3WtFHE3Qr0yhkenTd+L7nNNWFdwMOnfovy45fxmYGwTAjO7n9/F4GocEmlkJEv+V0Sob/Tlgw48
zM+Ll4nY1iG2lf/305QB2vHeGfSfddMaFSgIJDEAqaBRgVfJE/VFVtkz6q+4ehz4pTn1f+YIkbkS
UYDxstbWnF/XKs+GAkaj786D671K2il56Grx3AYGEagzV0TAQ6v7n2vhUsp08iSlEUJdkcCjA6BA
uvVyRhyEmGYnf1BQiomMH8vJ/yBkC9a6Nr/DXMZZNp0UXxQYddEiOC3MGm4n03yuDfD+NFLkgrIW
K8rCXvRN0owPhjod/IHBWNnXnC7AaS8l7TYR7NvK6g+8T9Sr0xPYvNWySCxpT+XZG5QnEI7bcMg+
ZJ/K94dN+jR2zP2yBybB78gPEiguzqEqzfc1tPm/Fde11o1QF5Qp2o9Mp0jlJyNGsZZpZzjhyW3c
X0ti21zpv9XhTsIeXTP/6BufJ+uh0vuvpRl/1otKfDLi/pa23YfLuAPwpKk1oMGIU0bc4rjR02wy
5iC9rOSp18evCtS/Bu90JgRYo7+t42NfMatb68VdSDi1KXVKxxqsa00MMYfrj1+2lSjXlbZQr9+Z
XutsaWQuqJzr96qFSGjoDvu27UvSzKa8jR0GI+kUiHy1/hROXC2CculgDClK3V1xsFXLuWI6EXRo
08A3X8A8MfpKd1QB/1P5GSmVmUcXiawNzAFB54ESjSaC2Idl9oHvjSnFuoaB3AGXlXpOez1POCmq
O9MmbqYZVKW2K1VG0VNAzyMWadMZ0AwxOLxxc9Xcjmkz7qC/STcacMCmgEaWiNmm8qW8641SHyYV
XIiZAUcwgPjWaFjaLlxJXd5tAJmGd2Nj3ZVqqZw07a1ESDtJG+cQqX+W09GAHYut09UAiUXYrUfo
ths+m6V8Q9Fn2BUtEOd6YZlRlIK5hnoVU8HfMNcjwA26bPRLZWNX1ilC4/3K1hO0XkqeyTLKcuuV
vb71mOd0IU691doh28zJUZ0VmL9qH541d0RTINdhO2PwdKm8Y+XklJKqZQLLjl6coRvX6WBAtTl/
RsZsEjLo+2FoBtgEb5n7rCt4JaI0c3awxt91jT6g6dvBlGqbb9S6b11EC28Xc+KVOqO5URIYN1qQ
/BBLxPt2drSNbzFhb7tawgAnSGYTrFqY59daDvsa6m/1ldGlXyXMLvtSrTM0Cq68ZoJbrOCrqpLB
CcOc9/nJ1cZ5lyIHaI3VtHc0QAad+a0jXrKZRgD8ZTJ8QzsED202vSuJpl3PVpZvc78WUvX7bIHw
BXKpBsS5vmUIJ91VLCgcNVftAP9YuDhBnKv1aeg6wGuUMHsf/x7aWQRUD9CB2c7GgeGWx5poZwcA
3lqnxR/VzrrRW9c+QCDH+DSCN8kChZVeeM+wOtzFMwPF3bRvwx4usUq1IEoe7yI/fZyhjEDM9iv2
0ZXyuhTTWwIwiVLl1vX+IngCwzqf4YCf7M0Uj3AZudTGRZ10fgC9qB/rPNpPWc8EuAFLdeZVxLlQ
QJcUmcMWclx8FFMIzZ/TJgi9eNuihuyndjprNy5FtB07Zp1HAKFX9KFdwOYZ1b+GhdtjC4gjYyd5
rur2M1MG+0KlOcompNhdP3oxOmfcRHDC3iUz3dxBU70PWKeg0m1i622udHXT9oPx0g9wk42uZ/4f
ms5ruW1l26JfhCqEboRX5iiSkiht6gUlyjZyzvj6O1qn7oNrW9qWTYJA9+q15hzz1nhuvcZi7F2K
GaZJQqmn0hHihe8NwS4Li+woh4CTTNsQ9BIO/pnw9GAD5me+dT6gSKSfxp18TgO7eJ1/VX3z0YDY
/AvPcBV5jIt4Vl4B73CiGRtx0i2zeRoGHaG80/8b88jYInMoHA0jc1F5i9iOlykAI0IuRb2Kx4w2
NGNnbrWVzNrdqEK0zLb+mKlByVRsARpLg/RPQKjV9O7L+dL0HSR+3tLWz6CIKiwgNQRyF0GStz5l
a8MEfeYjJp0DUrlA4HCLIdQJa6ioNexWAwl1iSaGJ2nP7L/ZpaI/5950kHMJcdOqqcRc2NrtWPxE
pM8SbAKhdnrv2/SOaaPSJgZckLOmvtmIEal2Q1pFBYg7lNm2LX39xqRgDKZbFRbNRo/R7QNYe6ua
6K8ZRw8gmrvU68olkfXGHizRWgFsOBx8lkO5snykuOTdt2sC+VYuMU2wTkqAh1G3HYpi3yawNjoT
HBH8mYJvEwKcECWOpwY1kQVXw7dza5tG5i3Saj7+2d1AxIaz1dviWk8/QWD9mNyFC9O1nS24frrd
DdB3tDCoWwF/2jXJC1qNnKNpFgOQ1aBI8fdkT9lCfJjaZtjEhgM6ZAIMxY1kz3p5NBC/rTRqNge/
1JIwWNIqjra0xDoUmbaMYOtg8vsMB889VxZ0gir/tiG+mG2PcJwY+6y0PzCD85iMbCluf7FLusXE
/yCCha5aLmmz1GQvnDudJJXGplcNMRIXTLyuNaRR3khSOaS3VaYDzQS9gwzCGh/t/Fp09XG20vaN
ZKN9beX1Jhg9GiAVgR4kPPXEys1m+VOa9rQcvN5dh1ZzzU1KSQmtIOAJRb/ef5kRDc9sAtpohqyT
MQxj6CgeU38ZgUjBb4fvyYiXEy0dedXC7lp1IEsri93Bj+1/nsZbjSUEIsdim8njlZH1F6QpFTBy
ZkGO6xFjXOgrzq9B15ObjFjV5qg5xzoYdrEfzekQzmyIGrOFSC4S6j4yxVTwgu1+OPZFjOAuGx30
kGO771XRDduwe0GCTfpAgMAYksIbQi2E5YMWrW2taGB4Jq9VAyS4h7COVtbf6R33mAN7oE4HsNVs
6KlWvfp6sO4jyiBiS0xE2g2JT8Urjq0QvzPw3ricHr6l7FOh9oUB/r/OnxGYgRKFHpJf5krSQQIV
Mpjh25j6+YrM0Q+jYOIcwHWeh4UYGvIhg6461nMKxIKU5Gny77mcXvtm8hEi4AYiANS+QesaNx2P
NkvznCxCVye3y7KX5O1gIQVSA/DOPzl2Zt5676Wx541o/HRtd461Jge3f4GiiFQoghrRIWZzo+ge
h6U495r7hiGOhPSIh4hLSsMf2lVDsjHns3GXeZLxSYgzionzKxFRYlhHA+ag3hpO8Yz1xHCXIamn
PMojEdfelTQYLuOYOCunmzY4DA2Q46zvFE4vUt9TplSuy2uJ8lOdzZQVeBcUdJtCbEE+Wry0CnGu
q7FfWhG5D/aKBiRPESUl2O0JWF9AQkXtE29d18ck7JZjaF9F5VAqcRt5wrpD+wQCCnoRJZaJ5t/s
L1qQfHtONO95l+8kMaxmIuC3udHuplDVmmw0gIibdemZzqIo2s+WM2tr4qYYyEDBSfNRZiDv9eyt
leONPsgpj6sOIlTQrnqMMLS9AqLPubIN2NmF29Ns5PlY8xSeKUv3UmbOTgt9srPJeTSF7QCatUfS
ou1tkiGGTAjaAmDCs9GikydxWAGoSPgeHlNMbC3eElQCsyAn1NJfdPfDCyiFEmh27CHDCtIyyqg6
XJso9j0n/WDddrptFBPcopn2bfSiT3KfRkRDm26cXgHRPBx56fNjrs4wYQkH1gduJ7stsUQnvSDP
wZlOA3sBixJRKpBgnYU/T3irTPtzDJsdPIN0y35k4pXKiDjLDECf+bEClaNazt4wMC+wX3+b/lKr
T5557ZQ6x6AV3ffOU/Wd6tRfRi1ODtWwVgKiCT29rV3almABUDZT8002I70CejOTJF/eQNrPuQxm
8zPM0T1xZjVF+jqSmMUnR0Md/lAxwYhMu2ebWNexdEm2Baoj67ffcQ8KjUyi4nXCdViEz0kE5CTh
H59J205GvHld8o4RqF35arBEQ4tl4l7M1tOsQ+4DgCULfGl+9jKNbQ4bCmRyqbevtIrKBQXhYp5D
QTMrYb+1R57E3l7IoFoJi7sImOyFTFEI3MVriVwhB06PweYzyygHs0jb+wYFkaN8ZobXnMEesccB
qtXfq/+MMd8VEtk8hD9uzDbBz4cVacwFrqepWEoTimY5fcjBxYUmxsvY89e4sm0Jrkfq5aRvlYGE
OZGkWyBSRchhhTuRy40xadz/Ygbi0xKQNUftCXkZ179tY4C07tlhF9XVZFiO1YU0uzXdAfi7+tAv
xFg/8r7e5iAzYe15xdYHfVjF4YtpM/EjPEu3x6WZMoW0z90EfFNL55xQEmKLhu7K6PIXbnAPU1b+
Zg6PxI3800Jnx64dkqCk40lrF/PkXoFUx5wPTMImaQCimEnD6jpXzNxiesyxZiBGJms79dcyn3Ua
8TjaXC3Ya+HFtQt6+JSDXmLaS5Osco/gqk3ewC/ySCScLJCNvZ0DjQYGyajyYhbg78Ok9ojgbL87
zX/T9e4kAKla7q6ZNepOKyfFhzu5lJKqzOdaxIZ+7Ysf8E7UBsPgsLWnezIaEI6S74aMeyX9+G/Q
1gcByjbUpnXDig78hsSOyPvK/fFud8mllsQ2VFmarvKUnTh/i8PgMuvpndb0Ja17glDwfLade/RS
8lncpN/S/jFXPrnajH2TQ1H5ciXEdAVpTFxxmb6EJsj6Oi6xmulceMcMdo0bPKZKP7aRLnZh/pe0
8Wf5G79WEJMxUsgFlXUEPctjzj9pe8yKRuG8m40ZLUf88mIwjtgzDayP5WsIp7GccVbFEuxVWqKZ
RYq/k1G3aQAWsG7EZ72u73ObPOfcJxuqyLm2/vxhAVl1MC2jVpwOfTYvBSlnK8vqcdoPr0mjH+fA
BJBtYwkzWv5c2qMaDE4hbfVuwEluRmjnG3buPVrIBMk3FkE9r++GMGuipBBOkU6/HphWrskSWjgF
J+4c6iXnBfluavatFZtoyigEyb/UicXso2iH5dHc8g7+kGn/1Lr4ATW3brSt5zdPEELGioy2jS7E
v3HgPK9jAiwRMmXmih5Agpansxe5bTNJK8JjUSJKnsjJhoHM0Y5cBhuKqOeVuzonBbsgZYfhbNWs
e1H9ZyeZgaFVv8PXPA54KlBqJash7+K1SHH3ViFUDyIkhGsdNcpzgkFZf0T6LsqWR6GNz1Pld8uE
thr9w81gTsQ8eXtPm1AMUbcGqX7E80dhjmWQHNnhEHSAS0uZfJLjfiGFj85FTa9Bb9k34UiF+6L+
jw3kJDnArusYTllAZKUv9OVk4wXtudmwWE67kFN9NaFQHYGWyoFutl3d8mrY4Kdel741YQheTAxB
3wYiQSeL6bJJzcAG0yEb44roQ9tvcrgFZ6+A1FlDO24D8u7bDKJVOIBqDUxjqQkZHF0nYoVsuncQ
gO2uMjQdVUaOnaAajrNnZJtG/qXgQzdaf1im/VqaZokBVywE7sMONGEwashFrfQ6RgEizmxAwBTh
5RbdvJy1NrxlaX1w7LSiYamPy0DvdrpDLdJjoLYh5S41U7RYXcorp2KC4lva5ulIC0G0ylKAUDSc
bCpyN3ixGqjNQ/GcvPlSBMQwOqwXml5DZHPQURYzYuAw5DHRP4ZgnZfgqiZB+stMmiaRptVyJHwM
prpzKoxZJw3B+oY5TIFRxzBV/V3SYr7BKbE09RFYAOqE0DiTjo3WoK2dZUFkLNTp4j8PPlY61oTD
NdiwHSTseWurDzv+GVqquWBmxpC00acZD4yTFIeaZNqAhyb40iNc3gYVZhF8wASdVh5UGa5YdYAj
SmlhpZc+6tFQBRSs0/CJl+PhNXa0LG2AaSFpa1nbMxwt5b6W8V980lQu+aMzjJdUl9+ZPew6DZiA
M/+UnIKUleOqV6SKJDUG3qpds0i+VlmNThA451KGYE1AtLUu/5P4A0Y7Yka0E20in4cp76JjpXM8
mCP9mbrtLgiiNb3OEs+UMzHfdmv/XzfS0anpz+Ahisric4pfMijCOymstU9ThqWD+DzbG//oKc2k
oRnP4xSFy1op0OMR/qbAz2rvSP06WPawpaL9z3DJPKhw1RrkCLFpDSfTNJ7GUH/FGsw4x4z3Fc52
f6ROoQ1HZ21URkzrQiQe85PGfbA6GRuaLrQzbe9u0N/sHe1eEE+yLGYfMnTaLAAWEpza1E+D54ek
V2a0qech5Q3GNaPVbVcUr/387ZNjs8CYUK7J3/hTslxqbfqaQRpJI7GT6DwHHM3x5H02FtOH7qOt
34hn+gfn8am6w2rqGFAX4FT4nRuobjhzqJ365brBwYk8jmp8s2NkoOTgSneu+uq6/uWk8t777TrF
Cqga27+99bx1eMl0xwrUhv/zwKm/2DQd5rGgNxj28H5i1/ktBH8b7yqVLv9U7XElUvbrEoeTjve1
v6lxjxoNtbNDUMtCSeF+68xCPHy7vdcd+kecQKXULuoFzLWRLhLzLIXx6aUEnAZsAigeVNkJEnJb
gWFQXyuNW8LpgvDnX1200lX8goY050iTaRU7KNBoqSsN6W/rO3V4zrp671Pvufb0rUb8lNZP9V/V
a8fFuiKZ7kXZFNQQytPpLiUtYsjqof4iGlLrQJon5WrM7Us9zncFbFJzNDUe1+bg2KJvpQfwYkqb
Q5nYZHj25gnag2Ntcfw+Y6d8J9BnoTSRuTd/NyLfa6BWorn9F/L+Gs19VX6tIcn/6syNCMRgxjb/
W/tajg4UWD3RVlXwM3fxE6EE7ljvLVAhV6Riq67/ry3Xxd0ShcF7jPxQL7/Ul00a/zP3uhdfYxod
DfHZ0hc3G4wI0fFPEhefiQk3wPtJkUEqYba6Bzs/etc4sygleCT/J3pTd93MWKGdfmhOfkh6AnSF
XwJ3ZLZIP6009FMdAmlUSvBs+KPu21ygcY6/5oBhN3ro0ROHiCfBKLyfyKQRgXgprKJ3pUxVGhml
lRmreBfF9lZ9nmAKfmWv/399yxToPFoVNc9sivQLt4zSpMdzeBgaoH/ocNSnqRR0xV0E81+l61Cf
HwzzL06B6uM2IhNz/FF99/eTR7tiOQzzR6wgqELUTxjpLfWqTyVr+TUFqJeZ05IwMyLa0SP9krZM
A8SSQzKP5f0d+n0m7Ucfaj+/kg0lNtHD7K2HhukoDZESxCilbSjMo0oNMYyC/lX1qr6vVLjqB37/
qTC+ZK3z+fuBhuPdyv5Tv/3Vxdfocou9elFlgEMuS65hyGPB7aBpxU3ru6XSMegpc9VgXJEV9iJ5
zDNGarCnObGla00MJyXdDWvc/vl7rEZp5RQ/1Z/JHW5L5+jU1sMYvul73YXJAI054cjNWZjtvw7b
mZNrL+rrxBMbJ3T2/2M0mewAxOWNNKmZxPz4HJksPj0COHE2lu+amL5rLvc85U+JjiLU2++BVLX8
PIvkXeGeWid6hkHyjIyrlo035qABL1m9VNjwuOA40xh2dnBNsemR2eZx8mRChdy7NHdxUmyVNszm
g1eCOGtg0M4NkOkTSqoPv8sJ1mad5UWF/CzIcvJw3Q0O2meQ4AAJ2o9o3KjXPWNTF4RHY/XdhV59
jrrqF0alflw5XudJuei7hdlPN1GMWA44BfqdfKinhuy8F84ly+jdRkGhtNAmC9XodN86XRuwOPOl
REgbSxP60Y0t9fkr9el1Xlp4HGT07aM9+H2QfHt4ZEsyc9QdA36AN89Nl/fo+3IsAUP26rZI5Xju
lMBprJqvMNrIjDBd32O3xQ3Dr0zkf6s2ObNxrshbRMHg+j/ZSDvcmaUy3y89pzxa3fV33SBy6ef3
Ny0P+ZDjoJ7e2pwVe1TjbQ3xrupb5H79n+piC8Ho2I3lq0+qS0l7yExJZhqBi3nGm5fGT2NiUuJN
H50SM1JH/kmnfDeb9FN5u7/vm8CG59BI+F2SqKfxe065lcv4GTMgZtvVdec7jKaLBAvzuyZxG4TK
7hUl4dNLSagxe6IH2zWJQCeB7m1i4Z7S8Y9H3IjdGO+SToSphPtmp10rA7MK5iWLnaiv0ZMTVADW
BWCuRBNt/cVS8zeRGMpktbeCfEl5eZWMiWdlsVHxa5b8EPEI7ApD2sz3ozOuso9fWpz63u9vPF01
iPSd+oNOl/7rSOpE3YQbLaPLPFn1j7pDJXYKyhg/GP8pPcLA9QD0LVp8mcVTCULDpHrTfsNyrD/q
wfHQJQ8JjvvMZo9GBsF7UALMtOAU4znHjG1oZGeLwMz6KI19Uf1Vksa5UrGlD48dSj2LTTp9tUiP
kpprg95oiLg2ar2QHis+PO3BJogJ1Yllhy9qPVDrgvqDRpx++tGrWgBsLpP6Vkhsnh9Nb8Ci7lp5
jdAMuPR3yIqj/8qjEMiGBqh1UL8P8/Kas8H8PgTqG8w0v0yxBvf4VLucFvk7o053vZ8/B5QRvihZ
f4C4s0zMWygYj5lf5EM++6b7iaeV+mCBQ//0SlrVSThz5UBlR1sKuNCfQZMPc3Z30TTdBv+Wu/Fd
YJJTn4ksqm/g4epigLL+oy5MGqH2QA8KzOlFXetf5bPSgpbDTpakkiipYDLW/0Yfp5SN0KGz7n2H
H2LdpD1upvBPleT7vjzJ0F+ZbExhz6jRCg/4iTcNtYMlpz8K0TfgKjPz/yHt1GKXqMwjZ4S15Dwa
TDHqDbbpWuQpberhu56ch94n3Nne0mL14de4kk2wosY6xnh1Y+R/M4IrL4kPWqPCFJUmsExOSUKe
OLukL6IvY1j3Mn+qpVfntQ3tcC97Yx2MwEt6ltZOoAVocZBMnA+H5uqjZxwoKdXtFdov5Frf1Zfq
V4m7KjNpAU/JNRfWe0aG21rzh4YWm++sginFtpjTyfZWnu4XV9ulK9o47QmF/K0P9PBQc4Z2ypIZ
kCe7VZK2/0nXjF8qHIaAgYpwnc5CvrgAVDsdGsw4Y2H0FMcZePbGGWumt6LXaXz2xjFDVDLH2HAc
/1NWZcvtwm2YhdkusPqHbbj7aIpXYiSbLaJhtOHgGa4mskyQrGtrEyMnJ1zwB6jEaz8tCCyn0RgG
OPo1g7lv6qcHTdeRjgX/jS7/q5lfLHpl9AxZEbWhfOlsg/gyS7vrgK8709a35lRfilDcESHLlaUa
Cx32P/L3yKAWtNs5a4I36FnttKg996aOIHZMH9CzWXUkxDPGc7Wo5k+Lw0tnrk3IYT4ZdsuMLGlk
OAX2ivq7sWKBLIHphgdAOWAGWOnzfjCvY+yjvydMjJMvcauJtwzJajZpMTYqSVokP/bIWKicbrXw
T6LDKhqYcPrJwsTEZQTMCbPv0urpjsWSPMIRJVKWOJuI+87RHZrl+UA4eDWRGfgWgZmH2adavBpJ
llN/o8HkAiSdhyWon5PLnVtXg3Mmr2g5ypa5b9psBohyC1BUCyue3hEt3GWiAxzLsgfTiw1rJEEL
NX29ZPI2AHLINRfLIegJdc6S5mDkIfFF3ratynDVjqwwva3dO41zmm4Yy0ZP/Tc/rF9amZ08/tkp
BhES+NyGzeD8NyJWpHgej0XApJyQgOAcSw6lenV24rw9Wl5yp298DPw42zkWaRde0V/qQnKzhMOy
wtS3SLMwxnZ/r3yi62VIwmtI6lYeZG+0az9HT557lXmWyOrsC/dFm4z7OEA0MspXEIYeAUUkmXvg
I6qbXqbvRkUCTJH7ez9ACzPZ/5hM0MTnaBieGz+50RmgaahXNO4MOqK++cYb9heZ2cyroBEY5Ktt
EXkL6Y0ou2c+8BprTTa/khs4U3R+zPP8Xy0hGaSQ+UnTAXkw093PaHy1dtEv3C79GELjywtqaGc+
Q0wliSEAnDjLcjsijXVwqJCxGXx3Xvw2tbHSLPlcap30pNKlI1ZvS+J6et3Olrpf3jRUKGhemltJ
AySMDqW9mcpoWlYtZDIn9DmPpvR1TSJtmNe/uu6NhJi3xqdl2OTmdfa1fWYBQk9kdyiHAtEt+3Yy
Bt6BcSZQofGlTOwTug6YhtWGWdti0HgERb9rNe8F58GlIijAIFK8EuhQImAfvNQqryvmwNrCkNo/
rA8Ec55ojYmsvs2KiVvVwZnmBNrj/p+YsleBmJU5mLNChk/aZrCpvGQlc2MjHGAe9JiYvU0vk/SH
dTcOZ2OmDp2wTUaDhTq2OfZVBUg4p8+Ohb5dYHBdk1xvVUl4mMlvYq+d2JnZEk1kEYP+A53d3lZe
8OGHrXrI6R05w5bz9YvPRWZJ2HiTj/zJDGnvNuV59l672jGXmi/PWY2GWu3G/pQtNWNGTRPqmzqN
agB48yd46JVha2ue8nOXrtKMVGeO/HF7guSCHMokRWjO8PyRaLzRLfPaa9WiM6m/ihBZR1UVr0U6
uov2o7Tcz7YI9tZcXnLGnTZKgspztkMFRWJwzHBFtsstszDoWR1H+LR5r3u57omYgtn8nczWJbNQ
qshKXhyt+yEzfkWe7TqYrZgI2gGIS8PTJcp3QLsQBOkymWZa0Cw6tZ1zn9LqOOcR+MX8NmVoC8II
uWla3zqkYarZ+q+v4p+giHddm33OjnHh+DPuzNFcCyUOB9fmBgS1lqFzb8LA2sjevbtOuaua+DMZ
NRUWyWinQQKISCTYNORFsTiOuERb43MCVkLAvcCKWq2TiAGSnwXnKTSItjfTzWTqhzkZ70aSbOqq
RU/nd8cAVFBV3RynpyOdyJtBo3SVZ8MW10zCtDi6TU3z7h36ltyx1AC1baY/ObftouLOCWi0lKW8
eFX6Ydu4t1rdWNf1tO/y7O8g4l1s+Ru9M+jhJ+nNChwiwqRE+XiT/TnNJHOVYdyaiUkAOVOLpH4m
qVT0Q+8cDoaxHpkktYX53tEW8XOqTbSgxMjTxU3r9D8kUpcMuZy0HnnWEgffvMQD/TarIo0ZQzGp
G5w4sZ0Zr025ywcUZaWoj+VsvjpuchNT+z067TVFfUm2nPkKtH/HRiDCcTXO5MJP1WMsmFUZ4svW
Iu6frHfWQdFcyf/548v8Ggu5Jn2F5b/CVSfejfGQ55Rk0yIIM6ZCMrn1DSEVPNVI7SEEG2Q+1nXv
UyhEu4QhRmxUdKq7Zil86zK4CNGjnLVAADB3rfbQMlvqOILQwk0OtBE/SqBC6tMR1gRMtDMOtA/f
5jYHFQfbrUDRZunF03WyGH8PBXKT24uZMLApJyUhDf8NbmW8h0S3e9E2LDvvVLjlRqW7zLYTnpxo
VXlmstftdpPNc4/rc7qikTmgUXaQchinOLKiXeEbOwsW9yUw71Fkm7ugxobo5UvwdvaVgh1rZCGY
lQ+U7kaYvU6T/oP29FC0YfLdhIRZMfckkpA1nomUO+ygOBGKlhZra8zIGumztyZy9W3QjySf+vqm
9NOv0P+cmVAtsdDGJ6mqdrluzHnceYNQicvgC1wW0+pCI81dj5NDnlQPbK5ysZYxKwhk9jfQx/NU
sqTYfkn63Jj0SxOFdtUO5MmTxdRGM/uFpGEEnpGE4+Fbax0AyG32FnZFjCSuI9reQNfQzMlBq+5i
QsfZlenfSIaHsA++RKiTQt7W3DVJvTQyECeVnV/wfWWADhjrhz3gPD5kqIp+jqAqYh2lPV9WGaxm
mzGRm1dXE9McJ1oywAPznT3xkbTzHdn1xUGjB14qwtDltSSyzBrETEOoGV28NJ14ANbLiaqgjLST
bZZ691FPj3UYnU0ru2oNPpeA9n8x12xKrf6wSwoyx9O7lVnFV2J3X7qAZENdnB3lZIhKBt05sWTp
xSNgJM7cFYCBfZHwedke2XtgVC117s+zca0jYEFjy/nbqv6YOUYux2TYH9SfQe1+ALDyO9DGeXFg
rJTuvC47hnbD/EP6C10LD4RZMZouuyesiw3rZrc06a4C+voOdXl1VbAdqr09bvdLlEXTbow9NpQy
bJdg+QEoW0O5kYkgyGTmQ5V77B3Jbqp3hua/FInBsMY0tfXoJJvO7oH7tiXD43he86o2beXvqrh9
xfpC1TFIkjJ7Lqgktr7U+pdA9TvBDr9hn0kWXojABEIpwYTEjwcjRIOQZKVOlmhOJueidSNs4iq2
V76z162BaxEddCaGECezcwMcKqqjj3omWbhuQQB0qIO5yweUWLm825Z2KbTQVNGtypKsb6Vz6vzp
wjSKu2eI3twsUk4HbS3VwCKU1bgsPLHtNO7YwFlaNvte1OBKcJNu1QzePTcMgKHUoxVQyqx2fbjz
2AtqbpTJNFZtRe6d2TgXYYWX1CRRjBI3ovm6oEAlDiYgU66c0puwVrYWfoiCbGF/qlbkPLerrELs
axsRmxkZVi5XuKmzknC2+MvKuovtzsCuBnNrlUW3xIrirrLZZ4OkbUHNAJayZT62JJhALqRdaou0
RfeUAWKtyUkMrLja+GjCTkbfUzHF3R/4484isurvnkAtRlJuvnS9apNb1kcv1VGocj8NF4PizLNT
fROoDAH0ve7AN81dTqyTgxjGL3jr8QBbEtAGgn8VFuSBbyBzcw0t7q3rYLG60fRptfUPYvC3imcm
9/SfJJADqCZEbEl+c5tdR4XDZ95DPqmtt2romQ43NosoBqRkALTeSAaE4jqP5gXaWbYPRWFvmrlb
6cm8r7x9Jqpsnemk3JoNQEirWXAJWZ5UC4SYkXkRKoFa4plLQ/2kQXwuyvGj6ZF/azibIG4e9CYJ
uYX6uzKEteCcny/7zL7G+fA3QS0bBvUFq8xHYQz3POm4s33yBy0baIIoSI1sgBv5Du22QU4UIMVa
/XCfzlsKkivvwdyO2R+nF4+2l59F6V6FLMkASuzXuJLfdmXyByo0b/GL387xKvX0q8NIYZUYMLJd
zknMb+nIDSufNFuVz/MO02Y+uBo6nxkUGrJ7uJ1WxkmqnKEoswfLQT49IyB7MQ6JqDCHvR1tI9Kj
cG/zkplpHXwOx4dea84B2gTOUN6uaC+lQyJ94yKZ9tox3RDzeQ1UpJjPtmDTs6TzMA2PISSFe+7Q
x1eJPFWl4mqmKOdqY6bCMZ2Tzyy5TAn/DKbq1vsFK0eWfwofLUsnmKDLHECsD3wXhSsJWF6wGcl3
cAFto7u6BCHrgePYcCm8fD16DeIXapS2hFRsC5KJJqP6Uzh0srCcrB0RGEuzW/s+3fBBoVkGoROA
50Ebs3ngmo7UDoEegJNkt21qct86QvwO5CHs6sHU11aNrquss6Nh+9lSTuV7ptdQAJngpV1XriIO
4Y3809T2pynR+465lr1oesx1yu46Er41EfHh1uYFsgBFSZNvRc/+3Ii3zhg+MUR/AAUOXhwvPPvu
HlVPuqaaLzeafitAXatux2sQ6JIRvHFue19sfNLT9LhbeqSfTqFzYlIMIXyFNvOkz0D6YKluQ71X
ImmEHvHTbq3mMpE/T8i5t29KFmnfMrgIJQdrsinjmulnmNBiGQgyYF+FDQ0Y5hMz1gHCvILMOKt4
GNbp1Or0IYYRLcb4HVrvtdtwcTwx7aKg+bQG7eAgaV4BOY7HSkNB0t+8UOcYb1d7RtI6AtL1iA5p
FZRqeE3hvDZ1Oi2u5j9EoG+S7FTnpbELM6QvPd6bZRbnT8OCrVIjwmCQzK2ciQCQs213K005cC3d
89YwRMtNFMklXGco3sOrLsEJJshr1lPtkQ3bfA705CsyCYKkvvWTe9TkINikcsryowmzeCvbBHWz
1MFKF9thrM8xJ4aXwrkGhqxOZt+/AOj61qxvMOgqenauzxX6lsmagHjHiHdCrNqMU9aVQ05u3e+G
Uf+CKKz4AcbTdCas1HzBgu6uc8BbtJ5oG9SoF8FABss+j/4bHbbHYrQuYgYfjTXiAnPjJstrkzNg
Yk+0N7Q2pE5XqRytB4tYt/RralERAq9IUU11/cMZte8gMvsFWdGn0ucsn2nRaqj3MSiApdDA9CSt
V239misOJZmFu7HWiVZWy0QEb1VgPKz0J/YDsRh6Y9ogpmdqMY7M9XiDtr8fdIHkuEBFzBswC7IF
dLdjow6aB9YTTqh9eWZHx88Sb1M1KY9Fp3Ce45aFuOXWf6I/tNe8rF1EMgTdwORDcweSVFNtYeOC
WdiJNi20Zj7mAZzUMpweqbOCcJETdjli5kGZvswNhEGnyJ3vFnKgRd9wgsYJt1C+G+IYdxxa90ni
8lkbm8phufcQ+CzzIv0YxRdkHrH0e5TocZu9DHVy9uhMZUQWJ7G5TwPiYv3qpxcD+IUUSaMWbIXm
Cyq2KV9xSuGFMTrwIlKd4l4sEathsVCYThfCul2hf3pkaXQa41LsLBnTyKdv6ZfjD/etQeuZ7dCd
zDVnMVphs1RsuW0rkvkCOwT7tym3pTdt+aArVsPjMOABQlMaq634gbyaU3ZNaq5vkAFVnHIt7Q9o
syS9PopIlpX6UDtvgZiqYzkQM1Tq5cnLnI86QW/LLKyNqLiqbsEtSxxaqt3G0fgnWvfVopJZORZG
z6g1Rqgpzf8xdh5JsiNZlt1KSIwbWWAKBUoqc2Dc3NzNnLMJxCk459hNr6U3VkcRWZVSLT3oSUh8
J+ZGANWn7917roILMGYX9YTDez9MyNUaRBDw5UhzDy3/ktguUiNUELAlSQ90xCVPyP5tOrohdtd8
RDFxm5qCVJjplJ4czzzgn6pXVZxUuxFowJXo5Som694zZu85mcyPtqQTEcQBpjbTOtlRet1V0XNW
j/zczGnDwllzMtR/8HHAnjKzARYJKi5/2DVVPa0Dsrh3zGeMneobdxXSkWASwz6137rQqbc0r2kv
asmEPoo6LZiAYjjdzigLbly7OvaddqWF4fuctm8khBnrTMtv9Xr8yiMGIwlZS+gowm1Zprc1s/G6
Q53PLaWt5vx3GpljcQpqx+ydy6Pdzb7zaPs9hYJPxGgkbBPPM5+gTUDqBjXaXWVF/tZpqmo9VeMh
slQ7MDWRGICVinvIrCJv3yY+TDJhB1ZEmrrH0RvugLRlCEz8Ym/KodloWQTDear7o2bH7Va2A9SK
mAZENOV3+JUbC30v8SCDInTH995MvrFGemscafsA/0DJuWkanfHT98yLNtivYUWX0OZg7zLm3mKb
YNmO8noTzRjDpGYGx8rX4eFFcCi1Bv4HlqL64PnF0TJEt3PNtFcxIpeSRNKdNZqM1JtIv+k5Lrta
666glFv3QYx6aA6sU1Am6Mo0fVcZo7nq61xuEbe66z6oxK4enY6DV0F0au+a9y1ykG2GWpOCHqGT
JhgVD5a9q3T2ttzcO46YdlEVntKiHq655LITfbEbMxeUJEZ/GnFIgF1AhggbcdVa6T4L9eZGCDPg
82f0OE0rw4pddGv+XWE1FeME98YS86dEm0d3HCw2HLPI6o5ZPBP02eKwy6OUE6jEfA8ky6IJXvpX
8TBBFNPBJNEzNUYGyQ8JsIJViwkRqkQl+GDaq25+piZVxLOyOYzlMG/1PoCJZq+lJvCR2M43gvps
E2PxjZqjZUV3XoHMWCcfgAZqjJWjBcUvfQ8WfdnsPYXvRDDLDhCklw6e3AESrtgVpB3nEO+e6cKd
MQQSJFOiCGw9TCvJ3JRbIUsUodl46KbWvrK7ZGsMVCA6basyhvnQWeVVagj9IuLot4cfv50nk1Vs
rN6qajhMDaouExkL9RIAt6AG8IIZqt1wx+i7NBcCEM87lkN6C9Qd63agV++girELO6axMBJqbpTD
BjCRvx6Iy9x5zjxfty5Jk0kZvudkv1yXFr5P0UQPy3+CNgXU01Bw+/4ZtpNya4mR6qWztpmns/Xw
CsBbN+9Y6rINQxIYy7bG/C0EczHNtxxeH1ur5VJIfO8sE+/gs1TF1OFvUKhMPEP3XhRmW/w2V+ZQ
XaOLF+SPheJGsJ8JLYQlrsnmiqnsBB2/6p+0SsMVIQdrhZXHu+4JtzhU+niZ5oYUeZRzHGOxzUYP
JWpAlo3Gw5dnpIcgQ7JXD+HGE+AU20y8x0NwO8xttYtswV5W4dlJLCygdlNthfnbdclT2DGL4yp+
trUaNh2IHXJ8Glt9sDddWdfEhg4Oy5eTbrsi3cXRhI7K0acDIB1nZdHBDCO7WwsdJBFTiw0d1K+s
F/gZK4/qNalZGrA68SaaNE5RRMs03uizG+6tjojxMqDUT3zrizTQCdGwYBP3eR882zyCM8RhUpF7
5Mzjrd93TxqHu137ltdjx0wuRGYutMdkLsRO5uMNLliKmZYi2U7tz8ahOhskkrAmRRI8owNqNIlN
oCBlTG/grUfpT4JbpYuGZB9EBif5Cj0OpGo5h3h0k/YSRvm0jUy68ZbbaxAbgx39tvZStT7Sx+bF
rMk7RJYJGdwMq609El4akM9kchIgYOp+1lwq/sbxNlmL2LwIeCeIiOYHoc3rKdhw7EIEOUwz/v44
vaIM1DkDAeKQ644Yd7JH06+gR9+Mo+gwM+lj0/NoC7XNpjpVpRNvMChSRiT1ThsYoZqF8dlw/GOr
NNBpWDYGhbTcUx2/rMGb+bTQy3NtzmdQmMhpOXIPoRgZfPt0vRrIAaWJmyIrb3pCOVxO47tMLSSj
B5cjOo69IbYGiv/ZDONDpmu7sKu2lW+fKw+Sm5F7tEwLnXNxQ4iqPdCyF7NxHw1jtzN1G4FocUpI
nnio2vYGhHa60VKljJuyBzw98O+GKd7RhpsPsR5wlsiSh8o+tJks9mU8oGe3dcwU9Jg2vfaez8xw
x7CokUdOayrvzwbj9apus3KbOclhZnZIXF0z79p8vDKhwiS4sT2iItaRUansXYYVXkWWeNcVJIdH
yQ34Qdrj9rYYQv2Kqe1PLhyCouWBYJd6h+EQ3eloHhtOFYyf+0PmoqlNStwNrAozpzmq2k7DAlyr
KeXoOV+z9yEDUmq4TlqUrGjsOxLCVpETkJPhznjMUmAoqb8jkGYjCjO+QvvxHCuxF7TTazLzfocK
gVcOagyqbIdoeRTvZMQ4Rxklv2wsr+wc2rpFU6+PtDQJ23gfQyKSqOEF+SMBXvHmrfT7lVfEl9k1
dTRJnwEXaet7I2t8cD+W2FeaKFeIEZxrmDwrC5+IbA2m4pFNleJlbwGu/cC/myvedDCd7iqxzJu4
ZzrM8ZuM9NC6MwL9MM3ykSxCeguOl21mgeGvRVxh+NZv4uAng+hCHk0fVqilwyMuFBtLrrZmUgxB
X0NL7GcRZHMdeYLp0XIfEP+gbD+YGntCYWsjOwxJ9i4ytJVnEbglmHQda7vPdgWhkhs8ZrHG5EUn
KqRVeQvSxcXgYRXSc/1jnOXHVHHkjmX9MkyYktlsu3UXNHgmeqx9c/1mhbV18rODF3JOcVIU8yE+
upZzvwryBar30LUzbp/Y3CYj0VIYaVee7PJt1/nOauzjYqv1pzbXqVgqIsIZqRkifaOnm95Ir7uN
SQygu4ylAuq3g92HhZKoryHUwpNXVzbwZNpfccWQ2gnjt7FxyYjXcMaGxTUNOGKz9q6O7LwoDRz2
liY4Aricq6FfuLzBQ1ldCNM5Y2L51qVRbxAigqWpzOuqKfr9lGaPicZz51xyyFoaHqZNf7MKmtcq
QEwwzNbGnwJyMtjNAPmu57nD/RQFr2aPYlvwWaajPKFA/5Ue1WfKaWyKOLDXdQ1pvt0HMW9ZOVe3
Rae7jOMugxcQZJD4L/0Q8hRTktGTsNzxtL4m1NlTP3/5pXzqEZCMg2CPMD1Mqg0icMpmyjj3gyHb
Xf6lRxTitRjFXgTDNeabreVyZGIqDJYxaW4L191RYLOXFC5JqA2lZlp992lVPzhtuGZHNXyvJaBt
arfBxHwap/vGTqNHexDcLbH5WBueubH1GDWHDaKgHLqNFSHyrfJO27bBxkeVplX5L7xzJpZLDpGL
mY6Pwe1Ce4PP9SZrCzy66MrqdOatpVcSTxFdsBxjNsf3gpgtitVe3iUh7yQ5aJLRAC4cNojccsEb
ut+umiU1nd1uaoRAVQ/ZwQjseSckTZeZm1PnPmI5dBA9judhYMlD1oEalypxFbbuOzKciWawua+C
Qqx67E8kZq/tko63yKtin2GsFFl6bY7YPjtvOjR1/4GQRmlFuFgt7c1IJkxqvX0ltex+UNNUWlpw
yVfm6BCql6M3qfXgYGBlcqbkSeQDZwWaIC6nEOY/zSYkBcihKISjYT63bXpduaGJJYEhXoOJ2B5c
UkV0dhqmGY+NO3lrwm3feMvuXC9GwmCos1gDi8PlKI6plM5EQcKwNmRQGDQMFZkcGUE5QATQeK5I
93oenf66isAUcMNcdOySfUhHFkMr0WXZdQDhIUzpGMSPZYKhzorDdO10+oNJl2+NZZFPWe8eoxmo
0Si9q8qNeAdm/egXzo1ntIQ6hCQhSph8Nowm7uFdlDKHcuxgCwajX2suNWOgjAK6Xd5XXfgaz8OL
8Bu8EL3xhcRpNXsZBoZOkAiW05jFC2pA3afBecOO9auZ8mFklJj0Rn4lcmyxWo17O38P6/ihz7ms
hgH7DiyWbYHLVp/0F6+xfVwpyILkQLOjcuneT5JFVXzGXpthVIw+AWrSUEy5+nsNaVY3JG9G/oGm
YSU7fKXVhJdRS4Al6BVUuKdKT97skslGg4Z576i6ptC0g9WxcYnGOoQ+UgSPVEWOR+beB+9LwX6l
pcYJGVIFNJMmSYAZG98YWh/czX0XEtuX3JJ/3iGw1DB9Fc6vSQtm3fVauY4nttwYCBglCGKsDLa9
Y/nKziqv5knsGsO4yYrY20z5fJshveq9YQur+03L3TfbRsTbtYC0jPyedrnFQIYl3wiRWhoh/Vmt
9Zq7UDPxd0zWXeuUP00YATwL1Jm+9x+iIrorDcYLuZQvZRTVuzxBGceYBjl59pyI7DZtjJOlab+F
3GvCICQPTcwusMP9bMgUY2HJ3j9BmTHi8d4arIOuFfMl7mZ5BrRBcGN+ZLpsbH3PtVF50QVFICo3
TQKU3OT9Ed17U+XHqJP+Td3mXwTgdODSfFd1L6LnztC/grAMD9wo6fUUNpiRxaEST27cvveSkSm9
722pT1dObX41Oo1d+Os90An8Rsc27j+gyPwWSlzMWPSJfhhxakzNUTZOoLGS4bvFpJkAFtD69jl3
Xr3C+WnN/j0skcKb3o0vZzrW8s00GScuGlZ67HCngmel4mSEBAAbn4bb0HaI/SthTRgS5Umh9NRf
Vvr/oWh/R5wmM8EkkzVvcnQFgYmKnPyCpoDqrZwJKcKVhsgExwcAHLTviyxVl28qq1eJHjFNnFya
Y0atZLToVpc/3VVM2Ejf6zjWx6H7uHwx4DYFRkWrGs9z5/MMSW17UILZMoFAZzkXbcMKh4EAxH1t
dL92hhhYL7GBIpMwiJxEhw/CFgWpVsb7yB8OlkT6aKQbP7EuZZIf6gA2gqv99uZOycThBbIuzIA+
3Ly+tOW0WeK9VSyxVQbPwUCTmKeRqyBcerg8IcM9eD/WaOzNa+YyNqt6Qd5VygtWAnGkUQ8sfSCc
ph21/zbovauSp2CivGTa/FwDBymxJ2BXUF/u++gzYAUD9fJEKs+ZLtlaJVJbcnhPjJewrfeN0BlG
oV4Jdc5W3cVL4ZWY9YkVZJuFxjdM6V/u67thomOgKKjquev58FFynap/w3cIkKoA40WS2DdfjgKD
KzAzMZpvOE8mXDJSe/aS8rEZ+2/JgHi1UOPn1Fqb83xe/iF7BtHqtxBoIo4xLstltWirmcSdgxrk
HxL+CEDVkI0Pfqway7h843jvzwxqef3LE6mxzgSgO8fyPuqyl4Q/rjS46vc4ajM2lFtpAvZACKx+
x82R7Sb6IxMpLGE+0KvpWz2L5enQ5HjXGb/T7d2WlXhX31QPpIS9rjtvtaa5WgTCBGGweikZt969
VvHwtPx/Ir/Z79eZh6qIuRI4inXn2G968ogD8KOXfMylDtWe2y2yd+iW4GHimOSfmucjXR6uJwkk
1QT3qXd3JDWuRpWonBGDW2hcpMgA7aB7M4JgSZO2rPliaPO6JpyP8szE/deS98CFtcQsY4n4sCzO
5zwEI4YCyRgfnm84133D3GSmFhbcdnkcHZPCPlTKzKV8VqKGOqbLVyRPr5EOsVLn85NOhlOKBEwk
IOr5qydZlncU529+aX//xbEry0vZw6ZOtnrJJRCTNUObD5mGRqNFO+QoepebocViQAGFtYctxIOI
UYUlFfX81BCJuVxuC+/Z4brrUJBohfGk3qggZY1bPGexzSvOGmMfRZzHTHEhpmBjGxzAGEt9t716
P4LmUaQ9PRBetLpZsCa8mWD/be45tWgoeXSfhDd4cjde4PLIdXvGjnGfagY9CWr85YV3Lk/JG/r3
yRDPI474xSAyKfZZZqydqWKuFX1bOm+yym+eRsRbiXm/fCbq05zj+TWhwIcbygkUZccqz0y6TBjS
oCq+qZwaq+YLo939arZ80OKvad4Q7Kw+UqxE3Nfq/jbMdmfgTI5GFsllaRMT70Zs31Wd+xqrOBX1
oiKu/sh7RFj62nnq6mSaACXrPvfDXYrLSF3QA5/4qusooCPjLjaco5imA40v15If0mbI7hOcB/7y
e9DJjayZw9r72CZgg9PyykfqtMpqVg8HP6w9dftcYWNHPfrUev3XGfTPqt9ZLpqWxrmyOlgzRvtU
JujokdZNbfsLuAWxcwCz3XrM7Ha9mByWR1Q2mkmPflHkAFGg94aY3GNKmubdPWXvt0S5mvnGizbO
336j3zu4zxcPTxez/XBRYgPjs2ILjNC0qJTu5QthH50KktXRQXyV/fzSRczJ2Er0SLwtW0ITzewR
wzMdyF+6/xF6av069QgbXjZVj1eM3+ZlgGYQm3gRsoGvWOp20W187eGw9WeEm/F7r5IiZc6PcBDB
7sKP2f685+x/SEfxavkvuY2jR73HasNTu6bWIU7JOSszRmut7sXK5aHCU7os0JoT3Fvqryt+Jk3W
QS+RZfL/iOXuuTo2y21imHLXh87RMdNnjT6u0tUvH5N6/GJGy2FPp0gtJGqPB/6V/xpJ96Rk/mgo
eeC4etVhsqhVXW10Fuu/WnlHdErEPO6ayANbY5zVyqm+rq4hQfEbNsGjWnyXX9QVO1BdtEF11Y+o
B+jvqp2zIN5F/YLTVZ8wdyYAit5PjyULEA5bpO7fZhRDTU1eYW1xhxg2/wnrz2H0nm3Bcy7GFnsS
V/YAbbitn7pYP+A1vlqMJsp6EI0DsUIHbRofc+13SThZ2N0js388ynwYy+NY0j87st+o90BnAQ0a
HlxFLOTzse2LPakWv8rwo64MLS1+BFEqk2fQ/O/uHQLcvIaVuxXD07I0FPRuW0kbaaa+QOOCs9jV
b2xjou/jvC0LxxJdAGXrwYRBvuwu8/iIfvc51UARzaaFfW78RdP5G8uQlzTvCdVWFYTag9tpgskL
abicSOKKw4uwG86SGmna7S/b3I+6mwxSii3mNkQWWTQKB4PDZYrdmXqqSCnRGJqu/bS/XWqNGtMb
hztOWTHUX7XUF0rAqi5l3AlfktnP1b9uxeVeX27KFqwSUccPhSrvSnJvWVnle2TdlnnwTPsEAgAF
5nK/hlp/QGZ5HB0am4Z7v7zvqvIbu+5eFSEBFLEsjs9qUUMAcJfBP1nqhsJ77UPkNFRaF6eSPygx
WdtAMi+fJAfdN7s715CXijDcqHJEqh9Q3jllu6nBCxptdFlqh+XKj8jp6olmUH9U/TF6ysT3JSzy
wnJR+9aYxjgdsvamyrkWJXO6skuwPFF2u9xgS83ilz4jGKQsPcQVB2fCXzsoSvSDNIfLv/YIt7LP
CE63RJD3Npvl8qDKYBUI+bMs1gSuHzNu86XGUeu5ukkLc15bvhp/oFk0yrukFp9/pfmY3Q29fwBR
LGTLk2vKGca/c2YodE7TZJeVbKvLC9KCDGFZcp4bNL5+mt0Ykdguu+ziOlKvsTF49VG/k3H0OQfG
veT8bSpnLfAIPv2WSTIvVKhQmyUiw49vGtDJUOaNX6emnIiidhPW403Ti+vliuHt6uzh01crHD32
o95mB3WeSJVGy8+bjQNMIoOXm3H3Fuoaa8VbMWovEla8+tjUhtzRNi+SHqAaN6q6F/LuosXN27Io
Afc7kie/U19flj/1hi31sppvg2A4DR23hzdOO96pk9pgCo1Fidb8L6aW/Tw5x8UQGLA3qO+GsbiK
0YL0k/hR6o7JcuDe8XTVnqRpL4EoXpfawIiaBwu3ECtdMzXvk79Zbt6lEs707ml5b42qvpkNfRvs
hIsadIkwWC6yRH0wy62fPk1N8lV6PkcpZjLqOvOZp68i3dsXs0RbwwWVqbYXJnJ2ROWeYV9WW9hy
GlGfHG5ps3MuOvYGhX71gK+sRlDqyizIIOg7DLDIqEpeZXipt5kgl+tZcAFkw6ZrrNu65+F8v2Vf
69+VwWsklMjM6p+AcWA1ZjdIirZNVp08ymNV+FumvHKDCleN9hW5mtp+1ovtT908Q1bRfJ4e/BEA
Rclyv8J2ehsxc6hrF7IN9RemHyx+3Sscj5WX9q8i2agjXJTKf949dQe+uo22SZbeqlQYDnm/boTh
yJ0eZ5C1JFJGQIbkOlG0/c7iPTEcE/B3TUeAr/hatYUtcFQFofpjmlFfpxN0cptJjvbllRkcG66M
RtrfdNdZRixMXe4FNumbpJMSVVAFIvdndvAssfUUFl4NVaipKjsgD28Iflsc+Ykf7Ja1ZFkKcapQ
LZd417J3j+hR06pwaCgYdvGDI+knimuKGewYDKJn4T8u29Cff/zbP/7j377Gfw9+itsixfWXN//4
D/79VZTMFoOw/b/++Y/9T3H+yH6a5bf++6f+epD//ie/9M8H3Xy0H//jH9u8jdrprvupp/ufpkvb
5c/x59VP/v9+84+f5VEep/Ln739+kGOdbyJ23uir/fOf3zp+//1Pz7JB6OrLa/zrJaq/8c8fUC/i
73/eftQf+f/53//P3/r5aNq//6nZ7t90Oq2Ga9s2LmzT8P78Y/hZviXsvzkG41xpOUKaJgCgP//I
i7oN+TXT/JtAPSlxARqWbUpp/flHU3R/fc/5m9Rd1/Xw+grHtYT353+9C//jQ/jXh/JH3mW3BZzh
5u9/2rrNY5V/fVrqdTq2o+ue45ouyjAUzq5j8P2vj3v2UH7e+F+SU4lDE4TSgqtIQcJt3/109eZa
i8KtQmnonSDXRNW2rKUEra7gbj5xpfcE3SyXsEm/PmCwrI0oJFjAFgL27OHNmyOIoIIecEjo5JR+
ZhUCEVqMteHgBZ9+NZebUJKAK3XrFkH+Z2mjMxqwfCD4Tbkj0gmPiR2r2MyAskNa5R6n3nMVgXQb
LPOpbyg9Ju8gM3fNFNsgf1XXVqFxaxdy2HKLm9R/Ay5KwqeQSW01JNQ8vYfCLD7MultpGSou4dhn
DI0xaCPvXaSUstKYjtitUFn2Pub+ERUDW+a67ZxdPLk1bSR7HUvYaAV0p5Wo4KY5SL5HaNO0deht
agGOmcD6GCQa28bXDnyYL5RvpkX3UdeYcAlbvjf6e+gOn41XQaPNMS+RWDE62iLDPWizRaRxE5xR
n3S0u7UDIppb5EEgmPL+Jy7SK70e1k4T8TKMcjsX4YdWiKeo3SHJCI+0OjADlBi0BozVhfY4x9qm
0wPG2g54tNCSl1qHo4tFmTLwG9Gkpz5QdfgsVXq9iprv6+SE+v6IV7DNwNXR3WoJP4NgNv/WuXiu
na/lwF6H820kBeUDOd0Nl8myupY2IVKip6JYUgFG5GENjI0KNgU6bD79wv7FGcU6Tm2vLq5CpqfG
aa5K1eQrVazRCJ1XtZpMVfIpFErqMjqcnm2aj+pL6nrVpPWOeWV5IurfAZcoQZFdd/aATK9lxfGU
BiqQXTJHLQ4DYUw3P7TBapWCUJsk2DkWXXyMmErhYCPma38AzjUnH52N9IC0Rlk3rv2u5FzWG09x
R6PeN5DRjCleL7/7RIy26ZtXAf1p8uyHLJuOfVZxCdlXYeigGWEkeUxxzKGlYBrjUxhkOgVUyiDH
POq5H++k249b75hEOiTntjgnM0k8Y+IBNY4wXAzuufE7hgTygFIKmoN7iFLnJ2WgpJg2hDCH7qYr
dAjnCVKS6OhTTGF3AsrUhj6wPcuL11kJgSqIrFVYdVehbLBXtOFb1MyfNPSBLyTGRVTNvjGNy+h6
9XruwmBXSh2n4ayT5QKhNSpQSVRh/xzGr1beIHurx2eP1pDh034Lmpsc7N42aADJhdq9n1TvjZdp
F2YPMKE8fCGDRVEqsIj6TlocDPqsaX2bmtmzcDKSDiIk3Gl10fs+3kX6jJ57sBXshmaFNiOQlS3Y
0nEwv93ytzA85zTN2dFCfdhEPHABdpvb0XpNsaJRaXsdEdQ6l+awbTzfvYpR8I1p0h3NQVslzWDs
y575L3qhazPsjyHC+EEMXLQ1rRcvHU6VyG/iESG/nQ3ZPjmO1LiYCQwkpvgstanfagn0Ldscc/w4
XJvmm5x7tACRdtdSkKxbzXyRU49Ed/THU+XWe1EhEuIALK2vIQyjQxsSBRJq9nXCzJx5Eq8AgP7J
N5nb+Va00TUUIcZ0q8vpkhQW/GG9PbhFwcKEn0hqdOBN95lpWbrqR+farq3foG9oklf5PS78VvrP
GiBPN7nOPcxjKN5PlttYJ/Dyb5ob3+YuN7Tm0jPW6upGFPollu3NjpwJa1eilzlMirDrD+htGo2G
HA7Pgnm/vUuskPUMDZ5mFfdAHM+j/x1aFGZm2ThrEdl3uA1fZFHSkkNWDhsNrmB/wr2OsSS89qAY
Xjs1VlrbxrqCmqTvgH/WvXMy8UCvLACasiwBg/vms+hD9DWEU12jH9uG4r7p4+TYDgggbMH6UEfx
09AxKNWqcQeh7n6YNGsTVGc7ktelnd2107kp7XOO6B3xSHmtFfTsymT0mL87OE3ke1nPGbXaeLbN
Dyo01CSoyPohpgGN7eAAIXPFpUwin/EymrAzC/icKzOrMB9LplhWoz2MGcDHoPr0j4G1rjNymQZY
a6Lktpnsi1108PI87daW6JMbt93n8XgqOweSlhW8a3khGLPSJ86z/BteuGj0u9oK71tSXDKnPCVD
dOP5wZuZM1XGCv6i3ndvLPptgeSzG7/KZiB1UlxFzMmMKfzMa9mvJwn5dyDPZgqwVPqy+EqqEtg8
HKsu8U5e1t/AyEAyOvknlAuvaSWvaOnbEeD4rrr1Wu8pzuAX9LT3axnszG7kQjNy9nU5YkTtA/zk
ggk2S4pd0+GzvBs4WKO8kSX5wG5JE5v0qJfY8281h6o9psyOM/ue6/klm+yXqILAapmnlF7rNX0k
hCxFuzEamvtOER48L4afVzjYmxITDOd8qHv3Bud5duMGQEksvz2P3ciktYt+OcLf5zZ6kxZ9SEa6
DMaaLmaPaVuMbQBcpNWfPSN8ILAPCE/HkNInYXhtt9lV5cwsozF0RGVMqbF0j5bgDpSCAb/pbYQE
osWaLDTxVBodww6ssUYgP0VhXFlhsQ1/KiO6devo2QMI3oQmDM4oumBEuBBVvzVG7DT8MtH2yWc/
4CHTwkBbja0LOmu65SJ71W0MvpRiGJSMFik7kbmFdjb9+bMZxG1Yd2eCHTqlykpcIENlyVkiq97V
hRERlFVJ59iI/qyhhQNKIL/MybzKAvGip/V27uv20NiY3tsU4THw9TaNdtkEKyqd7FPCde5HQX+w
h/BK1yKStx4JU2v3HsJPIacfl8lfEL3EIukPbjc8cI8/kheI92XSN4DhwXSDBAVFPPTOnV0lp/UY
O++tTB8ruzxXiJiGBkT6WISQyRkqc9jfjzom7I7paClwyJlgyIH1v4hAxNv+tZsiPJ3SuGPu2ytp
Jb43pj2I0nWzuWq7Dj9fcV17Ax6OEqFf659r1yD7GgpnRZ8BJv87kExOaghFdSB+A7adrgBirY1D
vtc7mhNxYQ2roo6Qz9mfRWzxIYbtY9O2iJxn76HAYYCzThJtobfbzh2PpDLgWzeGr6Kdroa+vSAN
ijiIaUQAW5eUUzjdiGx8rAkH4aiJP0zv6T+U1HsOZ1phyBN5TZSPOORGFvv2C8Z7tRm9m9LtN7he
qDQjgfZUjwcEJv2jpfk8ZJ3JdW+Mq5F3n21tzs+eFOKqTrG1p5bx1WlNuvWtCiMgmD0nMotdSMKN
jniu8Dl0w1VR2r70PJh3seYfypAs1l7c8Lp+pR9cwBKeEyMaIVZP2ym3EFeDhalnJf73wB8GeXAy
3GGdCTLRZqS0dkrPEVnDVg+D6b7B92Im0IPBFsXX7cYaDDR4TSP3GEmbQxswo485/W8B9xLYIR9q
Y9LvW1jqVm4Pq8Yqn7uaRvOQPw/0qpb8QY/wUe/WGMhsoZMQlu3rTOU7mOF9FGpr1mq8WxSAcTt8
2RuvQXNL2U28R8KAPmDVtYt7H63PX70N3afJV9fx/chhxNJ2S9aOSoZdak895qSRvXg1htKlx7GE
1RRx+BKD0V+CE5eaFZvQL8z/3/ZaAu8+m27yUYwowK2ZrpVSC9DGUJG0IPlp7cTNJptocNjOTz/0
/VYWrPrlhk4CfV0t5rSU30mQE/g3ks3cdA9Bj48ebvDGctKHJaOybnR423AjA2u8C3FpbUscTdC2
H4CscEGSD4Os8SmUpv6Z1Ssjtn/7mPp9ecrY/jkv+S9NybNBF/TbhPNnaxKSTu6a3+6corlZeh65
ekYIMjlfgcrBmm7c62PyPRl0ezQreZfu8xJfWVb0gETmv3VXiXAfUkcPt22bM4Nhk55zt1nVWF3X
xMj4AqBUVyD77spjAEE5N8V5tpQ6NL+1feaAouxhfkAwNUS+7VMNHzwz9VWEYHvjkAfnqFIFLozH
iox3rcgoT+yIgtWHGKQGKWXNeY2gGcCTeXtevg+cckT0CfyjT+qGn5x3stT53JmOra3eeSWyB++O
eig6Z/Sxw3eJHQrdoPvYYvTDLVdiN0rx/el3urReinw/iZr+cYk0sFXUzx4uux0j5MkFcvva0dhE
UuDnWYgkizAaaiKeVoqBjh2DH/Bhr2l0LZ35OI/5U98OdOYiCKqz613hHUVjyKTfHlvIw83LPJYH
G8neChuWgaSYQoo/5bdiPsD2pAc6TpvY6fr7ibbiYcSdE6A/DmtE230xAD1qoi2NrxGFSCDeKph5
gJOIzRL9Cfiqc4ksSbB91b9aeFc40a9T/FjPc1kOJDXr1tGeRiD0pfzVeku7rmPXOSB3NVZskZfa
lv49YUZbN3Rv2wiFvxih9sAqtahnD7k3UnFi0lNgheWzAQ6WbfoCGKU/nIsp9/ZdDjsOOjjyGPlo
0Ckm9KgUGKjdx8J2CK5AE4HI+lnmkBDJSVmPmvtIIXappX2Y+1ComRx6yVI/hjopJolewiDSzHab
FO6+axzC/qL/JOq8liNVti36RUTgE14LyhuZkkrmhZBp4SHx5uvvoPaNOC+K3b3VZSBJs9acY9bx
1nQRRtbfbiiEf7/3PfzETRrbl3SRKooUsmsw10AZ2ekXEkFZtIyxQFYGOj1+4AvEfoSqNDubsEBB
oVIfN2zER7rYzy3n/zT5XT72FOaQIRrpobRAs0pfGuYvWSKjxGcej43Hk9bVLVjcJTN6NLdQ49gu
F8VaWbh6GqhICpubPMpob0pycxB6vcZN9pYZOVE/mb7ojRKOVNpvSLoFE4wJ6wFPXD73GNkb3yhH
tA+42lOTv+mL7knqwUNNok7AmFd48vk/jHemDYCJ5la6PGlqwHhj/4tOKaEUWKZe12WokoWJm5ou
QgYSz8d2csqhMobkOqySproW5Kd74WiqfqP4OXWQgp3DfbQiDmBsTuFuNtgRJxhbd8vz3hYkD8ZM
oG7ALhgPUuODA4u9fOQRcRT7YnKmS1szR5kqLrAcHiaLeraQeBZjB25/rcKpsjucqzOPTTnFj6XN
zCeR9uep/TjJDncnxnNvl/V6898/hM3wgZD4qLc8RpbjEFUjI3jo6fd/X13KfWZjrYlgzMiRMdd0
PNrEK+Fed5nB2XTQyKs2spuB6MVB6kdxDu7KbB57Q3wkffAyCky5DmSYIV2EjWMerJ1GeSkzAwIE
EaEVTfbWciZk63CyjWRmteEbd1pEA6ly6INk7GyJm1mlWph4OO6WqS39LgeXXEqeQEFEWToZWzYn
0RJtzWI2sv0I4u5ZxcYEFWGlKYbjVyPjI1a5QBHAp4U87vfEKe0yWOF5Im9RVbLz6XsGUUkoFooz
NIzOOlhGRY6k0StVfpDq4W7NEYUOmywtFiujLm3qfjaBpbH7HB4xlBAlkPKt1IokciIoUwZ09i9L
heq3L7IMbkkuCnIX+CIEzWOpy7JoXTe8QtLCnGeTN7qMDGKJr9JQDghSey+1ucBRwKiFK/wd5jDB
lRRTp4OkdUr5EbSPbKT4VzkdHrMiTWNO5FNko3YnDfI0xyL2yFXrvcpmoemiLQL2inoXDILafenQ
DfV5fgjDEWouj04iA6ywdfxkw2Fb9RbPa5dwaUp0zOzi54gKHoeFynwtCktZV3CJtviW2tiGk9ER
nJIn040yKevnoJ6HTEUpO/G6feNintMTD/s00zpBOZ42om3uwp5yVo/D4wQdBRK+ND9tJ6GBNTV+
kXDjO5Dc6Db1Q4ub6v43qctSMgS/RU0JMBMP1pSg1FarzosDG/6K4Mkwc56jQWF065Y8oAZ+JFqe
TTtzmiJ0hyyf4hlyw7iiTIc9v+h5RqDPEJBgA1qrll/TnGsbi9d4JqwoMAX5AowzlaHhq2NC6FIo
4GpZOAtq7M/9hflV8BI0NvJ0pySUcAJleiKriEJliFgh+YmCiKLUH54bbWOQZL4HbKCtjrg/WIXn
cj3pg8BQj+qBJ8brrZFSyWwBxgm2atE155TXycLw0iVp+EJtAucPSl+HtiUTxdZORfs4xl29TkgS
7CuaQVb/kVVxQAlW048UYabVEKK1ZUx1a1KXWBB44FIcn7+pVo6s3/AX+n78ot877jHOPXYFB50u
fSmt/A1d7dE2x+vgrqKr2VdXKy8/8H7RCHwQKWvbREOJtV53dnqkHnsRzAdUbvMhwcKEmYchOtTY
0UCg+mIq8rUYacSE+b626TvKmiOdqNxbPVI9kjbuanYZDtMhNiNYWa3TXAdhLxFB+UWf2LMVtpOt
W3p++1Y3X0aJSdvVms90bLDXd9NBjoPNqQmI8BzSz2Lb7kmd1BnsK7UXkqetmH4WwAkX3UgwLxss
v7SyfREGV71tUI33HRa5pruUFep9sD8JQX3UDdnX37A4UfOIsJsX4zSunUmUh0SDC1jl4byNUmLu
hx7MR5Ka31MfXou87JCPI8WiZCUAaERAT4mH5zHFnZtRbBedPOfT+K3HHKM7wmJKnfUoVYZyx9Je
+2aDIwt5MJohKRR8sFl6HgCeDQGQGUyI0asVcbrqSgwezgQ3IWsmbT2Vw1ZvWblbVU4bXX8nZG1c
FaxymD0HMCPJLS9CKoD0TyBQwNGUO7pXxQZI1D4NzMdaUrzAskTwrpeH5Xd1Wc6EIqZOqLm4cCpY
YHpVegSyvSUFvbHkzbHpVSjwMaauOVm1FW9sXXi10vcbPaBFmmp7Z4xdhpD1lIpQbCwDw8U85Dt6
pze577RC99xWvTE4IfGM5N4JQj3iVrBPttN2bZyKaOasNrVX5NFPixuo7x2H3fwTp5KS2uMiRg5l
7nWTeMumZFzZNb9kcb5u4B+vadh8VbrTX/UY5Q5b1b6E9hAHB5fzG3t7a4dKf7F6IMut8wnHPTG9
Un0erOJlDPpL99G0QLVUnbKI4daKD10I5bU+rqA+3NIom31eBBglSTJlNH6Y1bSjzzJuY6NBEeg7
4YATzMSA1lUbQhezSENz3a0HHdub7IytZqvvds4mXAwljYfz2Jr9IYkiPkG4y7qhwigPqIVT5Ier
iFebs2GrSAbDImqS47tmV9umpVY+B/Wmq0JMos0a4C+HXHLk2gHFS21uZsr6HL8kcie1eSqtpsNI
0fyiXZ42STI/I515javB2SStDlFgOnRtc7v/t9KdgC3BE0/zLzFtAXNp82fqtGvVal7qvCPSDZ13
G8WfczmeXJTC235WXhrklJtymk559RGOztmOUrFPOO/zvgGbLvWprVgzTeu7q0hsZgz6ZlWgj0/X
He3JrcnLctVDgmGRhLW5/lo6xmPeNk/SSs6KbXyqsG3qsL40oTxPgXZDB04DL+Bo0pwIhig2DS51
Fum/BgW5FSs3FEk1gqzmRt5PnOK+XBytK12CTwFKknqTCs3ObbMXGLp8kXgnRupcrROc5zGHAjwa
p6lLPoU2YmIr7YdRN31NxQuaF7SKYoXj7PwNZj7b5YLMOTzrDkKCg2nmF7YFwsO5SvhEpD/3OKs3
2G8yqyVtyaomXwV3lI4TJXqeZjoW6i5peaqEmVxj6WzVZA7WhBFqPjUX9N9S/RnL8moH7E5JxgHj
2Ri6F8fvBHoIuH7IyIJKxlsQibQTOUNi9FBIlp1hupfDXqtDolkhbsM3TnC8HLAsbsn4ZJ8TzJ6r
pXvaYoNXIHLY1MJemU6zTgPnzRbNqRrdYKM5TInNZChb24WoaKp06SD75srsborEXdtFOJ2qJ1Od
8eu67yYA4sfKLNn/wOiUgd7u7F4Qi4gkNysAh0VasgfitppHrHDDTPlUGoLnSWrQKGarOtKX3xoD
miDXBfqoxABStWT4Z1XzNo9161jH4oHzN2eO8CFO/ikaXEuwIhGOcNeADRf4uLyesT+DZcrGBx7W
c5xFlzmjDwWPD1OIJEZMGBP2F11BTNCa21HwyESFcZibiqpYIj0ajz9WHX+1M1FCvV6zpAmcsf0w
+JAaz1nMmb8z2huVjS9UMGczrkhDtccNSzdYHu4BXSij90n8YhoCl5pgCfbsMIGiNLovRqsg4Iya
k0oO93o2X7va/c1b9Q9i6j7JLRA9WdYdyomgIXR91C7PY4eOk3w5paqIbLEIETJG3so1FsWKiXy4
YZXDMia9vuX6Q2IjA7c0vAqOeIP5szdoUwMIt+qFvMZposvSC8DD99iczqaV8tbFv1RTSSXAYhID
X8nC0gR1FF7ZMlygfz4UiQFGWf1QRf3oGtO+brF22UM6oaS0T+Qk/VoROCWB4zHWk8X2k0MmSQCr
ED1sQMQulz8EIQj2WPDSPOKr0c7/+IiHHo+kj2Vjr6vtp6BoVLX2bR6D76GCK5lYn7kefQ5kyIBI
025GTvZIy9CwJ/2twemjgi2c++oJjsOXO79loQNrNtx3jvpRJiD+FH18bIzmlQWWByPZ96QvYh8m
5lbt3cdMdT9hbTJXzOWxGuez1MV7oNBOCfUtMvQ3p9ExS9E86+JtndSv2dih4KHwMvCsd1zzrhRU
GGPtMzNUlutM7sd0RrSWFU/13OHO6egnuHP/Y3IuXiFQII0qCW7U8iymPuMlaZo/pzPPaTztYld+
FaGgoLX02ukpIyAwsmOoAW0K4+oFLOkmEfNapCw3kzUT5KGyH57mH1tPeU41dJT0EQSmCZ4fOHTW
zDY5Ee9ojRzOy4RYpnIfzcXJTjMANwPaIL2QT9bQsHTxPSCZYq+qKsDaRn1S4x6nr5bvaOtqXgyW
gMDavNkETemwydV28PqKvSi0l1KawGyCtvYytYiP//thUIIzNDk+aLM4z61WvlGhdg5uEwjklx9t
ZLmNHw7VJ+rYYIuVsdhKO3sVdvc6KASUEOL2PAw7YcX9PzvBkTlNe0e1gE315kNehZZfXHV2iFvF
iJnDqEIjdFjrfeHv7VYzLiJJX8H/VXobAoJtpnXVQ0VyygXdm7uYRdp/Sp6+dg2ZGIpLldVZAu8x
nA3dwImvfiByUfM0qNFoXpMnDQajTHswAAV7Jbpu6OUHf3aeOmwe62oUW0tOlE2C97LPTkXV5ttB
0p/ME3unhhRP9bzdWiU7GVOtCP/rOIFazkdE3u6uGdLbNJrw/jAqOoSgxlO0Met0QPc40X8PUebZ
xdNcAzDKInOJo18ZEbGstOvEcbZj11OG0e+kPDWCSqMqVZofbv9RZCc6hVjhCI9ZUXzFNDc52yql
Ozot+QlJ6M29ey1cv7FZRI3yu3R4YmV/q+sS0/w44WUmFS3SSNzM3c5buO7Z8KvMpGlGQ0iDI3lU
25KEloH8LGt4Z+Vmys1wn8OwmHFR2015YDH7mVXANKw4BgmmOAubkYLQoKVXW8zbADZU0WyrLPgg
uZI0cdmsci33pTmrfhZmuzGOQYRVwvFAR9QbMDlk7xkYvQEl4KY/18TZnh9nMr2XQKhrbpnmWsB+
iK3uXVk0rr2ZvU810aF5TDy9RMpabtuQy2+V5rZQaDO0nbGPNAOWyLBsE+fmBtoJnECyk+3Q7yp2
IInK3Kb34XOY9wfVMbKNS33bay1tq2jwCCbKvkvl9YMO07sMkkPInXsC7BD0VD4kqVSdMcGCykW2
5hHeBm46H+qp2ERO9+PG2pWB8VJy3VFRKqiodbx9LbDVocWMlx95fK52Vau3ojFfYG/KQXbUzjPb
1zS2zFMQv1o2YNRIEmlh4JKW4Jd8yoRKMUJLtXdBOaylYgjSlQY8Dem70470jWoYsWbCfKBBV0TI
8mw56Rq3+b9WXZzMiDBzIHWrkE4nKFYYmkVAyG8dTMdOjzuYUig4wjQHDQO0g/aY18rqL66w8bdE
wLSTCYMi7NhhCtpWRnGpFBbkkuMoFbvQtwf3n2rWpAmrWGHpqFIZAoobQJMqAIQ6rXqlaAAPP+TC
0P2glVXFENfj1sXQNA3UryL9qbPLDacA9LRowgMrC4GrIpE0LJYdNSVqWh1xf2uXOY+KoxErGJhn
91/V583ZdtNgS4f3RW1AnpsNB54gZotOf6cJ3dd+0PpzsJcKEDgRKxDTpelCJDYKyMG6YGuifkdT
rG/VYAcJuoImTvqAUqsXDXPKhGv1UkXKMY9x409uMq4FJT9fqQdiZ3LxmwN+c+Ft/ygUCXgLQ+HY
Ujdl7FOCXGJYh6FW1nUvzzr5CRTcqYwAcH1wJzhEbtPvoc+AvqRrKy14lZxoB/Ts1j8H4ArEhIPa
jprvzODvI5OCbKDR3iV0fR3l1QPJZWCeUGymEYnmXUFeb4wYxO2RDidauUtdqdO35Ow716mBhMCC
TzFQTVMBHdWSE50JbtVvTOPLsYvXssV83lpgoRJhoWmyAWzGTNMILh7cPjnqfZ1thow9LQ38lPNL
EqO4eKIU1O4CJ9wN1UAwjh4fwSN+6jbvPSbZSzHZD7J7HPPU2U4mytqAUhVLEV3ssjm5hvYuKolL
M9Fe8e/+a4FPrh1D/+cMg+GTZkVzR69jT08g1ebiNTRVQXWIkKGKPWRvSIRtAZb3AFewADs3xmRj
myme+Vm3MW3Lcp9nFU08xuNk465YFF1lTMeqdmwJkewxMcQpJDpikxizDsi2O5fxaO3cxD5y7kM5
Mx47xa2JxKH56mBhb2QoQLUZtWcMpoci3PaVwXZIkZ+8xMi+cC2UnoxmPtlI88r6pdqN/Ay5CmX0
YTNQYiMPQBCmGswriSJwB52y0mgruG2YbZkLVdAAzPoqe3U/7ftH4SRfgaSbYokw3KfOZ5DR4QQm
CV+hMmoaiigudCChKjKw9RBk9po3IEimnVxMXgAb1Ew+jAbLqTJCDbAyh2pqCUY+dyPPgC3XpYGf
Odkt0WtzFWVO5NkGnqCyO2OyuELMCfAPIeFIxyq6tX+akDXKEmrpqq/oyek/NuVRgYO4tsncKhNb
bENL2ZuFoj8kfcKZnh3yxsqVdBdVbwLW98psFIonsWDKXhpPIRD/xpoIOnwLQyw8prPlHNZtZrtv
tjRy/Vhxj70qT5hfkHuHOLvxseM7FX5fzHJTFi5oUDM8Dyng7tYWJ+EUIYzbzG9bVWyNBPX5pCLm
6S5J31qbpOvZ7Gn6bQafDNJhOs06uZt6aOObrkBSKAXSvp6UOroLx5zWUNV1O9LaR0q1/eJiwScd
ZEs3qF9PaonWQKPzokR58pDhqZdsuT2ztKIt85rBTez/uTw068ROn3Sw8S9wvr0ZBjW7a3okZQty
H8OucmrgHlFNU2nxD5YLjDA7kF8HkKFuoPWSHABi4UQZ8UXtMfuLbjgNOYZW9YlMOVbtBQtVTYFc
Z92SkBmtKRUfcEZxSJnJiDAn+JQWs2MFeuIYKTHQEqOw94ijjxFBHit8dMqZD+JVbimwqzjduz5C
Y2sb4jHr0q8VGOXKDDljqst3DDjuNiDmXunQkEyMShCrLRzJHknWdjQigjQG+1kPjOQHKRatitzH
tj/tZDCH5zqJHifFMfYq3Gp6iEEHZhcoWqu3z7mjaKdOxuOuaU3XUzuNikAY3Cj9wo0LyJRIUAI9
jnr3ZaQpp6pCtXejrlqvQUDzMwpV1FYlMlyLIu0x6SpaLH32Ew1SP9Ekz1djRSZpOdpvSh0PryLp
/5WuszaIBv5Ayv4aUnzDzCONx6U3ppRtckOMDAFSa09BgTIgwiLCAILS3CE0R+QiodfKifDHWuWM
0kC5twOl23YLYr3U2mw/QZAmQ3SRTHI7OlV9NVFdHMVSALQ0V3vpv2wXON+U8WVD8EFeXyOuIlPu
PNGpJyERbBqgxeipVcrfIUkNFOYQJGfo4x9aomeeCIGPpSGQKTUp4jPI6ZGJAAj1s9BZWuKmjh4U
M4weUp1wzLwFfBHT2yOzo/yIB8h9Fhmu+Uw5ZHnnU6EOJ8zjw47ohmpFB+HJ5dRBQWLe0ZPsXtov
zBMRqkcU65rOSaJJn5VeU9nkO7oPCRUoE5ghsj1RAOeFfaxmAiQozAqC6vtTgsCViF6NOApG3WaQ
0VGYevyYWdWaIED9DXBoiEp1Kcq570ZalRdt+ZGUw3XMbOcoasS1lgPw2CH0/pkMA+Q1Y/PoRvZ8
rlLSWgaOxyRk5h94psxDZlBHtLvosR/GGVVG+mnPIjjmyM58NXCVwzLsdW6XVBT7OPQjDcehG6mH
Zc92blHciQAOGJH6ycBkfoIirtsRBASVBIGhYDMgC+uglLn1ZkdatjHaZ8vKnoVGlmo0J99EUVN2
t+RzSFXSI/NX9wq3YyvYZkTkJr+B4WlksnUZstuyp7MBSmDbu+V2AsCwHivcIjV7WDsjsX1uHLoj
GhUdiaSsWuAeg8UheXinGPJmuvEn6+BHKLYwUNiwNdrVzKDn23l7ThOMQG3bX6IIZ1Oz4Fga0ItJ
xNk6vBI3aq45DZEno4WPWq36XZB+JCQWruuOJkNY0j8aFwF4OXfIoIP+e3QoFFez8SRrsmjqdCmQ
ZNlTiZpyxU6Ciy7T1EMaHEGkihHacOBYaQOZVRxtkX3h53SIX0YATG6h/JKLak6HMw7VjIrzxARD
RSvnMOUr09QsMtjnglI8m98MJXmVPOCGooPD5MpQUdl+AYEu2dnHH7VLEo7bLyHaZJNIMCH0iC5d
az8avOYm0WByk1yxYneksD1K310UtnNHXgR8wd9R1Z9HTNctniFyKa4aJhug7UVL1ACuYCPVYdqj
p0JSQbptO2zZ5cLTQhlgoOZcabNzADfNR+rJe11ScbTCq9sCOjjuY7SaSyOHpiS7YALBKMuw9OiV
xqWs+2SrNfKVEuh+aHpr64akAAlSk32QwuheiXxjq4DMOBgRApNPtIDWZn2mtgz93lh2lAXq5G2n
dcoR0QQCyZjtm0BplrZoIlTey1eC9JWy3bAvk+LmwBDaudresilD1TYlantSvo1IeW0bVadehRUo
0sx3u6puJvswwn9xk2Wl8GVHN30sGvxG8/hhi+Qx6jOvFmxNBKzlrRnIbZbJi57AQMFIO2/mRkfw
bqJGJMy+o03o4GqUGW0ydqXlSADkGCEZVF0yMphXNvqsX9XTaLvxmsNM5jtkLBl1rPAdmb2iUV8s
/tg2DRADNTv4XWer2ipujKccMSn112TcpRPY+ECR9A1t1XfErq/tiJLkiDJ6CQEJLUKSaVjQH+UI
r1D+6CgrYzkbPaQsJmdnlG5do+yCoEK7TbKTcJEKxEr6oFg4hcFZgthnLnPz+n1UHV+yL2WxvUGB
44gvH1GVjGt8NwHP+GYMccI2nd162dTtiYqy/CFrSV/kENFHDoSovn6R3fQmVFX3IxXRVRu0VKKF
Czow/4j6l3p2fpe0mdAdrqWZ/jqg0yH1GNqyCpirSv0xuvbNsejMBpr+NwLN8i1kbsCuJPWAhrwB
K5SgwoAHl3T/EG6YaLd5sK7sXQ41fRA/ioy1HgWQx9s5ZautX8Yy+Kyr5gda/iFZjoQFkVMyfC2V
a8NElZfTTu9U9HT5GwFHFA37LZz0HsaneoBchvlx/jZComsIG24j95MRuddy8neh05xsAeFZe4I8
mBIoE9NiHakLJoKyCbKy7KcK66s5TK+W1M4Jm6nVjWSyh6RBBWdq+kMpOvoyzNJGv3fxjBZOvpub
8WBHzb6YxK9LV0slhKbMmTZhJ0+TwYOQ4E4GCte5MM6qoiXfHJNMzq3oxcu8gB5CcDAL4WP5C6LU
WR205F1BUmHP1mbM5v04ZSeVyL+VYiIbpN+QIsRhbCuITAxtH7Hx8mReAkafEdSW5LzkwSUz0SeE
5nvYaw9hkz1XLaMC6HxPL77TklNK5i9HsfEEBOtCohBOm4iIlnaPY/PBDfW93v6rNYrqc/KW2HT0
YjJzjPjcjZ1YKZISgUoHDRkTnZPqjY3eLQDj2IjNXA37VMpHZxw2JVzKKIbdmUxbaYSnutMRGfh6
PZ0Vekb4QAEzgydfOQmukfRzxHU32OGjGMuTme4CbEs0Dp+SbuvAPGYGa58N0eFndF7Lfjg0Un0f
9BLKJTvFVD6i10GaPsWeJogFwGazRc3mrpFJeFalEKTKFtZrMjiM9kBUTj1usza59H39nOfzhyD6
VVVQwhDxq9cBfCxxS0Zm35B8Rm8uk5/S+mdkKn2UKVnnff1LIhMlY0LcqOCrz3HlfCZFqa1kgp0n
z6HsBVCLeiPbazIpufGIIjpT27S9dmjG7MYNP6Uwi8fgpZLpq+r0hygzHqMS7YSWf8J84A7xoplu
QoYMCCzJ3hsLxFP+Ixe0ThIgkk6ZcTFaVXWwaxQSKxeZE1pmBmmu+q7dbC1UPHNQMaiTZ8znvzzi
04qg+veK7o055RiAlx2SOf2UCz6uQAk11RdN4eyeUmemHtDR4DB9taaTT3toTWAohyIRXqaec2JU
pJO3UDCIfLuAjDe2HejIVYpcQiraeVgOXxgPxRhxijGvSuo+953xTLg6sN2s+0UOfCTBnIzM/IXU
JoFuUn1y6+KmQYscJBqNFtJ/LM5dk26zHIuujm2ldmvAH1S1tQR2LVHkFVygJS7kVNhg1okpQLkW
dBdSH92C5rtdeTDMGg7aSdYjiR3e2fUhHwvNvyKdr73D8XcejiIg+y4MQrKfebnOyuf1BNxp1eTG
EQFMv4qA1ZKNF2Dgn5p58qifFaCDcPWRLxSyq1Ly1wq0HIMdPEcZ7zkkQZQXh1Ydge1o+YNtl5SK
SB7QcGCZWQfCj/2BFf3Q4PsHlYO3TdIbiRgbPaPzu1BzdBUlSjsT3TkMZ7Osr2wkvvI8oZGmzmtE
iSW6yPTdmCsMSDh6QxrDgcYxUdnVuqOuZTo8Fpr1pSha48+kiqkUJZISsr1KxogmeJAD8iZIdWJf
hlQi08kjN0mXQtSwH2Bp6FSHVhQnn4zM3RYDMZuD9WR36ocE5e7Dpg8V89I7zV/atyo1xeG3sKYf
FE57ySBUyaYli5b5bbwUn9WL1mDoCR1tZ3XlS+aObxQBv4GvPSeWei04La1mlTKxqG7A3Y/YBYHR
JFcjrBAwUd2xNXkNzeKQELGMs2g1LJSJrsCa7vbPhsNZsav3cDa3qjEf+3Sb9CpH5CDylm9dkR2x
RS+5c9ToSKH4YukglfIKy/RIAI7cg2b4xftMrmTTDpugpRhpUUOjthJcKGchbtTW9LkaCrTCzE8j
S9Yk7TU3dT2q40+udQ427JS+OBNH1uY1HU33cXb2sygJpYQo54AQcxv6O5r9iZwuZTKafhWH8gKE
z6OlY79EMXBohpl0EWoqxNZje5MwqtJtUVDSFK242hHOMLkUFrotMUVPRoKqfo5KEhzzF4ebOevF
80AiBUKFiFx3ePEJvY9aS1rPSel72sL13DGWnhrSG6jmkeAVMtZjPVpXWb9VQaMY3CaWlbWOT5aV
Is8fxvILzGjc29XGlQ6SXpPn3nbCm6ZnOLGUUwwMExhv8SkXwmsYzQ8hxdRat1/wBPIQo5y0s/qN
lIy/TuHDtUq0VjX6Vm2V+YnJIbChXu595SKMtwqaWo9ewTY1jNc8pek5GRXl73bZBAUH3dipc/5s
j/lBWkBMFuyPrkM5cLx5YnmUIRQCZwEhmHF7biGtwwH6fyv+3YruGuqD61APNM9ASj5mGjuTmz3V
PaLuhVQUU8fshHFb1PZ3ZsMdsWC15xiFZpiLvcEKg6gfZ2ZuIuVpfxfv793lW0FGC8qbrVSfw2Lj
XEBCcnJOdNbXiq2cMRmul79bzJn9wm1KayoJjqZsFZj8y7+um/adBib1TWzFpJgO0wNZB48ZWfHI
IpltF4uoGlErIHjQXBhni1nZrN039hQoCKGYNHTOmF00eIis1pGLpp0iBkHoebiLzeCs5XxR6iGI
TxT1uXZT2idcrWYGC10NtCTb9KXr48/O/lwoMsNUfdfQYWR0bYf2pe24vHeah1gQYioU/yHOz9HM
H6hacnoZPDPofvrl6gW+VWKEudsY7qb/+0W2Ovkw2LVv6PyKAQt2SF6ZgEkKG8c/HUyLQGUocANS
YKS0sxhk63KDKfNbaXnzxQ+RayalG/Xc8sF0yDT21H0U5TNNt181qF4Ep7M7e+F+62cQqVRWaHFz
30TMpYCS6AEahV/Gio3sk2tdGUjDu/XyZtXi2y1C7Vwq1RYU43JguNJ8/bsjBu53YFF0OlC0FnSF
o8e/ZjGfjb5Yxw5lYCT//DK6fgQEUftmIm+YGjLel6/HavnHRBhid6UKmlZre/JDg9GrKvl7FKFP
TAnFgEi1S3TzdRo/lw90xx9wH9Yxb7O89v1976iqatB9tTUuS1b0f0NwGSCtVuwV6ewIiDyo7KQp
g7BULm7jJmgfjOhVsjovrxxJvgAJBT+Z82Br5tf9Et1peX2OGlQbbncOyv22DQNUk/R9eSym8USV
4Scm9mFVaONbQX1XiaCE/Te2FiTJLFw/cLWn+79fIpENk4NOzDFkAauUHbe7nfmvSuBajcuj3f4Z
tvm50DHuv8Fq74/hfLmPqYWmo41cNUuVD7i1POgvP3dcEcl/VR1//m9w3b0ZxsiZREkYrNPfHXxi
BemBBDSPTglSMa7Q/VYuV0CfGlQX/cPdmA3jnjy83ti7iJHmhkDnUTKlKJq1x1WFCGNhGi2fn7H/
yRb/v+97n1VGE5l+6J65QnkjzgBJ13duy/3BWBh7ZsMsqPbWVQBblgv8iXjyxyCp1wuGDSjZJlpE
3zmWWJoCq8k5T8voDNP2ZpPkEqr84W4mr2L9s3D+hpZ2CeUavynF851bgh5zb2Eiu78vNam/webz
JnPxqiEanjC+3F9x+dY1HHGove/3a7Gkijt59oLQkcyFRRvCb9znltz4TGrj63777z+ksP6I1F5e
/D+ij8KEY3XKn1ucZIuuIWpe7/9SOuMl7Ux/imnuj/XuPl2mrrpxW+ekNu530Pv3caZMXM47ZcOK
q/Uws0lPNf8+Y4h4MWwtHBY2cERqL6PALblwCHNx0hvTg9Z3fhEUNPDE+o5q1AsushG4/8wliblr
nbUIozNO68dGvpMJu8Bnplj7XeaQQi++O7vZd6m+y6KAI34IkIY98KyQWSX4WHeC0Cira1dRpmdk
3p1AxoSXTMne7tcclpgX2y5Gd+oYOsngtIkoE/FJ1dBcI4VembhW75OmEfIe5CX8x0JSZ+U3ee3w
QyIIlKQRRZf7mMyJAObEy+dlViIYE5gyLTiLEXgnCt1/IETfZ2xk7g/K/blzQKCuiB6Ef2a41/t9
v3/4O+wIlaszo6y6/9J9RcOQdzKRoOaSf0bwKcw4Xb7GmENMqf2lHFI4x2TPgDE8iBMsi+Oy1xLJ
T639H3XntRs7dmbhV/EL0GDYJDdvK+eSVApHuiEUmcnNHJ5+Pso20GPMGJjLuRHcaJ8+pSrWDv9a
61u33w/sF4z1G67qa7aNfL6X/j6cxk1N5vfvIjs/RRmmlsR2nnrwg/gT2P2tnRtV3OD47X4XmzTX
n2dXIyhtrrdspPMfQ7w9jtjwQuZ7TCy5yQykIrijrObVjzDf0hzVw/xEw6WHaRDiWncZq7fy0jXj
SjXuK5L2V+qy1g/w+AJtJIPkfaVd+/aPv4i/hG7CteFqp77mezcjkqLBehFUk86m0dLlT/y+YTha
hNN+/h4CChC3kKe8A6iNnQkuUJuJH/Nrynzum315HFEJYEHzns08rKHxdo7BkdERK0ukZyYQP06j
fbriNiXPieFf5wfxl6D4u4j844vG96CaBUPF0SelYwIXJSKS9dUAJ53/qwkQS2eOJsh1Yfa7uc2d
0ph/LJAzatAHVyLL9hTPj2Iwg8iiazkxv/gL4+WfBJW/ElNM9995KYZrOEKXnuV4tu3p8r/zUiYr
C1Sczdf8Nv3JLCrs3YSFxhPPFoaxBWqJzka0tVn44ekQeAkI9jE1I+oQiOS59uv1b0DKiBhrgf7Y
UMG1H+y2WQvDfkwaCcOElDNLMCOtgaYKl5yLKNcmRrH//KsY80stfkE9/0S/GCQDXUuafD083XSh
0/wV/cL9czQcpqMra3DZUDHNk9+Ao5LuEZzKreOl2kYnlXZyZmOmNVXghNXZxkmyrCycwlzHn82J
VMZIplRG7amCC7j7zy/SFP/5RUqYPH99kYzOAXhMPXMUy71wO2YALAsI5hjsaPzC+CnCo5EI+iKo
jDrg4th1Un0V0Wc8IZVWDsCNUDg/XtjJVV9oQJZdtjUbQkdBCJIhGQOBGkd7SbOgiU77n1+++B8e
F9MU3MAM3RGuLuZf7y94ndhJa4/6V15sYl+qgfyVBKzP7jHUSAHUmqnxQTIqKKknWlq1cyWGfLNN
rJ8eXwDzNwHYooBOmOm7orz/jXtNJOQ6/i+1S8qfIBh0RR4ZWZV7yxyebBfvtzJpT81FHi5yneh0
A68UU1F213Di3TsClmZLBhwjNmAN3FNGQU8kltCJaecShgSa16ZWNLTHaf/GUB/WTPTY0v4ezoGj
3/fo/4SGemTgUWT/D8BQaJ4enzHoq/8FC3V+b4q/bauirou/fRV/u7XpXwlR//zj/+RD2frfPcNz
pbQc/rN8LsCZ/sWHkn8HDObarnQt22Kn+wsfynD5d65heIBVpC0tjy92/S8+lPg7vafColTGdHQU
PvP/xIciBfhv3z9b2p5nm8KFdCNdT/zb92/wEFCZR2LltR+wMlObY0/2S2M7h6LNwgtjW21BQSGW
uYF2eb+PtzLs9TevJkSlkLQM7uaTMAYsgKbED6Xco0NjAtG4peRydkTvdlejlmgYT7O3qvYmZD47
vMuQF6tZZ5SBehW4l5bVrEH6sxrJUeAOzUWdpFW1D42gq0RTjdxxp/JwTow31erFpZp/qOrV7VCN
QsMJqJpLrJeBzjO9kMQJZXRELlObtLZnhhJ5tszpT2bjQp5H/1swgQJGwheFMXNGLLsq160fWitX
Inok1ElqviTdlOerkEamTfhFuWj3WJTGTs7KboLE26gAHyvr124qMUW4tTq1NdShQXMrgvr2O94+
9VrJOl/39oj3cDIYwSMsl5oRXpnt96vMSB8ofYo3BkZ6UA8UhuAejJGnFCbRJeDC+BUYH8T8orTW
OHy+CGMzvXLThI/A6Fdex4CffngGcBDjRgeRxultmi6/CBpz657Af4geNEvmmU+yqxjfTBmFIUV6
F8ybgZ+im0dpDtGxxT4kQA+solnShHqf7U2L6JVlWnSC+mgUWU2Tn+n53NVHtka4P8+YypYAby16
NGgQrBP3CSWrp+LSX+dy+HbTrn8SnnxJa0pQ8pkNxBtmnsyk+NT6Cbgfw9CjXeBMbyKZ7FsbC0Ez
hc6TSokoxyDfV14xvOfh2N15OiHcyC/HI+KP/1yzgtWFR0VDWA47c8CuwIGN4mWZrWwKDikuQr5B
+RT7LozvUuEFZ2dAdumqFYMcDrd+lnx6k6QhrhVPsYrabRijrAfFsJ1y93NM05+kiKsvbvx7byzT
19FSDK8BJi2qUddxLfjxTqsJvTTgfBeirYYdySvQPLpDryAB6lTQSzxOaLJSkSMF/LM2FfF35g5v
ZJyJwGewiEm4qUVLanIhsVmc3LK191awdlEtLhNqxvX3R104e1gkNbnd4j7EREfahOa3zA6aVSrk
m+JXuZWpmFvA/XpndqZzG5c5k61NE9SSZjbpvIAExoo1W9PK7oCR8Mvqu+mGnnxMPYb4vqkbLAZj
vNJCo9qHUIzmMkexyQ0f7qEXQGGLeP/0pj4VY+1f8rgYuTPqcq8bEkmyNcU76xsyZnO1gzpc5zpR
GHIX9qSeHG7RpAwDLMcEVvzhyeUzWXuZToNr6eNeauiPrQwyroiEyVpI5rhGlkJD6iN5RLZ+rGl5
vc9w5530st9krbWhC1B9EQpIFxS+eSdtAEUUwRVbkZZIXyh4/W4dp/tOyq9KMoTxc42CHqNy4O7Y
zdHujDcTL+S9aJsb9mdkChBcu5EILe0g3s5EyF6Ekk8GbfcxxHV8sJNrH7n6Q+J1G3qgh6cSn+GS
+UW5o0wuWGdZ+9WY5lYrfP2j6qX7pHwNEnn9J+rrc6jXyaNrl+/2GDYHQlw465Mc5mSHcjq2GNQd
W/vOB13dorZQN+xI7xqz6RO0XNYx3dGvurrElhF/A2ls4AZg/KAG0WbCa3SHBn/ImryKXJhjBm5a
hJRHWLBRVG0+tAAolhUE/3PWVOO6ozsv9xp1GkfVnwydVAHi1xJBprvZOfpSkhGRVtPVsNsOw0rV
7ialE1P1p/DqmvmpJ7636JMge5PGJu3s5o/XhUsUmoHRiTxRnHwqTMmIogTXENJtjVzPoc7ERPlg
wimqpupYWRRwD+M2CS2OmML6cM0/c7URmOoaMwIde1cQSQW+3HhqnA89HKARCe8nsL09MCHscAZd
ogyrKKMVPFV8G3yAeubOT6kmy0GKFDbJ5kxRqx45ZNg0HYXaQ5LTMFuvRuNN8mV9LOpPYThnWpK6
vQFlZpN3xbUbXniLcQUl3LxFjECI2OTw9obt0jE9d51pGgUWtEAvRd7RYYO0ftWsni0liM7FUMpD
OGBfATgd7uHH4eCgAxLq/3ScVInp2cBWnE8NZVExlNeMNJVVWcnF6hARJ0njvajrek2b4LNhRfxy
1spqWkhyYY3FsQ+uncph1HUxAAIWY6wPjn/rv6NBVKRxAj4zmZ2wNTT7rOl+qg7tT5WdjvqGZuhD
FKDlIX0Fy+asy15vzgUGRPwdM4mN8ulhqDYxgMVF4BDGpCAiuY/w9J38ob/ge4ikdQKkx4CMLo6T
n+XDmhiy/jTRycV4+zHzJ7nD+Jwu9TENdoGtp3u78IeNZ1DwOAzkf7vy7AL9vZVe1h/wlXirorMB
0XR1tx5ajWdVoNFTGVwfqC05tK3pULo5b9QjtkgscZ9uM4k1/RgdCkWEpuW22qWR3LAjvB/7EpYI
/C7tRe+Nty6veOr8+QWLOFuB+4hOYzUSG3RT7gsdyltdpiOsBic/1K47o2YsQqJUSH2V712gXFKg
Tv9UdwHCjSU/qgHnRJh29YNNijKIoTcziRg+NLhjTVGPj7VLrVKn5bvc4kwf2a7xAleY6Fydv8N/
HB9ckile8DIEZGicKOq3fHvlTjE+CFo9vUTzjyEt//WjJg2g54RB2jHcpZmF38QuuTWZ6qNJOSWl
KKag2ILmFLkwt6uOHap0XRKObm7fNI5plyEyL7//FCa6fQOE9QSwajjrDMcZvTiUOtHCScxdr7Bk
eDS/rHuSJzvfJefQTc/EXw753OXZzq2e6dzvGbc3czhLs4Ut65a7TtNfE3/wD21J9BW4B72UacGm
T/sb0XgaRIvIavdTcyytrlpKSkbdxvzoe/9cAMTZedSQcuiQx2RuJs3FhzM3leasmufWSrdJ72LU
7VFTRopNq7nh1KLqVBuzc6Rp2RGeIS2oHP2cfjbPgEjwO20Nw2wTM6a+R28gOJbjMlZYvNZjXVgP
SYI9jAJurr0cnDb13MTaVnSyjhW1XgrIKBHOdmG5yjqigFDl7VgPeOhY+ah3DeeeVzEQ+y7n7tea
Eti6bWiDVUEHpqncU1+6LZGS5wrVG8MpbmPG2qsr/94ZIAfWNaVRECX62TM4K0g4+y3N0lfVTMoR
YoEJ1twC0CT1StSZ6oP8Fmq42HWi5zHHw63Z1Ng07PFQ4oKLwTPc831Yx/70yGTqnUZmc42bf20S
0dt7dTJQ7DxhHZjwg3FgRuJGzShKLpCdzc1ST6qDNWb9uhsyVAJ//LaRNUyvfOoTSTCIhEUtOkIK
GJQ0k7nsSzhKDFUt5U6DeJGCPLcfk/2p7MfAzenJ6ujbY2TW+tEdu7S5yIfsQUI4lzUtOhJCuJlG
txJfsiPHb8mUW8v8netGf9yBSNgoWCrKZ6cm0o2JfTO24kBgG7LE4G143x97Y8a8r4Gc3LfT+I5J
i1x+gdaOi/AQ0STsmNkZ+OXCAW84ZVW1bF0S2z11WZpZboci2EwZERX7QmfUD0PwipJKcwvEncOM
r+/qsFtndbOzUrEJOooG/WhNJo9qzIx1fnCJUCFdH8ee5jmcWx6uB9VqFdtXtp83ZEqjaXqSbJB+
750ikzt7xKPI0S1lCIywTw87NBJ96DYkBddWK/bDpG2b7iFpXTy4n7HVy23siK3nsHMNDb6zucmN
eyVkO+SOBFHfMgtvo7sAPQ0mO8PkQCRLdyXNoLBt62+tTB/jSOyIaZ057ABCNWbDjQ0HsTMGIIbJ
JmloG8vqHcQ9h4iY+V1H8XvpKGhlfH2XkN2eugi4RuFHoFDagP1HRms7a+MHTqQWXJMAO6MITiq9
Osra91L8IRBzj1/TWDt6egrnuLo9PAID+nRwS05jXm06/R2FHt5W+dR0mlwFTnUvMTOYcA4g1g9q
4dr6Z5U6n/14rwPFIBrWvtphpDbUHe2xxhnTBHErzmienMhcXAJOD0mJVYuYZxhnuLqnAnmt26WR
f0Iauk8HZtAAAtc16f5N2AJXIF4qM8tZjZOdrRVELL6db2QesayJCbJpMOCKsZiSVe03zgKuYtZF
kWncl4k4GKx2i/GLXrg7vStXRd9/O+IzmLv9On0ZivbZtzR9Cd+sW6RjQ/HEPLfiAfB143XwwjMb
obkqOw8AU7JySvuSo9Fx0+tuklDJkvDpemRxneRdiXakXGOfCt4iX4gDh8EZp8PHaKb+luv9ofNM
mE0dFbtp/CZBPRQ9Z16qKF5EIQ5VbRLN8gdaPKiGdDhBUDBeTgQBMVv5bf7haWQWHc94dYr40BCE
AMEidN7sCtnCLXmrB095K7fjFoymfHNkvS1A1x4AZbH200irY9QNarP6YyawBJhyzt4zqhl/sMwO
qF+MxbUzkTtujyLbtroPQ7R7ZFr+FBjxKsjj5J5ZGoYXZS25/NEW7kWPlj5dnICX0I3du5/w8LV1
/zi1TPAjt4KNkNCU3Om9olyd1K0w+Oic0Nvbsns3FTSOhq0RVw+iQTK+588NbA6Gx0yhaZTEa4FP
JDsHZX4sCkOuO+Nh1AnB8WENYbYvdHk1RuJsVHHfZOM9QPF9SuvyQ8JIYoh8k6RiwZ2B+DNVOp18
orPLDuMAhq1mwz09WNlxk670WN+nFquK55kVRwkqBSr2j8DVNpi3Qfy0rIUSzog3fyyty0Epw2WS
hJwmRXHScsqbfnEHjuD39BqTSl4uXElHaH2cmj+pR/OfVzbTJnYo+kl7WS76cuVwpl+SVU7XJWe9
oBt7gvz4SLJOnxaWE2GV5fYBogZJhGYECJsbLF7fVhNRxNAYn5VvHPqRG66cPwBml5IINKwKO67t
TVp1K6BkYBbNFrkqIuRU3Rh6vjcht1BrGvZ09u3oaenHYKnL8CMlQMZdFYun1myrqacGQwGT6JP0
k1uxs6vabuXr9anT+AdUkmaVUbEYhV71EBn+U6OIIzbJliEw3Iex+E6NcIVs2z9A6cGNZtSAQox6
W9GnlEaZA+N7bJeC7O+OEPxW5or0FoWlWJ0xNbXjcMgj4tmJIEsKCfhFaCDlEk80t6TkSXVrth/d
VxXR+eojYBnb256aQBVsfNa6hS57eJcdtM8GD/ZELOCEH1StKJrnFtW0UHTGfAfoos/actdrjrOo
chZLfRyiDcs6PYDxUOzKihU8i/5YXiWJ61Vqo+Lyp7YbbQsJNEqjp5zU683weEqrwn/XgjlJSYqJ
ucu2yqVc4Ws0vXDTaI3it9V2RmkxZ8u7K0i1KB+rO1XXb7hcuix2PwjTwYlKNrmv/UFqig8ZVQ1m
QAqKaxftIdGbV0FO6IvgbhzEApUBC6Zfv/WV5255qBzX1A5pfY50VVymBj8OKsIRag5caahfEW4c
mXXHSETVHe0zyP/g4wm6s1SE2ltJ2OhkVXPej8zVQJE2tzWyvRnWOA6PGaXUcVgeTLdThzqqzprZ
DrC+aW5W+rhuWk5KOMTI4Ht9t+1NcCd66GXLkjeEH93BwJoQuCCya/XjTWOxpQEaGIZTYpUbuO9l
eEF5hhZGF51zzl5lVo3LEOzEpibdjxpWIb9SElOqcksHG6dxsC2MJYgE1w3o33ozjZgpa4KVxKRX
JepQjLSJJS8nIO+lkjyy2o+D8wiskHMvQ68bArG/ABCvdeNxcnPnQIyhvCJx2/CpWHfgN3wltjgR
FX2tVTHvXDVfx8LFGTIz+kSgbwUb56I36nyFF/FgAPan29K88/zu226sB9nX+r7YBnJiEsgceGFY
jJSS9rEjHbIfdf8QeIQkBbHsYS4OtwM8kRnmEJnIZdKTuBwdjDLawLPhx/rGBdqTJh7a1oDG0vvF
I0eqSkwne5jQRTljrLP5SMaRbk/lxhL4/7UdnPAe+fdciL7djg741RbcApqI8eyi4WJPbKDVQU+z
Cu84GaSjJO2zqjL2qISKpO302QqCB86vL3roYKI6xj0N9Z9US9KAEw+vfXYhh3MkWHLN0uHVznc1
fLI1c2qgUkF6M2FX9QMMpGxn2+5njhadGfnOszh/4RJ24wFtMvg0Ku+I26WAYzRc48I75Lp+mUu9
s8Q/jqzUkSrwnOruD3dfkjmRgjrivtitv7dyi+Ct+54X7VWa3bbkLsB+NYBmI/jK3ktJ8TxviMme
alW4VBwpFwG9bdTP79rcumoFx0PgZtZ6mii21iJKN21yIhUcmdBVLxbSrCRwxRUFMHMsUXlltmni
4JYWGC6tEURU1rinzDatvSjv6O6Bo41ezHyeshLXBXQB3aHt3CfPhGfRGT+23j/65KI2Tonl148T
SE0uJLtRzBAS3FS5IzZ6xVoZYYTlQIyZs5jSs2xIKulS39v+wNo1QNb1GRGEHom+RvnE9tVMASpO
bAR3tDcx0lAygd7v/BFR66yIaD1xQGfuaSSrykO1b8yZrA5+Poo4KcwlurIG6ilaIH0Zc9twrpjx
/WLp9WG3GXUmXHr+ogv2j64m1TIfutNM5z4hyY743h+dyT/tEzQy4A1btiq8j4f6W+oS9jyaZtIo
PpHs9+fI33v4/RGaDMd3v/9z8vTq4Ce4grMSAgRf4k066Rjtk3eVxp/CBzbTDtTiMomh6Yp4iJ0d
3AB/Q6e4TObxiOUtzM8ujXSK68Ws3HNtAR+xNBH4TY1Qe0NZaRCDUxgH+zmrW7Z/MAdrjcnuSiER
BmV6G4Ly6uC73JuseNcQsFcPiAfHj+QIzzZES425wu4sbZc6Ys9/AOcHZNxjnqFLRsHVAGAPJgzt
bam1nXztSXGkhwf5E1caOCyq2qlW5d0fZxda1nvPRafWYHMXDfUzawXqEn8mijqJSJ3zfq22NYlY
/iqeQuo8lraqj45i/XF9rFgcAb7iZ+2+L+clX3YS6qF4SokRLpJUmwg1FevcbF6aLr2TtX8sIRTl
JYpLGJZLt664DDhFv9E6nztRuO5bFqAofqG7LWT7KL46dxgXHocKvJX5Kg4dLnBeuxkDc/P7Ui2L
l0qOz8EuzckCQC9Tke+Oue/M6we/6KUHy+pKQJvlL2+GbP4UPTaCFKrknps0JELtdtNr9UsRmePC
TYG9h0XzSnkMT2D0irYzc78wAzlKfzIUZiizIRQuXFBRhscY/OwW/kdSI85kDI9To2Y7ELhqvBR8
Tee9hLHY5Yl9gPWJjbF9BWtQtiMUoY5+dlm4S5vwJuMLDnjzAjx5U0rLw8louP5TpcjWB7cmSErc
racUDyAOr7ZdahkndoPlGXmFcErSPeJKKONQ3dXZvMUkxzEbt4F/yG1nB9fzTGH03p7fLg33/8z2
OnUR+cKgv9O0DkHBwrHXGg+WX9dkxStoAPZ4r7RTxrWXAvjge5rgpTvlPOQrzmrQ3k2BCSiel7t0
eEz0xqU8ALwvGH6i7WtmJ5ANjSrejEBYVy14IdN/97uWh2Z49BOGcm0lDoN7ryfIQZkT60tO8Oxb
7UKv/ddA+AenN55yC+s0N3i8R/CAfIc6Bs+aFjbHlUUDKdJR4xskJWH5ICJt6qqLWr7Z9I6PIHpy
NhWD0oisd8w17syWXbquqMEhtVFRze7Z187v70u9R6kbrSM94Qe0N+qWi87ArWStxqF/UhXnTK+k
KcS3mtvsjFnpG9GZ27out9B4jhCy78wxXXdtil+xesiRCKVWXRzR3eF7JfejXsMqfY7yh7F1jqod
iNtA6KzrlUFOkY+6Az6SQAGJcsLnODprjjV1562DRpwt3eLYUqQvlnhFxKiODNK7pemyBnoHPaG7
r8GshSdxeiC0dgXzxekAPuTSdtBgtdoAkDRh/4u1am+Ys8mNd3/hJyMuUb42yud4qIb0MZwI+U4N
0cpUj7GFCoZNwWtqqudQwSwdA+MY+f5W6MPjgDQJJgdBy6ltKuMyqup0z8W/SwBS5jM0cNrVHdi4
9G0orFcNAtyWXZy43sAi0QU1STyiYLjd1dgvVb/hKsf113yhqqFZlcTPzMo6TnzLoIa1pEOABeCx
+OCeU6zanP5wnyxZYMPyMPwyx94Mf8METZWp5hgKuDf9Z1abwCGzF+gFnGjax3Rk3k1TQIJ1CDL7
lD6qgqRCQW520mI4iRjnOwfQbpecO5QnzKbONfYCpn4hU5HBe5jYpUMzu2POOXdHMAjJTJK6VqKf
FdiEpd3U3SqoWjCbHIqTeOruPYeAgXtQYfmVxgK8Y55PiMuuvqtslFrLmElg6pxHaXJr5L0fjBgx
x3TnMQw2Z0Me+ynLvj9tSMtN1gkr71xINuy0LH/IOaXP0pxtqc8IFBFeyipfWTxIecVJqnP8VaS3
b4Zh404le2U6HA+b0TzTFwe25rkDnr/85ZPYfVqugrLcsP0xGmOHwUV8UDhrjmiUhEVFt/E8TiR2
TJChMrkGA8okVH+WMfDyzGRo1xQc/wEnF8Yms+HMJ48RIOmwEBeTNWfZSESPxAZHaLkMQmgOGfu1
OzDIEazfTBSeITi65kc7NI/KyDk1JslHphF+yZkhM1/4LJKiW+kWsSg2rqWSY8Fti3O5W4KuiG2G
cT2ZFD2vQPx5ezZn4seFeC3ILa70iuVPgxZVVxZPZbjJ4hodIH8rSK3XmX9EDrilqjl7ABIg6+gc
4sSh5fLCN+/Sqpm3JOJTHFTvlvAvetjd+RAXsnSWUpkqkKCGUgEjwiuMm9vIHuoy16jefAviGlqc
KelFUNV8UVuLXBydaOsOfUPOhRmc2fYfWeeRrGW7s6D+60aYbeIAqHJuUnkvcXITggRFnMLMntS0
Y6AfLQrK4kATIar30Qra0XeeOdAhtOjCKn6ODOMSeVRdGuCiQPKQwhN8ZcYQKqDrfPucaLFC2Duo
nq/cvwgUWiRz7OAYxsQhLBVCFHSqi2wfA1O+pzkgHdM2703QT5hCXjPDg+3TMkS3/fGZIQXZfizv
feZ/t327jxKuiTZLgatPNC0wb9c8AsohSMYerb4LxM7QKMlo0g0jxJAFlwG0YTH2NN3vgFOQpYG8
jJK7sT+DU5gNxv3WbTI+d8tiu6eid9kapdw2E6HFPnYuBW6KpcmpRmBoRv/VN3ZKZwjY913sTf6i
bcNm0/sOGwTlI2JKTkLn0RW1/kzN8HvTMfvonfApHtKL1KM39KaTXzTwcetw33JlXuTeRjrkZ0BZ
hVYDJuqZi/uyyqdrpIj4Nf4XbzEAfOcLG8mZPtvHIDA+RMZHlRFURAO8ixL9GVDDD6ls/K+CjEsP
HSnclAVGzxCrIFoQT3RB5QKNaov8QnXhswlyYvxIS26/BtCLqMjf0z5+dzbCq9aiYvCSy+Yk8oes
cprdNDRfBazANDE5ofYbQwuvPrJWwfCAB/RdL42HqexW7VhvE3Bp/ALj1c8Lzj05c4/p3pfyhPVs
ZSblnRr8k0f/mc/tiGESGOd6F8c8d45sDhM66IJB8nZKzJ/Wto5+ae/8ytw6463y1IGSmx4y7/Am
/PKjkd5Xos6OK37sbiIVZxbnIZypRmn0blvG2+DddTo3VlNzNy1FhBAeWpZBbKhB1jwwPjEE52oo
ceiKVAhoGiVowgLYH7B51hxymxDxldzpm0lVmrlpvEEilMI6QPOzgDHGe8vjMgkuo0+cl1AV5nKw
oqv0uytjdGbRUX3OPcLk8ItoFuDdpwEKnabdYEDYjx4ho3QKKZwGhjZnjzjdEw1iC3fj775NT4kw
grXR23dVTobVc98CNb37uloCIr3ywX1LVRwAZ90ADKwphAQqJ9cJcSUg18V1fiAjp7ha05rlfaPI
BHboOoJAEawVKq2mubvRu4ZEDxARZwPNfTJweM6N6IaF7F74VrvrmbkseigAKVL5oOsMW7Dd2xaz
MLXC+HXpqcZZhnY9LJNgwtnuPBi5SDZsO39q7ys0cP/CSwy8aWsxS+NqBoU/t+FLYW7oTesPLO1b
Zbf5siT3EVXcWChZ8wJOeUm21i3k9Zb91HG8i1GHj6Jo4VXqX0XIcpe5j5otPqg8IRDmUkaTd+hs
ilh9MT3UsrsXJUBkG08jnXC7QsvvCZPxQHpjhX8Rkm8PYJj46rrw0M9CbrILK25aBqQ/yhxf7QxR
sIJmtwahJ5cyZnfhG2eO+bucxgYiINxyrUOHMa2nwhzlkpFnhiI3myjp3wrMZhn10b2VKUppPHkJ
Mu46U+F9FGNx0AKlr/Uu1hD3Tg3eZpTlZGMb9anhZID0YpAsDbaNJC6XIVQuwoU3GdMiz3hCGodr
uZVRnuQ7iOrOucxGm9ddBUyMmYyjpTc4WF9DgxXKDXzCz7j3W8Zfjb0bZiAT7npuxI7zJLSAtqpw
ZCTqDVzkW0SbKK9WmJH+1MJG0CCRRQV4seNwyjGAiQNWiApfGH/FlHEL7TgUxgbxXZu8b4FV2Wpi
fZFxp7Bq22F6SBWLG9bwjQL0fqYES5raJOyj7j0yyvSUQX+BwwxPpYqetA69OqVQcEPeIIQyvPz9
7zM77rfRWB1siCgLOI4SxeoQwlCbOt4gkinEe3HP8SZuOWvEA6fvvl5xCq3vp9kcDvwZhCkRJm2f
E6Y2zHIduA11Fu2lDoFK6cp9wUf/4+ngW7too2y9XdkO8e5BC/40ehzurdgHDZQrjrsR7uqGVUVx
vxomPl69IaIGQIGLvnixCOymmPiWdMXTtzACo0sncuW8EKxO/t4F/bSpE+ZYk7HV++LaNxpOJjf8
KJHL+3YpQzPg9655mPRqG8weeY1g4gIfZLpNUZ1zp/zp+r5fS1LDZG81kmVAU7qMmxfmCQgvJuSU
hDL1lWAJsBsY6iGX1I03WaQOo/hurudZNjl03roZT7bS+2OjMOrZVNjQK+g8ZVNwm9hVri4A2GXQ
PDGnBs3Ou+5VzTIbpbMVZtuuvd4HNKZg/mEHxCxT21+AOiCLWw+VAy6XKsjPmGHknm4RthWSQFaX
cebvn4tKpFtXAxza+g/sofZSa7gEUnPF/Th+n/zobEjKq5TrYhs/tCPvqIVgtlB0kVDrgE8OmXHh
OgxyLCQLpiccfOxh2xRZvS1teYW7hFEUlrrd3JmxDt1Yq7mogALtYRP5MHkXps4Dz2nyXIf5zq7p
2pZNFq6cWvwRBPr5zfhjfdvsWLMcrBDovzytqegDPF4iOoYVw0w7ScoHbaL4ty2KgSy/Lo6d1Wbb
QUxPmn9PXVJ2JP110YyCKnA9PBuq1K6eReMAkQaxmYdjGofAJrg0nnrsDA0AcnHq4b9u24qe0lLL
1pHDlUZMq7pqt1NR/BI9Wpx/mFKGDblswhf6RQT1A7ul3jZHJ02+bELxuQZGI2r6pyEZ9uBoWR2M
OwrqGZaNZobg7G60eLJ2Vle8uwZ8J1bn0Zo71WkRmYI77CugCE3GsmhG7pA8ggn6KXyp1qEQ2E3D
eKXkGr3xUOLEWNDYtUsMOWyAzZwqLspHBZtGT9EUeVZAmdYoxU0+nYSDjtRYbr1MTbSOKZ4OLioX
EjeQVZ0rQR9Gz+CtLYxOwCDBtuy4yd7X4D66qHqaombgXsgu1Mtpr2p6NwruLicqXdTkuAtLtyH8
WarZto3Ok1RMtIsJ+BZpeZ8zQ796rIELq6n2uUHGvCS3S/kjMpSXd/j8c2o8FeUEJWmMthi86++P
6o1JuIvw1y6hcxn/Rd157EiOrFn6XWbPC9JoRrGYjZN0HVrHhgiRSa01n34+VvcA3Y3BDHo5KNyq
m5GZIdxJo9n5z/nOlYoZivpYNIGf1/pdSgbbb524fJnwSlXh8Bh+WUpd+pz+Q1UoXro1hHHNm1lE
OrS6p1bA8Y5RYAF32dcS1Fjo1nR73zYNyHz6dowaaKloncUztH49cyTYz9Mn/Z7zta3ryiPvSnlS
0x0KvXpXMZQfaGfwDGT+PAy2fq3UiqsqnY4WL+7ekKGCB3edKgeaeoi5ejWXfVvqT7RD7mSlm2eq
JWmGF+Vwn8cdHRbhAMrBYMhDcvT+n4/bOLfO9Ad8dKE73C+KVEJsgRDKWbb8aBmzfajdaa6V3C+b
qRgsU/zASesaN+16FZBtbh3KZEuelg9axLDVHacVPAi/hLGXPAgaBTyrc9PDPOou+SW32v/zu+Ra
QxroasoHtj+XkYHeFSEJLzOyogur74O7eo6tOEpbyU3OAF2z8AgtyAIswEzbXWOk5oa9BIQt41SE
4sxo52VgVuotk2H5TkYpJffEUSyzRsmra3s1uGimCTx3adL1tcR8CauZnAUAYyCU0WubTegH09bH
yNGYoGxbVcdST+Kz+9KqVYPbId/rEeQxrDT8K4qtcP2no8whCKeJZ6lmTy9CUPslted/fjGxD5rz
lDJIkpHHVDfmF6oOPDfSoqd/fpX30d6eVXiIpUkNeUavU9jI2GfGcZu6jnkXr8wja6nB/y5a8sb8
ah1cCEK0i7ILix+Z1FYv3BW6xxCuBC2eVi9oA3SiVUgs//yuzsl21XHZ21qV7Jn6VgSPnfFQqVD5
VlnXLzocjVPCOAaABGDu3DLI5g+GdQa2Ye9mzahfCmdeuCrAKy0paObY0KLXLkubC3qNs4OhfANF
LrsjPgquNc5uGWkokoDGXjiIspnS5+usmfeGyWhpJu7wY1nnpbsMeVl9tiIkuMO+jUNBdqdKCPBL
jrIqJQ2svb1cm5atIk2JpFPX9oP2ulOjJZTKTzpgT1OLjqNaMMQU/TPxRO2+4oY1+dNNqDmvOVMa
h/ICDlMAEyfQ+TvdQEDpJ5ZT0SxPhWleonB6S5RRXmMntfyWa9/M2sPSEHJKxwYQwpC/stH/6fJp
IEowSUwg7J4iUYoDCEtGM7OWBsjauD6jHEIFQEcsqM0JsO4efyiNJNRcdmUYBUyqP0t7hYPejfdl
TQ1oZzq02AsmTzRlxeWbEJn07NZ5moZs3tWl2WH6IifodGZ1IAlKYQojyD7tH2KbfhK9A02tgbUQ
QENJkeIvydDjMUCVfTxgTyv3DWj3CQmOPgzsOflr3YT6QRnV33DleJfnMmhwUPVdfRXutoELAWBR
88LAhTYM+MT9e7aJm9QH+A1i1I5J8nW0b0PZvFD8BMFhRHMSeCOQzGBxMNDM55+M9UtJ7iZ3Q5ZQ
loMjntQuVSFEHKMNfWolPEfc5UnWsHFnlBIFkI4j9VTtolrcFvNkn4lFWTvQxAFKiuVZ9s1Cz3VU
a+DGMFdr5GYexWw9GBrmocVS33gaKK3AEZDma4ZZAi9MhUwUR71x2J6GmhrbA15rzQyPk1I/oS04
yRRA7rPIODiTUSHrdvoljWzey0TS0A0GDcPzXvKs3BsR4CjGi2TOzOYpKySAmHqkWpfepQrThrYN
v2wXXw8eUZ9jAB0guXE/67x0EUCWqc1iD284PhdUe7G5XKzMeuhahcaYyWccq4CdJ5u8WAjWOJ7m
HQU/btCNbNGVrp0X1EWTuQ6wB4gKQBNz06EhLTzHJmV4dthhrpHjUZnNTwMFA2G313iCzNo+zzSu
t+hmTHCq2KhavWhY9tFXxpDpSzg/RFm+FV4t3/FquYFImPx0szzJqrhfeoYIjbB4NqKWM4C+JzW0
i+2Sep9G36ji6jFnkF8OWxMappAmFO9hZE8HLY/ppYH35cOo88aCqqcysRbAzimzzJEt4Apx1dRW
H3B05Y9J/1oW8r4mwKq74XeXab/0EGEhLL0ipjqDxvYbGMzvqWL/tETa1ZjELd1yxd4pNaweZfkL
mNYPE4DpZiunwMx/1hXsvcb+ieaHvzEUGbhqYLBuJt6OE99QRuD0q+4SijHbd5dO9pPD9R6t6a3D
l9r1BWd38phrCwNvDF9SV70MDKiCtKzvVr483c6Eq/v2SE3Qmzkl3wnL0GlOsyCpgOgCNkUF1Hm4
Dwz19SR6CacmWMVwGFP3Hdv/nvwnDGRWG0dMBmhsn4cLdXGCgSDGuUW3j7NuP1PF0OmO5mdmpb2j
9kOGibhZV+2Y5LO9s1+z1K1YajLQCyu2L7B6t1rH/klbuhe7l/eTcvNTjMitr2mAx35LRDEuoBBs
kQ66QG3WcDFXnnrrgJEPQKk06xE+Hw/IiA1KpVdwEg0URkZ6daHu6QgogMHZdyLCHGjy3heU5V7c
mG61MUwaJutAAqts9pceGwcO9bcVYhrGwvKulkzlxdJSlNXDm+s3iLmDdqtGzAXcFTgw1lV9rsbE
vlbepUXz1uuwSIAyB0usGcgjZWC4WhsgBz5PFf2faisBV05801VajUshO1FnvAVxcvyd6V0lugYW
Thng6jg6VEmBs0AATenQgGV+yEXGE45i7QSMn2+X4lJwOPfzfpT7Rc43Swk/oI6t9GowcNGj+j22
1B0u5KcqAT8G5fxlWQrlZ5X9LnkmwEx6SbfcL4j8/Iyu2u4hZD/Yuv2EdWbciWTxIvhSCEUUfams
vrSifzXgSRXNOHIjtrMHgS7fCVXV+GmZjdeN/Frx0PvsJKu9W3bItNHfqq3N/WJhYKHoz+sM/Vtn
TE3/CfXLUeY1RJ+cWHvKRvVsJ6ELZxwnTG+PZ6AAOcZG55SPBIS2TuLCMMhE4EZBhQFph2oCkiKB
0wyCOTT1J1ikz1k83xbuQtls7p5As/PtLgw8NfFSjPGfXGdW7NkmRo6w16Z78MoPbEMnhkq9Csry
j+jnvTR/7Tz8TtKIkVTnZfmKsU3X6KRjn2Zr7qfZxtbeGangsZVBVKQBhLuWTyQA6Q5PYcZqd0LR
WJ33H9hwmT2O+LpImSCDoDxL4Y/WAKEZlBtPa+azERrhqFk3E6Ri4op00KxpcwU1O+PAQkCob22L
VybfELEM+/5QL54y5yYZF2oWyjzalZ6g9xaDyxwJYcnIrRDjFKtCURYe7KIPO+FOW3rsZiLmOUhU
eu8O5U8+ZqDluBwi402ZdIWWpTfaSL6N6TIJd2D/mlMFy4Mhi5zbp1TGJzncJzoDgBCLKepH8dx3
/DRGFz0vRYJrTjJTBSk15i6SAmZxHa3VATNRZOritNk3C69vUUHBA788ixZUP2ejc1OFN5nbz8ca
KmGnD8/WOCDidRiAHnUcWjghGPK5RsE5l6Icob6J6FzmnicEg8LGw7V4GxPRb0MQy/TU+zIMr32v
PUik1o7H9rEZ1WXUibONCL8c5vljbndhxP4PKaEDktMn/d3IoekwmeMxLLk5qSy8Wx0FfHmx3kQR
f2aUb8lIw/WaIQ8Z4q0fxBX8dEvWA7KPZAbMACL3ir8VoaedW8/VqZJKHNvNpw4n1+smgxW0pjjc
jDDTY5rzhMyToNLGC4zGzmH2Ef2E8phN05eb6wXnvFXsKnAUlOcsp1kT12QuDkW6fq/h9GlQeZlV
4O6Fe0B1CHLR3Syb/su5FUFtac6uvEU3LTw8kh/2sM4XS3MfSoN7LuQx4boxLEiLlEffwGHHCBGz
Flb638aQ40HM082QJ/eu2b61ihGQNSd37Jq/+sj9ouFXrx/c5rm3jJ9wTtF9MZ3b6qdRnP6BVV01
X6Dp8n8/I2vmhFTwNOanReQoyGoOnIQzTMc9kwi/CVMEK6wlbfiOLEuFQcI6sWC9pxSDdgmjqg82
EctAb+wT8ceP2ZjGPQdZ3jKYGJWLoqMBWsBMtFSZv4Qa4YNuOC/b2WijjToEjXZcKs+AxrpdNxpf
pGhXpsBug9e7Hn/MqD0RiLpLhLEHpPSZo284Q3yb4lbdr9n0rNlfBsRrmMe98m02VGsifgbW7jKV
+k464rVS4xdFLCmiY8oJoP9115hUTRpw1HyL9fAGdgOFxfhPy9R4ExYaVukZVv5rzfC01qb9Xkjz
8vLD1WhX3P8mMlozd7kvdYK51qJd1jAM8gb1USnhFVp9kPkSgHQ9bvX0yCDYw831Y+DSpkDZZRho
oSKvQWy5r040PlvcxXbLbMKVv1acNmic5QP/peetSk91pv7edUZ8owaB3XQuQVdZXig3qids0JAG
bXeEuqPAm6+bUk+w4ehg7UXS/DEEnbfUDZzrqB/Onf2g8sT1m1L77EjuH5F6kpmkQdOtXlgwxhVR
/1Bn9jf4uztTOphK1vZhUfVNyEgZSZShcHzAjftKtxezCt3yG1u82jmnDSvknCrpSZUQjeHdY+9w
PgG+lTBhYNrD4OhhzdLeEXefhi0lih9ZkghZW0PQpT0CayGWSHCg5AKxeVtKvLaYIklA1nQQOBae
koaEH362YFkx5ThJe0gUUr5dS+bm9vSZw7YjorgVfXYfso8f19j8k6zixY5Wi2QB+bBYPnbu8mzg
JjT08aW10uEmLcJ9nNcuFvD4hTnouUOrYxD8oJq23RPjGwbX8WNxX4w2MY/5qJIVnk3nur5TJ+8z
hCu3frdZ133u/AtVxb99Otfnnjz7sW04K/S5Dh02dNH+NJBCjI/TgbIOLRtuVujwu47ASgCPrgzq
lpy1rIkqLKjNbnm3hiPszfh7YK4M4S8nv0B4CYvY1c7w3myoJpysw4C32ErtY9bPdxQFLLCaMe/K
6r0e2M/bdQvrka9m2dGny/aE1OzRTTTOoR1xqkIhMuQxxteYo8TObNqXvnRO4yK26GwGQzhzdlXa
/JkjjPJYDKY93yG5d09kxanp3TedF6gb7Mc+Y1rRa0dzQ6CWTvNR59NdO8EMnayBHxy+6DnL8r9u
tNSHIbOfBbDQQc5Bm1dYCio8HGG/m52qfVjj6NwIUn64SRWsTC0diYO0LVq7sj71ZWUsXD5m61Qf
Ujv+hRREjqiJ2YzUr3MXW7grc+WTlb5Qqd5xfGCUHobPbNTZkuoG1d24TmV5XA3qiwlKJL45Ybtc
I+BKsi/Pqu2ukc6GBi8N7dom2irPxQSMPQ1W9LG3uXFnJuDklsH+JFEcX5xi4jt0qJyrJ0pE6p/G
om1uymLfTRbs7T19qyPhP3phSGCK9oNxXXZoO4OgUrKa1B2xOKS0vDD/BhFQi/asR2xPhuREGBoR
sZOUWlJC2A8nqyMoHYo7kpiAygtKhU1zuFHI9cUELZAmJBx3sfWc6F8ODEj+yhJMQ4jvlKklAzOK
NasMk9PcSlq3+71jr/I2f9dbjGzSCFdaKehEJ8vyNJrpgyvny1Qeh84V5wlwPX8ENwab0Do7JHGB
SbjN9fNiaRC8dXmw9XzywvBDtDqBB8qEpTJf0P1gmLtQiFM5dCdnm53V5xloiLek+XwgyD5cR/Om
0OwNP+LAR4DIDmmLF5fxm3TMMwwUTtw0vtvW2xiS9SubiBStUcTYOjkna+Gi+8aQiqOtxWCMXIZ2
mXxLwb90KKtwKepfc1KPnF2bOzkaOjGelPEz4TZ70dKTFbnM5ij/M4yw8PoUApocidJwlol8WsJC
pvS4UpjTiOq4BcKmdr2b7Nnye1JICSi4lhvFWfXLhGnipE90VlfgyuflqgmSuKUjn2SDWTkZtH3b
oYSoqGICVw5BoexDT9jgYrwyD2ZCluq3YbWYlGSm4OydA43sZKV5SgpC0dC8G2sLvEKGAz5t2WZ7
iKEA9CsjDPgRsb1c2oyKjSjpmVuvwI0HdDZp90+ry+WRxdOr1vLQjs1x3VEMspWZ/BUcmwDMC+gH
y09RyhV0wBpC5h04ezW/XcVHOoC9/nKcrriv75yFCmXbLUA2p80P83+o+pihiA85gSbKZg/JeLQM
+2z0FKjpfQ/ec8iC45ZVxEC+KfBgrpHMG8jXJpKC+kEOv0zzjzabhOXZ9WIJyF/I92V3OWG7aPnp
KLTnVBu1TP20rVyhuqLnfJnDVlnVYQQN284Denvh2MoKOxFYmvQnGBu4PYdhIcPeAnBwQWNmvBGz
wfTZNinEW6atmsx9Lm0cCtpD6xaA4tfcZXCAl4CTjF4WHaqjOKOKv5oFLH6rpX4m5EbnRasPNGoy
X6qKtxRy3r5BItgtIweLTnc/SGDfU+B4EUN2ktkSSEZVATWiDOt6bP4OeMmTNtBuC/4Hlm1gJNLg
3Fy17Lim8wK21AfjDRAPByzi2dVQGljdNHE274t1007Rc4mREPihPKHflAdMWo7HrtEOkqgmgkll
594Mlxp0sqcWgxLYbfShPuhJxloPgHsZAZol981KDeS42HvRZ9kz1fW7LMlOmWzoTLX7at+QL9Xh
8Ac6yRFkva2pM+CdvqyqQ3Kg8TE0MVV2L4Ywf9qU7qYS1dOWD5DuxD514peeNFkcfdro2x1mjTGD
o0q30y3v6AV2RngqmrryI0xmk0h0H5/hLTW+uQ8yPGVDP3sUZ2Zo12XmJ6r95WkhdOt3tuMmSMVe
aApeeLhfcu4PstYNS4/0RDHfxEMqg9VYPsz+p8a0c1HW+p1MdJCXKE1u/uRYWeKlPQH1TLxYo9Oi
6WQ/Kq64zZuOo4HJzWepBpV6e7fr/p0f2mFVbfFk6g6WCfG5glOW08/aLV9dSh8lGbavGUMIPh82
ebRSkWsuICIFPIk+Wtu56tPykZg4ZbQZtnanZQjsi/5bGNvFXkUXayCEEMpheMugEOzcvLod5teM
GCwOFZqOME/5Kbb2nZjUUzmmb8Mag9h2DozsXjS+2x1NL8Cg2ELxU4SbdMHMW7vVE2LY5kgCrQWB
TGSkwst1XBUBrpT1we6Njx4xmSWGNOnK4dzLEE7jgdm0NeeP6TKbPHVcWNJZ8w0afN6PC3Vxps3T
Y1Tc+KNN/nOiBoBqa48FVsff0RzhAtTBqltnAQp4CxJe2NbMF3i6VNFtRdmaxX1RVvIaTj+1NtIp
wQaUPT2hGpn+6XrzI6ZhfWc1zBDqamUYXUnkynE9gPhEGIEf7XV9/zErM/VoFLI9U4kv7ACgfJFP
V8bE0JAWn3WI5nJUHmXf43r/5cmAgm5xldMGsO8Ghvl6+ThXICU1RrpAJvB1AIDMXeO30Sa4LHPB
A7ZTJzJ9oEUcDDW9LvZa3eJAdZhywGF2UvFYN/YbtAgktSxj/kjolbtmk4SxDntWEb5HgjWNnyuL
2oWd+kQ2477YkAIFbfcs9lsnA4p2BN3XE6Z1wr9zlVXGyP0G46yBY5XqREPP9OPSN6xlRcoVkbGp
69eUD63rpWdEqsfxS2Y61nbwpRG0IHkszTzI82oOKraaZEKzByZ6a6Cx0/FApU4kXJnE1bRYDPrP
MXLdMrDTmrSNZdxQzpfvqmpkgmFa10au1cGurVuwIEyE0kGcamvkbdEb6OUNw5+51P06QdqrdTZm
mhvR9xb31lbw8LebLeeui1Y0W/Nxydk+RejaaxNG+7I0XqcFToomn7eSmt0g6l+XqQ1VQSvbag27
amKl9xSaIF/pXxloaXgrT2Fj+AOOeFbq0ZsqqhsrwSSj5o5Cq8Mfa54g2Yn9ZHVPJMlh1uhB7y4+
lev/fVLZ4U91+1X86f5/YJXZkMD+b6yyx2RDlX2Vv382VNlt1fZ//hOs7N/+/r/DykzxL9PVTby9
rm3rSrehjv07rMx0/gXPYmOVuRZXnW1AEiz5bPH//B+a+S+HzkXTdQzHVUTQtr/2v2Fl1r+YYQow
ZiTMuE/Vf4tVZmwksv+IM3RcQzekMKRp6hte47+QyqJZUXQXYyFccEqa9FOPPyvsjNqIHgpqpAXq
SRwX13Ccg//wov0fmJDGf2WkAYOEkWYxExZsxJUBq+0/Qv6WzG23fdEnwqrjD83cHnsDYggoj9aL
qZfhRFbj9lFpgVNp7ClDoWq4z1zwY39zV2e7pOf/D24ijVbA4/7T6+EKYbimsA3+cfi+/gt6sJWN
CkMdzGc5FEeZoVfWvd0xeYIahgUc/2R54WCFtzMdJ99s+ZcRf8EFBQTG7illsOLXUW35JcJdtAxM
kSlnHNX6wGSWzzqxF8hciPmmbd4LaBpeY7grTZTh1U7UjFklhg5MQKiBbyhd5DgryizfHlLwq238
meC09zu5HJeVLSf0L8bEDM6I9dAQqFlPuUlWKUaj8x3LvVsiqnq4ivwSX73HhcZGPzJvSIaiqZJ8
BAm2PJDU4mBesNuHtmB68DN9x9ymQag5aOGxJxkBENO0g2kDmEXAiP1YvaiY6ZLW9rDSSpDoNay5
9lzl+m+NfmqaFE4XUmR7OozpF+/Shy0fxLF6vM/zWfu3V25ojM96RvstSNkgZXpDbuP4GI/bCYwX
AL9VOpBTrgcdGndNNI8NV62nbxR1EwgyCK1zPFEGK7KjJXecL2xcIriE2rsKmphv1kvNPDEYKuRY
kdTPKkczHQlh86yvnwVkL98VmeFhlNy1PfGDurAJ7y78TPX43Xb6jy5z2I4lObjtO4mTHkcXElBl
Z/C+ptEvZ5yYfZww9Ql5ZyQKcSTYbxMg8w0S+141Dd/zav8wJOC3w+U4xHinCUl+55oqd3nZfrAX
1WiKxv3alfmtkKjKuQjv4R89gpCGJV0bWxbvm+e8DYrAnTheoeUthNkk1QA7Qxn23kwJ5Gmc+0hP
hNgJWsbYvQQu5pZcOmAH+Q07psvJ7YPCWeTOGfahFOe4DUOvHLCC9f2hAu2wNhOEI1JTEGWZx0mt
9PWMvI6mEdQLpzaYm+w+L53cT1b9u2pDZowlV2EiPBM7FRK+5VuccvIw9Sebvikp2aaulP+2Za7Y
KFfcudgdgKVSypftkYUeh4j2n2mUB7X1ENu0d3OA7BkM/Mm4PVBttN08VqTmJP31A8XVcc4uK5kl
UwTtPZ1NRtFTuHha9BPrLRve0mZnwX5knKGTIsbZvoGNnqYh0ALhM72va9Ag7vYd725fbVp3Y+41
mF9eWjDyDJOcnU2/VEE+u9eSWd4+R/3bOcDSeVZj6mOoW4iJk5ZyPfBkxI1d+4Tjc6S5bpLAXq38
j5U1S+DyXu00OCJ1PGBZtxldLat1rYCfeRMIZcfN7gemy8R9MUURaFkVcpaqFEChQgVTzDudATh0
q2HytT76FqQlRKShwcZNfMptPn2aouq1JRJwF8XPKCtfsdkeC/rDASXgI5DMizYYQOXni/MF2OiV
PnneIodbk2Qo2T6nJS0Ut8c1c987glX/fICSBBhAbKQTcsAHqxG0UQCDKOLF9kOT9YKuv9lXjnbV
64ah17aaUUSKYsIWWma9RreAS+ytp5JsK3xl6Rs7eck6m9aGuTP2kWiulIE9lijdmht/b469ckI1
i0RWB3pdYEmSfI8rFp+McsF/lgSBycw34x8n7eHv6uj08Q2ZDs13DQRfq1wPBbjJgpgbZcL8WH2C
jpqlkV/mRYRlGwCTnv84U3FNJxbr2eH91g2DjquEV5h4VE8Cycmrby6Ciexn/DhGYO0ad6KNVzEI
s+l1j4rMGxJ+Dr1nBCVGZiwORE5yY+Tn+F7W1iGcHMKJTWJFMRv6Ts1dDAtwU9f0xwxhy0/dma7G
6jSrLaxv9HSBVYZfZMz+K/PTFQO/ywPFjyqaPwrKkbfEvwEpxzPAL/kVpoxCOSxVYXSOwHv4Iu1T
P7fzPwUjRzAT2Z4DGMPtlfdKyvQVQxUfLpfkdpz2wNqw4oUdTuNB/6yivt6HqaF5kWrQ6Rr7Rltq
WoHDNqGqCs41Bz2wBHyCwSYIOMhi5Shj3zHahV3mzHCP+pJpqzCml0wLmculJgHU5J6aEzb1o0M1
nqWOVsxauuQz4HyD4ejM3TMm37O1OofvGk8wACPSMRcx2sAm+21VSGg6X6J0i42QtXW0TOCbd6BM
gnUBlAOzY0wOdVU9aSUr/8zgD7TDh7X0vDkTg+TQaIbjYFrPhRmhOrQk9OnDzINKQZlYXDTs4hCH
2yidVdaoHX/VOT/r9TU7E7fA5as6hhCZRqndUoPAiWITpiPx+XnYk7ZuUKUgD5Lc8NPUADLaNvcl
yPAWR2kEYwvZgRrGkbNn24z7NmswTEQ6SVazeQxTk3jOspz4Ooo5WP6bjCmn6L4h+Y+Oz1RqbYRx
mHiHaXXrIWXXA14VRTlKu42yqE73nbLCuqAUp/sL0y8rGAQyEOopgC6lEUKL55c0iwtvHNLtEc8n
yLP5Vi3OKyINtVXD+hpXCEIc1xy/Jd+ygQYrCmgwsjgz/WTRu+ywNqiCF1oVTO3LIhVe15UfsTL2
08wxZ2QemNWIbWGcJQc4A16p0TxOyZE8Zzx/DKN7z0OUUAJnU+tkNySpO6SMCL5iXXfntMA4VdM3
VOlp9Z1I0qn1KK9JvLU0ObN+kTSYFR2jlTqxfvWBjAMD4/vZzd8wByK7Z/pzksr7tDB9l0LDH4ip
uPLx7YZWeyroHiOdod8XGQ6AVM++Sci9KjObbmvNOIp1ch5qM6/3CC4Ye3eQTRzgzYGssxtVjepa
l/JD5lF5om6nPk9aez85cXSwmDD7wxDSHK1VZ+bxRdDrUeEXs3QvOqs2M5bmrVopyipnp7tlAW5G
KsMpzCTSb3baXmCVofEVfpAe2v5YMKpPFgNjorJNK6i2wMQYoEbc4h90cfIxB1Vhn97rgyIYonKD
KFtMciaeGt7R/heTBkNgkI4I5lvkE2W307WjRg3sZagUCNxFO7owSM9xLX8d3rGDncfmNSIsRxHX
89DxynN/f1ll9+iACkCz4tw+8HmSCQMVDuEV7tl7YuIK7G8a4bwOZLUoPRK7TLQPlSqvGVcWj2Z8
IvF5mqieCHWFIt+RmJIuWyd3/ZPFA63yy9dMIQKRiOhskXjAghAyGGwnCLY2SbD8mtba8zi3p4nD
/iZjAk0ZbgCffiJVkL3fqs7DrQQOuclEmtl8G/34nRntb6ann8YWQajZAlPXWb5aUVgF2IgiDwRf
k08PY6azR6imhccE3jvJZNqwlV9idPVytf5MhdEBz60rymrSGGyIfnGL4qk8zHH+Cb3ocSUfika+
Z2ztGS0JU76VOIvPveJ/qbh2Uvpd4jzxhEWixqeM1p8fgYjeIog8MWo+rg7DPtbHkxO7X0s/MPWs
dO1UKLhA2MoSZvYAGngH7kXJ/IWwyKtlDvET0gaxgG4YT4KlbVAZKdYFMDkU591YTPJM/hkhvqBN
GuQ77QTz/EZLl/LU3Pw17CHQK00EneBn12hv3Zd9euDyn/e6AlqByEk1VulebVHKa8w7y3U5HBmj
ntN6/QG9cDtNJG2ckWEUR6ELTrErh4Kb9NW2exbwhYVKH+0nfaP5a8SrIYLxzMXWi7ARRmlAgvGE
+fC0Di99Mt/qTXJlmkC+umJ+YKdxeBIzVYNdFu8ZDiCmF5HXlWnDHDkmFdnbDRZIFgvIZRflRDfw
hDzh5g+inG9rg0vKNSEXNEZMe59LbgDzVsLDPADVcUy18IJvsIsokjNsVPaSIKKT14SYQ2osB2v3
8AHOxNhInE+ydV+NZr1t7JUC5iKgdufVKmP+JlVnwtKIJafnQeditJv0oXPSsztymBqWaS/7/MF2
96CMX8jS8KqN+4EToCci9p1Jr7y4dn8KcIk7RUaV93jfkn0jXvEPK8J+oqfsbSq/YFmc+4G7LExs
PE+Ri19A3llMS+gJkqdIdgdgnswRKaH1jIQzRIRbhf2+9cqYgeZqLrtqIgWVVZdhqIi1QEDp+bMV
W749lTPxzpBwANjISj8lcn5LgP7FHpcNphGppw3Pwj3MMkIQ4KNTKR6vvHyc8s15Gqr7rDV5DEad
G5TtMFwqk2rCKBdkUxr2yRxUnRvpRg20ETZ+QM6CuCAuRZXrcojJyQ6rwxMKS3HAmn9bZ5gveR6H
pA4MLuXIou6KL8SNfsmINr5qtjyCijNPjK5Va+X0xXNajQfnTqMaHNPc1B8IDaAZOtE1MWMIdODE
Ato991rloLV10bme2x5JfYEXNyS/BSsiMzN2eqYBsax2IqI44hCLWl3DdfVHGNj3ZYh5I6FTuxz2
A8azM4eRoMSIv6MYYSURa1reUolX4ZZyl4fRq6O51ZHngmNtkOgZdY1Iuz/N7qcacYMXgtU7U9g3
mjS5pBIcW00Pcdh+gykg2GJHd6m+JsRAMfxCf+eNyTj7uIQmM67lkhoocJH6fdxKh60khqDMiARC
BOdAUMRVrZLTqvHpE87lQWXqzi4WNASKauBm6vF1ZiVDW2FJJgdD+UEK4L3GWLRfe57VdIF9znh5
xXhjKY5AtQ5YJwEHtR+0hRmg3jccZtb1vpFPiNaAZfNefa2JDIx0r0axIpCc9LmiWzJXWGIqPJRT
haeYwlwQIDUotkXTA0nC4WGLOQA7GUOo6z342jj8pXmhJ0kD5LCHy7aXhfZgWYATt4+QnqyPMqUf
VbPclpAvnjzDSLsHuM5nsTrmKcq6r04V9LSJjg5n0DcdDo7aUeypmzH1MsM8V64a/WDo2P0bK/QK
yFLPaxm9jURkVhh8kNS0F0YwO2sq/iiucm53PJ4WTtMSRdW0NB0neTiyHLlem7aHJilir1f1BHam
Tb2J1dIEsOHp+Hxc2hD9lQQVTe+2H/cQiHgQH9pFoCpx1gZpNPgoxUQtSrV4hd17fWSRo5snrKN8
OZuKZn3kC+SAXthjRv+LujNpblvZtvR/qTleIAEkminBnqJaS7I8QdiWjb5LtIlf/z7Qt65P3ahB
vWHFiVDQVHMkEsjMvfda36pCV1l7TFx+jKCI0bMBbjkhDqCnCnaUtdWD/YTvXOFXLXfVRJO+gXwV
GpBPZcvPaNC0QemE6Wb3r/LMvd5x7uJ/JXl5Q2VCcC1na3t7apwI50wQwMI130x+QQmXWMz82V9c
h39BHl6JF1AQVHPK2bg3gW9qCEUpfAJBjZ6RG6hT9eHo6LcdYR6s0FmIEktUDjQEdEq8o+uPNF/G
SPiYrYi3WXKHUvz9slos2wwiRuq9tIbLZlGr4Lap1yiy1v4QLVjjPC/DYTIignv5E5CIehS/29HS
x8bHKzzWsdhmDO3XofFmJYTUsDu3LPbklJqQhDwMvqZCCWkk9tVsDFC6KCFzUvGCqHtqEvHklqQl
JT1vL/k2MKHa6UT8LZyblDhlBCShnaFRjEX3EIyF3hTyA/NHuQVHcE/A1yoU4xeDkY37MpAfrclf
UCwMN2ucZz0T/GTgTbGl/kQV9whTtdlEdtXQ5es3gZLfssZ9zXO6NF5nMORS1TUzM0TovAhJycXF
jP9pishLoxBwoMS+3i4UY0LruM58ZMk5BDsZ+Av8wXZ0rz2RckQtZm7QTTnSwLOjVIYj7bmx4w/p
/CAjKsxcu1GCURyPZq++n0wMFLr3sNyQYIDV8t5DNM/4nz9uztk3M88GaGVRM9YM/T36Rg3L2rZK
piPosMe2N58rTS8TvlYbZuv77lPh2rGFpsHCZNYVtAULrLW2kDshrno443yUzJOzbDdnJdmrdDqZ
zfdQ9r/nKqn/3EBSxmdzmXL02/nEGZo2nNH8NOo109dBkwszlSLIYOZm0cYUGD1i5W3TuRvChnYl
cYTPY0MQKMpbDE7RI1IQuiURXYBC+a++SZGudIlFCoIxgqwd1W0V5jTw9IqMdObxLa+tl0ajq5wV
175aIHSN/I26M96bgOEVhmvuyvW3I4Qa//XLlKdlKBW2maUNcJfiq8SZjRQlHThN8RopNPdZjFi2
jNNt3Pu0a10qMV7q2Odlqjw4C5bgfh+yZhsZZzq+eCYwWE0VDTTsKigPVR4mc6/I7iaxWENRaigu
N/AW9vXCCw/VSiBfw6oexwcyguqNyulsTIb7QFfM3YgGcopni9c1HInxZXs/IizlMEF1UpTnce0F
1z5gTSDNRXuxiA0zaDCgEeMNGOPgEUk96woEYRTVhB0Wq3mtIwgncf0fWSGe05iiE4A886hVwOMQ
nxGN2OEil07JjFEiylirerIpjCZ7RAF5quIRmAJDWsBhAU3LbkvUBWsi+aUpg5IwSakLF1bQMUnp
vtMdrFdCSZBEeAN47fqYRJTBYfxqHfIFQYErGMAVeXHpc+MAk+c9WhDoUP8gIdIL3b1SrBFKoFPa
6Vguhbs14yCF2wApEaLEcUwh2HVMKbd1ycC+wQdZGxcvrY7ZRCSsg8EUtyMWTQArbBlcSYDZQ/yA
yN38+dHIy2hL2ieFPjN4TLJIKfKS2t76JgP8ycz+LvwB9PLbMYdB1YWmkR6nwXVoiRk/7a5n+Jyd
CjcH/cgk4jYc8BQvwDI6uwGlGr8ctWXe9GEwLsZ27jHPu377xTHZ3prMeRIe0jsG+cuG2Iz7qO8Y
T9DhZOBZ4KlJ6ARhFd4mHKqRugZEkCczU37e4aWk2vIZREyJjHf0HNPtKB6lo3YIyOewddhHMzeN
wo4VbsGBvdE4cTrNt2ajSrdR90NykK7k9BFk1AZBRtOUDF0R0l1zRjaE9cbLVfNRe9E1iedTpujU
Kc6C4BEOU9H8wFD/abckII40bcNc1btI8X/1JvEZ4ERk3vD7NqWBWEIrevyem/Y9mTDsBC7tPppI
iN0H4wnmMHoPuH1zitWMRIyPPil/LDm7xO3nJeRSx2DSbawCghahZ9OcG6DxuzNNPLdOSb/AXMl4
qhq4ryCS8IYhzVDJSJIFPnQVe3ZozjabNeKbjtwr3h98Ipb5gGGJWmS+CfFsOtbTJfOE3MwwVFmh
OCkD4r8CAXa3iGSOtZUCBEuUoPvhvmPGJN3Ftz61ZXCRVwFGKmSnHVGs4eArm2K/DH2xIr2C+TQP
zITWr/bW1WQKVvxDYt7XhWVsBZnWhqBzLQyHqF+z2o4t0dUOiYpbmj57OUcfXW/fQUCgP0mEw6Z1
pyfGXMemRDAtlcE9in1ihPsVBlj9uxZKobWKOucJI9PaJlbijXG1hlsGSCsmk5y0gAbYWjfC4SxP
cuL6TRQRCbbBdeCPXD30K9wIWtw6+9Dj+BWO7q8mr5mtwZM96IG/zCg42St8OSVb/frGF625Xyp2
znpFafqKAXjAUpRIRQ+SC6rKIJr1TXB3eyudgdfSLMz7gqT0jbKf6dmybk8JdxsXR8C7nc1y3uIT
QwbtHaMxgDPJgMMJ+JMcGqju+g1+GcXM9u9ij5XLB8C6zd8G0p5zkitz1p3bzani72WivqnZ/LA4
cbLe8b+OsYslS3GaQA5tJYwXlsjz7VeTAU1nz9Lf7UR/ivVeiDnUcnu2Xfs5OOMPWG6fPqHvYU4g
SW/hVPZRxzimeZU9E7oJbuaGruVb5LPDx4X3E6fhkxNEKEV4F28HGAuf8AZLxVvrk9CSZqQ7D/xx
Xqm+kgoF4Mxk89KdeiOVh6VrHUTOu3JIXzsTVpobcIBGM8Fl1fln5ZBcMBnfbgdbxrPmFl8yR6Xt
bc+vJT0HcS3Xw5ZBS2GLEoQAuZbDDwprDrTJbol8gUbBPpczWRrC5Jcc0PyOy/JpVtNDinEVdALf
6iDKpLmMs4r+13YQ6Dxi6vVFEp1++5UmDlgKOzMN9DG8zaMiL7lD+nyXON69JN1623FJVS0WBfpS
7/lABuF6/sJ6h15+gT/XXe3ysckVE5uBvUnguvV8OiUKH1GYAVatxGOEI/qYLYG104H9zQRKkI7L
zpU0Jy3xKyYgg0JnrcqnVb2JFMvsXywoh/nCi0A/1V37a3j46OOm3rkKGMdOyuBfkcLgzS+Zdh2a
Dq/d9Rj5tipnJFfvJ8SSZtzTEAHzhQutPTqSu6mIpgRvOBDAblwEnK0gC8uyhyJHqxYrnQkY/ZV0
P0kaV8aO0FcPLPhyh5wW1y0d0K3n0+Tv7egF6Q7BgRZNqy5QJW1BowP8Pj8zOvw5u6wiXt2+LFL+
plVxMEvtAURZAbYxQR0xg7XR+NXq3AEMO10FEVjbaipMpoabeRqPfYasvImiPhzAbMMiD8Z1FvQI
6NrBeWI3u8EdTziGkSIDTt3Okffop0yCuUSY0/r6fBtrOSP5EzUVGeOjI8ZZemmRloyl1XPfsRr5
xnJXO7iGhs49zH4Rb1OqpbCnwei0LI0Stfo2NyhFF9YTMtxpBfbf3Q7LxpD221qPUzgTzNMO7BSx
TRnZq+gQtI3Y23n6Rods2LbFeerXuG6rAsQGDYvhF1m+M3FbVXDoPF5T6hn8k7FxmByLPTXht6ux
sIqqMSjFDEoofQpa+veZQrvnAqLCzo1pVS8sz7nbfxaz24Z5G9BmjmZOoP2TQJPYJT5IWW7RzdSP
J2NeR7AjE5IAa0E7DEROxor9tqyPCYc4WivDz65ekYtzOh5m+mC1M2wbgF8qGN0Dxogs83ax7ZH4
lqm9saI9nXU2WBORc6xcAH5ygXa2aoLld6zaX1Trlxg5X0bXsnfGJIudgtZG8bQTxZlINbHHLF4a
7pqJQ3nKThEz0uIMU9ua1kA6cky3fxbOvIRkX6yZsqwE6JVBoPgZS4zgxvtff/ME/y9yE+s/hS7o
aKRJxpzkiA4K/j+FHSMz4BYU0IftkbTQEJ32sBgDPoQu3Xc4XQ4tN8cO8Xt/sP0EVW5nggPOIAr2
pePvJYgkwH3Bo2jj/uwk90gGQapHqfvq9hHsIiI0b7/w/yjg8Zr+VIBffvf/P+imTNfkNf9/ynj8
P/RSf77vb7ijZeGCNi3eL5RJElXQv/RSrkAvJS2fJ4XtemR7/NVLef9lM/n3AzI4EVPZPPqrlxL+
f5kOtxdaI+G5HoKr/0m4o/SE+A+JEIqlANkU/zkBsiX/PyRCRUoc0YSFKGwlluucsyzjzHPtzMgx
UsrXuBWHBLkHUa/r2A6Q/aanJN5Y1vxRgCM3i88656wtkZy6z0HptA96pZdnuQkkB/E6VPPyhQ4h
82pCiUGea9DnPgh0ZorffAMK1fLYsLV5KyndmNo9mpA3SjG0fMBgV6Z6vTLvyhWzDm498xhp1QiA
tjnGqT6PrL22x7XVVNGmX0G2uIZnAO4ys1L+91hiBQUKjK/6EIB7N9yUEDqEtmDgOSHH2P0gw48r
Iz4BU3AQKze+G3xGEg0sefrTmDKgy6tUXQVm9XOwkueHG4Rerzx6z3PfXabW4DaGy+TGgHhyzmF4
u04int+XFCvUDAKEeTgxyaaFO4AalCEqrqZBexwfWXC7hNwE7dQ9Z1XN7HB2DlYtXlPOUcgwm3PU
YVsxq3e3p50rHIKrSSIAaNHFBi0BSlvOyc99KT6igea+cFyk3MlRtkF0QKy3Gtvir3Vc3lmiOAya
hocV9bvC7QnXpoi0fUVRRl99aYKzNaN61wblekdCQQUfhVlv54YWr4hZR0dz0bsZQFhY1GvW2YQ3
uMIRg75mKnZu0YO21P6TtqsXvdQnqau7dInfTTq9xdiHBeMyaJL3rtGqbcmZMjTm6XnwjF92xhEv
GZIPO76nTw9AdlzbjEz0C2nRJmZYSj5OmpqPUd3xu09h5rmP9O/u5nK0w0akXzRT6lbBoS08vpq+
6Tji1MFCaION6lPva15jupfmqx8Z33yneaBPEOLifSgKgzSTx1YOYP3QunAmeJM6AsyMwHcLzOVb
UTcvsckmY6QN5ewrlAMuaSZr59ywTw3lEqTz5pAqlBmZ9aMK/NfSxXDgmni7NLhlz72K0aEKd/p7
beXfTWJ6C9oQRT98LMwudLmNGudn59ff+1ReeXsRN0NpdZr+yU+QD0nol2bKHKER1KOYZdPg4sdq
S80Dbil5I9dhDer7mil316v6aBmfU6EZb2fwBNjUD00wfLQ6/UXUFo2TyHqXxdVAGDa1Du5O+7lr
PQfrOG+8noDuF59II45Dz4BRzqj03SA725PfbeQifsg1qhj2BU1lvKMLgXUL8ieKEiZVqhEfEJce
DXUqGsPcoEbre3nvrgagXtPIXQqF4GB8HEZxduJGnYgh6lt5lzaLXo3vIAlXalz0Zs8lM3immmFk
2SeLNZYOTIp4ZpXMYJlkNsbo7hzYONGXJHuKWSDwXImveTw/FXG/HzPmfYEYPmpj+E6LdaK09Jf4
q8vVVMIhw56wjad1fDVQtOcB1KR+yX/aFUmjIy4CyVBl4w3ld1NF+PpoI43ixUjhy+TFry5jUla3
rEK+k/I2RD9dWV+ZPuSI8nV6wBAOTQEPQGqA+++LD8t2wFQR4TQglSei/Qyv+9ja4pNgtv3ifevl
7yQq3yaJJcOD5KNVep0NLAWB+5zqhSNwOzP9Fy8BQQWT7F+Dmno1gdjmMMs9qYafEtXueYjsUxbf
G+NH5cf3jQ9neYru3DfsJR1H9d7E0Y7PiDwBCmV5anuYD6KMeJWZTssYjkzaJl+EoWeMiNH3fNDH
rBjDejG+OdzGQ0ntnyPZCLOB8SAz5R0dwBkJ//yoOwQrUf880640SkX+XkmbhXStL86Aq3qyvjfb
kWyPycGa7lKgM9vy4Ph33oOZDe/a8C49LkmsO6HO/T2ZlrRTWf2NReGI7B9HbhNfqmuMICJMC/1e
t1G1Bnpv4tXlk+XMmgO8C+tgKSjsh0w3H+Rmfyl68z0tXILsMMYJjXkMQwU3I+R7Y+5JR50OsPTO
vcNSGhnMXhkJ0b+htYy2aWM5FURw3MWHCR1G4tkPc2vdO7kBQogg2uxJ46Rm0d3NP6tEIu0vuVJL
Jgebyhkfmp9NS23pVtPXJGDU7dvNnbLNt0wA2GMBMQElwaIzv7RCf1EpNlgOsxup0WQt4AuJ2Jot
y7+zfcx0QMh1g7JTjva3tnPeU07WvTu9SQ8xy/JS1pB+mgj0ab/8BowRkoJ1suv0t4yBYyZlfAVF
MjpHN3+rW2jE5H4TUAe20GL04EOTC1G53gUavPwqTSULifNsGB97MukzwTjWKNSbM5mn2ILcjSCI
vQzkfGzaX4pM3Dc6Qr1RLVgym7tZJJ/CIDV50NGPAdpstU4XVR69ZFg60lxad3aXvGE1eVhMIkwZ
dzPRhD0UdRRhJE4dTX7mzojm84j+Z8004C2HTDunzI1pZn4QvYfWYZIsAjhaRzD1rgkFJPtFzX0i
LuGaevcowTKaDP2ZOYSI9Tvv9Fak1St9dbUj1OJsx8OLl1TXMdZnilzSNb7VfLsxMOmACQswlXy/
GciPgd0Y6sFiBl+0WzwzY3mHSnqcuuTRNomXbizyP4M6/+jAya3yuNHIjjG37FYF6mFUiG8inLNd
e+mV7oiJy+4QIZ7p0bxmtvEkIuQES5U9jczJA9X+lAUWpdagsoM8du4J5jPiga3McnZ1inSoiIfk
iufy61C8IRxE/QYnVbspyDmPPkgRgb+u08cUIp0GUUcedb3JgGDQO2TwQsjmFx2R6IXoGumSkMgz
IJznHjKyzqY3MHzHkd0dgmX53esh2PbtchsPMENvH+LcvOuhP54rHbxZES8RoEbPX37PgwOyLofw
hVPrMATRfdzXH6K3V+d7cpBV/CnID+qpbMCmB/eOS4rUaDtnI8EQCqxlYuUdUjSYcfRik3h8qoUM
PQE+u7fNdU6Gxc+NkpdY05EeCSdCulmdA+4II3/wYO8jKwAJnMy/VUtCZtQ8177l7jK1s1AI0l/m
xCYWfVe25p2mibIRblrtiig4Fz1jGNzDueiJOFO/cPm1OyCt7G6BDl3XhOsYwUnHWywTAho6zMYC
Xcuxk4mDnocjHxE8Ye7MRCLi74nWwE+Qx5dYApwMBsjpk2gQjNULjYYo/UQuwzbgAzUYceIMa9xh
YOgnl177Pk0QrNW99wV0mh9C5T0Tj0p6CcEHdCUvUcepzWEt6GiRtGV5gcvEwpKdLNrp1LVzu6cJ
sG5XuI8cwXhTiv7rYNesFoYFS8oCmGjQb8dAQO3NyJQTsIcKYAzIx2tOdlOw01CdbHLbPYyqqe9a
Ui3H/lgwAjzHk/lrYJI69PTN1jpgtO76Uby1C1QLs+Ro3z6VuoFcTqfXV+Z6RP0SpQjJ0xj6v6J1
Ty+ahnwEH4xRV+vNb0hnCBmEqLDK638HHT185EMTMyFUNoyliewq1cY3a/o+xpVrzeKPZtBEQtSp
WOQrOj/mDTUdMRmtVgTYCLS6ZIXkzmyAD5hpZ28nHH/htMSYDyvvB4ZIhuk97bKlKu4CkylM0kPA
Q+BGZPPO6Ut2VqNAN0CDk4yJZ6SBaGg8RjQ+fZ5phuhSz/edxNvtQK2hKv8aMd1dZ49RjUsqlsDZ
Er98o6iItiTIvsgISV++ILicx+Wlo9TQWKsJ8hicuxqdcRvkMmza+Eo0o8Y31zyxlwz3erI37iit
vYrQQsJ/stJJfDBSfRWeQqs3dF+qJIDK1sU4HZbgyjsT3a3B2FQIqMB9DUc9mM4DnRLms+igW7m2
WFE2AdILjNc2lWfUEcBRW6zIsj86CLCZDPkPIyJtxUvBQXTly4mRgQexLUELQmxWV8XisKHArc+j
HB+0GsKZwN5hyL8n6/UVp5zTGx2cAz+7GH7ZHCKQwozBkmOWzD8j/wIdyyNKYTingHtoO5OQrirY
ll6KjXYGkl4vqMZUwhTeF9/TqdtFnuEe0qD7VAStEAioAQykI1bL5qEFZrHhEP+RTsb9UnM+9Ri9
6P7kTWN5lwgz2wfucJiUCvHAEDFRje2mAYqwKTJgNjnVnQWp3miRdeFkeo771kHCwwS+gxQLJLQ5
L2ME9CMoz5Lh/JCUF1c2/G56v0zZNY5tk+OpePDGagfyBSbwYBIZQo72pN0rRgUzFD3D67YJ0t0g
6Qprq/5kST1W5lgjREl+pRYu54JBxmZg/6ni3Njb5YJBqOHWnqNin7roncdqPW4X83dNZ0shX/EF
lG1LXpbJ3tYkZxyY0ODEcZqzj2X8IW8e3Z6B8zJ2YPwsJECyMk7euLIiKIAJekbrBjMrnGG6hPWY
Zezb3U6JAtW3KakgHeu1qTjz9awYQ1NXR+5l7C3+a1VZu4JJFnqS6ZIDKaXRytEiAXTY9deG5mTY
Ws4d84rg6LpEKkD4CJ1CYvUUJeIzFGBNhxWa3u2Jyb9xrIlng1765iUNw3E60JtxCqbQOtd4kLdy
FVea4Ci2ho05XpcPkzhUuYm6voJcOdG17zrkj1ZOP9TtAWUxdZ8H78kpgve5NYtdZOEBSB3m4Im5
GzGnbEowzXNionVh7F1lSY/OgI4+0fVoP4aIZnf+ambLTyrm3zL1v2kShkNSxtnwI8LJoKADnhCE
KWBXmmzSuHurwlKxpo02pG1UBil/ayRabwLT4HzwQIHySHdnj/xs3OG62emp+F04Q3RgLQNTX+bp
rmyDA7g2rEEjH1CtweaSzGstlC8jun5o5mW3mzkuFIZJRi+oAVjWHJsw9fhgudqGNNah3FpMArlF
SHavabxEs3ltiuSj6E8+Bhe9qHzXkndK+wLOc2KNl1VnEplGfUhXVQ0ny3g/WYxOXLxPW7utvru1
720tP/se+O0ZcD4KRTxYm9kFk9rSxTZS8nIcBzGFBeODbXnWw3E99C1yLs6YlR36NuMqGJpMVqvl
nflYfGBkASN/ZGCTcMyZk+brQAjdsasOE075MDPRhig2S6KUPMb9vyfyD4GTg99Cx+OtrZDiICR4
F1Kr0fUtAVfNaB11zo1bApANUnk3GcGPMXEZdtX+R9RN3ZGELa7q/MHFCjWZHPOZayCu0P01cgLU
ALP7DQvfmr/TbHCgGMwA6Ujpttx5OJ8RkskHkSElsZ6Q57ustBE/IRp2ojKfcfl/6mIdhPTxK/ye
p8IS6mLn7WUugSaQQ/nVSsBd1MFU488Jmh3nBzDVXI8tqHJCcl4IO/TWJJA1waiEBjpSk1JfcTQt
7umWA7LOOWoMdUE4EPO0MIarsIGTd3L9/H6xUYYYmj1mMZ+KCOJR1XOGQ0uNJVzvbHPG9NKofd8O
jL7yCwPg+qiFIP62/Kw9bNjZUPwg1zoLuwDK/OC3GKGmkXlpLLdjk+0HOt2M/fwXRWoFjua1siQ/
ZCAqb1ger2U8zociLjds6xDsJYYkaopza/cQmUy6AetWMTXvaBtFuOxB71R7t6D4QfRpbNUQRevN
+MHYINthoUKeNgaEVI/NYzl7r1ZbuAcUFweb23aX52AMF079IZ7IeevTBtjgRuh2dD7ZzqcOXQbG
EqNjnhA0z4bDNLQDj45H+bedVM3OnWE0E/1CA0OwwpSqss6FWp68pm32iWxPXtbbiIvNV8M2k50w
24vTTb+DCq9IpshrivOquYsjQ28LkzQM/t/7SXHmaXrWE+J36ieVIUjuK+SIhkQQGLBBNpU7hpSd
4Adz3lx6xcu27ikIAwd0lVl/uK50V9wYCnH6o1ZsyutSDF+7HLOH28o0VPptRD0sYvAUxEVziKzV
r3zeQZ5ATqbFsoXsYHJV+gzFXHNXsFdGLDlhP0FK7sh1zT3A8bmmiQOf4nuvABqxZUz7LsC8ZBuh
V837vik/ObyMwIyZiWTJYWnKN6j5WIEIAiRhebjGiTyX+CDkgPyavouagKlbfYoigrmwn0uwfA3Q
O5qSLOIRQFHxqFGat/HwrMDBo9rTaUj2kOAYJj8Kj8gzL3+SgpMzE+rvnWHus06uQUcs1UvGuY3q
6hFK4VvlIEybECciiwTbTlrM2UUn5Bb8dEnjBHVLR6SPxvczDk+qVLzt9cjuDGCR5DwHhIJhHse8
NM+cApG+wArEygkUiQKbqEiWdwPS3VL18jL489EsV73BBL8YZdPk+O+ejbJ6hu7J8E8t9HvYst0w
aNxvQeyh2mpzfr/RvHRVQI5n8lrQuhLaeoK+iyuRoC0QHRADPXTD3KXE9dSkSNdMjwmxHoK6PaVZ
9ZAVLrgPG8xO29a/5rx1dqnQO4MoHLL+mrCz9C7RFtkEtQQJFJQVKiru0tK0dxXBwSS4dL+R6MX0
D+G31wNOwdkhti1ieGeOOqe7ymFdm9mb2QEBQCgY1oPF5aIdzjomAg4ODDtqW2Z9aXkiGmNi1c+e
oBVjkVOQOUWNTafaunk90fBgcyejZ9f73l3j8XsVTDvodFSnHvYcVPKioV2rvgJ1PaB7DI7KhL7A
WfWisWduFp9MYOScDpikikDtlTUHReYhINQ9KS3/EHmlgypVH/KKd7CE+GyPNaGM7T3z8pT/5XIp
JMCQKpXDdjCQfSvbMQ9FmfwuaFvsRxMlpCOD09IYJ1qpehOr/r2v4QP5ZffB5DAiCJukly4p9mQ9
2QwULdQQyMZlHj35VvRFopqDkKKgD3jHDjCsTQwcEPDmoNcQsMbwxZrqoEK/LjjzD+6RHj/Ul2BB
C10i9tFFDepaZVCOqwowq/VDz0V812l/2Bkzv0AkvuWB1V+RUyFgmyxwusNwZzJuxy4Ie0uO1QXX
7skHX3FoScil5mRPydskQFyescq3C4kfvrHraOjQDUcRnbOIQtKPyEauuvQLeDlBW7RqDrnln4J+
QsliuvubiTroUyZCdnlfYLq6qBZ2x9RHfihIpefYXn0jU6ACoMnEg3hoxCMsyidk37+MqCv3doUw
yJboaEtlt4doQWRuKPVa4Bd9XoiqAHLyPbAW97mn1YriHRtvZ9DoXuxxq9XMrThN3jGmWK66VweD
1/NUwUaRswvskTkIG2GS3Fdz+yMWbXAyS7bj0kAsO9PXpLFNGLigndygOyRelKB0lT6MAeEuPaqS
DVscsDpss8iELNNEWQ+4tMBHxjLCPoBUTnC+3i9DD5UDyODVb/qt9LsJuCN3dW+azXZ2kjBe3Csy
k+miarSBY+uaDLi6+/UyiGRiP0C/jQ+auBrkerU8EW3K+Mdsv8455nTH617BX52coq13/sBBK3NL
wML5eNcZIPATwCRMkzF7oE5/bcdBM6JBSr+4+H+RkUxnaZs/qa02i5s4Z/LaH1q0+VvyM+ttWmNC
Vr/ALgXvtABOEvZn5/VvpFusIhGQOCZ9jOdyBPGLdRlVaXkfRZqIvfQKkHGl89oENQC2PXqV3xzN
+refFenJawW5HrpmVRMWSHC/eI6Kew5/a/AQl3WFNC4cctnzd2RMAVNvvm9j8TBWxH4FjMfnmfoR
Zipoq/qhYSnauL+7Jpg59L0iVkuvjeGB3GzDafiUIGbaRv70UZbJvBvP1Xqx2CleoLapgIPUNC7T
pKrRSrX3gx1kOz1KGDF+9QUA3a4gS0PU+2Sus61rjPfkj+JIsnok8jY25YGjooji5ZqWxxZ/74OF
XH0zO0WNKWv8piuiHE3S5MIGTVLYa6PbmyQCP/F9QVjOLTk7eowAOLM1mdwI9Dbdh8G7T8iJQ/2e
vjNG6frym7Nq1zEMecAkEe8spX3IEdYSaYW6x8Zkx24Sbw3fNy4tGrWrb1HWuMnjPA7oFoIKiIBL
oAVeFphcwzEgOwivuhlgzARXrTgV5wl0bDLzEBNFJXguCEV7kVg/IlBS18adJfRh5HKLayHSsEv6
7MI92CDxTjqS/jVD7ny3jkakB6QxM/VwShz7LCXNCcfxcSDSYYLGv59i793pU38LYmW5mBZ64yXp
7bMWL/mkZ8RFVt5yxgQWvY8xGLEEIn0fK818ZU6M5DKkVoIJkl7vMmAaXZ+6fejMCG7C7aEV18Tn
yHrYAdZgGkP2EqXZbNeXchz++eHvc/3tazy60OxoOOVvX/jnyb/fk/X5tJeT+BqYWsGfyez28o+H
t3/fPowl/KrbI7tzvxLssY6M1E/4DCR6rL+HQV5Yvr89zOPAiE8YmppL1VsTHbv1Idw+1pjGT3Z/
nmyjsSJ3aNmKZqkuphZ+tgdDVF1u/759GHydxScFUgP1EY78OhEoV2+fSswijU+3r6+swhOPChLj
wfMm1BsSomJi3ialHgIi/DqbZf1//PmZpDT962ekdfuvJ/9++u9zsSTD3svS4+3b/j6v17zY5gjY
rr/cPjQsIX8eDc20DuHi3lqRaXweWYoDLfzOJ3gvBLxB1HzTqMvtA0v5vx7d/lmLni3y9jDrtbrg
Jvnnp2/PUbdTstweQhUzkpmMnn9/2d/vWm5fdvtRKfMCg+v7WM/k+FAtxvOlaJv5cnskImu6eDm0
2mB2iMWyayCntyf/fs3fb7l94s/P+fvpLPGiQ9tadyVRgEhXB0LgHF9cAp+WB8aIRVyIohDc1+uz
RdOKi78+eXukLEYOqWrCv0+VyKoBxv37S26P5oA6URWXkqbYnw/5vx95DnPH0ZvL3e2zt08Yg2Mf
RYKovNdB/JS71nC5fUDmN16CqSKeht4A3jCss7dPBOujNutd5y72M27u27NTEMuTi5vqdp3V1MCY
l8I87f/3FfXn4rpdG7dL6O9VwgydL7r9+x9X4D++1RjpDkMHG9mVuAz/fH3SxOXZj37e3svMXwdS
f6+I25O3q+bPG3x7+OcrbxfM6oZNC4NT7/rP2yfa20X153twVu1gHCSbKGp2BHTRGnWGctOm/g/6
5LjAOgdEu4fXPSVoaaP89uARL08zz2suhLqswPHY3w02qAvkZKj2poEY54gMCHvurgWRAnsn52db
DnLZvNT3YmbZZYsBxVddEvb+XZMBcvR7772Nl6NaHBDUccLQts8oNnHrgINxhlMp6pMDZeHQVrRr
OTXuiSfApDKRFZtb5nGIDVztHAE4Wvxq2E3DxB4mNIHBcx1PMSoODZaQfuG16J6lVdYMVpaD2RnF
KUa4fZiW6lWq1r3ODEhgpZMh3QgQw+zkgfDLC8wmYL3Qk1aN+MvaRYKjapRP4HsRbU8kqVpmyrGd
Ua3Rsl1khH9UC4zOBv+WTxmjbfWgBogG9Uz5TkIEveM90ZLjsezGo9WJ6gvndFwo24H2qmaUBJfc
OmYe457O4HQU1eNL0hAs5pVXuiOg2s1EY6NzX7Q5AroonXonn0ucPw/Ci70rnRzOBmb9njmVOJMk
qveVAeGBeeQvxjCPOkrHr1P635ydWXOrWHhFfxFVwAEOvEpCaJbl2X6hPFwzzzO/Pgt3Ut3VyUOS
F5evrizZEoJv2Hvt4Y5O4ZbWkTg2xpJ83aloB4LaPg2DPh9MJdtLOGTIQqEfF1a5g0uCTzpmFydQ
/J2r3Pe0NMlO6XKzL/OrjGb8Cnr3bGqjcyDxJlg7ePZJyqRd1TXV1eydnbFha0xh4hPBZh6o3TeV
LxDpwhnxv3tlrvS7cqhQPFZkxQ32SFdJIldWZg4Rx0xwGqwWU0gUThOp74alpx5pRqdZjaK7uJO7
0GBCUOD6uu7b7KywxWHPtkySNFb5c4QUVRSTeWrsCi0IaCTYOfJcMYvcZh2Zh2C6jrTVGyB+1ZJ2
TWlpsEFfjK44Du/w2hCuZkrVRVlZ8bLA8Wy35hTQvDl2eSlmLKNJu1N6wMWEQjD57dm5l8gnQFg6
zAiVgkOiW+PLcA5qADYi8IP7kn3bukq+ejYZx5Y3mypbEj2p1p/BjDHdiXhGzBqAHvNLB31gGI1b
aszNto1YvrH8m0btWglCzkCfn4f8YTbEfDNG86NSKFBTvQe6GmqHrR0zF2GDVJ7mNlmXoHg3qZMq
rtCDE0OPZTQyHTH+SjSmuFTyQGKDkPm9E4WbIJo+gUciS20xOY9Fmx7LIurJZCyINcmD28QfdUtL
grmrieGuJLZzp4wnaeIkDEImz4Vt3jtxX67Hsi8uYe3SfWTPLHHxDpgIrAZfe+bB2iNA9upODR+a
emZ1odLDKqw4x1KivRdJfNJlcq7FNOIkHJ1Vmz3yEKZrpCXoonBaaCZ5tK9s0hM6xVY3/UBuQBqx
X88L56HggqCjTL6o7GjX8ZBbm86KSOOOGYyIzrceUOnfcjuZLlTB9opmFLl+ybpvLK0jgnb9WWiG
Zxqdeh9FmfJgNg8VVNUwTaZX2TbVgUMpRz1tQf8cs4tjDAE4JIzIOu3aclZ9t5bd7WQxR+9D7cIs
jSjHWEv29UhbIiK2Kq3jsyNS8vC1Hdl6VE1UHfMySl1J3izM5JENZrV8Xhg4CWG+m6reoD1wts4Y
x1cnEuZj7kzAH4k1PCmls8/HxvbKuBsYagbPjSZ0b7KYWiUi0bcq/erJCY2BKkcNdrqUH8JsnX05
8EnF7GhepljrV5ZC3kjX2YjP4mC+MBGEsUI9faymbcXKQcmd+AETV47EDIsLdA/PXPIlq6Ghx8fF
0QiUWBMtWs3Rsysn9BWoqrdRWjJv7Yt6O+MJp16H1lLkzRH+BzPTFoiMmTB+8bE2uQZyBERPCard
AdlROcXmNUWA5MUYqLhmUXUT8ngdQK+ESuMfYQnj87e2VOGcpsMQpRbnYS0hsL53aLoDwjhOSUQC
M1klOgPTXdHi+K3R1M+aMW6VBGJsFxnOtmr9uyjujT2u/IyRbjSeQAbve52JtFmUyPJVfDKLp1cK
QsvylJYg1i9zb9VnRWuLa8NAqYuYTXURGRv+MuQkabk74SpKn4s8/BxDDM22M9zFU3gpGubTim2h
Eo+0woM9351MWBE5eMpDrAOHQn7lMYY/FiOxP0VZkH2ZM7PmudaRXj0Fxg/hUsxL/biheWEOqxm0
QoP1u7JkOcnek821CGPUcuAWzEDZK70SQMdh652oPRNia2Ek+cLtE//CpZi54gDoVG/1p64t51uB
Vgl/frDFpNpxCsTLZrUPbdGY2N5hgaPyXZYQ67ajAFQKJoYicW5qZswHoCb6hsx6xiRWeqxnUnB9
u3+aY6PG96p4ZlhXBx3PCiGth0BWpM/hz+UsjMY0HAQSz9Ioq4MZOOa8/v32r1t/78AwoUDrsNz3
r3v1bPugi3Djv3/qrwfwF+nq/3yHfz6sozP4+33Y3x/4/e4fz/L7u/zjoX7/i0S6//qhf/xa/5db
//Hn/v2M/8/H+sfz/j4W4Z4lcfUDqtLfb8PQ4kX669bl9f33n/CP3+W/vfT/fmn/51fuH7/B3+/N
79P8/vP3O6xsnKeG6j028wHjg9Owf0Cmy8ZH5vNax7nCWmNpT1LwZ9ihZots29FPjmT8ASZr0Vdb
ansRUU5DAEgYcnSxr83aXFdt9CimbKsN526e253VVHcSdcmKCRusrSx4m5P+lfPQiFmD56j8JX8m
a72hyT6Bhx+SbCuz9hZN3DbBzlxVefgGmltuw04+VWV/15MaOOs4mMYKO77FthznitzYTvA9Vfqn
vTAcs4hJS2rcghyRV5EXuxJccyTnmfgpDM9hHp1FxCVaFqi0HuKeYK5Fz7NBWryFDGe4lkifw7Jj
+dEeC9UUri0Qywrw+jkXNJ/GdAPUJQVnRYdANlZeP0eLHxM83PQidEyYLeUwdsBErgxkRFwW7sIO
LllrwrdRh5+qJq2demnKzb2hJM22yOzXlH0kK9YIvokVvRizuOG9guM24j0z6uo5JIpuERNJPT52
pVi0geU+sFDBiyLwQPGeRIFpj62WvZ2mZ6IEQA8tyu8RRXTdbxwH5pg9s/mR1doxrPMEz2M9JDiV
zFKc+xyhtLMg6ZjseTk7gI3Vim5VmahJ1aDADtgtNhM2uWlUEAZnMsWsODWXOtMTqo0S73LsVXUU
eamW3PnA4VcTmgkwFy4BTYspkqwSRhTbXGX4VbTnnuwvqTuAbzjXBaquuhXqhU3Lase05DGverme
FQ2HZ/EZ68bnHECN8BnKsG/3PSg9OfHbxnUWdAjo2bXNHFAIjElGdjZyn1RNbsZgvzspkicSXz6Z
ASIr4hdV9Yxcx1pdAkYcDCxx9ZnHVFpJHRxtA6wfJgoUITJ5LxQbfjvgUmjnDFnRRMLa3xK4gPk7
xxmv5yybHbQ0xK+6Q7mbYRi7yQQis2g5tJj+E5zzlSYAIUjvM9GDsyZMOpgehcaMjXmvX3FMTgXB
4gTLMOwZCoz788tQde9DOMWQQSXBHf1Pzkx92zX1S53aR5ih9cZUDHOTBelJYofGDUjGKQkO3jT1
zG/j7r5CQO+NMTJVSIVcKKLhYXIw1Wqq2NowloFvMkDv8MGlrErJluZdqSGW4mpgGA1F9Z7J6htV
ho6Lnw6qNponjbAQN1X4xCH/2cCAjddz2dy1GsHOgy1JfqnZXzMb3QYp+1ESyM9NHZzDhiW3mrXs
qcdtoUtUaSkRLgpJtjlcUQepg9vpNjNOY4d8giupvfgsKrNYsyEbImfbmHxClQX1Y1YkTKoNU1Un
e6w9xwm4aip6iw4FZVcRhi0L8vYw4xjQUBNCw5psz3Iewx4XsqF1BBLybIiv8zdDRyb++wciuVlX
fQNaG4vmenRU+okAeybFoKwHThB44LPQ08mn2CCA4Ziw+VjqZsScAuE0v27GBDHBNUzgQCkJ3wkV
dvA+RshCyYDkTTA8giglRxN7IukHoWctg1mKZXK/ioODAX3VW9YloxinEXuBqQjkM7e/OzX3yNxM
Nk2Y8aHRKbTQFojcWFuxQBSjjjyMNhNjFl1yBwZZaw7PLH+vjfT5GcvYVLORbKuOMswU4hQWc0oq
tHhtgulMviTJ5wkaNx93jdGwdvELHc0pNUW0nOkj4lSGunO7pOF8UKM5+MWNJLLbSUCsra0cfNAS
aiy0dRaX0zo25aGJJM+KUXq9HAh5zzkl6kK0vgx51Ym30Q6gwWsQBQZeFTLN6aCTdF/UkemaSyie
amQoqtj1uwjxvKZGZMZeEgtl1nsKaAp9idsruYz4iTzEdfk5w3uXEFEO+aBlByb82V/f/d729z9/
v/vX/X5v8yN+4vc7hTkHK6/lsf7+uX/983/xMH//bBepPOD/6Uf+F0+HCF+sk3ExNQYJIgHxgCQY
CKdfnZSxJjZxZmHrs3qGrC3XCTksqLlIirLZmvuSyVJar00dVWoNQ92m4VwnAh6nRWXIFUR4TZGK
s7MYzokn2hGT7LNVdU5EqKF+FKCHTOInlYzrjaHFf8qlS7cHce7KB6ZdT9z11TLgMVSZnSDiNV0a
LRfF+a6fu3d2HG92k2+ncN6RfaufB8ensKjo4kJJwlxlP7Z8RkoiErMR8YsG/mfV9cv6etzqVQSn
QDkJhV6X7ShXerv+AH+o6/45JswAIhl5GKyg0ZIb2C+rJdbzNSEkdItcODF0WmSZffR2RwaMeOyW
4FQf5RyyE882fVKI2+YbTAUYTl2Ybl0qx0TQRfvENkYRKvgpCV9Spfosg3uiAW38wxksxOkt65w9
nfZGmhT2eeIhfle5ENde21gPWU1SToMIUGWzzESyTMYnjFo7dW743OnqK1dnL+H98tPb4q1xoVk/
zMK8mYN4I6AIvo5hHdHtAHUc69cuZ7wyjYwDgjj9HBZrVs/+xanEJVXFJ+mYe1VVbqUuQHilb1jO
GA3VCKsN+CaqUZ9wk557vdvwb8hKHDC65neQgY5qkPosGoEtmDuavC9j1L/zBBxXyKlONeRumKJz
0Qm8/LH6TuKWhtAo/ACbtw2aVj3O2N0Yzc8p3XL+BlqME6iljC4bS/hY6AscZvbMC+iQOfxKId/4
mH/Z+KBfx3WHFAkCpOlNRHCjWSyHUxMbpxilwGQFqCPq4Iam4MlSB3tbzjbTTrw3om7vil4b94KU
Imvs4DgtIJhIV65sZVKwsmg8g6q+R9/MJGPKDBD+0aU1p+e8xcuUpN2ubWjXyvSHRdhw6lV9XWvz
uew0V0X3iZOoLt08+6KmgYbpOIylIoIj4j/M3ID22qTKUD9w0BkXdVmpgRp5TYue5C5b3WctlzW8
idSZG5FZr7HuZZEMb4DOGCQn/h0N+D5VFkxTAvyU0SlcB1JmguIrR0nMhJSfM7XMi9C7rCty19iO
biWDtyqUr0E2T5uyU366An0LMR4RoFJc1AJErJiekK2+Drr+rk/JoQzLxk3C+aqaFi9BNL7FrY22
kjprtYDeVn3I4S8qcdYyS6J+xTsdiq2KJAMky3AQLIPWMuYVM0X7YpMmvDYrtMq1R4X5YpTTYyma
3eR3pkdKEoq5GulgRh0sxTcMi3Oj06RPfXZRnAGeF3JN/Mb3FueIVcQC2Q21yoMH9UQCVU2qG851
mHDo9BFlOCpLM58FilJ00m2ABrdqD/VCeQOLBhIMdA16jWxlido5JSoSyCqwkOc3utyNAUmITfSV
UUl7QTE8F0SUXcqOKlmN7/Siv5+xzAW9P3lTmn6aCkHDgU+Ii2R0s02YSLtEzGmPyFHEAUW94Gpf
aY9plCcHJ2OVai1Hxsgf2hrZqyMTfODGSUvLZ2VCQ4M1NW4U1uf+cEBbsm5H69kfsT+0YfpSovWU
C9MNAxonS7Yk0BrIO4NJgkp7qFm2Aisj2QTToW0hHuuq5uozHu3CpGPKPlWHSbRE+aGj2M61s5vL
VDk6MARcdAvAZfqGzEPLPHQtx00pOmSjurlEenexN0rEJ2Fv3WvQAd5w2zLjhBCE16AD39a5y+f2
Xs3GnVYZJIIwWNz0E9OoKCsvut1TZg2zvNqCkc+A3EmtWhxg9mue+HROcfadobWWoXxsR3J6qt6+
Jo75lSOOxSSloyqvYcnGEa8wic6MZ1F8VemRniipj1XWmyCWlBcaLCwGdfMH8jWk+HTInmBQs8K1
gGjRWbZDeslB1JGKJn+wrwEi7KVxYjO4BmirL5ISUtFhYy2pvKfWbCQ7yvphjmDVsME03BzLQ1fj
SdOaBtRa4yMuKinLLT5cZ4syP03yQ9aM027O2NbkjYHOyHnvbPuPEuoMNacEKI6hUYf62HvJzW7b
keCxML3YeNvXkeUj35yJNbIIhc/g0Owi6ctVJSsIPJpKWhTyNsceb6GOpZI/YxVTjJc7RbHf6hGo
ouysd1nbNSILDr3Yifax8N9HcdPoqHewANG8xtTw86OhmA9OG7zMKsOnmE4ZKJ3tsOwIxEiZ1Fgu
XRKMKtHpQIY7NwgR/9sNzIlC2QmbmKgMEkljQmZUU3GXTdAxmlS/S3ykhXrjP9RJkW8i7ONcG/PR
EzPD2yFaVKThpjbMj7FzvlODea+TKU+OAFQlWQDiuZZQuAzCmqezTSYvhCYSjcdFpsi2CuFWCYQo
grkQG8Y370bLr7ZI0Wc7+rKy9KusI3/HJnJHwfFJW9FxVfB/dDHjahLIs7TSOEONawgUF17R2meV
CxV4Ixw0JhF7bt8Q8G2xH1jBT3CW3Di3nvqHbuQ8n9HvsABkPc4TAt9rN2MMBovekmtBccxFtnYG
dOkp1pZVK3G+mSEzW7vEFl0MX5mj39V5lz+TWaUOwyN8/oruEWlj3UJGliH7FRXVtNJGm6o2lX0s
zataEX2z2MccxbX09mcK9C8lAmcyz4spHDVZSYkA8QuXuvg2U/8NHI0gGCN7C+YvKF7KdyeGg8OS
bdEcMGwBzOqX0QVyNWhgFgydJsEl64z90rvQbIdj+wYEmHmzwSBXNkwH7eQOzdt9k8AcwpSDySJx
RdvSKKOOtzQm0JKBMuk6e9ynT5JcQoKD51Np9pC+eSkkR02XXfDHzKzpeM6KITN8K3hJNOEVp2lg
P9aZZs1EvVyf2Pxc9fiK6RSQr6vBzTo0SFytFu9UxoFvG9M9/Ha8rbVK+O0fVTKyIGiBfQ3B6lrw
KNhwcs4o90aIqnYA6WRaC0+sQ4BSXRLMo+A16psIrb3Nyw+xFrwZLz8wjwvZg2yUuvnJCbM/sjXO
qEAXCXa3R72/EfayMzo3Q/5YBPpngLFzN3QXbbCIDGNVpCjnOgU+nlDlEUZsb0RZXAqruGZEdK4M
PLM6wtIFOTc3zETyiBpNNwV4aIs9V7vrJegPXRPpEvCNpajinZaa/mci8p4WGlVO4o4ZvPV0vgJ9
dhsrOYYadVIXFchvavbFJnrrHmfRYAo4pVybak5R+TgLeG3tS6ROdO5C2XcSSbZoOdBrdbgn4eWa
G8njOC9uFWW+Kmrskdm9Qip+gD4LBzcZdx2K1DTQr1NKaGYQYGws/WUkY74RucEUIAqgwHEZq008
jIF+0K3k2vsPEGa7ByQjTL6z+BvJcevOgoK7aVA1g12B4j1dbb2k2l4+TzOCBV8E38y4wvU8Ukkj
nlKwV0zMDLR6vJodEK+K7qMfu/2k3fUKuWQLZhGzJ/MvdnFI3X/ErLA3DqZkk1GD0g7n77FBNS31
T0I4nnz/GA7J/fIHGAmza0YmcIFh1WUa9QgvgBHeE2iPxUch7YqMmqfJ7/da8dPzfqzSkU+MMmfv
CJ93mE3obazZ2FaIpsDqIGDu1YT9SNeeRcNJu7GAHcJy++KZXE6zxtpBLTLEVAkVJ061K4OdGdPo
DvXg9oJnTcoGv2sX7LqOd0cWng6V/jhkSIxy9XXI2BhGVTx6GhfQOCXltUYLpdIU6Ei41wA1bhQ9
uFGDj7AjZQCrEw2OJX7gge04h14Q2oModQoUwcIYV6SayDu1gQJsRUvhS1ZgPnXzFjXbftB0D0S/
li5K6xoPaWKY8Yp4AbbyhFPihq/CY5Hlz9qAwtHH+LQtLBw0ccLob56adKfk8qTUYsTBqT2hcxi3
i1J98nGApiX6sdEh47mbOwpmhED+kH0OC24yyCRtDBUGuO8GBXfks8BhXNJo2eSqZflaaBXmJfAJ
KjtJpp05Q5sOq6yJUVeAgmqa4p0tlL5H6xlu2ZmSvtnkU7+RFiLQqLYOJOM1Z2he7QHPqycVpznr
ft6eifZinPP7v6nPO7kctLu+ifJDo1T54a/v3iLQ7vBc5xzcBrf+fuE3YXgyCqxiSvna+s8c2Ixb
kbS5jIHZLynpW1c7eE3SQrlX/MF0ezXQzlKOOTrfOt71Fcl0pTWdC7uQbjU31v0wmHCJCIh5VZvm
NVBE8GMMJOkFM8oDEEU3vZl3kdqITx8SICr7NqGVpVWLnbq7o9rKvIA/C0YRRziXOZ8/N6b0tubx
OkeaAYakZSTKnsyVkEaOyEj/80uMBfH4e1vQH+PCtA+//xcX9kMx6on3r7v//qfZ5TZBN6e/H8XW
lPHo5CNRK5hAEqIeOfGFxjG3ZuUYaZV2+vuL1lkn2J/5jrQ4cex7W//rC5N2NBLQIzedThZyWSUv
2RAq29/bf++L0IRyWLGd17Av9S0U9Rt4+xIb1p2jgKL2y2lvW4bidb9CP0cbeUvnbGc2NqVOu0j+
IF67qCj56AY6CPbwM5pn8xChGT60qv7pGBx5bA2LQ8g6PSXKuC0ORe0sl8IKXiHZE4hYIeeKbC/Q
kR+G5eD4/Q6ZXA61jZ7fXlK6la45hJpoDtNCOPr9Z1azjO18082rrCH1gHtUDuduCXTTjWUzck0O
j8lYJFwuQOAMNty5LIU8Nlm3yWfOBRw4dHWpN8eh+alHB1Z82y6fIYDsgl/Egf5QUMNRLFUIjFMM
CgqQQRdnZLpi8q0cZjXEJ1c0Qjn89cVmBt3qkbpiMuofsiFV/vpSBY2D3YvsdqkilG3ogjB6cJdk
uYuqzv5hLpx7R5g1CkvEzWbbomZJ15bGqhwyIcFHjn9gUsveFK0iZs5sQjeuqD+lqtUHFvrrarLk
QdFGebATg2tvC5vA14L6RObyvM+VfIvPKz3U/q5RTRJKi+nDLOKeYZECDQDKjjXN2kGCNDTUKNw1
NZp9llhcSWJiGFXb9FAfcR11ivSojRAJA6AjvNLWMWqnYQ32YJVZBN4gzhWbckiY0Eul3aja/Dib
RKKoZkNwg6Oe23zjkCdH6GD4zpnCXtN1OsdIYa2NiokmgcRpa4noKqOydmNgzclgFuwSMMqSEsZI
nn5Cb3TXUMnMKVPyKzXYGuuGbfvYWijjTQRHoBKOcF+io6rw4oQ32TOQLWqG81FFURjHCcm95ZrQ
UWQ7XfrA7FuZO43pCdIXjXZuzkokzaaN4ZVJbjf+KXwn31sDsRZlflSMmhFU0T6psjtRj4T4Y4yN
HyDSDllKL0RTghv9pwiocpz5O8ZlrxUJurlEE5NsVUpA2lEGZOSKbkEggAn9E/oWvuBmn0uu63rv
vOdDtWtL8zCWw8RgejGMGv4pA4oZNBGKRYgEDEX8fdnkOzt3wn33yHmuVyH/dMNdJ/RvtjjdphhN
r6w42OHadEjNmiepFce+CMmZYYojSvywgI6Yx5MTUWEG1PI83AztgxM4H9nYEr5cRddy2bIb4VsW
MW0WTMpLhaSUdvCchKCbMm29iHcdZzqjNcyGYREcita5hCLYJ/VCVSE11ukHHfhvQc5kC0c4TG+Y
xy52L35CTnHg2etVo0Y0OMqBGmCr7gxmjVVwZxdWvsale4962/Ra1omNGd03Vk4hjT89Ekwox1Jn
dX/gQnGhl38g1QoedYNFHsXYVNrPNOsPCJcj1yYmafZNCsTite8HGM6xfVVr5TSAC3LSOTiGsoQT
oJC/OdifqbWKeuVmlNkLe4euB7QsffUassgjA6x/U0f/BwDbujZ05iJURan9WmbVC8nVL4zq3QAR
xkTR0GriAcUTV7r0K+Z9xIrFqkALF+ITBT42YcRCusx4j+1bPPBgEDbQdffARxyWvaCduWqOZbAv
yBMBQFw9QIm6lbL/oujGFv+iobkJxnJeYehPvIQVDyzc0zTFXGJ7EF5G+lUExhaY888AJmufFWix
FP8RrsSVLtJl4zGeO1rRdYzyqMp3chE6+sT6AppA2OdTpkxav7eH7y5GNucwK2ercUWoig7cbFdZ
5N8cHyhgoI13I0CShbydO8ohtSngiMzdVvg4AuyPdbaEo7cssGmKPWFYJVPuBqAFh28ItGWMrV0b
wk3PS/+NnB+l7t8CgjQCRydFy1gi12F4DDHi/iFHOPihkoa7ah39K4x8pgkTtV2ZLHESpvHqpAFL
OAcSvTmB9s+Lb0N0iqtq1rW0ODMlhZVBxmKoqnbbKbYOdYe1QGbzqwp1VdRk2w5MXSW4ECtpJ2Ib
GC7Yc/8JMeVEwMngpsSnxmpcraGimW7k4PtsRoO5kwnaam6+uln9GgAJo2zFzZDB03AA5K6KiWaO
JdW6YQ+wsnqMqXrYhGj5g9cab183KshEdIP4mmx6mxgoGTl517OAcB3r4ZqgQQqggbDVckzNV31u
4ahiIiKp91I3BqNuAlv8rHWbdHbchEcjKG9+J+4n2GRzNhzTxr5peJ2+nAHJGtAOhHX5p87Vk7eB
F7TWqHtMjStFoj5b9kzaltSew6px0QpeTWWb1Z2xRfs3rcNCU659E599rYiR3YwXC2b00fdvDNGf
OoHsJ4xV49jy6cclbLLpR9B9H9S4Ctuhj8g9IUgjTZBaJsjXzADuTtwQBzQskJQoZuRoIFRjDms0
IUORMN/VJrbeUCPGsUcUUGBhy+Jua6ILIfpCEE5ptndigBXGkLA0ybAtIKBoJHt79OMrlYjCVd+n
LyYTbjBhjQoF0vFwyJAiB55jHe21BqOcamus230MNFr8AYGDTUKrfAwxmCnAbw+WMp/z2kg9oQ7P
ep95uOjiFZkGwDHQv+ZJ81VZPgKcTtzXnDUjTSfifsjZaRM9Zg/gnoTedS7hd5Zn1ygFWu0Aib3Z
KBiJ5gSw5jQ110xED0rqPDlzSe5M3ZNg0DvD0Y7VE5JYCATsHdZFkN6VpWTTkiuYQ1QLzZuorqrN
mTsDKb2GwYlmGznrPuDiiquMjbsBY4Ex4+DKGTd8ItFURJk311wXlQ7pFiJdr+nJIVMji8ivsl+X
xIJIxqktYtekra6K7SWqNSx0JGWbtMFhmMnxLQ1zPc+c3syJhfbYsg2fi/E4d9ZLTOAX7iCMwWwn
1m2ZI3rAh4JoDcB/j5w+lgp4hzrct02Ms8OinwqBmuL93GJ9247S/JlL+VKHCGiS7qJY7bDGY0fC
uM8na1/AA6C84H1eVHPK0NwmE713j7hFZyzXCG9idXyYIN/ZuDvSCSdnrS8vuwvahjSpuD2MQzWQ
tJLCGRJOztu2N80+2Eq9HLxiTp5kWX9nFlPEKVbTU21Cm2lm/DwR4eejTix9iz0Tm2L3E0+Ttc0o
dI02BouQJaD65HcCc2/3+/g5ZANjJBXLqUJOgSbDVRsKU6chsEly3iG5bAVD8YpprkbbrhJLyb5u
DKeWPS+TEy12ntoQB5eG9tntDM3cZeKgqe1+lIHPr94iX3j3ebGXbQQz6mzxjAamuc0j+xzgz8KU
cxgNI0RKNAMWnxm20BtbdICNDbDGz71a53joMoSrltac4pRszOVvSzDRNZWylTEJzUFcQQpWPllY
NEefJMiYLRBglfhmB3rLRcSb1doGSl5mXjEwHBLiKSCZe2VZOJrtgJoIo9FHX8o7DFmuEfXcBUec
qyUsg0BXvJn6Tyzmbov+mMPNCVmIOZnbA8PCHMBexplYJyJUWFHu3pCk78yaqRLs1X1tQ+cv5vs6
K9NNBvpcEq1D/mS/qjv5mXfOY0lW6qh+Y1FCwTLFj6blXFpdf8F2n66Rvrg2RI7B0Nyqh4VIbUiZ
iVre6QhMsF4Bb645aaFVTgR84hhadKZ5RMG+pqG6q51vZUxeyRlKts5g3yNEPQVmM7L9MUNA9eql
byoQgNRpIcRmVfWygUOlwItTsb8Qvuh2tm3eajN5UFN4IWp6C01qhcDRbux7rk4LclpDECmU0O2a
2SMp7oAaZCtNFz/KlZf81MjqmiKwWQNZd0eHlTGFdqgUDypEylHYf0r4MOyDCJOaPwJHvle5tu8H
6y42tAC9QHoa5+zPAukfQYfNcY/eABMG3odLFFBHykTsVVQg9ewka1ygjA1DheRhfc3n84xXIrxD
FX/V5uSKypykwBGjdb1BAMPpV0n2s8/gqS4NuQo5ODa+55O8ZFTDu2mhjkapY61VhNgr+up9jQQr
yukuZvLaWbtyjRigmbX3vKg0Z1W7gwMEQVRX5FbiI3CKm1MY77pIPoiGww3QVWerX6bnuvxJ5jNu
qz8EmX/q5fiekaxIwjJdlfLQacLThbXzcYoL3/gpdMHFg25E2u0hiSHiGfNujLNPJy6Y+nEZ0org
LJLqTu85zlT/JB4csiZXTo4EmlS3a4q1AN1T643k/MyVdh8UyoeYpgeFLFRdCa92AD5Sh9lKS9MX
w3daW+1O5PeZ3RKkoAyrgtNutKP4+Yis8qPUfHSrlXHJpk/sl1ZUPsd3bIJYtUx4zzkROoDcV2XB
+xFseyDMEedpTgQs5lNb+Zk6/TnlE5dpEnsDsuEw0D5ZbT9GSXP2O+u70Ixdn4Z/sPbcEUt7HSF0
p+Ezirl2V+4bS0Vb5WzbLOaqS7aS76C1LeYGAFP0ntf5pYiSJxP2KEYd7aMQ+jPGF58YqOxEqDCA
VN9alLbEQTlED1Ov74x0JBpuNFSwd/6hgxUXhIDN+9i6cIbNdq1WIQoPDK53QjC9pZQFcg/qdQQN
PQ7nOkrudKW8YKS/Drr8o2JAbgudqw08BSqDdKsqySfX713O+mNdEn/rKE6yYdyiFMbC8c4fwsSR
Xjt0RMn4f1gEcs4EJERC8jPADAbrE3IBCuM3XdpeJo1bkgu5UzT7Q3aPsVVfFvI69Yu1CMuio6Eb
RKSAZ4I29AbqlDVO5eCitP4oY4hgT1swAX4PBA7mMJ6XQzWIi+7z+ivRhUfC0JKnf8IafmGtZC8B
B0EpJe1HOe+qdIK5LtoNOzr8q7rGSX6psFE5ZVvdNJFrjdOqS0nYieZPn8k30RADRJzIQ+pEQ2q7
QwF1I9JwoypRc2cN+rtWiB2G3HFrF9qDE1LJV4I+aA4HQKxT/kJ4mwryZlaDaxTUH76Bu6Hn7wvj
/JKF7d1YGYfJkeraDrGxlu1ZNeKHRipHOlUiFfN3P+3uozJi7SA8Y4lBmZnI5rWFYaMw3oKSPEYE
KnvVaU4MQK3/4O5MtitV0iz9KrliXNwEw8AgV0YMTn/U93L5hKWjI9H3PW9Tz1IvVh+KuJEuuS95
3WlNbshD0kGAYZj9/97fpm9v5Wu7tDfj/GrPse+ueBm6y9jKrrI474hFIsVa4WjBpIS4JTjkiFsW
zdDc2eLQFrveLR7csbA5+fbJ6cd+PaprLUfCA7oQ8h8PrsYugaNfBIFzJeI7QRE9pjpuhtC/m/wU
AshrrQHmw5x3PmSlfmpDxVAWtmVeAi9Kdpu6b9Id/Qt5Sqr8iUBPxt6SpV9XbXhRlyubIUPjjqxD
7Vs3IFkeKnlusPLcRzZi/xC2Jnk431vbW6UVsNiJDr0UfbYK4I0spFm8oLRjPxt+99LsBknNsMuM
9i0AtuoieDA2ehpRhPCAIzowzv2R/TwlfV7i12mYxLdUxUkj7relBTrcdpS+CzIC/6wMKmEelMeU
2pHtbqNo6q6x8FxoZcvbs6m7VdLj7xExClWBBsePWDwi7UdwItKrUQvXJFHfVDyMZhFDSGVj1fa0
7ZFpQsnFUarCC1PMCZ+8T0l6IB48udPIjWAaYpcx+BDWJtnfEUvGI5A+tpF1rL3xxZdbPS2aU/YY
ZVsTuuyVBF/wOgd0Ryc/o03tjBYps7Z3yHMbrB8w+SzVyDvxrdOyG3d6SQmq6MRjA3o57zc5laqR
AMqF4oUCqi4l448mDTLUKgRomEjrqZy+13Kubnewl5gKpsC/6nUX5kENm3+kNxZQfKcdwW7Y1Ie7
wPO2KCFOjd5U61gUD47/1Ep6J3CLboGuwhUWmBdwctzBJYxoRQK1oWl0UVi5wvTD4pIG1D7sWYer
kA4wAS+49GBPQery0Z7I+DINxE0wVRmIG+Bew1nrQJ8aLFr7fCLpDymF++wxIjyHFZx9DldnXQG/
nmrB44gvLWLpCG/Z7hZBqc+wiBXC4GXZDqRcIn7K2IYlD6Eqnkpq+5bsrpRWXaRpd1cG7Q1K7wsi
2NfzhYg01Oo1scKWuXW2dKaJk3Cw+lkeXO8KPfMw9PeVS5+EZPElkbgkI8chplNuh22QZgcRsVGK
Bp+9nSl4WoPwsSGoiWUiNX+dsmxaGXv6IDYjf01x63tjEYrCBlEuWnAptv59ILmzCUDveC5aHIIc
1uOgLYJ58Exw9ggFMmD6eCe643/PaUbFbOhQnTEZETe36NV1U8kTNwa1WLXDndsh94ic59R5gRCT
rSyjwsadoSzsKCQHuFAv0NNEeqOWSK7uNMoNhqRxmA/aM8gP+rAU4Cf0N2HovyZpDRuoONdtneSe
iuavV0NYbo0bpK3lGoH7vvCpzIX2qV91Z9QZeKmYjQ+ctd3bkj1m6ux8CCDpuEWPcKrnLfG5Ir+q
yRCNu7vUGUirxJ9I6Dv9UBP/asxDgXb8DLIcEaQ013sjPNcbU181+ZnmSdiIPfsrlTvwLa0OilXO
i74nMiV09G/FeGuL9qlJ0GUJ+8TocJR17iOOWRq9RgbJcIhXHi19nXUxNRT/ZarPh0Tb93G/9QxB
5UFR/x9HcR8ZvJEMYFHo/JKnorEWiQmyOGYiQuo/LjqtfpTtBjgOyILKYhsJUkdM4Z1I6N02c64D
y2I4A25yYoqBGjoxqAujHV8nB8XwWMCGZf4W8+XiptULO6WeFPXANW2qdQihVx4Sph48GVDF6uhG
xBLSBX+UJHyW6FSqzD+HjIHfwO8NjAQodtBrnY4es2Xgn1lNdpVDkdDBIWJmRloPWAK/v7wfJZNE
7pXGMrrrvlFLQVMx85xroPpQn+Aj8AoubEKmUzxIBva/LfI4Hc3Ln3+qVffeei739n25TpX2MLA7
5J7YwL7g8i3CShsWk/fWJCxytSx8GAm72+ojhVJz3hoVyHqVxwsD72JLxm9wiw0zY58JC8xnv1GR
oudC9IBiNEDIyleeGYBvtJ1hn0CrxV9w29T6jSqQ8PGbOfLxARqtox5yWsOsFd3XNBP0R9ryskwb
B1cKMM48ZV1t9/oFpUQysXVQWiNLyc6ZinVRwqkskhMyvy/FLEXwB0B1iZ28DDJ9hrOEDl9skll6
KgzmAzOvK5YEenWCYiwtd+9fvv+HVxZIwPj9v+glAJAROKPJ4rUttKsm1zpwTxiYYbyjHflG9iP6
2pqqLdVv9NzIt2PZEjhjP9g5fIYCIOTGNdAmNVgfdLS3q9zlDd0RMxCMBAY1AT1zXAzLucKkWfQ9
pUvqXt5ld0EZ38uByBWpm9+qAix2oWiCFHVzZY3pWZzhZ7UgK+NII1hNq6NFx062mYucejPtdUo4
DL/o3PR46YyGkBvHZWZTk7mpclpTQcHmqp830rXnRNuQZQ9vtX5DL+lON8a3IRuf2tS6jyubZKL6
1ZsXeiLinqWg9dDkXYoGvkYqrDMx9vY6zumk15F/i+wo3Uwj99/VAWoXs9GlfTHS+tGADrR2QYMv
et7S0ARQtBvm2ss17mNmXlIN22keSZkztNrXUEhCmAqxuHrQEkcUnnDrlTfsilnJokS3jZL+0qu9
Z5GZb/ANASurR4jUkFxY0Rad9xYUuY7SB3WmpbHwjcFV6Rdh7p6oZLjMdJIy9co9FWn0YkfDm+tg
EgF/npaE5HDDCFp7CbVtNyCgzgCqJGy10Q1SL1YQXLNdkgxYncZLnEin6B1h9bFYDLo1vpmX3jau
q5DNJBUZfdVCn1mU3vSCZLRA+2Ls67padpaG/Dh3T/PJIVOrF7S9TPdWDcYDivsemhmquJzt9uxR
PE+dJLwWaXk5pwO0jcz3CbbuHPbjGtoXELHWOJvdBV5+x54Fy33M+91mesa9qG88bBpEElHSmSfg
2gHqEaXt2rYwoPaUgGlIEonYpCeDzjbHFGIfMQ6ANS9MqNALTWGrJwG9Z3koG/PG8brX/89TXCzD
/TLF5eq5+j//+0N+yz9/41/5LdL+Q7dNAzK0sHTpOIKQln/lt1jOH7jkpaLTKF28r8r6d36L+MNy
Dd12XbC3liBo2fzbf9CebIK//01z/6A247q6btuWcEyhm38lvoUcmCKfAyqz/fHvf7Nsw1W20B1e
OrrhWKbkbyhenm/CzK///jfjf02VXfMgI/+k3cQO7NoBCjl2S8vVN731qpO6V2Q3P6Tc/CJ5iDP+
fEhOivnMdIm+Fe6nQ+ZDnQINSamGlzRVtWx6m8Cp9q11U1u5XMP1O2f/cfZXDgrRzjFdvE2OJBOH
yyrm6/DDefZ9UZfCiJtFZc8md0J5u8o8Vm0wdCcCxae6z7NKkKAyBbYV31VdWRTPX/8J83n9z6We
/wRClEzDdGxT4DQ35+vyw5/Ahrdyghq/f8NS8za1MWFlbUP/paoDN1x8fbA5c+fng0lHCOEqwzXE
x4N5PYG7ec0KPMgHGtYTm/UsV+P+66OoXx7FEZaDOUyn8PDxKBlhHmRWIv2pu4bWT9FXp5DA2SLh
2cLF14X6zmik+ZsB9MtzsxwHqKIheajmv+qHC+kiPQpyK6wJCJ3GjZf1/nmUBNHt1+f28cn41+1i
pJimw2g17E9HqbqYZY4xv7O6Es4Cpo006i9qBwNN5u4Kqi1LQGoa1U/n+PWRfx4oFppWnYdDCcVD
Muct/XB+jcwSWp4cWQrtwSni16oTl10H++Dr4/x8HTmObemYWEEvW/anu6faYnA7nwJeWw9XxCjP
CGvYMX/9IIbQdVpWHELO+VU/nkwdExGnBxKlJMJSEBwjlI1qCi6/PsrPA5HTsHVL2PNMC+3s41Ea
mGnszDiVwgRWyQy2sZE6oBUu7gieDUiSJ3/v60POH/nxCeOQPNCCk7O5fJ/GR9fErml6DtK2HCUG
FYBhk6U2lbW0wj1YB+d//XBSdzg/VyjeC59u1ggnPG3IwGS1GZNbU4qUtbGapP6UJTU2TllO9tVf
PqSh6yaeaKkbSjc/jcPQYdGZldy6MIyOQnQXBWbkxulQUtjqN8f6xZg3dIvXAVFipu4a81j9Ycz7
LJF53ADTudIXZ1SX4pUdxuEWelD912+cbVnCsJg9HOOnV56sTNVUJWaXXg/LBXG/xRyi3cJ7kU3G
qokI5PY3T9ovxgpVAtN2dWXxnKlPszHqRcRMDfUjcHbX8VTiAWooXfLIREiDSP/7+sb9PHVZHA6V
q83aYn7VfrqYyva6XukoY5WKtshmQeNQB5x2agx0kLay3/rIxrYD2jSUOp319PXxf3m6sE/mp+J9
bvl4/BH+eKO5aGQtE8qiZMNB99C4LzvUn5gyfnO2v3j2bZZJjmQhYwvr83oCh5Q/OoXNrayKDLpi
UXjXoFOrZ1kSMWvRp+BbCP6svzyObIPFIfHDvP14Fj5NAMbQT2ZYpATvaJq3jaa4OSkqPTyfoka7
syDE7b6+qj8/IqjYeNspzlKajKSPV3XKDR2BM3smzaISA3DCwNzrVVQrsU7arvmbw/18E+FDm46w
HZd1K87Sj4fDw5TB66U4Igscf35doN6K4mVtBq+pk959fW6/PBirLJ2VMPJH9WnENn5BBDX5GIsA
bR9VNZ+sVkquHhwJ+o2UTb4+3M+XkrcEZ8fzz1bLlZ9mG0riumuTsQkOsISQQTbZdBDUX9iKhnM5
768fjUuouJhMcNL8dOPcKqRbHgLYRnngfLfyCnW5SSoSRViPjKbfHO0Xl9IyWWAb7LB1buCn++aY
cVr2LRY7IrGbVYkLNFHFvUfDdsh1+zcH+8WFtFipWAo2i2Ox0/k4SKAzlm2vRij2Wn3Fxn5adga5
RWgtw+3XF/FXp8Ud0w3mM2HKzy8jk0yJOH5H6I+Wu6Xyfk/egbWokLXRQjN/87b9eU5xlVKmJebz
EuLzs9228CCYuwpUcA511JzyXyDruT/0UEzuHPL1m83BL05PKYdVH6hWa34HfryQlYH1A4MIe3Y/
3duVUohSLNzZAhvLlIrfTJnz+P64dmEVwWwCiZxtEf/5eDTD9TMDQ265EDOUaOFAhsNeqGFfWX59
1+ZVyYcDuQx4LiTvAsJmWS99PJBH0YuWVI+6KcKsRxLB5eDX3/QpfDRrbROm+Vns9CdfH/Onk+OY
KD4NZfJws+78NC+7cexBcOTeJXH1FBXqrXL/8mqFQyjhsPdm9DM3fpo/jI5AFAue59xosG6ivhAI
J9vqlHhw9Ztx/6uzcWxWzkK60rSNT2eT2VbCLgefBjHn4o2e9iZ0cuzFX1+zn55jzkGXio/nKKyf
P82/3ViWlLhmq1Hl4ambMrEXE4Y6eDzm/utD/fRocShKDVQcJAd0zU+HckHlQHyA86n3TfyWxQov
/VCOEPP9YYE9llKEtBzzNwPxl0dlRrS5hi737dNATHu36jXb5/nKMWDq6d0c/jgYcqEr7NeR+5uT
/MVdw+cP14btNyuEzy+YPNJU46VcTzKlZt8VpVQ0GPZvjvLz02WYlmuT/KtwvTtzAPCPi+bQg9M4
KppKSKLjhZ7mpIeYRC/oNvVZXx7TOtxi6fNXX9/B+Vp9fKgN02bDz4bOYrr6vODSDKMqIdSBW8wB
nqQKucHCDpruguyUEIe5ThptZs5pc6Wl70rXDb9//Qf8PFoNco0lT/f7AsX+9Pj5tZUiMCLhx2po
BBHTjsVOOe15JZ34N4/fLy6xpfNIKEKUGT7mPG//sC8ZfW6xZ3c5lOe63nh1BzyfRDd/0aazRZWQ
d1T/RXdfegOxU1+fpnzf9fx4pV1mF8dk+8XOiNtsfnr4J7JoCDjT56CNwqG1lOUpXUXgfZqUN1My
NMltHZmdQFxkYuREtRXoUbuNVYT/AJKCRwCLHUChWQJL76O72GqjYm3mRB6zuGrGnD1kloooIq/T
DglEQw840Q6sY8cJ9kacJ0m5DE3VRqeKmdAndScpjI7ZbkJ7g2F7rDvtm+WX0nnIp4gaOLT8ypfn
xeB0Gd0HP+mrVQ/jsLs1eCYcVHzYRS4Dxf8+j1afG2gKVWydUD3Nh+3YJbyOJoC+LXiGehweQjKP
fNoLSEcfyxJ5pk+3vsTetqU5GD11VWofC7OYMG6ptG/cMysLJ8LgIxE7aqei2CpuhgSWP/eJSDHn
rCvsTOkLDWdSY+OrRsSGhtFKtJsgkpCCOoWG56TyfZTGQegTKJw0CFr3o98ayBt8e7inPYKXBm6+
li9tb5jD+voEfo2q6gzp19CW/XJoW6/YuXXZHps+0s0VzlKrpXNcuz4dyKZ+sgg7xU/Rpig8KWhI
ugI1uI8F/AIAqGnje7QotAxKGxu8zKT/7pDu4mZVjQXdsXCDhVIzyc3qvSybxe2B8eROjnMOqNLx
5CIZCbigM+A2BNMQoBAt2Z4C5Crp+QbrLsJ/tzFE22F7BABS76AeWaDZEgfqKrz6wTwojGf1jrUr
KSbVVLd3hTkkxq5IrLjFfgWJC3WJXzxitwhcLNlDy9wdK05Nyb7dFhWAyJOsbv0SSpPGotey6NSL
QfXR2tBbUvBQeppy1/I+s080ZOrjMpfdeCyioJihESyaiXkaJMkZba3vEDEFBrs8iZ7IzFhBI3Dw
cyJDHYw7Q2pV/HpgTqBhZKePp4afIhVAUtmMpx3AADwUQ5jeR0jEi6Uy0RAuA5wG9dpOUDKsFaEZ
L7FpjmKTV0q777jNkF/riZiGBGT+HBYSNuZFYEvPu/Rbacff1NDZwwtlPFKXszy/0mO7MpYD1hUU
r5OvJ5seRQiJYpZWRugtC1SjsROZMebhGpu3QttfLAY9ry8mIxgOsjYRWDpZaA/o8LKw2HsyDZuV
3WGwBBFlQfXBfJtkW0svadyEZLwEud0QT9SNzn1hE1e0EkQvPqR8HK4q06/nQdt7zVZjh8rXeWG9
2nmegWHNyP/VB98BUMCLE0hJ3lavjTP0JPzA0NHPoem54RbAakGywTAauMbzEO2BE5uO2hQpLayt
Fc9UHIdSqMFq1XUUjrooErj/MKLSnXaQB8eo+7lZTuAO22BsSUyXlarHtdVOWHot7Pf3pQNHKBLg
Wx8HZCswsdqWXj37whqpmduLoNz1ViwxmCEI9KfTcfRY4S5SGYwuxjKu6Ums4ji89avWavdVg4uU
0C4hHvC/0FHEVtsSnyedAGUe9accTUtAQQG2lUmC+S6UU4XJrUibChTS2BQxpiGtRWnVVZVm70LP
qmixkvlA1Cb96Byw0iLjGiI5tunO4YwuqkTSike/0tLzNbrJX8qB7AJzgxfD0q+h+lWSXOB21K0V
0mg21mCwVYlVO7eUJm5EZ2H3EmWqxSvwjODvWVYTm0zlaJoICa5lvunp9NbYxmU1wWGaDFrVEkIQ
Gi+751InxuzczwmKB5xqOG2Dj8qO4HM4fh3ARu1tDagLU+Q9q8CyPJ0yI0JBQ3Ia+Wo0q6vzptcd
grTirLT3Aftv74UicZFtBoR62Xrg9W7du5mYSXR2MYkG9YRNQOVzkpCXd4oiBI7aIqfqCg/cjJE9
ot0a43LcR1ZJJzajPYJCKwL4c4IEu4QUppMfsvKFJ/aFVdQQVVuNrbFrzWoD23bvk2kwX1O/kQX0
kDLrg10VpJlzMcsXwQMGUWDpOOs0swvfuphZFdADXpEL4t1cFs6hgyRgwAifDjHyOxvNSli0vYd3
MHMB90ksBCMBkn5mfgdWK5h6MOeRADHlCK5O+5qJlIhHDXsZ1o64AVkVoUpP98iuh+rUlYhKiMMc
qaPRXurryEAagnSgOO+nMqu/15ZGb5d2eptexbYJvaJQhd1cylQkxmVJ7oCH5t1UAR4gnCOXhum1
WUugKPeeLHKj5mo0IZX1fU4wuHbCeiOByFciDPzWMjuMDzDCeEPDgtO9ZSDQ3wJ7JLr5jJih0H2t
wj6LzoXeY29KdTXtqZFb1hLqVJ7EL4B/QvQOxDUGFSAYv0O5QNQl8AjgK4krn3WT4jpiQeVYkGLr
zJruQeA3oALCoKqe8cIl07nTYK8F/9u57mnEcglxlOkF6DVqMRism2wzcgADQdmtr72hxrO5SD3P
S6/rtrN5FEPSnpAFmapKr5syKscLBkEj8cuxeeT9VeVFuZVo+8uNzENPY1lTxUn4KBHci7PMJAbu
qWXF4aonTIfkqu6IWDcbHE4GRQ8f8JJf0wdhjiiKljGBhKSj+Nvh1nSSGRKMFsrVCs98NDsLPzfb
uXiK2fD3vsTPruY4TMwURGZOb5FTS0LLBcLC9h4hRu2/FKxLKt4VceIlqIt1u3saNaU00jgNiNvA
m4y4e3JUmuNRCJTcA/2VI2lq0humSTtT2eAT7vPPPc9/vgz/5b/mV/9cKNb/+G/+/ZIX2E39oPn0
z3+chy9VXudvzX/Pv/bvH/vHx3/yW//61NVz8/zhHwg0GELX7Ws13rzWbdK8H4/jzz/5//rN/3h9
/5S7sXj9+9+ejyglVgiRqvCl+bFzPjdFWer/549H+NdvXjyn/OZd/vLMB2X1L37rz3679cdcYteV
TSmReorN5uXPfrv+h6KfTnKMRQtFmfOmLMur96a69YdBS9umTWWYiu4wrY4/++2G+QctW+XQCjQc
dh0s0v/8Az/cgv+5Jf8B1voqxwpAC13So/y4fZL63ACYa3MGcbNzfenjloKoxmik0ZBCvfJvGzw2
IhCndnfPJmDRAvOONPeExNqdBwVlKcP0W5mil0JFvR6TkNU0Gea6kcVA1ECQyrZ9JGoAyeE4HZsJ
ZR0qcRBKiLwmoLyawjMSAiCzQpeQzow0ZoQHRHixFvXratvn/hm+FntV9+Et08KTa5H2los9LWky
KjJEcERI46o2BbD6AQKuZlDRr1P0OiPulzzr0RShiMy7aU34AUFWWIUkXaXlqFc2xt/pOhIYLTTT
ml+aLOXbEM95SX4qKhWFJ3VD4DiSfDk8VnSsgRYZOgK0lExpU86GyvoYd0UGyrgGqFuPr46HmQli
+nnlxMk209szEeTtNpQk+5HHkGnfya/V951qr/u2KyBdnBZZiSQcnxkPLQp138SkA+Y3SXEIGGmC
zb9CVBmdlSNpuqjOZ3+yunb1XoCT2XcoerYq5eXTVjNVimQCdLM9awXVIQjOSUvPr21aDxAZZbGs
nOHWypoIIt9bOPZnoM/SDfaDGxF6Z0VwT8/wIp69887wMNjud2IDj5OmTuEIrWJKi03+kPn6cey2
zeg8icn8FhmXbhS/OsVEciw5J0oeHD/Z1wRxYRV4sTJ2WoQ+HtHXPoyrurozpv6tcqIDwNZwIaPh
GLCwz9xHKM9sg0r7tcg77Pf6aRipi1qGt+O4D9PmhZlRAxpbvw5asze58ZhqPRRr7LsWoi9v0GrE
K3WcqslcVYMiiMIJMExgiBvFGKDTOuTsqYjEtM8IvsZ9AYCPCsjQreLqkcuFtSit7kSRZAvPrHhL
FlS/C93fYqgpgyRaMh+74PycVcvGGIWiPW1M4Zy5IQUvjaXrMiohJhTiGNX+MU/xPYRING183CVt
niVI1mSNWylQ31SZfFM4FaFlIpLP2Kg1vCF9HPdNxVem7+56dOMndpvelZ69olM+7tg3HbI8FDsI
XRYXygW1Nt4QkXKbjl6PLb4g2RtW7EqIsdj0Bg9XYWw00GA7MdNFRIGYPTWWXa1FBMUMVJbS7iKq
pxrodP5Qe8l33S9foapQe4rKcycEMw81ZZFQblwAiUTIizF8G5XVDju4wuZOiPTQINYU8ZxUpoGq
qEg/SOFdVjBtlhNMs16qk7C1nVU9E3ZVahA2CNuvYZO5L24hCD6KON96ITzbNLUvWZ2xpNhZfcq9
NojBxMyBebQ2HgfDvNRK57wwZ1VnbZLdDPJnNQTPA+/rzqFlyrKWQE7mq5Esb/TTRG42OaLb1FuZ
ODDXoCmdk9nGHU1ko9n1SzbbTgeSMdYRuhDCRIez1LODu2p6yqOyI7dnwmjN64Kpm6GSD/sMkGWd
1NiSm+Ax1RmZU8khPAnDz4ru2wH7TUy6WkxOKh7Z8jRiDlioEXuOD5onN3ChAisNySqvGZ+k1eON
Z0Xro1hc4AYFxtDzFUs8HFgZe0tmUkTKu17CDkUQflf291I0L+FooV7W7ZPeyuwNh9f3yjVw+sDs
6nFlyxGhHMRQ2ZrDacmabUVYHHNf6h39vtGINyR5YagfZClZlWndvWGGzt5mC7hy23ZXNjGRIbnM
b2IrbNalD4BnGI4qyK+j+KqA9KSCGg6fhRvHE1C2FQbF4pXMgmBVOri6lW6xFWoeAPWVqwnteDFC
5KE/iCIccq+pXTtNMVwxkW8Rwu7G1nyL2mHblIrY50F/ak3rqp/xRSTAcvnEzhpL1j05amK7fJx8
Fvay4BI0Y/CAU8qSiFDrCHWn261z86kH6sv6Fbwvj8EmcqER5DGBFmXiwkbSxlNbz7OlzNmgjMlK
6RCOXDPZOMJEsGpby6Do5wAFzN+JD9gvOw8nopjU1NFnDIdTyiUoJxu2jX0qYYGm6IdNCH0Gq9Hl
5E3J1jWQ8Jo+5epCkfcahqGxUXpfr6h4BETI05SSIE0Y2USvoqM9qKzSlrjfqEBY4zl9c1TcUCZh
f1j7Qom95hTWCufYcxdJ7ySzd0bNYSzMIKRghPe4uo9+08iTAs0T6FujArYJYFD4w3rKG+PM6QRV
eqYxiPp6tQaDfenbTbkq42badG589h6BPRb69N0j2t3IHmUUCOy6oHGTbpuYTn1K9ak+Y22AP11S
ejJT/d5ozWqT2vMkFO2D1CtOKL1gVKf0soqn6dmJOtDtrXbvlyiQ58oQke3aneidYAt2a9OYOJ/j
DCSWhhU4a5ybON71mcpWVcpcFUfpt7FK973KD27N1QR9eOXrPN2AhU7rNHpKI4dNFqgYH4yyVw7Y
sQB0IPuedvBhaUH7/SlJgMiMkw5boDsYs0baX/ZOfiUCDMAVMXfLxKoeyWV+SkCTLdPaxk7Wy7WP
x8j3QbdDrEv2DRSzeGzuR+zgAKhZ+dQoXZFAz9M9V5w6hfcYJYD3agJi4PMfdeMbRPI7CYSW+l5y
sEf1ZHnXQdg9gaV9anteeIAVzxIyuaZxRo6JowKCGyUVGb5LOb86jVYcS2KYYzmALFb4WjEox/iP
eM8A5Hsm3GAOQ42OBTrpOdrDnfxjaLHXzgndhWP6moK095ITKoHPGR8GEPNo84FU7RelbV2SyLt2
zeHcZ4lGOf7NLPFu8jOTW74417mOm7gfz4gpfUs76GtO8VoazVkhgjWT51y3TA5xp54mm8XxcNtI
7aWN9ONQeSehF20hcx81s39W4N1N7dCW03NVGce8np5ZDG4BTW3Hiy42joZK7tX0ErvBEa/BC+FR
r5ltrLWoPWOzwkQePMm6vrf74Kgi6qVGPLxRAMTClFxSDjjkErMFg+HFBDbgWVQBTP46Kj9vqand
EiLK2+n9d8IE68TUvqFdPfJk6oH3PZXZa9UMb4XnvQg7O3d0be0U9UsvH0tVfGM9fBDxeIzE8FYB
MR56eVbn/Bs4TTn5N7nIDiyPXxrWSmaVPlOrGs1DGuYHylLH3HK/FbwLq+TQCLlMCDUQgr+BVKBD
21/6BhnZ2nQaSZSmjAFWi6ckzKzzRD8WYnqb/zeyQAIyzg9pjR2VWi6In6ckN45+nB/aPLjozZrY
tv4NSthRkz7Te8PV0LvigIedyGTrLGmMI/mYR1FoNxaz4b/v3fsXxRNFzZfJnN7m+5WAYG2d4Kbx
6mfP2EltOlZ+fBHwmpz/wrouGE9c3Cns1zUwc4040wU6x2PqyqMWpAcdRJNkr6DG8im4M33zNan8
IzCfg1Vb0Orbax3LiOszEIecdaD5qLfPZjk8J3W/n7RpN39IYiVHI0kPZv6UONG3voqOtF1efECy
WqXfzOPfmaajYt05EeJZlGJD52ErFJp4vqeV4jgPadPwjwULBMNcSund+MXRw8LXw4PsjfyA6R0P
RymeM5dBGcllnCvQ9saxsJKDdMNj4Wu7VvO3GNaITGe+6elz8H2BbxtXKc988s8PAWT2TO7haxZU
1z0IxdDmF+pwYCcynLRwCzWeqfm8PLe40xommFAc43Q6whZ9HnTjiACKpF2VhffzTwcNj3XWwQj2
jSN54nlSfof4cGgGaPVNeJeU2osKk0Mgm5VTuefjNA8pb3z2/Pw1l5gKnTWhdUcaB3l3sEu+Ow/4
ZhzeLNdZpY5/Pv+7C7QXPeObCjiJOAzdET/0YzAx9ngW1PwINdhL+NCrZKjeRgoMHfDlQd1CVziy
G3v1w+G5NmZ/T7bLuRij4Ip24XSsAT7avdzoQfPm2sl3jfVKLA8agLKxqi6KDoYNS9hgfqjc+ICx
4Fgk9iFspwsdQxZYvF0II1QTNHKYVObHJZumndEWW0Knn6lZ0ObSjO+dubLreTQyNGnu3SrnpTSD
K1NLV6j1jvNYmKezeawkwfSmsRuNcv0mIMO8cbxbGTlPQ+Yf55ta++JmGocFP/M2//8dI7RP4ocu
vEfCdIKj/X3QlAO3lrbR8/sX1rDhTfntfbBw/onkc+ITul4Pf44jx81Pw8TZlAw6Gr37AmeL1lpP
dciKiWGD/zpo09d5hM9/aV7PuLPgHDnVG9q4JZnsF/NfopjYO74/vxFi7E1tjK1uEG9FEhxNVdzq
FY5myzzUvGXmqzlPTfMUFdnxYb7vhMUz82nHrOjuBsc6kJTzRs/iyFCigycvNAPQFti6eSYUpXm0
0/Dw/jWLe9vVbmlp4IVnaMyzZyLw6jIu+4HoCxRRi/kn5xGlOp1n77aa2oeJPFfIA8zT73Nu8R3k
1r3rcK/ssn2rzQzSzl3fnr9/e/453xmO8+e4YjcN5eP8JZ4lXm/z70cE1Oitun2f6GUVHEOjuzac
YTnP6k0wvEEXPtJSpn946HMwLfE0HAHKU1lonQy20nCkysDYTPmDotXkRS/vnzsY3ktVpzcQ7Zd6
xt9l8UPzZzp34zC+zkcK0mC24VJRr057bwcu4HS+Du+/Hsvg6Pn2StPT08LaTlzYKVOvadR9n4f2
/Gqrg2o1M0IETe/QUI/RdIaO/2DwCOfuWWAnD17J7WrUk17kr2J011rjnzrNeJzI5y7M8FsUPs3P
iNvkOx3vURBdpoCo5uszP6Zg1sQwPs9ferMJvtW5ODD++6A7mV9tY8yON7L+L03n1eUmk0XRX8Ra
5PAqgrI6xxeW291NzlBQ/PrZeGZe7Bnbn1pCBXXr3nP2CbavJ+MRMU1czgmGrMNGtm1abA6+pxId
x5tNK9YwW8uQ50dUGdG2efc9nRZl7f+Cd6Q8mbX5d6skerH+Vskz9uPnzlB+dHIihx+jX/m+56u1
cekoJ2Zj/d7+sbmd7r3KibRpOZT8QbUSTLhOt63ewIibUbJ1F4us0u0hOejcYoveHybOPtsTcntS
MmF5wKy+2zaTuQoHNo1/dyqW1trT7//tQNQ60xhT7cZBpvAa2/s1oqa2f4pW/UOiJEXCpP5JyXlK
0vXslhZfyfy7/TNtek+sBA5QEWx/lLXW9xgn371DI3d5+fdCfLbtd7z6fyXevpHXpmRbRrZp7JWV
9lx5Q5i6xgmk93MpmhOYlr//fgY7ETEqgzL+tdf2ZyvcJqz7VfHTiIrKctj///XHtfoCQfJZdbet
3soK5yLuVdEH24a2ehxpjaHdMfvd6yVBSzzhto1lq/G2pxu2je+BiNY8VffdiAVWeetatlr+ybbd
0YP+Tk0Gy6Ny9++Bt11m8ABxln5ul90jNF06zYvx/92P3wsn9lXa/b62xh+6mX0PZXawSGKc1fWP
YWjfXW+9tzScGAvppn2xkWNv39aQsovV1VddGfdjGTMs0p9MwbiFB7l0mZRO+gOH16/aVSlkrUgB
MLlVWduCHJv5z/Z7Ubxq9vSa06YwBY2C//7tVnuNUvuz2v3esyA38YrbZdtqnBnUn2k0x8QyfGyd
1387nzJCsZm2p1cmntfpu+/Ub3N7Gm53kNPkh84Q+604V8j2Wl1W1zRcZa+FCceOf49c6hC4lLeY
EVqrsMFtH9JgOL2tte0Cb1t2MWX+qht3k+793aqBf7vD9l8XUxIWf7SmP203xPYV6WbzRb8dvMnQ
fKiNRkzlASoxgQjUeBRR27JBovtrVM4XdKZzPGOYHOp7URAVlWev21LfvtOB19p+FBk5x16/LIMS
bF/x9tWSHPqvqLEA3rvJ11bjFP36/e9Ndal8mQltnMvHFJRak+ff24fYXvXfTaOZ9XHutP32B7Fb
nlNm6f/2TpbgdrzYliJdXD/PjXs3o48kVVKF9O+tpBGm/PVqUBBOGfwrb1gxGbVCSgIc+OHImSlE
6+llWz0pQCa9mfeTeicXsOG8xLaYszl93G7sVKiv8D23d7EBDNzxC3JwtEJP7ePyi8yNl7z5WDh8
bZ93W77/PtzAtWhlHuGRelqcr3LgltlewuJazlP/RJgCWXJssx4b+Lb+QWIcu4p3QVqjvmk2YX7X
Yam4n4pbfi2W9m3x4xKzvcRDEW7/G4Hl7/ZygJ4OS18dYm86Os603y5iOfzvm9/eY9PQzorF43bx
tvsPp1tI6vV1uy+I5v7k52zXbXt727XLC54tcMRT4DZepz91NAhAk/x75mwPAyKaSjt78ab1twdl
mdn1k95gteWkMaqsLOr72QbRb/ZP21e0fVXbkza3f4ZUeYSDx6y2ftz+avuJW/mxPUpF+4wF/mUr
gng0/rS0JVHIPYhFJeGNozBsnmnweyXv97HZ3WtknjIlAl2B85qkjIMNN1XrIB3E22R8NMb7pGMq
lunukYQu8g+AGuZGR9wHNyZgQOBDXV5kEXG9xm6hUeGpk3sk4Syaaxrr5rI3DbMB5QfaosnBcsri
pyS1J5utK+dzetie4yt936Pgwv2hLDSXyvGc9kLuOxS6JDt7834wZmiPeXqF3FNFbozgy4Elt47Z
p1Z0xsGwc6ptMV9TJVkD/EGA6NylDYnCBVNIgjXX5JSZxTkvek4U9skeBvu5FSLoPO151o0/Cehd
2rAL82Sz+877+L2OEVzNGrIl6Mjn7ZTnsw/TcFDyV612nhdM8lG3vA+WQeatYwVFrjL85iHOUNN7
E73eh+Yi9sItvgq8CUkK/nNCIXDsvfYvQ7jq7MRa+Ez7GOiTEpd7WKtwEKy+DYxCB4zn0E2qDMB9
rcU22y1jtPTYeoeJoaHREMlt1UsH5Qu9PBICNS8eUju3w45QiEBmpHUrsU1qPNPeme4EucTyuuL+
c+301q6Gu1/tV+BaazQDRUy9dbhTYrzEijHgp9sibcna3g12S8yiXSIccgwONOIxb9p9Acfrvi51
1tV4E40STYZM3uOE7wvowF+ivfM9Kl009hUmrImsh92cDA8rEN22N9bnojQhecAlJA+amBslbMxN
og5vU4OWcrUIn/XNgbkDqYG7DTmGzuVHX7snzUqNkDwnWOGxqgIJpHdk2wB1a1LmNyhiqZqhk7Mj
MaDdyDBQ+PTa+qNqHS2upn6rpNzbKrg2q7PioGjGvwZ+aDQ+E2HhOrPrOt2TKj0E4yjEBk4ykHBk
TBoyzOzJm2nxgsAUTR/KZRE53agxF6Ms95jLV/oa09u13iuXmTfnknBdVEmd4J43TopaWU6gcm1C
Rc8eVxFNlRsDHv/jtnxhkLD/Wq5+co2+v+RiuwO1lH5D8b5s6g4lF899Xn+OGbHUPdU+nxsUqq3D
h03NK7lT5llp6out1z+zRg5OVzSaD9/LZ3IZRzbA/bBTfnDRUzOZFmeX2I39soEflSfwFSVuJIiL
FdgK89bqRf2kJHS0BdTMAPmacS6b6moBwOpHw9wcggfw6PmFgd0pnr1rriT2rU0/DRN9lEyA0MEj
A7FRNAcUESE58fklVfWwR5/jx6UliSu6n8yV8nnod2kx0FY31XPsmKeOGcF+lWWkg6XwekM9oWZ7
ETyOWFtAjyZguRdGAu+uafhMfsst+SV/rLLiQeQtIRGtBP/cE8ZsmUNgqF9aOfwOKBb8jozFXWfp
oZ2YJjyXtQ9Scrl0tR+jCRARio/AaCZvX/OAwigdeuTBhWq6HCQt+Z2trvcmxxsfJ/41q4uDO6cO
KbxknEjlJy4FUtS8p1+lT1mQ11ekSW8W0yhPZmroLcb02NvdUfH2eKCru08x2jDAachDyVQLhkef
7RIjGJLZFrXW25Fh9GEJvX0P7aXaAwf5XJT4Kab+3i0Ny7XtE7KumvrBqZX7ziaHGt47gOnZeC8V
8SoU88XTyo8G7QQasOK0Ui6DkjMC9H69P6ztG2lKWuq+p6vs4GZoMrAWcW/no1+tGWM4A5tm0jnw
83v453T6DUNs6T/rq7eKcOo0sF7bN9Jm0okacqU04QCWlTOPVe5sMNJJF18lxBl6xUw8lB7K/Kqi
OtPuZos/xU3cHGS1nhzTVWCh2k8QOa8KJ3K/UE3g6svqIYgw6HARUcRAFfNjLs29M/QPitODoe1y
HliuPtEQxtgtwWkgB14YLLr50eiXgypoiNtxbPj8QBe+iGEwzFbF3uUAvSvL4WdtURAMciz3cTpy
lmHHMbEdxhxwEMuSndqWQIDUjpCTnNIO1l0diyBjhHAEGfKQ9tSmMYpN/th5X81QXRQPTOL4MqPn
DciYawn+fFmKwQvicbgNBjcNejQVd15aa29I79i5ZveP4ir0qGHRnISVHBzmxYEy6X/LviOziBCM
NXHLXS2dswaek6RM8HmJq0YaA36ka8CVVzneCJGP/b7FuckgcIevGZbhSIAeWX84b719a5FhhtP4
y14cmvRNsS+92MOc52y0mzK0Waa7oWqKncdpKRzHAcrKEFrEx4VlVrLPVcRdJM4JHZnd1DpI1m7y
Pe598DHKoeVap2YHjYukWYyiU6P+GcVGuPOWLYhORGU8R8nagj/11C+9BFJqb0mvbnczBwArGs6U
sJpGNIZ2BY6FmQchY0iKVSXo2TEPlYJSz1U/Nmh7GZ90SmvkRE9KXVhkQtSlr7VJDmzWVPdNLSPg
QQAGWpfhugKWUlUuQ+fAYarsQGdXitoC/Wznund5CjXRMVGV2o5GKoK9furJ+OzKDaNJEMnJaixz
w5WO4TSz71g0pGIHbuTamu3B2iIc7MaYQzh6z5MkRthS5JeWJXaIm5bniOUAfYU0XWzbxwKeJe+I
X2NJnTLIGQy2rDHwCsDqKV6QcFNPpkZ5VuCvqqA5STD448Uqax75e+OCCsmUhwpd0aMrzFBocq9O
UwYZ/WGkRITXxo42KuZhLtQgsRkLrWN7VBfjbtAsNWgkt7uQw6dmHnmNo2Hil5ECRWulvVRhXkj2
FRU7vTLSiiLnI3HIFrUw5BKhcU84qOtCDqrs6pbPYLFo59qEFMCQ51LV3NWcLwnoM6sLS2vd5d18
UDqVHYxTlT3RjlFgwiiWDFBunOp2VUlb5YabNuIOue+7uEcwAuIuqsmjcxyseZ3s/yrouqmFSe+1
jQ97biCaN2/Q7MwlZf0PPTwtj1xzAj8g5QMKba1GjYrMpU3RJG2g29HsGg8GSW5Zit6sR2Cm8n3E
VQOOzSAF2clDEr0cMYIwQN1I1YCscdbjnzxt3rHpMt1DijOPaOIHwnK7tn9Hdr0beb7nre4vmXub
WvNhVIiAlqRrrMtF68CWgyZu8poCWLmVJjeW5rYfrlFeSgIEGHOHSll9rAKwCijvI8LQYwo51we2
8xa30A7k8Opq7kNWg+FSOHSlmwpBLwDKIS/x3YkY03EiuUjpAg45EAoa1HKTuY8tp4/qNiFVyStg
ojnTr2MLd4ebF56lEtaoNJznoVD2RHc9IDL4Xjw7wDdSsUMu59Frj2k8P5mymH0zKZ7xtt7nWX5L
0jfDBoejkByMsPje6cSDpboXnbE8njwYzPIL3tydo8/HUmM0aT7qTu4j9wBf9Zw4XoDolxuUaFsr
S26VwWcjGDBmZa0NuZf8Tesb43qQVHtGlu4XPkzaIb8du7DvPyS8UCIuROQmoB/2Zls8LnHH/HaD
dYERDCrZPFdJFQnQjG5CgpblrAoDa7T3oneixeX0uXUt10z4Uzv5VXGfZU23a8oKH9z8iTZz56rl
2aDnT2ybVuzS4WzXw2sHWcnRu9dBaMwn3LNwwaEmff5maCX4bnMhewfQXjcA3ilfljJ+loV+atVK
BHlrPHRqy5AeD82ut4tvvSOXZLmsJW8LleEHM/AlMDhwNLiJ/VaixxcQeMBusnVmv/roOScqXAJc
uAnUxwpo1djCWeSAfnOyO+o82hBPSm9zKm4RocjhLXfgjpULUhd3KZ4JK9H2WjfKwBH+kggFnzJB
XOYpa1E9c4TFgGXIYJG9QDlhXclAh9w9WPvFNu5ArOlEgKbQ62r33A10wBfjKW/GJuptBVEZqg4q
qXto89l+tJ+TLPvtcAQFTppYDEW1l359rPrmj9wylIZSZMFEK8Jfi+0Q41h/O3cDQA6o0hRmsBve
8AfsEbJoqV1znFRNI8mLVtYP1S3vWgOTSTxe1VSQcJzmH6rGP+2WBuUJmRXwQZG+L+rwAJ/+sYH4
6OODpY6DUAKTPb+5ZT8iXcIAmeckbAhm+I8xx27QldWX7EGYuXK4QYo3I1g6dVSn7h8a/KkaZbFh
XNutm2PUpyb/BhsYkU3q3JETZYAIgRFrxCUBZ2vcB5o7qshVpvkgDRfZ9Zy/MVJBMz/bp8UjO2fO
VN+U+BWy/uCtxI4IFSlrIrUjppky3MUibVHcGGuko8BFQ18Jfx7AElt6jrLWjsuIMKsjwNY9zEUU
16LqoqpehyCVKF+Ee7A91PsJkbLqND4ni1VT5c1pZPbeXsxJeYZcfuXO86cS4IcnvHTXpBn4214Y
YZtS94ANPVbq9OjEicuqJHzJkOKxa0m2caqb5N0cVAfqIOktYueOyhp0uVAuVb7s1JTSLO2YfDs2
cfFFKo/6YGvnqR7vU21EaWY0+zVLvN3g8CWIvA9lTrTzKr1IU66dpxZHdQA/rOrPBkLaT5tIFrVA
I4RqyhftTM9Bh/LmCXLoicHax4IxStfYCs9kJqwzYgV/MxUc4yQapu274AAW9Ovo+bZLItOkYFzu
RtXgjMCa7HDATpIUQ5yBRV8Es519dCR4kwpFQCLj7SuRryCvN98Mvtr2okGrmBbqtU6h8m89wPVC
YXSsDeROAWuxx4bYdm38dXStjMj6Ksh5bdTr3PEW29z4M63s5o4+7PO6V/flkp2SfiS3bRFllHND
pQn/J3cwXNU8iiiImC2XOQqRyR12NL5Qz5gWodaVvQYpCX666/wOPXiV0YR+wrNEL/OTNnFWbgWB
v0M/nHLDIx8HhjxaMoMufeM66IE6/cQTVuBcGd8FoS+cZi1U5jQU+IC6iBT7Nxurkj9JhiPKx+MY
j+3J2lK5eAZq11pVIqNXzRMbxBJUtUBCmY5ELWlkq3hYLmjyPKPzgBBXtvcrFQHHWZ53zbIdo5oA
TCT56+CKInUmNAxIwDtGfBW9ZNfsN9NwnFUOWdL6HSFtcWhkpYmc+s5bC2RlwugOqlFM4OKo7DT2
dSNBAdTptePrY15Hpo4Mnv7zh6JzGO9JC2DfpbmtFFFrcfgczeE3tVGjNNxRTDmwYfTAhuhGpK/d
WL4Dqywu5WKf6VXmeLboqlde/kvE7p3XdvnV4jndDItyGl1iUOY5rFOvfGnNVKcA32JIxm3oUdx6
LBTsOAV7xWLLaNJTLkip7/O2o4/kto89ZRNacNxIMUR3xqR3sjaT64KwByS/lwSQ/UHqxRPLv+gt
vm8ymAzyH0YtRZC4qs0O3pW8Jjzm0MetDf1lNgbrLMzhiZPZfO8qpEmW8mIm6ufmsd93KXovUHKP
MLo8hnKg5mScnnWLs4bQaKOKxJgDexF21LIEDjqrIVkqQU4QO5NpawjMBAfzjZYTDMZTmc/lqSyB
NKux1zH3q57J2vodNHD1CSqulpAJxpqyRm6ESihFTBPlm25nVW2yFQa7R0N0hyzFDGb8OI803IJB
LQfOchPjznp8TLN83S/MaM/bqWNoIYhWTU28t+OuwazU+wIF/h2l4lRjuF0MRhUZ7i/F011aM8qT
Nc/FDW0p3Ug1jsN5vBpa70aTrF6aRCP2tM2VSHbsrYsSYlygVrXrVN3RT/seOQgas3WOjcUOBZrd
HXiVlb1wXF9N0+KWWhueQ6s0fGBbbBxY/iK6kEWGhDbtFpXQxdIMZYpkM1+SkdG0pR9k/djmWKfk
qAhaopkSzBqJm5rC+tUMY7+UNcJMklK0boiWOvN8VfYPK3lwfgL3DBVm6/l6XdIg7fNQDtrfzoEk
TceXWqhUAZUjmDBSz6NeE/APk/qO6B5+ThOYS7UeSQ57SprxXW+Xk9IRsTikkAQr8DmB4ooDfcar
aXHI7DuYRxpdt3BwumuDHeiA5/rOa3C76R4KLTNp+ktrmk8u3s54C1BYhgfVziO7Rb4NJ5HlOD+t
iflBC9DZq4Z68MxtN/ceyJGlvp45s8azi0w0I9gzzsh7nfk2aF2lvmyzPpz7lcZCs9Jo72ZOjNne
smIGqQKs9mrvOrUqwob7jJ08/zvMZcsEFwMgn+w3HvvfPhqW4kts4+TFlA9Laj8XmvWdVLL2lQHh
sbkiN3JJMr8vZzTw3r3EmHFwexPl08QoKtPSAFuNFnDMI79LhQuWd7bNNKz1wiW9Jwo92Qu5vCW2
otNGrHB1WJO9x+OlQhDV4PGbdRWVNc+iznvW1fSm6OQ9mF6v7giLvzWO3bP7Xx1OjgcqeCpV59HS
0SF6NUrDnPtfrrI/KwQTzOSKBIKxJSpm5mZFN6HvKp1Ht8QbMd0nbjVey9IKl6V1b22i3aVEt+0c
p55fJ2089U4ZB2li4twrdPVGLvTf0bUreOp0uIhLRqVCk5fKi2S1obWUk6dwdFU6wdNhYSDjximd
WdWNtMKaOX+MB3NNT7AlVtJ8SB7TNLLge85XB12SRmVVw0BWVM2MSlSE4AENnV1cfhKAAhJBGuFz
1ixI3JoSAGz9XsOlDKWROj4XL0W9quZhNvf60XKpASDbDUwu951XJ8C5Q0SagMFNmt8lvR2lsprb
8iKwJQbgbqvQdgvGXN54WxfnrTCz5dul9QFBvtr3WjcdAJsTJNiFc/rlkW4WDmR674Z5Xa96o2DJ
1KeQVZ5dvBXSvQU0h2p3QaiIfTZKdJrBmqKdXamZW9ns43NdGFK3lZ+N7C+LtRBILpa3TCKB03KX
ZEvXo4Vn4afVnfupNjR/bqc6dL2ZRwoVXqQWHckvc9wwy+Le6aem2w9OhqLpAhUcLnC7xbTlLvgq
qQrmINRJStFxMpqL5TiuzYcyr3z4ld5Wn1Uqc6pQx5x9qtcNca+8Ijc1CLZbcQ+rehIu9PJ9tY3R
oUgG+hZdE5y9S2A1nI68stp5qdQuOPWjjA5imDQJxgm1txgWUoKRawgx170tBtPBuE1CXBizLwxC
meK13enkHxw0p0IRSiZ2tJJSBw6BM4COiPxSzOK1mmYiU1JyftDTtdpq33XGFk2aDj/EBXLfp7Z6
aeeluRAUcGoUWflpKt1PU+C1qLOZnOrZutnVOh1z3ehYe8yyEP1+6p74GFrg82OJH9D0xvJI3w+T
VWnp92Vq3bWONe012jqnMlO+J0x6J60nUXaaKTt4NMWPLsdFJauCEagTxh7SxpMKuf84vaSSmOKq
dV5sRwRIr6cL1GA/buVFq+M/bVNIdqVpX3uZ+ZHeMg/Nkei7O9uzv2Th8dW6tSSCxaR5MGlFCJVV
DRwjzkNVW4xH4uOpAmv76A2On1r09FCVk4Op6no4k94TxSMRHDJvykiWeC9AIpdP2JGeVXuaP+dh
C1PoVuecmap4klAappnRh5Zth40seVFzJcSdoJ0mHDhu7/RPnM1fG5bnJwikdJEfy1LbnIsQzRXj
WSGojGfHah0x0e3wL/dhRigXNpRquTk9vaHWy3ImfOjstQGpyr9fku5IE6O5IKMjENLdmnhjEV8I
1CM4xGoaH/A/xGanXIO+3r6gKrcuuV0T6omldLXHzwYudWTaI0REj6xG7Nu0Irzmqxbtz2C69suU
8mU5bvp3Ml3oPKSQPiFWWSNJuXvuvHW9yFIzw74shotKD22ntcqtR6f5zHglLNxkugrRFtFcoP9O
rSrjBEUFbLeucnZwArO4256DM9HLeKx/xnm9DIMT37cYHGj6zbF33856S5yrK2D6UofinZsZapHo
0WGD7SUkgkaneejYBqknnYm/0zQRiRGNheprUlChEeu10qCJOSD5naPlLHjgXoLDKRMZcTzUubZE
81IOaOMFqHE5eafCVV9F92PpTMDHJWcERVGzBYtMVEuKRBRJXrq30U4UF1QCybwvq8M4aDbzJJIr
E7Jptmx/lu5Nma8TzIlQEHhKY1JOF0YdvzgMe99ctQrZrvNSD6tHed5/WYX1hSVOnMHF82xZ1lNG
x/sympp3KZC7quWknCHhhVW5aM8aGIAnqNu6Ji9Dm0/nrK31u//+4jTtjUM+0x+pk2SCnk7qmeO7
QLiP1TCB5bZwh+uGEg0yqV8l8WZBTa8TLoV10hYt50FvlHcwnGmUCKiq2w/MFBP1bDn0ketRTaRL
dVGYTdJZxnlmeDx0O5rlfjGm1W2E6qAhAsm1WoW8BKpBk+ZTLehhGtOkXwl+Y5hcdNqxHNs0UBLR
hZaht2d6Xy0/9dV1/m4u4kioyXTSuiTj7MECTJrqw845lnp6rkWr1jICkKp36WcOGHAwrwM+tGva
cSuWozqf3ZrAPWLfALdISwSYwIieB993HfB27b1R+bRUzF1L2t/NKsvUSTP75KLJpeEkuClqeped
MxFu2nf3lPTME4ocL41R3w3MioRe0hIVeVgXEky8l+DMMIlM01byF9nM1wOOWOekVeSfIc9f/Vpp
K5I3YFNXq45mzLP9EmhPwM2VHUlU6Wi9x0h/K5LT3EZ/K5aWozwK9YPn0clNx7K90Achh2o30ob9
7V9zrZA7rU7n86iPxvOKIa40rtTt7ouaKN3ek8aNzdDFfk8Dp2gbi5HM8md08+5Aqz/QqsJ6QB37
KuIp1EyjPgrFXU4qx2O/NRSmp07m7JWy8ELd/rv2uO5cHjxhk9rrvevGcExGQs/m1PCbmd150Lji
a4NwlxCRbC94d2nZVed8+yUrc9oP+vqwvjqmQvaIQqvISSRCYzk3keGl3QNfisEhF3TxOvUMvlUc
5nrssriY9YE/wkZcniYqtBvnlXaL6hM7ra/1e31pnxgzKKeebPqj4+Yfds2Jc5ITIVVTJ57amixl
i8ZyXpqXstJPCmCP41iX7UGCWagRkF5YJe6V8aUDvguVIrNA2AAYzwTdBKZ77MvV0JVXziVfBSjg
yLSoJIxtdxrSNWeuBAOehXfkceoR0pZi+C/G6VAnQPMLQt4mWieerKxDXooUvRpzoyW+xi7PRBui
wqoK77SQaBGoFTN+IPb63pzjM45vm2hpfF6Fl3/W5QHrxFuyIvAYnZuszDuXfioeMLwrmd7EUeUS
wTOZJicalCkP9AoHBIUGee4qH4naTt/H0/hZrvTmdINZkKSPdSfJI/F0eWXM6DEMNrAG6uNbW3Ck
y8rppqE9CJJeNJG1B5xDU2mun20XYa5BNqWsOwJw6obhcqz7Xesoj/ipOfFj0SX0OMclpjZB31p/
baUNl+mbLuXYkUirtEt21YuXQorlPfv2us6jCLwllk0LShUp4we60NyKeMO0O1bjcsuKXAvGwhrD
apAqLX30Q61Nr8grb5mdP7L89c0qilJsIM/TzUi4dc2felXbQ2HqOcMuUWMub2pWU3LVExlItbp5
pYrwRojTCsvgkaN6f8Q+1uyGpX8Fn3IY6+Eo2tF70+r2hwY6EH86QDO1sDknjPNS8xQj7DANFV8G
VgomcDwoaw7D2FElHPvpxeZ8cUg4HfruAGdPGYnm0hMtJKiCWR4JqmE3WMciEcMLeV/Balfdez64
rLrEOlJrFH5dLAlyvtS4s+d2j0SFPVeqR+JwaKyk2Xw2LaKB0tRPZ9EGWW66qDfy+TygvMCumF4N
q9V2WUWyALFa5gbeZ1/1cRbyNtdJDdssWQJSzIjyS1NC1tecIL+1z+44Slh+1Sa0mKVGGr3JxBOg
3lGtFHlYK+tOUekxVUv31RI0ces0k4ySxdYPokY7STRp9ejUw4uSfiuATVGEceGkIYJhFeZRqgTA
EQ830e/fqiMPr4ExX9pyXh+dHPShip1qItd4j7WVTn/BpY/jgWmEaH4Q+thEeCYdeSKVFliLVe3p
jHyqA4nDYoxd8PwY+Mmvrc4EO9wWGrIBrtuKw7gduXCZghwZlrPW7d4aHA1rU/bM8/JHQ6KjVDEB
BZy94kkGEyNe3B0FqF5cnVxOj0Qu5vPtWgGLATCwJyjvqCEGVLFqngbXSJnOsO3POrhWwg95mWFE
C/MZLx0DZcmZZYFZc/Gs9atLlOq49DlPgCZm4MmqRn2nhInWwjpaK/ugNkQizmPvc3jSwkWf2l3s
sAxIbfB7Eb8gzmTjG4+UYiYjlfjZLOKH3OK2zXUv0L3CCHmARGNMpltc8gacavjA6qsHSje+OZtp
BFbZMencY4/rm1Ap+EJFlf52TOz3I4cPonqtiXur6fzGWc+dZmcXFRHuytSMxFjcdKZ2Wwe595zK
9EdzcvcpXaBVRZhQUkeORkYPR/YmwjES6juVjqtwWiayBSsJ/RodPWzlcfM+88vBipFVMR48Whnd
YfqQNlMb56IOGRLD2tlxexLPhLUNDxoz/uJoFKw6aecPBOLMm0yGawHHAtJZSPoqBLACIxFCDzq+
nP/8dbAvi5q/phl9ghUJXeR1CoMghv2mlQ50iQFGkiya+Ek9/FZTUm2N27C2sjxavQoDUGPR1pa8
r15He+DFLRFNVF+aRBqZk3LfNT9Q5MlXZPrt21V5NxErcyyzFgaGcaJk+KGlAiaZ6nWSBFyNndgC
szoyzKT+UDBjkWX6UuTKzYRjoua0vi0URvgl3c9cMShr182isQz3dDXouHevyWC/2dn0K1LmIWu1
4t9AZ8PuRqZufBELi7DsvXWvlQ3j4sbkZGx5FMwcYo1MPCxJ2wU6tELEg+5VJPtOyTHgLhaJHJz+
GAF7O8ISFfrKapR3+m0U9cPMLXcwGuz1nbbwbGurQO3IU1Z7LIWy1c6b+VvHoLTz2oKGL+MS7ASL
QBXPgQQWLhFWmnspScyFn3nVXL2Nlqb+Q5INYg56Bj2hVAtlgADTDd1nikChfCprfh1m8wlZVL9d
pufYweldFUx6qzjUF/szVZYpEv0UjDUfO625dYQ061AwvNN1BSyYHs32tHGNdvpv1Wo0PTdf8jQ7
LwoFPRMCrMrJYh8TD0mKy5x3Mo0D5VqgJ9vAOibBBi0aUyjdeUmNeJ+NJFrGK8OCtL40OeqMfnZK
BhtMrhlCoO4ofrOhfcyEehFbZPag5+QO2faTUMlTj53mR8buU1nET6sgesU026DLHljbkmRxs8GV
k1xLoT/Vy0KdVgb9nL/nTBn3+X+YO4/l1pUt235R3oA3XQJ0EkWR8lIHIYra8N7jn95XvB97I7nP
adSLqEb1KuLue7aRRAJMpFlrzjFHTK5dW96NOk/t0EKA64C6lPVCt698BBD3M+vdvHdS60lZfB6E
dxZz8o8FdDW7f62pVIBH++2rCg/1rKPHQGWQ19mTOvd3wuLBEiEbB47EInG8sj+ojvFQDvU7W7ph
nS72OsvdY5C8t63rbMFDUuqJCwQTVvOVxqBzeYVEBurhkJ/ytZ69GwWbs7hlY8DJ1bcselHhZSD8
iwwUHDOFhRtKL6AIjFFFiiBxtoZriT1EtT3mOSqKrvhoCQvbGeYeeE2zpuaxr8B/ICK86kuzKwLx
vIx8UIalXDmMEDDkYZCfoglNgbPTQzbamfa8TO5yBHjxaFIzsxvxNbgzW6CZpnAhY9AWJxZebGi0
8Zx29mE23pvshVekX39XqGiNKFzrlzTSNsbMMz+Sh2fkgJBjzeD4M/y2yVTTSkMmxqZlH+moOdOi
OKrkBmeucoRf5fTjmjPVjiAlP+yQRRqZ9WemNVTH/dEdxvsJRSVJT86JFEFSOA0KWqYlsGDwsaAi
fHbj6a3q28QvF6qbhiwWFuOEPE3/5ZPJPVcf7nPhV0o6e1MXi5XhDDjTZGOyp/ts06xMQtSDTaee
c5iBnhIoqIsJNiOt55kI8Mqru+CM/0hZN7l4g9FCaGJ6LAuTCks375BK/QnGJl9FZ7elA9P3+qto
0wfiZ09FMb1Sk32IWxW4STPdNxG8Dku7T+KfOo2qbay5l8Qen0qVqCoyI7gkIj7H4Y9NkEhM78PD
q7QNpWSKtOtccTQSIpF2FLPyFdMfoH78PtXqqUkVzNKsUMPsfmS9/ubq7KQWamqsqDpCZAu2pWJ4
dU741YCO2Elsc2PS89uCd2fyCYkQnRGT4CN+g2i3YEkvf+pS3Wu9+6wsVnbU2Iqi0lATDrAUN6vS
SnZLaLMwWcvdUuv3fVqJlSbE2xK7R7vDLBAm1YZj8eQPhL4fgP9lh9vvtBJWb8wfKaYutK91y9xa
LZrUrO4/yhY2IyiGkIOl+WfqaEIBNWnWitxVCidqNnQlOnYk8Udbxy8hXa/tmKdXthMHNSOwKS+s
UzuxkRmEshkyezXUjelnCeXYJO7erZZ643JyI3rhOZVrQFFrDAk2fIzV4EQ5DVm2DQOZos39QgNh
zWGtgnghkKnDaNnQ4fSWSO+2XZI33lT16yq5N8R0noa9HRnRRuP1mPvzP6U6GWxnJGxJxfoBiMYY
mq0o6StNRaduwUksdM/9TK9XTVgMPlnTJ5CpA6wW592kZOOpNgV/eWzR9Yirb3dkhL517NtT9Kz4
VSqbb6LeLry0caTUH8NCEtT7wZk5Q3KeIur84HCWBHYJjNzmkJ6Z5q60sxfggZxds4azcILuoxX7
uZGU0FRRkGYRiYa2AwikbT1Ph5Fleu8MM2oSaoQb0Tv5Jkatn9JxV/DdHPqKhCeXekOKkNyJ63uY
zJSJ0gUPV4zIbuw+Z9xVd2XZbMuWtRxc1bLFCb54pn5IxuZaTGOzV4Psxy7y8SnJ9NPQUZt3neWp
Lw0O2JR9wg4qEN+Sl3hUg6V2NlBswZ6zKvsDN3BlasrdFKXOvlfp9zjgBoySawJQUGkoSgYz+Kz1
9phnmuYHiOa92W2ZFfKYvoJ1X0aG2AS68lHkxNy6Kid4EJVFRROPwF+NwFjF9nQTXXZRWO9CzKde
VGQSu2xYoXrcQaj4nfuMpFWqMatx0l4jKAFzm+zjGrHqmE1/GqzjtYNgl31HtG4CCk3dTPozssHv
pGvYmOFa8uqofKJzecl1FC856pyopoijUA+0xoF4wcA8IXN6M1P13ubkUAii3iCkqbumTjHMWQgA
kqOWjRFRNna17uSwozCvtejAhEUb0+kW1GrUCnBeCIS3FBPWUGm/UFxGbWjg5wzsfdeNGQnhTuxl
QG2oAeT7WjEQvSPKx7gAN0k3g/U0WtG25U+AxtfNhMg/VoblECXl1i1GTu8iPDSVcjI0ffLVyI4h
LVEQSjKKZ6kLo7yKzt0o6KTp2nOkUN8nmLspxdP4WCy0AuZ91Wb92hyAD8bh51gZZByOi9jO1YAx
E0Ec5TWTsjUFjonpl3HOql7QzdJF6+Gu90wmJ8+c2ZXB+/PaxMppP81/2gGxo7FM27AyHlpgwNuZ
1mY30QBAA7aa5vldb4GW2vPyroaYZ1FYyCTvau9oFHo1g0FnDSoubssmvc4xd7X0DpiCJqMKJFMt
gdq0xHMU46OmwT3NSnePmyIFrBLYyKCbFwUgIGfkuEfbj6ayH17sIfestBn+wnj/RzC1lzLnf/8V
nfa/kqSm8ZSCFfvvSWqkln3/3/9zAVL/eyOzyTCwf77pH5CabvyHmBn2Ng72CYPTEeTjf0BquvMf
tN8WsDTFUhXdVPmnf0Fq1n8UrEsuyV62Anxdk2h5jt43yJrzH/LKTEBqgJtBn9F9/5+Q1HTF/P84
0GRFGK5qEHFCOoVu8sf/SlJbaPmXiN3RjMfGU2cGK7Lq8TJjjVwCFaZDcGqROUrfV44VTQ35RyCd
Fwf74NDduag2o2Y+SF+b/BppiJNeNx1DVhgsR/l7+XcM+V1gD7t5di9UoL3KDh/l11cpljcHUIGx
HOn80w+yLta4fIOYxG0UoTGdqiOASixMgfiZk4BYG+HL38cFhkz5D5JKID2DoSiPVjR60k+Wj8s1
7dKV2TVvCJu+pa1eiTnU6+Gd/Fr5lhazQm/R7Cpr/nP7flyUXW+92/pBOoSlZxVMS5ZON4AJQYtr
V6iHaNRuNkrpj5TeOXWRkgHDt5zwLE81eo/qGVzD1e2j6zj7Mj7l5rDnYtG5jWAQ0PL2lxqVHfW3
dbTo99LqJn9JCARn46s5i+exAs5WuMzSp54qoDSPas03MpizxA9I1+nSjN+6Of1BJlyW4de/NJcI
YpA1olsXCGO1cUeHijKwynacN946n8FM0yKXwoid/KXL3cxgPEkIBWXcm32fV7lEKo2qqDvfwBQV
FNg+Osn3GLGhkr7ExQ7eU/cYNUHgmWjhMiU5d0N0DTOWxip/CkLjYtnzhsqFL/3iBTZy000vuo2R
O9fw17Cyc63Szyfv/mgaNwMjuxp9cb4UCbLo6v65TId3Vz+50heP954MqgtG62OH/leTXyMHC4+K
Rm4nvnIctLWVvQfRoynIm9DiBEMAgJNgoVVFuUMvLxKHI12Lt2HAhURzeIWH5VcYW6TFVNIxMMs1
Bhw/hoATIGyXtl01j8DF8IHH6lXefvmLvnRn2F9jHV+gad+gOHXunqZMoSnIGo/3U/5Irv2xUgio
x9Bb4+Vt2/QimnofUeGwE3giS/AsR/HtZt4ev6WYv29XkPfpxQRDUEUpnffkPij//ggqK5dUc7e2
cHZTORxFiEyAq7+9BKgtWzP3+jJdy6B7kcwH7FR3nfkESYctVniVN2IyeMTK+O/DMWj6XWilG3lQ
cobsKD9q6eWU/709p1isbfb7wBacWXCj5WMKDSRikGviRxvET9G6H8SFyU9qiMyntguQvvMJReME
PWT4M2jHIJg/EZ3unT7ZSgewHHD9QARuT3YhY1PFuU6P85oWlKWbc2m73HZgM9KfndqnFH4KjxEU
Lpbr4iStqvLhndv6SVdk4fsHJsxvZUfXAg21McdPkgs4/I514RVxdAyABCCKe9AoSJhiuSKxvY+p
x+FleWi00U9GKqqTc86g+1iLeZlaTMJpf6R/s6I/9+dGUTEhsEz6ccCu0VThtQOLHNvKCYbItZ3c
H+Mr0fLvRp2eqS+tb7+AAtZoEZWro8UYnimpV+wk4ii8n0BUDGVxwYmDI3On9+pr3zzTUmIbWlwo
Qv24cFIS2A3k1z93M8oGSQsYx/JXojPaekSZs9CDE8/NXN5ZksQkTftYkV4D7J9OvctEvxsM6zM2
H+Qn0wFduP2XR1V6nHt3vtFtzGb6pvPF9uSekCvO+/HTJNo9sjjKjjjceQuKmPA9UxxzAcvyZ46i
aBGSV4kg0mE2SKQLJ9hvyZCYi3ItuT6zs8CrqS5aPD6kFhHKuMblXFwxcwKkPoaC7WypX4l5YAwZ
b6lyiML0UjB9Q1O+1kwYqavdA7ilMJ9e8homzBQ9DGZ+jgVV82KBtgORRYiDwIe0uPNZNXiYStzU
kcbD+kgWL03G+U8P62WsxJdxljNO1PMFnQjv0yFfy7WuWJq1aJuDHJVSLS2n7Nm1XnHkyBeQn/Rg
Nb/yeyc2pnWcnYKSzFije2qlO/v2fWZ9xq3w70RE5t017qzvlqqQJtZqAbeWSbEPxz9azFa8eqcM
cm8ZNr01eZf+cghE/Nd7D1rXo6nEXVvJGUp+iRz78sumsnnVcYkz/OVVyUegKOfDTL+BCGg/6ZMH
uazKS5CT34IuUrTZWv6dhBtJrouR6p9tuqNP8z046gEh6HrGA3Sb6HIlgS7gviZ4Evj4gB5c5TOZ
6c2rar6pLCOWkh1DPWdDn1+MqX/UB52jaHSVbu8bmwArswREkX7yfYPeyJ9RULKzk0/pAB+bAEkW
KAt+lqtpV/l1STR5oXAf6Xb9fRu6FV7phcMeBjEvmp0kdCy0JQJTvMrpS94NSlnPPhq+6ygnf6bG
XA03RHzcySEuh7emZ1RpQd8vV1wDF+nwlx+L2OOm/h3z8Vv+Sf5i3/2j9BDD4+HYqPB9rPg6xPkl
VdGxQzelOQ5YCXyF3FkoJfyr9oWG/43bI8rHWa/eb49mb3Sv83psN2xkaB8wu8rJK+rF4wLnrEja
X7nuWPF06vLEu20CYOYIZEZ12R3kpkp+RLcxzfUtnMrTOjtOm4TBLKeP27pY6l+OMb/KC1YgwMgL
lTegjzkqDuVTbgbwp7RVE6cvHCo+i1ByaSSchq7zitb9uQOSKBdreZscYwvj8FP+lsRbvtCaruBx
/chUH+RPdtTle1bnnwSJ0j9PGwNpYRpsk48q197DnjmWScwo7C9H2//7RxumGdVMpbOf5uknVmvp
CLzIl7k9GGXzmIczRWDqgkwsDoQnyLpragr3C39u8w+jXF7l/B3Dp8Hq+xnkLor0aiOa+drA1qBp
fE8TeI3yeK8F2PXDuEtejDhzIflp7ZekQNI9N/eaJHVb2VifOkP7aUas+wsOxljpiwOYwuJgp0QF
qDh/fKXpfxVBlRg+TRFk8zothmQz2+NhNmaS7RuDsF0inxBeKBi+8VDP6tkNEBGPf9Adb+cZK4FC
kCoi5ao5GLqomQvfa30L9rI+NPji9r0bnpYif1Xwge/0btfGPZceLesxIbwnojJWavXo8+qIwclH
MRf7YaoMbd2ZuOfMBuMO/eVi65T2qh5tcI79/Dy2ZNq5lQoPduwCv4u/G52iiJqX0F9jPdiQ6vKW
xd3oM2+i+Klhs2rxfJnGcdwjeMLFl1ChNzAIozqyUOD3Yj0RerJNBTWavtqHEe5kl17QCoUIcr82
XzZwEJHLil1RZnusQnY5jXcLnRwNtMlkO2IjMgthZ2mhpOpX5dTQ3iTQiGT1rdvTOUrZi2xZKzZW
Lt7nmWoHMg3W1chBdDrT2ws9s9WwLMz1VzKkhyEfCaaYsg2x7b+Fa9Pons5pOclscrFNy2b0+yX7
6DQF98fCR2VwQiZ+uXY3hTanXj5MfoyRzct4Y55VgYRceHHYZ36vWPaKqJF2qwn7LY7NZZeEI8bR
T0zztWf1TrOrq8kC9XNcbMO+D5tiQZauOscxdtKHZGQ1HMTLgIyRE7zdeqahvBsN5Z6l5BU1zb7P
9W70ePaItQ9hPvbCPuf5Nzvhx76uzrOgG6/Z5odeWQR3lgJ2RTJSxcyv8YJJFVLr0qjxbhhMil1Y
+opEZPswLX7CKHLXUTtcwlFpKA/hxDbN72kxQsqTFdCkVLXup1pJYEI5941m9HdgXntKwNqHMNth
A2YV4SEdfT+oghBbOjIgajXk+nHWMixURW20yZoi8ErExKPJMYYCxORX+hdexga9SKn6VqHCMMZf
UZV7AJYT2IipwYQ0PVV4dWFr5yrrU+KFRA0wowdADTEu21UnfKKX0JQ6FBEHSCRdhosz5sONSOoo
7Fbzl8ikj8N+YQwb5PihONNBHVepk1+crgFvuSLjHYdLAWyaPCUXOFOj+a2dsptIfiqXTm/JWdJO
E+4ILvREYaQUha57RaT7drFgEsatrKu8l/hBRVfuu0mn+Ub0oyd66GMBaX1YYp5iT0i72xaxHU7b
SEshcYwwIOwsvaIPuaCC+8i6+CnS6gPcWnWTtVzH2BrAEgsVZw66oa7y3JgeXipfrFcYRGCHLZps
XtvmLuFAwWHMekAXCuyaIpptPwlGdDq19pUsptjy7G6Vmdg+BBKjDybgTUndjyZqdre/iI0YIQY4
HvpibofMrHrLZ+eb6y/9EA0d9J6Wk5FbJBu1qXeCFopiBc/6zGc9pLR7o3zEkwhMbJ9rFmxOxzki
h/+uBHeYxeAxjBnTihqauKj1oz4RATBHCy5IlJNxH+0VEZ/GgT1Gry90mY0D8VcFlcuKYK3Y2ZgF
Px6yyrzmaAG+p6ckPdheTI6Ma++HGWpAQLUMPzbYwpT0km6yEInv8yDDjhJIJ9jkHmZyl9YzXWn6
iRgAmmkKvT7VmOtsxCot2jceTxxE87IOzOBlSDnmYnk1BXW1cVLwbi2lRwcbgIDS1F4Y/UAXB60M
zICx+UEgIgOSABdvkK4oA7bDPED1DTPqZ7XqIkz+xfDPe6WJj6hk8qfBwFPCqTRXyic90PHgRHa9
lRz2omRkolcn7bpnViCmAyWo52QJTzlW8nGw/EUv1kqH7VzrcJEjGE0W5YIlER1snZ4s+jrrMOwe
1RR6RqeiIyV1GpkKCmpR18N6pM9e5Vu7xrGWuPgfaeveuf2mcFhDppZhgMtkPxoxojkp5osEtm0j
cLsVSx9WI9opFFtaWHl4/lClAjMEnIRBRc5eHZjZoBnsO4ms43iv+mrm3JXB8lRpzinvGaptlxxJ
1MChGMkel1F+VhaF73bOLkE8BBzFph1rGoVX1/gZneYStVzrBMIMrhgmyL59KRXmZmtgDWaDH28l
aqGwEVtDV5UL++KNSS98nTl3Mfh061b5carhsoQ428rc/qA5RoOmXlaOlqqY5V1K/mH10usdbIjM
bH01rl46kBHYEfBNzJVf0F7160dFtCy22oI+M4kekcl1JE1Q5GpUsG1B7jNtvhcmSnEnrg5J1SMF
ke/kNiW0SNS1YUdzZ4QB3Ft0BIpTpzLJmPNXErOK000Qvt10p6anFa230TmgFbCaSOTaIOjGQ+qA
I5dHneauHqjSOsU5aFimDSL+vNB8pUEB2F+uUKKx17rGWmRXYeS5ck+hT0wAU8arhLp3E9Q4uMdX
7TKfgxYgJuzSVs7LDzQHx1ViT9hfVNu3KmJ3Utd+7CzeIsbyaQVlBZNt19AIhj4R5eqGhws4TIt0
oeGTcezgc5gYOvGI58FQENTFNMFdGvpN705eQQWbjp5ziGMG5W02M2z9lLk0QsuRqS8zCCKARnme
xuAHCQaWeiTn3ZBYPKVM1tqCo1lJo/tq+XvnOrMafSVGOm/a2T2mtJ1rqWjWci4ppJ0EvChDy9kw
Q7jJtHYEq4qr0fKKSIWFBEOa0JjrP+pEMnSlU77XaVn04V8pifBRdDEfE1ctRnVT9XdBMOAdD7C9
iGy9CEdfF8tzQdsc3039MpXOd82zDJyZ67G8qqB7ZcpJNqRBv4qTZhOhMFnXSWKv07vWHaxtbQA9
KI3en2kt8y62XcnTmxj9T1xx3lowkBDlAimt76XugO7fQMYEESYFrSCiBTosO10ED0dL05fF6M5D
gIMV8SAjwZANhIYN+0LDw2J1tWys+GkT1aBSkJ/bxry3UNJoRQX9rSStZ4iapwnH4JYD8XbQwsBX
pn70bZWdWLIfg4BIu5asjAQsA3EHboC3ZD9kCDIacrwmUsyY0Nytoei5jw6cdZYuoBE3cLdSxhiK
Oa/mpJ0LNPYJH2obAWPrEE+Uaq7zV66H1qjAT4LMUotN4ip5w/Q/DhOxbQC/qqei73Cx0rDcKXG0
M9DYGlkl1reVCu/TXW1goMJy0PpzYJ/YWaEVwczkD9awN0Kd99/TuGbVPaUpQ6vquZF1QBxAn5By
yISyQxEAhxlmQJxxE53xoZlJtB/Fb0L1c22R4uVZ4XIACAPOqAu3FNP/oN/AZCBdSehvU314YrpG
iuo2NKA0EspqBzm0OTnPgxARXR/uqWKi38yUCnFBVzwOQTLBwEnMtVBeOZophHoQ7VXknTdQfPKU
GNt9nxFACRo58k0TMyWpJbvONDIsGfRypnL2qk2b0tyaVKypi4Oj2B5Htuw1nVXIHVQFDLnNBIFL
jzXRdVgwYzls4HKl9OxQXaGRMIbnSS/ZtYivSusTbwSB5PfZn9heMl+k6rJ21K3VW186ex6A5FJR
BBRxcPeFFUSUDdGxV3l/z3pARcMZLBRIJ0V7MPL8Phzo1pYwoNslQapv9+92QF9KwqDVjjepLu4R
XBd7ouRwW/B6V8WJo5Bex5RGzg2NUKGWj0amEdZEoZGMC9WnBV96ZdX5NtllUvWhMEPMjwsbB01P
LqgtVSLAFMAfpXknZjAGcYu5rYwA+sREYDVhR02Pb80rboIS6Q+jWN9uWgMo3Hfo0Y6KX5h265tR
TM+hvEPwdpfKifv2lrgpKbSq9BUH5FQxUzkm+zKteyuMvGBhRTZVKN1HLHXHs0adGZUltaHwPR/Y
SLG9aPmWgQtR0HtU5jm03R+TIxdEi+xtyswcLzXTu6koD4UDLZxjqzQrUZEqA09WSHA3XGguUvho
VT/yNYVtNWFtVBKps7nshdWGWdJM7rKCRw0fBW98yfb0CTHjst/GqQRGKJo/tbH8EtPfmbWy2Lq7
jej93neeFZfCmdGxrLtyl2qGPqJC1IWu65ULa3uC+Qy/pf2oL7tucIBp5crE8sfrkpcw40b3R4Vv
GJqnCPvvSqnn48gC8vetYcFFhWXCSRp4601kNkBQ3VPhNJwepgV2gdGhcVI2FYOnd4dKSl3XTYRx
mHwcD9V9tO2W2EKDNf3GcfchNyE2PfNVWpreMtRcY2X3XlcEMPv43MIl3Sd9RQ8+yZl8WGcw0eDZ
ssvZL8q32866zfGBBngGW1M+D1QHsH2M/B/zi8JsBLiAZrNa7GqzP/dRi3Cf58NXNPXgRs5n3kSb
Etexn5iQYWYmxEhl9bMdtrEVQ4IjNVbXnNuAiZaQTJ35kUKKm7Jdj4dxryxcGaB1GC0FoC874neB
QLZXYJ7TCPiQX53EIOWW2ni3lowBpBMSq0XtrtIB4rK5emC7zqSGqc1PbeRM9jKycqb8OMRcZo7U
PKgeixaVboqc3SMLcZVOc4oFQ2OnwHZ26JgflCbxa1xVPhJflm9QG0EH8sBtPKvh7IYFL5J+5q/b
KAMwV/uW7NwAaeJ26C5c+6hPLsZMq6Q1QAYh1XKRWXlJ50pJYgGaiaevatleOuhSw+hbBo76t6U9
tds/bJGP8oO//bykKdd9QlVMIyCRUwhFrJnSmbUpeKLWAxH0LDzTvrKDh6ypPnv5LOC5bHzgaw7k
hICPg/+jzFWa46cV2Uyo38OYx75TyHN/HNwNUY3oQKsxojO844Y7u9TN5JH+scZhMmC580MEQGuH
fY8eO4l325aiBz8zUrpVrFpkdI4E5QmOn0MPEcNRO2srOh5PZvyjUXXLCrZ7wgnHAB9DurXt1C9z
t7R+MCzCzxDfsYVBGJYgltCRxeoBzL7bHuu2YTRTZkh7twQMYblVmnpQmaqId+HYsuljDxPOcstb
qPdAMEIeOw1mef5HhBxISevUpbpmH2bYXNGdnkpHyvSQNPUJtyuwc5YnBEdmPGvYMEHqAEbdVeI+
qmROJ8OlyyNw2XGMdj2cEcxQf24nWQ0DxMfooUmhE2XlBDzgBXBhp6V0Rq5buCbY6r2/UXeye5ub
4rWqC6jR3Wom5qLFVbwyVXkL/PhKTDCZOCs1s7QdUhbx1AycMfUIT3ftdVhnDElCb9VRcb1QRZxV
R/eKzdkiMFVONE27JyOEBxAhJMtO/0Cn/JFUAUiJctfYL4T5mr2+6Vp287pVvbNP1XyzZn4YeWnk
V+Soc4q6vZDTjo+Kmk345uUwcVGdWnH6pWYqSJkG7lpv9MdZpo+Eml/2aoEOJdjpM2aFoIsejQJF
8+1bJ43KoNCyJ6OBj6tMoK7Z/IvpQQ27xL8ZDiwyC2C8CV8RTK00eoAo9A/TFL3YSpeCvWQPUSPV
wpTwpGLK9d0OlqSSoxF2FPhhzO8O1j5PDcO7YYEkgcj40A1UXzIX3bwwn29Tb6pbSEFk/SAM1c9E
ODhIVNyWZVl9BbbyShpSuy7U4Dqbf4JyfCrymvlrZl4vTfUYZ8hvoumMeH5lLY7wcmtsfW1GiWuw
YWutDLyI4b4NdiTPsodII9ZGenhvA1jvNHANRvKZ1tWOfaPgUUCvpKCIVibeA7UCuiWMBGckRqiP
uk3R0b4NKzZvVd3eIR51HQd9WLQbg/6JvmNqBDlKZjZ+mhE8uOZ8dACipikD3m1ppxd5jjOfW1Nq
0V0qMLC3OMCgJ1gnYwmQTNsUgOxpD2P9JZ9djrRhxyRalg90ETlPqg4jAV1oISZjpY0DZC0t+Khd
DIlupH5Qpqb4EzpkdNbze6yNNcyraMM+jY0L6AwWOlaRcEkEHKZ2N5s6iuU+vCcSisXaxUtZTP26
btAd9VH0pkIsXJmmVnhM0xhIBBgqyu2iYltpRMA8K3zDus5nN8nZPSjxqSyqvnYCXPGFBRUD1R9C
2xOSKZ0SFBIjt+PTNGqcm5lc82XkPB2Gv3NXPjSnRtgvc+hsR0cuJTY76zkMj3XGjoYx9EG9myHv
AItRDXGnqTxmS4P0tTHmz8DhmbDnhPJbroK3WaAkd38MuSbJTF/VwU6gKynFcHP0tbykXigrd1gd
vWYXpl/EugkvMUghHQfUkuBzpi5yV9gHD7rDPEqCMkk7DIvWsgYvieCJLc0XnDlK8DpBfcdhwBV/
q+nFlkahqTM8V0hiQQlZxXFILq/i7STnUBy0vIU5OTa4tFdd8+PEU+unkcoPV9pfQLYvtdZSqUFS
7vXxdBR69aXNCwT0F9lG0VQycDgNmTuYY6T+5JfGaX7N0Do0sfGN+XKi8dA14ZtRTle5RBNc9Ac/
sWy0oY9vTxQw8cIq2xA2vU17tkSoUZBekDpUz+d+I1v/slkVKuGmSdqD7EoVhnuHFGBDs3+nc/Sp
VbR0NXAN0dzJ3ogIE+L5YKFhXpIta4UTUb+8owXd2PRRG7bBg8y3mYbsY7QfZG9e9kxUTUEAPu21
cD7LdorRQnWmuTRm5j2KBs468dWUaRv4gi/YUX/OvYN5VlnuhYHyQP7LMgNpnUJo3SCu6UnJ1qfs
uaWF/ebMu9adr5jZLgO6Baiqh9jo10i12UkGB8mRHmh7Scg+eNoLxdirs2Vd2mq2vpeRFLI3mdoA
hWvgoRPABU2pftJS24ph2gfkZsh7yPoK8cVgH6AYJ+shWXIor+PPX/Y30hGjy/cBrEMpI5FSDaUe
v27Llfsju/HKbPyAKrBI+zMb+xLY002EMdG5okT+05njKyaG52GqqPXM37VUqNN5Lx1O5PFFKhoS
t7hAH70klXXow0OIyVKNCIvK2fgWpOlgZuF2dPf1QBxXQ8pJSqeYPARdiT+xDxsiezVIZxUpzccI
qUoEpriXlSx26HB/WlQlNtzsJIuPOXNhStiSbGyNWrOlpLEn9u1Vdix7J/iZo5AmI+UP+vcm5PeA
+BPaaSiSw5WCBL2PgrPs5UsZja7H70O7HwnqwFB9hyxxKwON9ALvKZOePh7JkSV01SQj/FUP4zcp
HJGXLj97TFpvRZy8ldmHuycF4/xvh9EqwHWblyZtXvH5y9eRI0J+zBIX37kM9e5ZNmmV/pAo84eM
XwiavxKAuj467fIey96uRKe3bnAcg7VsQepjcZEXXUb1T0g2A6h97Au/8rkq2+FJx+1AWfwkSLUs
ynQjB7Ps1eKyvf23V0svc4fTbOFngRDs2uNjnpTsHthwl5+1JV61InzLx/BF8vhlBlI40cbg+QhT
ph5eriqCZ9m1lsMIHeQgHtSuebvJUbiw22iTVzkq2VNhaqtBRN+4zW+iNeRF8oUU0tWsNNzJ+yjb
n/INCrZrQ2ljSWLZ5c/yYc5EvuvoIEA0uma28I3ZPvz7b+4yvtoJbeKhhglrXCTyXD5uUkBXq/aL
w62TOHSFkoHUZcnW8k3lRqaWVFQMpn5nxD2xfRt0uJ+4Rinyo7yQ6ou8m87oUT35dfJBkcIeRa1+
Iwu0zJyvgMHvC7Rn8qOR7WpLMv+lvCCx0z2uVizQK6WF/MD7kb+k2EG1+4NTNSxwQPP/aVkXtVRL
nORkI+e2INlZaflZGstz3X1LCZAU0JAVcxEhFgRz2fz7jVJMN1pkpwXZ56KcGmKlB6t4ku9X6n/k
f2XvnVLLIeeBD0MSo3JzmxWQxfi9vCZR2RdBVDwqIjn9BG31O3AE61KsF1yWvHUuFAGUw8/yEuVl
GGH4qvc1B1IVlUNy+7tbcgTOkriIniC1yYIH2T9kojGhRGITmtNnbNufHawBjO3IARxvTDlJ/zs7
VrU4tzqN26F6rml7yLt4uzqeF/maoJB8eGCcYP5+vABdHpIJigyCGGgBVDbbmwpNq8ggQqQohTKh
eB9y613eoBCfe6voQPD4saSjZYxZjKxXelAEGo40SD19YOGSn37A18tHc9byR5VjlbwF1M5/2DFJ
RUk+mx81/CiKKfJf0DCtDLN6EmBOVlk0Y1FHAcYRrjZtQsqAXaYY7abkSvH7LD90jlvnEhqc/D2b
kE3vzHdRMd2mdnm3Bn3+MpGdM9tLhD8F2Ve5KMqFM9XNtyQ+j8zxU5Y+jLbFoUpmcrFl5rNY2uSp
cF5t40n+PDkopWZCZlfINIPcSTe0Ku/7UhwV2k7DYN8GgFxsMsO+gGbXmpsMRcZimNr8NYcPVbSc
b9KJsevejPYg5QtJG/mGsRxuf49S/rZIWhnyVefp79eS/VD+P+rOY7uNbcuyv1Ij+5EjvGlkB54w
JEEKIqlODIAmvPfx9TU39O6ol1WtbFZD90qkQAERJ47Ze625kvJbI6zcM6ZnuRei3ikmWfba12C4
xOG6zT8Mtb/IUJap0lfq92g85n72EYEpn+HztLKMecktagmJnNLsTSmuMo/5NfhnX3uWqUGWOdcb
nytKd7JPcFrjy6nd+7RR8ZKgePhhzvssY/RaLEn3Hyq/cTL9NLBHU/PwUppvcPR+A/G7yVQUefa3
wj6izp11HqnkFf2dO+1evcXf5zKMbjaBS/LP//MrKveO2r2L4qxKzN+1/1vWBPnurIcHK0o2mcpE
JFdLbqqrNutOa/b3pVxkJ5qBCmi2ToYUZ0lMqYkYhHO3rWx/J1rBOLFxlLGPkWEgy6ssoTLn5xcl
8L5k6yIfSl62U7LxCUHXcjTVXWOluyhG5sIqO7fzNU2zQzOHm0oGOoP8zTfXWAERFGSnaho41xC1
UXfX0YJi2I6bltvmG/ouzd2NpH7NSvNh2zsvjW+NPMoRAy1GBmbTEtP04Fwjt0rU4UteNyrstYln
nvcEFeDZZ270mC1ap0d6G61V5rK08z5ZNG8tK3CsXmDyvNto8ppsIP2iO3MCxcbN08owzsvkd6zv
iyb7Jmp0D7R1A8Pwa6aOEifkJ/raLaRSOAEVkr9eAf0hgf4RywlbMuRYEl5sFuoOQ/ZOfi8XckoR
zEyEsHl/N6SJWl06YqvYq2iYmxdyWWU/U8BDUQZkBfe9C0Y59jXeYNz3OhzowAiVJ1HXyE3B8vHV
YrWcYm8jr78rbsh50v18YXvGBQboCTfjSm6XLNZhiWBqztG8LuWtqNWIBpxpW6kOc6+t5a3jaEbJ
ADbSS1e2WT1WPE+QIjdTj64TnSpZbU8JODhsUh/qPfEOPaVchIiaVowMSid7TxUBOvlFG68oH9iy
f9n/2o23Vb11teFBLobPgjCuoT396K71AUdzgYH3zQ1o0PMKi9UmDePXGs4IWR63eYzWc1w+duZ4
lf2Y5EQbTvg+AxmXHYvNUX7kvYcEcAbVdY7CM8ihpdwq+XG2MXxB7kQV5p5MfF8+0zbloT/Du4ye
to5v5IXyfE5H+Sw6+2EbKd6i0NRLrTxGcmNd3m9EmlVCpGQMBc2M87Uyv1fD91SpJ9kuVFF7Ae/w
LGK/wbJgFc4LLUhXMym4Vmxtnad/FPgymd81ZsyoyRty02+ZW0QXXJvZKW0sznxIjdMNSPY3Wfom
32TqQ8TROQs3bXei/m4RpYnUUB5y0GhnF+DbECnf7uh/hhJPRpgiCP/xIHOKgwBUpggR355xFX4y
waDpY9OazL9HYpqMhcwNijN+qePfB7xrUJqZTbKdvHQ3lflDGNcc3/G/cgCvP0M9W09udbg/3rHN
uYUWtpfM+zIffgben9yO3mBP7fvnysCfzcWTESij14i+Y3/81TOryOAe+XJsptvY7ig8GV9mx/wy
o2XoSaWU1yTD9Nx4xkJ0zJkVvZAEhfJ8vnpjcWjCcHP/2YxwI5uvEfFjbckyjSZNpmI31655yAnR
V1Yi1ZVLQWNuF2Y94qXiW24oXnSMl/NKNK6iTc66+slGQiBPlcyu8mSVqrNJumQ/mt2P7IptUbSL
fntiSYEOpkbju8cW2PX0vcyrcqxsVO/j/nibINO00jyLWlYZVEo97b6wKAQybuQUR0f8JmsKLg5+
tGxQRS34b86X5yJF+pf/rxwOeBHlbfNf/6FhSSn/fllsL7bpcXTzNNswVKg5ruOY/91G0tF69NPG
hWahnYhH/gwcGjw99Vwg2zkY9yCmEkfRUXWkg96k8nX/jR3jilno1/3N/I9sRtvv4vGafTf/XxiN
uGD/drlX1/b6L0uRfIT/+o/n7zq/Zrfus/jvVqP7y/6P1YhYJtdybc72tmqZ/MR/WY1M7T8NG/Wh
Zxq2OI2sf7MaOf+p267reK6nmqYGgBZ70D9WI+8/TddyPM/hyyB2NdX7H1mNbOf/sRqBkeMtqKZr
aB6LxP81RpQAoqLWwFB1TJwvU0CRiPHBVio7dvmjNxIE7utUP2n2/8Dookrqwa/oY92nedwfPBpG
uzFctUbODnhIQJOFAD8aipXWxugiMMpm+wwArN5no2ktgPIgoUgmukPdvrUBmNiqmW37Yn7GXEqv
T7h8hpN+aEIa6ywg1JRwlp1RC394m7mhcXTsCE6VhxSMUwTSgrPhhsHGoy27iR4NG3oeHMynYTat
59ajguboWbnFePo2ggzacK5ie5ZMmoN8Gd5e4CI2mLW0X0ds4JCv48BuY3DlZusdaraHB3u6hHnu
nFQqfpTTurXCVIDVsc7WlB8IBc/1n3TsMtbDGI3AVOLMrooP6r0qjgITjlrxnHcO7LKmf/P1LNxV
9tyRAZgtB6WCPWol5toc00unM/NmWeYssA8PaFG6W1NU2YaW6IBlow4fnERIeyC+ZsOrtjrI4nUW
YQkYSJxD1vKdTwT0BnPh07PuECqVhFyyshA6Pi504I2brnZ+l47jPqemDXelfDFTdX4v27VjwGqy
iFo8aprr7uIIGqIVput+om4/9Fp0rFosoalFd4VC9cyZZKGFUwXWG2YhUwZ3xHzpAhWGrtaYG5d5
ZgHHOd1bdnwaXCc4wh9g6098ECqHRelXNBUU+O+jbOVZjFbudLIwOy6bqB3xucYfdOBJQrWfMy1S
9krbqZvAzKNNlKWntgjIYO/XdTObW+hop0GPtD2L+KIfE9AWSVXvyCghQ73VOfBD0ltkpYCkihDz
cqw/9mlDZkSYr1I0yTiE2UZrCi16xwfLK6Rg1Ries3rq2amxNzIg5RPO7TwaehHso+FSQzB/x2i2
7Eeo7QBDFZQjWrsOLQXM0GBgXzdfASzqO5KNsKwV03xUvHGNWFNbNzksfO4J0IJkGDZV4dPpU22w
RInYR72xQ+s7bruyrg5mzfURrde2V5WP2MjRLvUGQRq00Vb2FADVhKwFAzhD/B8VUvW1k4cpsFbj
BI42QEJMVTudT+HsnSzf/mVYZHoM5EFTpPJooYBaBmuST6s57k8Ctt/7dqKIAAwApE9MXfOEHx9q
V8WnylA5lZq7N4znujECIt2rABu0947f7pEgthpSMqdfVIMjat3QyK5eSTzX3FknR6Fmb9ttQs2j
PGRUGk+VDqp2tgEWe1b57hsOZ7Spx3NA0WRS22ndC/vRSQdloaX5ztKb/OCDTNXH4PeQK3u/pR6G
fJC69GgtJ5iuC/SBKz8hQr60624doC5e1EAJtrgtCSiAUEFW10i+mJ9xXCVMJLWSQ1EmiAYmYppU
NUnX0ACbHhNJh5patbuXLKURHGpeQsRFuvXSEXhaYb0gzmZiMtt92072a6J3GyQcaLVUe102+oH5
fekT9RCFPumdk9mvvDL5mR0Ebjy3m7n3nG1kVyExC06xTVI6SINGm6JM0CiZSjNCiTTQBvrpuLH0
Y6UN/rKr+3ADyIrzKDC6re/YWI+94bOOOM0k8J6Pum4wj5E0UWlY+O0m5VEOcvrYwxRC7hGOXEZi
Jr0q4C5Jcyg9Jvihnuj4gJTXA2JBwqDeGEYXvobWcxjs2S4YJ6X16N53DgBolL4L1ZmmdWxbZzCx
2ZbSFDn345s/EzBfUNWYbAUKXZ1MkPK0J/Ty0zbw0Px5Axj0doDv5KsT7AMLBHOL6m4dIBIG3QE4
gely5aRu8ji03oeSxL8t3YkQxOY9rsz3FIoqLcsSZie6cOgEacENH/VzgbqssyXXB4e81rMPVxLv
YYr5qOhZHFLcnI576DWoOccXBfUPmlTjiWex5VrjAvP1Jy/y6x2M8WyerUPu65cWMahPvCw5Qk66
qfzpj61Up2lk10SC5JdVu8aSb/2o1P44ECK/a1oua6YelTIOdrE9rW0reh9ynFKFazYHoDgL3/uV
aTkBEaPRbjS3eDMy+roVYM2lY5GaPHUEb6Q5HSVVfe1EPNnCYViHKtdeS4NhU3jOTnfSfB80GhqC
GkmoUn6mU4jpN6rerTx9d2PjIwjTXU+kqBXG2UHtKlAyY0I1E36thVFmRwOVODhOP9DTtAGWHN3G
muJ3YxLyo/WswqwlF31s8N+UjXvWHRODgVsjVislKs3MLm4VvgSUEEH8MjlG9N4OaVyjoYEI5PVd
9cBazNTu1PvURqOLvP8XhgUEWAnu+LbaIzp9MEbt5sF4B2/XmgsWwUcHyB3YKg9Z6w69N7kr0Bj1
OP0pSBx/6GoCFaL22Q3pIlcW8LpgJpgzBz1ctmN0htAHrbdtN9XkX2cjIK/NLzNQBV7BPODQ7/Fm
XPRbHjUOxQaCLWtCGWKV47UL1ccQvMlurGaqFtX0uyJvl4YV+oPYpy0TZvFzHY70uObphtiLUDSV
XUFU7fURqYYd8peSPv/wBzhx1dghoPZgFyjmc1GH78J8cJPE4mmjvFAF4xq4yWPljai/Z/SZVZM+
djrKiOwKfStdOHUyktnUtOu4vBZW82qJXTLkhaxpVrFMguycIm1EzED/Md1HAfaXxmdCaWvgDEqs
Iniw0wvEQXqnCK+dDmhdXB2JGKoOfav+yUrwOegVtG2qkCpXQxPMuCqO39XA3iNEnOy8XBCWLGgQ
UwxkfTCSwJNkCwLGRiStxlvFVqKwR/XRyOjRmnY0bPUe3UfVIT4nb2NJSltAV6VEFYFJZM1FSb2g
2yLuOZdMSoswGJKHQc83dogSm2ZvWToFF6xlLe7afTbXWzNvnQfVQ9ndBAUFIuQ4KDWJw+qJFy8I
HuxxDaIjwcJuAignm4deJDJagN2aFNhbsMhh2m/sFGi5RjiTD5WGmvW88dkEUiYYoffYF63p9Qea
odY8s3q0KiaeEeCOkgQvqqbMTOQKuWe9u9XZvq8zIku3ajW/ABDgkaLyCQau00iHKtunDEnRIjf7
CwEANx2XttcNwcrRtV9N7SLUQwWaFUaJxFJtD1oc4la3K2KJKLCOVbaPOVWiO0St1g7qum9YxhW7
PrdTH4qVZxnXHngY89mv2kd2zUS4HHBS91uYAcfEZnIz47TZ+sNXg0phi2iqWGi9Wq8C4oSPmd41
a9AfD1VfRM+95V6z9jGL7LPdJ822LBWC+g5jZ6ITgcW0gUBCo59l+yGi/tyEXKtCWauNbh688KUj
CmQRtz7HR1QKINzIAAq7baCxLbaGhp5PRB5rCiFx7SFVgofhNbsow4QU4NgM0jhbj7GXbceheDEL
xi52xHCrg5UbtOphjKOtTeDS2tEUSIcFMh22PhvPBMSFslI4+jCTfaPd02LGU9V7x4oDezrqn5ah
wKGcukNeYLaJVG1jNvYVHmC071CrUGeZl05FLhR7MrYZxEA1To4YzaBDjoNnNINd+KsPs2xfxyGM
7xDGYZcifJkLsIJBCKO64Mm0kF2ElYsjyg0eKuPctY4Hu6d8q0dbW0VWcTMTtFdqP+06B8MkLZCv
YPS2sTaYD51OESacWhxACemELOGqYzI1Dox9y7I/A1LdPLNHQgIDFdlW2i6VsXZBTdYDaO4RnRFr
Dm6a5lR35ouDQhFdBVobDUD5Ji6dfqEP2o/ucAUHgC9W7F3lC2alf2gq6TGuEm3saQiW2YhvNuxn
nWMS8mlT/VPbbPuBp9cbCBNoiybUTqnppgBObGBdHUotomoWid5429p7KIKp3iAaOnum7ywHmmZL
JbAguHgnwqvrp9wiy3biRLuBxbPQkdMgaiIXcrhCHdeARgKvKjz1aVZqZZG7VPlap91j7zAXlmGu
mwonFzaSPQdK5NAFl75j3YnJQKHEE+sLzMiHeMoPFW3iX0WIal2b5yW0oTNFm+gpNj6TOst3Wtkc
S62R6LjIWYS1uUbJCmUnAXI7E+JXxZCBtDPZzhqFzfZCP7QYrGrlqByJaoR5KMu5WiQpaAVK/CmE
0ZOxctd6HG0oWbYwkJBShd6ljohRd/sK2Q1cnyUBBocBkxvvS4UvUOuvU5lgQEuwu7njk7aB58EQ
pIhAEoX5q3abraVi3B9SNDXOu2JUxnpw9Fc1bG5Jqu4ZuTepP/Gun/zC3hhp3GBboNUJ4WcNefpI
ZZ4jvZ0eLTQuNQ6TU6x/m7le47JnQ4qQ6WXiQdqpel8srNJEfJWpw7qx1OfZaBYgfdtVOyE6biJ9
Tz65tSoJkFt0LtvQEvOtFxkRTfamxry41gI3ParAXokj1c2j6GeVqla3HaxtRG7ulsNEu0gGLFba
6NznJ/YXHTrfKgRNMc0ckCgj7tgHdrBibTxvRf82Jq21sAnGcypibAPCW6FsFeHRaaA/RcQkVEUP
B9jNXjPw1lsLZqSe9SV1bQ2tYqj+1MA/1kpdPEBrJ03E63Hk5ETP2qARAxNRWxQQMD37Lwau0Q03
gx1I+ZmBlF7mdDNWSNKXHlPCEqIx/q2soLarlO9zVf5MbYfRKEebGKOm6jriWRwbb6qu+u9N8WPl
HJQYceVmBnq31k0KHoVabvwMj2AwKeO6McLnyQP+jQzOATFVfeYGmOgmDXQ2EXJQnKn9R9rW7eZu
TeL0WQPDDCe73JAj9GmxTML2ann6GirZSuEpS/byuJzC5sF3kFZb9Xy2tHZcV2kN/xUPw9ZDBlx6
SMaDrPyd2cUiHNtu7ZRYZgOf/YUe4nIgm2jAog7zkf/MfXsqOZqsk2YSFxCaIUXTTSx046HL3tSZ
NxCq1qq3YsomsctMyXL3t8boW+3FQZmnNyT61ZOqnCrT/PR/okKPtxXGaFZ79Es5ISfNsJ4Glu9G
P3lYH9bI/NRlQ3KK1fJ56WZN1CrseJ+78SmLnOiZReYVEBk0JaLk0oRpCu3ejtUo37iNb+wRm00Q
X4Y1HgT7ocj0n6ifx9cJtuhWKSN2dGBQmsqzDlX4k+qttszViewio9vp6FBXlqdDnKubJXjOX11c
otDxWo4eevOotsTWK11Rs+Ejf8Ox2a5aJMYd08jYmRW9iS61/W0TdJeOVPCNk55pKIMfRL0Vueqq
Lwaw1Bbnn9RHR53ZN6fs2oeRGlDa9ABJsdQNoEOOvZf9Lk1meCUTlX+vF6shDfWtTW4SJzk4zWhM
10b2S5lmbz+BASOXG3Y5CHFYXvdhUfW9i9qqIGQ47bZ2ZryapZ7i4WDeKQhEXpikvhHTANFNXj8m
A7lkg7X3+Sd6Uk72ZZqfomFUHmDcM1UlJiGac0KVLnDJH4qwLlXKIU8dPAud2CEQRZZuvKuLFojk
DJtBR9HpipV7EFN3LPZuFZ83hFLKGzi/OdtXz4aYwX2xhbv4w2sU938I5fZg2GEeN8RG3uMnT/GV
Y588iGYkaKavWnzn+M+pon7E1P5bznEW/vQ2e1fp5Ha41mvc6x4udp0/Cw4DBAmrR/10R2PQJRmQ
68S44OfxU8MTjxmRstWPfDWkIu/BmMM//88fq0x/a+N3aVVKbxGFFy3+4atn5z3QYKBPjmoa8OJp
dErG9Pg1i3Xf55/xxMtPSia/7aj2dzj9fT0+ezj/E0EAFAIDCKECgPD9hTCLYqv/GUEN6KEHjPQF
5CdrdB0U6AJM2hc8vu5Ei1QNoDpJjxPtYfxoEP8p7Sx5Z/Qebm7gfJJmenSwZZY0TyMUBiUICzvu
KbYOXzFUndwpyd/xnrQZzXg/XukmRPinNhM+nvpy7/VETf5W+4/hxOcGtKCF1S/A4Zk13PtmjuhS
LC3eNz1EhB62D5wlhu8tgtqgQW8oEdrI9ZZfI3SHIJy/A9gNNJ1QfBl5fOvqAc3dpsvjP/JB71cM
XgTqF1C8vIgLUHTjF4QWTnp8PhsWiD54F4Jer0MwflGF240jZlWPYlJCMwxaSXNv54Xuk5EPSzZZ
kHvmr5GGp/RmB835HO3hh9yMD86TOsiLaJIWpkgs1ObAaWHj5P5nHkBRgItRazqK5+YpTJNbIcHF
dvwoP2tsfod9eTFj+An8DOly5t57PzsXAEVf8jbuXUWd1cshG2v20amxFmrqhzSq5RbJQKqbBJvZ
cJTWq/S75Wu9Hp50RP3TxBZ6RE5M11IuUwD+wmloBZaXoA2+5GpIa93Dw0L4Qt/Np84Ml9L9jKEf
yE2Vv3bvvmv2Wmv7w+Rnb7q907P2R2+0GzHXhw4SSksOH1wUuS0KMoWZa+6kq9zicaThe+/8Rnr9
kmEYhDT/3CLHaflGLb3I+e/D4GYfk2pe5CP0Q3yT18VGeeREs056ziJdurYaZX9v1strzafAdP/I
pwJr+dP1ZMGckHVgTmJEhTPuLXc41yxuXo77mjHt87RV1H1jKznrlnLUkcpw8QCE9SBj9UNNr038
TkIwEjoUl9zozd8KPT4Xnk0I10bDry5CAdcdvnxELK5ZrrOqO5kIdOT2OSkMJjg5tESO0geUfqG0
UaWH2KLMS+DriBBDg7cDLHwpkhH5s/QNNbg8A3yePkCmVKnsfd0DAdaQV69yazuEBzK8ZQa4zwSo
BuX/sXUaTPsjgwk0wgbqyl9Gk1yk731vQxthvvcBDakwhepqeBa9Tj8U3/dHM/S1Q9p6r4L+EdRP
Cp2ogFIEdpOBS/SDdhl31R1kxJw2QTaKIRxVwkwU5JFMHzVN6AoFPkq/TKdeqq/7ocdkmVyL98ax
P0W1ATPsGZj1Uu40XZVloGuPMg2KVKNmJA9UvZCJP87K8ENqzy2D1eTDbEoGc9HoA6qT+oQ3YFOq
Cc1p8FJlv7KG7qTAfsL9+zjCghq+7/M3fCjOEotKerK0rg061iaxF031Io+ADH94X8+TRTA4Y7/p
9nNiPcs4t1BemUiRaI6cIVHLM4mr64du2seYatuO2rUQjGRUNnkEONt+UCBfDQCwvOaHNQ41BjNq
CyFrgJQld6Zw10RWvBuoNLAAfboGdDgEWEpr3zw0vQUyXYF3cxHkvYj0VzQO8n9Xix/hx6xMDSQ6
ubwy3GR29WDdLWT6ctD9TvDox/aF5Jy9jG7TqH9h2KUzbD2wbm0sbow8ikForiZoYi5UsRS6GOkm
t5rOsUyNJfQxdtAbGxpZDpWsnth+oGq4NsILvLvORf4ytjxMY3dtixqHb/HQ8tDIj5B/IsVgVTfe
k8wTUetdYGQL8ms5Zc6ziEWGOPzqYak1pvMHWoAMdPmlRn+FP5NDM52JLokdlgG0L0ZhfGg/Ebpg
+YmQEE6I2qgDk2OLxEOWHStVXyvshHIdggmSCyqM+wPSB38/gBI+1Xb69s88hF5aX1X+cPVlybPA
MOsuQnGgc7HA57hRvvFcJv0bRc7X+7JIOfwPtiuReYgIRP5RmXBEoDD6OVgA9ag76LuYL9i/fM6g
8CrTWFEI2sicCEfihameaDUGIQg9aqzL+7VUp0fwtm81H8TjBsqdzgblifg+JgKPg0N91pCCplZ8
wxn1KeMtcAa0c7qkPCyod+7kl26/dDrwcYamSHBE2UPMxdbWh50HINACFEjnfxmn7HEQXeWABIN2
qYMV5OB/lasvKnYkF2etvip+fmuBEZZQsGN3Tf/2JNNFzGeV9yTvUX5pzBQWJ23ZA+htfYOcPLuU
CmTkyoxdg0QcJ3IZwi+j5SmHayOS66Xt+s+FaqxGpzgpTJyytCDcZRcC5KpUj+Ycr2WuKtvuS7Pv
I8Ciapp3xzAy30TJc7/6PLsptMl+LLZ3RRV3xM2Vh0Rx1/JsdDPPRlz+TnieZGMBh/OTMb+keEKB
i7vHIL4DAGIAk1qBAqnyV1XjHuX392/kICnpAq+oGyJgZ7BoiXnrW1ItvfERs9J9VZUP2yr+Y6ZS
EkIbiFV510XlTt5Syw0N4umxhlYpv5evyd8XEZhGIJJFno2T7GVP1aMfBcWBlhftk/wdcp7JxHGf
RTR2X+rk6QtjXPK+9iLbF9lNVowmcsl47Dy0HyoakBAtSIkmJEYbEtAakPULjenZQjuii0asRU1S
oCrJOdh7qEx86oIap/6pOM7sBmW2uD8cMlAnVCopxa+KIvd9hwz1TWZUB1ULySVPMqPKShijeolQ
v6SoYGTJIKZz16KOEWKc/LlBNUOQ0dFDRVOhpgnZWXeoa2JUNqaobVDdpCh7WlQ4PmocUbEXqHOI
f3iRWZKO+yJFvROh4hlQ89wBQPSibxU6nwS9T4Luh3xNVnMDxTpEPXRBZvQtO3p5jfzsGvWQQkiH
7MlEAS56YhEQjyCcC6Vb37WxAt2LhoYFJV/7afcJorvEbIxmaUa7NNNJt9Ay9SJqciKoc6icApcN
Gltrk9pycZlRQsn64ogyCoUUmxsWHBb7+6VgWkEeewhSqgQirvJQWQ2l+51IlpNfnJvq7wwnG2t5
4GEy73x66oVaLSs2IPJQwcF40/y1LJV4ZGgypyeZci20X6y/3+mbLK4yvkVO9c9gU06pbWyVqN2h
F1+ZLgqK2byLJTUAdxTNLjJuZjRo9fAdqO8WurQEfZrc0Fj0agjJ79BBpXwK6GLdGXKiTRapcwJ0
08FbLNJmka0FVzp5f3xD+wEkJmaHk5gI7uJonAp0LZkgqaNF8bmcmqtH7/wuyFcZWkiSczR6RfJu
Odm3KH199uOKVz0qUq1B55vDd4Gi+CpabzE+JCobrz58r5n8O5YZa2p/tI0I34Vph4v8wZqarSyx
tsJayitQVzx09IIbOWQI6jZnQohGIjn5LKJ4v3P+RPydWAS5jsmTlwy/ptDaGwNJsID2qrl57JGE
/CPMFuJqPulrfWoONA6/1FD9Ekd8DREIpaSMQBnhMmLQDSJqUE/QhC8GCssZpaU8WfJUzSgwO5SY
JopMAbnK6LVQatYoNmW/IIO7QsnZc6r/62+wliVKT/mevP7+eBOFdSUnJEUZKv+mZsw/8lbkYshF
EAW9r+S7QNPgG3HQ462bQpNM5vTR7us7/1ck4lrlnOVWiTZdFIfCCG5SZAVTuRettOLvnYlaglwz
/krc0pR2hrO4hRBr/iLa9D3Cf4hpCBnMTZCEqjod2jZelwLYZKiEHXc7ioY/wNlS/kEf4TWjRySN
PapEYgHPEZqOu3IRbXkielzxFdgRIUz9x13c2HHFEvNO9o3miUyZcV8zT4vIXECK4OJPGdSdjKTI
SfsL7muMaAPT++Dq6lUwrzFq4xbV8YT6mOw28mfGJ0QZ0f12yWUNQu+ruIiBRG5KgpZZLqTDljNP
PcKI2MHVqJ4b1M/yMplXqcyRtmSddFTSMjek4oDqknpP+YK6c8ZGG2yjCKwxoG5UFNcyRQTMro3/
u0aPLXtvV0WfXd4PtfJd+UVW6U+Fmvsl+WaCuckp+L6nRPPdoP0OAvLRRQvODs9AG16hEcdYDvHq
MqIcd5EoyRgMxG4lv5GpOENrzrpSPNSIz+8TFWJ0F1G6LCqg5ThxjM8yucj3RkTsCmJ2KYUE5XXm
JbFo3YX3e/+pPTL4WMMHk33E4xFN+rtUGORQSunoMlrvvbMq4osj5wiGgBwY5eRkmcPzWEc4+5j/
ovF633B5hf0S6d8Ft1wu1/1rRTQdmaihhglI8zjQGb5/PQ3GM451L0WNy/ZAztmEEH1dUczenVey
iYwd86ZS76K78JjaERnYBDTJZCQ6WuZL2UpqandVmpe6v/T0oVOm27nvrjKjjngXJjwMo/jV2rMb
ur9lGAidVe/7i9xU0ZYTRzRnwx95hUzW8vN8BiW9u819P+7Ayo2Ms/wejO4ZMq+cQEFb6y/VYCHm
RnRNMcHq+msskuTCyF9EIi6TuWy5aABlifEuW1/JqSBqRr4zUoCp7OSp5rzS8fmNko1E7XKQimip
9MdBDVcNmcEhGzgRZos2WfW0ozmGyCSyW2wbb8P4JrdCtiidpt2P+GZbnZqZBDj2vFhm0enk+FlY
dzTvMxmr0xj2972e7IdlDycnqYluR1znr0lkEqvnneXvyz45cC0wFARAcDstjyQvEX+bZf+RmhCI
tC85pKc4DCpj3uBLPje6zpX6W43QjeBexKiBUgDY/yU/U45nEWAifLH3iyNab6tJl8CyH5HMf4uA
WM5pxHrNmnmTASB64hAuOAemrfxez/uNqoUc+aHLsWGU0578HxHxCyn21AefyyH+kAskn07umYzk
nokmpugR4RaSc5oc9Wz/T0EpmC99IGSU8oN8TnYsjj1+/PNC+b/aVNA72qMcGeVjyC/Vcq59yiFE
2/ZgI+UqRqHsUviIMihjttyUoR5sQrFafI+ql33LoVA+k7xfeyKDpOnPUm/IBkAs97vfux+Ksh4Q
0M/538MidACMPn8PjXKsaBBSyOhxjZ+os37JBlXejtzdwtBuOb1kJfWe/Hm4yMMvs42FkS3D0Ca7
hQ6DW4bR7Z/vaRjgBoxwwdgs5e/K/lRmIgfDnIZx7m+dIrjJxpm8F4dQ0DohnnuKX5AV8Izzke8H
bu6axb4dffEUruV8JY9zgXlP/CNKzLZQV7cKLSOxN4ioOh2CX53vseB5l9B5l38oxxpIYhvpofn3
jGUwwzrIFvv+xpjy7h9GZrECq2FQNmsAAs8mFsQSK6Ksm7RMfmTKBzVTYliUJdrEwCib4sJcqyGB
M9yZSgqCbkAwdvAolR4a3DfTaX/6bHhP0qPUEWejfh07pj/sn3xKeRTkcaHllrsF6F0m4fJV3rFM
lD42TJ8L9V5gzEwxaMqSIHUXuY61oVw0/ZfLwhNh69SHxxqTp47ZU0TsTmhu6xA9OEaFOnmYm+BN
/h0pEPVYRu8ZgVKzIYvxhvzrjYmno1g0YzWdsZzSS/yU0mmBFRWO0cOINVU+NDTKD50QOcWnFMx2
zM1w5M3urhizh74AcWTPJ0PjKrSYX63sTBrFZcIRizG2wSAbYZSVRbbGOJtioJUVVLYunjhrZauC
7GzZB8eEbY2sSLK6ynamwZhbipiM06pNcQDb7oB918DG22HnNTihtSwBUmeA5/XUGjDoG+czBXPh
avfykpSZqF66VkvZH7oGw6gDhBIgC5Tf30db7rWfJM9+R0yQ+n2RG2RpDJniif27BsP4kGJVNrAs
T1iXa6N7ua/k9204k32H7JfU0K26IaX5q8SiLa4Suc13+4LuEu+BXU/H0gA9oWZrlMAmFrNQUu8a
1/wtj5uMCJlWpM5VYsOWQ5wtvmy59zNG7R7D9gshOp82taH7d1D7fjUO5/LROMjZUeYaGcxGMJ1N
MYPzfMjORQpKo3OasIzXNZlMBhOdgg3QUcneDt4Rlm2kcta3w6XAeh6E8VYe5gkrmYs1PXNIKfKT
nabmu5iWGRK6vUxtDZb2EGu71M9llxBOHWT18kFOlZJZIGuiXENCMbYxVvkGy3yBdV6eq9jEQsy6
abIZt9To94SPw2pQ55pXGwN+zs5SDseqUW7LyNwNSAkUOOnjT9b/MrDwB2b5p8fST5qNuYUFevZR
mKyNkG29X+YLJQfjYRnhuw21p2OLjv2H5K0iKlZjBgwXqCmmzXQlEsY6S66txJZjKHrt9far1NH4
+R0APSAh2HIIea3t6DY7TUnCd/7URmDgysGY1rUyPHuuLxqU7zACuoFmwEGFZ6ySIX2CmbKrW7RV
WHmUxub52Oe2yQaHQMO6oX8YBcqzRqdb5mUzjNjCDu7GJ1Zu6SgQNpIwXaUTYUFWN2x8NDbE3KnZ
ooJPtAp7AoRiwtyV/ajSkO06q1wO6P5WroFWKlR9lHV6sFIc901L9QOiCo7qutqtilEvkLqQdNHZ
2ivszn3RNxfEMmDxu2pZwyB/IAlTGKbPmW6dYs34TW5MvKTXD4Puf1N3HkmSM1123RDRBi1oNA4i
AIRKHaknsMqqSmg4hEPuiavgxng8+/+s23rAAWccVJVViggEhIv37j2X02k5xy0jsq40Nz7oeIsq
+S6TCLREcymaS5tMDTt2p7+tfa7eqp17KnA7Ty/bY+sMJOtRNNm2yGqyb2D79i5vobOQZZNFhndf
uqhFUuC7sYcsysWye3K69G+LNJRQqsKIpiU5luVvMXBrpGVgHCTB41ZF5k7lnWtbIlnWaC4jk3vo
9WCjGI28WLPIsHuSHbpkFwnWQRvxPlG1ID6cLcFCiKSfexJS7edckn6Vk2l1rLMMHE7wOmgZBc0+
58pEM3NE2KCVt1rgFq1vvXrbS7qUN36VDbgEyWtEgfg29PYtMbQsbjL4k8w3x6CtXyq9f8GyfukS
eyP0zjkxRju7pdSP80BR1NQmGemtapYkqa9kIXB6CAAg7CtfbzPIaBYBYo70vbO3ZQTnMh5sI5pe
QHV73ZjyKC8CuvmiOa5lj7UrsXH7+u3d5AVvKlT1oBv254RAaC4eyqr5o0/uzIiFAY9MGFBzTbdf
XE9D/FrAeZLue2IjY9YRURijrMBjgyy0yCH1HeUfaLebTsMnPjj1hw3Bcq82CJro/i6TETd9nRDr
AckoqJy3cmvts5d9uc7HYG3eWf/om7G7ofB238/tRzIiFrBd+TLkCUC+wTRIg0MzoeuaiP2emGFf
q524nymKJWRMpQHRht6oQISmSoLtDyVFhEPjGA/LMFwtNyseTZsM3SX97lRiXIHcMOg82gXp/TKZ
PEJm9m2OLpVi7gdj1MPaHWyWlNqNbACLBCVcH3hwgihV7xXc9Nkzc+3Yb8Mj1ZfhKNMhntpCP0Pp
DaS/xbVRXhFLYiJ1jzrBwY653fWV9701m9xVG6UFGxseEuRsP1uEKG/Geio0ICqaN1SHqe8VLKp+
dbmll9KI+na4LNjiiQmZCOYxT6PrVafeIPHN1WN9EZ9wHeu4lt3HInKkf14W+g464Hb+6mQpYNGX
4ozal4x2uaBhEP7rss1Xm5u92nxiVbf3EVzfXbWIozfJs2sISSQg5vpseBkVWZd9YizrRslox7Pv
nly9yWn2NJf0Ji/J2DVTqG0TBNqxByKrO9ahMRRAPMDnxS2sUbMGudPX2Az8v31vggBq6Ve5JsId
U4hPa5x9JMEsNshwXMqBrc9UVNGsZRhs9QqmGlUwY7L2KHoaQu26mWhLvcWvyF3QBU+UY8uz8ZjR
ow+lOxLhLn7jp4nquZiOXfbgDvpydrHRFU/SRBwxUHzIV2wbI0r9dqp8RtYmRNiCWXasX+ppkEB3
lnd9s+IxGKAo4zRCzf7pWeYWZoT/AkjoELqy1SoAAeorjpIm8tx321uu4+b/0gf/d6EZD269XU1d
jwI9Ks3+MV3QAYpcZwQAxupqjgXC/MJ0RJnGOWCwrnZGz0lHOdFOaxJpAbd/rRHsas/bqW0HqDzt
xsBpIVToMPSUuYynkmTLOZmoSvKIVUWGXYUWSbIxhc6TvCi6565YECfWQf5E2QZBZ9FeLNQfrnSG
sHcMUscCIiZngkoWr7qz2chGnYOiF0cUGxdbhtsAjqp3vcvqp/Ouxkn9SEjjjUV0YNR0QoWk0Etr
HJqWDlG7szvStXS+EQ89ZgUSzRZ7/06fvMdioU2+ukaC1UA7bKW9n0NrUKihXlxk20PvpQwHteQ8
IkVmnU0M2TAfhKi+GNa/FrcIAa24sdkT8Bpka7QYFxbgWygA0yMLBnksphHdkS0u6H+Z3usnMhTL
SQv2QAUZCV1z5FHzisheG06cMHwU0fmzrAPmQ50GIXTtZUeA6GtnVH9Fbx7beuYguiNvjJDFdslb
z6bpph21IBQpNd5kySqyrbeTJnKPat+LvdLpTn3gQw6YYxhOHOp+TNLgbWksDAbN8mjregs5lTBV
8KVEXiKkfRiGFK1hXfIXVo0d/RHaKWl5ycctXrMxjwuG58Va4q6Fe47Wp9kpxBvcdhYMBKxeof3J
XZotXz4z6Lk3RyaRLFw6iM4BzoVtxkze2B/EyQ7xbCX0yUHK7uvUe8CP+c0iW6JMpX+abUk8m4kT
B/5dMLcT/Dxmwl7X87jsMvKeSkncJoz0YTCzuMuHIznqkAHGJo1cKetQlOZVbl4RL0y4uQ0utCGw
IlrcFJLLNtz6wLd3rr/cLqlSwyIj3dU1jMYUKDJoMxbf0qj3VJtvS8/fo8XjIlXzPVTcDUlSg/fK
R7PQd5AiS/RpCAvEnsEcZaXx5kK7PSGf/eTfw2Y2YUGeDkJ45NjA6S0I7VhfvOad+mb6jZS+eth0
HqHVNm43m0s6O+7Das7yNLdIU32msNBC/j3a7iVza4h4EneRjZ4NqmFwqsjsIts4fbOphhzSXDy5
VlOfzSyaaJBf9GzkldMxGgU+dqS7pD7Rm21IWz43UpsP8I/XyOjQo9fBaU7N4mkKyLWVzmOLLT2G
uU4sugCSlxCQwFCT0L5z33wXAGSeGtXO1aD3j5p+S4prh2cog5POyi9w8MEZng+HxiJF2+upurjB
cpLm+HfYKhkalnhpOgeLDeCN2etYMczWfVWQbJTmvoC7aCoVtU6EgnR3NcoO1Jh2skc1dkrJoWcx
EFwnzXrUDWmdJRSAcJ3I8JQTocNEWQvGEnEr8j4NXS9XvbM3H4NejLrS3TuuCc11rta9vbU3omKO
gAxjAuC1nkhshw/oN7+1FD+HR5vc2eipI5b7HubsrtS8cWdOyw0o/fs1ZbnTzsOwt1yYq8aqISgV
lDV5S7JzIYGlTFZUFxFuOKV7ownjYjoKz94nkBD6NURhusXmOqF8Jd45M530wDvMMd4bBtN+Ju2y
5kRsKW7jdjM4csbNLEDUO0wWsY4awRqjQUUzku2iXxL9KRV+ezMHc8ziFA6X12FBtMaDnRo1/XC7
3FOIDjnSKTI0Yhb8JGFD4pEZKcFVoI/2QuwfbGPs4tY29Av5selhyRPQcH02RFBFAbj5Mok2SZyy
1eOY7bqlO4gcbQ/mSYhWgv7UwW4Hn/5aTmhm6R+cYWmPhjXFms/x53p+5+oTRgAHAV9GqjwKSfu9
8zElrD2iLMDwE5i/zcVeY9AKnDJ/b2CVyj8sqy9iv6iDSO+XSGY9ejoT9jXL3XOz15e6P9qpt8Q4
w+j7VtdiKWbWwoSLpeRq5+IGyDyTqS9O2hTA2u60eYciBxx/L8mQbfXfVm19+awwdmA6mtgwg3cU
uPahHdpzZrEMH5ct9DOHrVXB/soPDCq7/ocbzOwxkeN2mQ0priwiURXykfQOB2xwnd24I4KTdUle
jM6RRCDnKSDTSv+Y5cY8agr33s7wZ3qgOih/uudROn9rtTBZvPlS21sfBxM2/bSJCp3LhprQCcFp
3OoFRZ1M+8PmiRplVxzwoSAcoDbjpogNu4Tpppv19f8hTPP/I5e7RUgE0ID/S5xm/mv83//rPzvc
//Ur/3K42/q/2Ybh+oHnwCIkFdb4D4e7828BHnVT9yzLtU3HI7fznzBN8988mKAE9PL8q7/94D8c
7ob+b4GOtV1nGDSx0uCM/5//4/fy39O/2H5+mAfDf/n/f2Yg2LC7/isFAcMyaRDqYBj6LZvjaH//
esqbVDET/tvUNLJIExZhpt8H56objywsaNh3ypOWnOY8g5dvwiO2pdOfgyTW0AyfA/WXmdrXxMgc
SPiwOFLSV6q2vKqnwFqT8VB2NqyfdWSwdlPS7DojNsctCA29KnF+t7ccAm5ayTfNDEoUT94YGppL
42uXj/74rOvZw0R2RYyP/BmzlSnApW42FWYq2cpMpotTWqdxqZN+SGSEudMTlHdwdHGIZN0Bh+Kn
Q2S0t1BaMEhqOOCkONW9PR5wqV6zFUR0+qtC799kmfakxMSDVdanMl/vUwpfzF4qzKiYOjKTcri4
6S8MmGOE786IDYllIxDzTTOR9OGs+mGrg5dW2lEPUDgmxgJ1l78iOPPnmKXVQn9tIQ+HUs6QUast
tumF/voQ2w3ur3p8STpXi8te+1UhWb+nBH6pyw5/U+vVu5mhMB50VDuIfnmhtKTLh2cvpeF5ooZ7
1iftT+aOn0YrCQjMvUPgQvRdvA1+fZ9j/yy7EosEzvcWAtXjYj8tQXntvWo7JVOuXVD2na1AUjYr
k5e5SB4rLEFdgrkg8ajB+G7cBox8pcdGr36qudV3hqUxuGXLG1J5g2NN9bDqFesSArvmBc4RNFoV
ZtlMKHiXY3mnSaqvBGEnKMzORQ15EZh9F9u6/EjFVoer678VusiPPBd0URd51bYuP23K87Bwo/h2
uSvGxo46+73ffGR5Vc7UbJe/FlvcV03pn1I7e0fEnjKlAc5tcseLRA6R1FL2XlnMMfMfWQH5yBar
pzg1M0mgyy7uB+XXLwL/wf5e5sG6LRccJavzKwFXiMrdY/E0UKRacwfj+NyTXGdgBVajsADutVFP
xm/C1tRNzo01FKyeEI2UQWCdA9nsx5RiwkYaEVQDMwsnqiZ76XT4U/mgVS2ymGfrmY3h37m2YjbN
KXNqQVlZevfZMkIgZkmlLn6Kam4xlttmnHeso57GlvOZZtybo1XOO6fDROZpc8UpKl4Y7V80u/Tv
XXfOmDXBrmru+EHQh3vNK3lATmQfA15W6LPxyEKBmRCejZXhtATft+rW3Sq9l358rzenjfzNZEul
92cX6i6QNDLekUHFoJMIsJXT/Rxoddyl7GQtQ2jHEXEvxgfnSzQzBM26LfZkR077lYQiU68ozBaH
xTezYwpEoOio0vprRQRmgRelUF7IrixOOvhZci4wubALmOJxMdNoMAqkGEsd9tWKdzftrxlmrjBD
hxbGFeNmVBUGMPSgHPZ4buZo82a573LxYgrvQ04pdR2HOkLCFrpLtpHwAQaPqT43HuIMQVJAx4Ad
C7sfYizSgoKHg/6vDy5Ef0TAadcDZU8SumT5OtM2YhsJtN8gbop1Zw/qP38B/3AdK5NCW217mMbS
18RL3omm8Q5pe/C78XcC0PfosghuJq5EOzdPGCyWo5FC8GVFIOgkZli9NhH6uYNxczbMnWn2MtSn
+bMoUce7ukFqQWWflpYQt4UokHxN3lNbk+ciCYjTcZoDWRq/fceobnrp4XvrdGdvrylyDz0148oV
PMuZHcE5KBhA6tD2vDRaze7cDrp/O3o6hkca4PvC0OM1wbqaeMYRWN8V/CtG5TkV+1xIWlEm8pKk
92InJ9N1YNjekzjR8V75A14tcdPO9mW0ZzDGVvO3DnSiuw0AAqnLDs9U1nWQ66LiVNeMKyva2wNR
MLGmQ3Nm+Yh+QCeDq7JZnRvzoQwwbTglYQYT+0mLes9WGC/sXZ0oucXCBu5/IuqgT5s3S18us59Q
PcWPO7vOl1uaGdIzBhLJKQklIRH4jl43qfIXJlV7VkAT8a1L57J4hfkk6TqagQtwgtToraSvVvVk
gmwJOT8dprYA7wbtaOxu9s6rEA/WfwUF+B7M954H4okSLAD/8uQFGD3Z37Zh0bvXviA5pp5WYuVK
iMhmc7sO3aPpVn1oCZDw2OSOjbSOjuRtqFyfKM7msDH1MvYyj0gpZgpf1lk0t9srFXvzMI7B1de0
s7E1r3lmXL3CxwjNLcp5A4Wuh5QecN96pYiYb454krW4tml8z84nMaUnpyjf6GXLCLGbxn5hvZb0
QwZzseN8zW9ztyx4SISFqI2Kum2msb4Np1Zo34lOYVBDa85yRd4L5tDUSJaozcwuInd0usxd9zaV
5ROkem55z8O4MvhGGPjOK5hgF37wGUudDg7aQrze2CumEFXb5mYjfJUtxGy5HfQRJ/SGZj0YXXkc
4CWGGt0YtlwGzTSiRJusQ/3WE3i2JtAWQWSc2n5404VZx3YyIfexnNi572wnuUHoca5H0RyqLDhW
SDYgq5ObhSYFeqaxHEvXt5l3MXIngr2oJXL7UJFmMHdstG03gbHHTqBp/X3m6dNRRXc1fZFEpgFO
Y3Sc9egX459EUPDufMM5QGR5sJNcRpbdHsgESY+4gJgLkvzRnMfn1hXpHeKPCWtnycWvCP2erJz5
eIqKIU/jCa5DlJlQfErJUD9Xcx83WX/mw1vxAjYEoMIUF1qq9ne/rLrBeZZ5B63kWRjK6sHTUhKz
4eLv7WG6OnSKGfY3qkjCPtW2dufN9RRuaU6Nq5GvUpTupSvkRyDkuJ/wG+ywhJl7rV8IEZBcVunA
X5B8c+4DdmmOU9GhxtFu9r8Ns7hbvU3GY3UcE+1Agd3F711f8qa55imTaaa7tPLadddX2it98Aw9
JGYOMLY8OA996+LSWd9YI350ko6F74fDalqxUew0ps2jq1MLTRsHZY9mhOAnrkOu6A1+MoaIr7Cg
2nhhZ62/02vzkNpDjQN5KHeKTL5fsLSwKFL5Ai78HRHkHz4pd5TAxacO/w5rxW9N54yTqUEuhWSt
kNI4CReX2moa/NVm6z3PKg3dI8Qc1msrKrINsnIp5tgiaK7q39vec27Rb0Qm49etYuF3uk3+lGmD
DRMVZl524NqC1WrTnDJcSVc6VX79NKyAP2xX92N/zreXdrO45pZxaqTMoYxvRewod5Js+o/ZZzAf
OqgqwRtSxeIo1vLRmpCTzdxk0mydcKWexjpnu9UT8XfcSBPq8q6nOAcxoiQMcW8t6vZurAiXpX0W
8sFk+XupAdoUAKSOpo3WFHDmXneD7MC98Up4Bf1tsX5WYEX2QByOhhBJvPnZGOmJdWcSvhCOPVdn
LrqzpL4KYIBzW4EL3tUufTurgAw+LIJyJPmedEonecSpK6J8LD7oEt6kEEHvIPvGWWa2j4Z/ZBx4
qVKHFeGavoxDOhNMReBDn2ppJDXg/inmgA60cYGwSJ/dLPJWXLggZ9t48Sx3T3niXqxzHpWAUYsu
0HaO1r2Q/UKCzbj8Bf6xniypPW65P1CAB1SCKiq7ERQ7SHKk5uCWvTLi3a5M9Az4NnV4VhvkAwRv
ZYGPcSRLPjBovJWO27LhwIoYjN7jNg2/Uisrn8zqnBU46jeBj57e53LIknPZdM1NTmLpfK7Jcwk7
q6YuB1Gh6NzmMjI7dnN9nsvuSfQOQ8+av7XBgo27SYKTa2F4pakdIoxET2tn1G7pYWk6nPzGJUg2
sOVJILdeVVlwoT64qkJhqkqGRfr9LVQV0VT1xIDC4kiBEbUXlUaWGth46Kz1n53R9ic7f6cDoh9q
Des1JSoPhOrcxBuBiCikmX3XlqomOyVyKn2C2oBnUPicVAV0VLXQWlVFK8qjtaqTGgVZjqux3YJj
RCHck39h1UNUZJMeUWgglL7W9xToynhu7as7rSxSCplGNXsdKv6SPYGfxTrF21pVcStVz51SD4O+
TnI9NC/smc29PVcu6xotxlhbxZsF6oquAjsOzX+Q6QQudMYT2kttiPv6c7KL8g6JAP2LhBCgOmQL
j1WQ4vA5NbavBU8rMh7zShZkHjeqZG2r4nWryth0I5eYMM5VUl0uqHSbquQNEw1BBJdD20gDgDWh
ml/z8GBnMGTdshFcGKcNK7E9yobR3ZzG4E3oPNUk+NQVwWOuRzacrxGx8lJsvXcpa+M0rl11sS02
tUFWIezXbXRwc0rxzqzg33Q8RJT6W2r+PbX/hh7AppoBrWoLjKpB0NMpWFTLwFHNA7AlRRSohkKv
WguVajL0/SWj51DTe8hUE6KlG8EiQOFGaFBMqlWxGtCQaF1Y9DAQw7jxSlejprvBoIbK4SCnEaAC
0Ux7FkXnDIVKSxkOUYsuLgWZ5LRccPRU1MJWy0/iKR3mPenzj3Iix4RMvI5P0j/Wqf8tjBn/lNuS
h8nHWFSTRtCtsVXbBoDnTaMaOZtq6Qz0dnTV5JlUu2dQjZ+eDpDj0wrqVVMIc92mmkSDahd5qnGE
uRewF60kxGk3Db2lUjWZFtVuWug71WnCYwkga5e52d6YnJ1tbHgQCuaMoRljb5RMF6vn7LQFtF/F
sGFr+mkcJRuyhMZXp1pgE70wk54YmthqN3ruYbGqP6t7oYPEJs4wIDuMxhECBAEddNjISTHotzn0
3XL6bxt9OEk/zk71qyU+/E1EgeUAIMvhAU6qhfdNlyZyVV/PoMHnSHcFdoUeV5rxSguwUr1Amr8v
wqF5T752aGSAMSybZcAKYcQX4gtpOJm+ZfVkMlnRaWyzB7PpCYacWdlbvxuQH7VjkejhdLc/0WMZ
ABhs5utta27fWb75VNadvVJkg2IqIJfNOyYeYi49EjUWMR4cP7hmun2nIexlz0z0ycLYHeik2bAY
3Xlzy0ZsIPUE2CDFkWHBGliEw9SMrLi48FUq7jefFXc/UirYWNInIw3flicrHy0rnOpYju4S2vTf
whRZCbO3BqyT2By4kHGBTsFe52+3ILhl2YZ7t66AQKh8G6sjs3fb+hfWEWk06t3RseV3HdAXCSby
uHrM91ZA6FUa/Xz0oPP9vd39xflGaJAbL7nVsInvaCupgF02/jIvyJMpfWPXZDV0CCRFNhYhLjW6
BVLlyqG5egIASW6SWGO0OMY7EAi0HfeUbhdm49YNqS0TTEZKtnGweo6jqvjNueC5H9Ia8z3dopoQ
DQ3DHj+bH6SZQ4rPfHZxrEmDIECowfMRlst0nrTEYwCq8aMGxS+Vj1LUUCxFQ5KSrLajkfcTdbOp
3/m99uokeENMz8MjmzjUBqq9tXIDtCkND7cRj5joaEy3669GH5+0gADLwFkpuVnrnREs3h4+WUEk
6/xuuXwP8tkfo57eyp49jzPkd9Vq3VrC+FvXcMpy17kpEGvt9I1IyWKmSNDMRbg2Ni214TJqFkmG
rPMz7tJwkLZkJV4eRg94AtmTsN9cQllbGkkTKi26Pq8aUJWoqUR2wn1aTcbVyIg8x1wOyapub5kU
S2r5oM3yenvOcK7hCCBnkeUBDamUXmh27kyjD8lUcgpJEltDFWJ0s4NIwOpMczrv4azYZn/XeyTh
wtEHMsDl6U273uUOlLueDUhseyIeciuaHvQSwIfbdz5haO4DXbarGHESmUbHfLjE3k8qDsRCBjxa
jT3JqVTFlv0IL21hIosySm1sM11kTQAgsbpAvunHJ0z83EgGYK+0Cq4/tzUKrmHH6uFzrAyWkqye
sgARu5GRSZv51SuxyZTMWn88ZI35LgLafEV+P+azezDM/EnXAsJ/B9hPNutludk3g9Q/h7FIacxk
uxbPZeTVNf5Eel4miTTwfQnoRh+0x7U47wSGJ8OeyT+c0mccrGMkvfp7dhineww/4RLYdxZ2nQiN
74OzTJFfRoY1khSjmFOW0PfGAm55gAQnc9REafm7ruf8BGWjBY7S385lgIlzK46UWA56t9zrzuoc
AuB3O5KygTkOGtCR0mcPTakWDI9HfAEhTofEcT18+qVzMNvOiNZtRgY3PWywTjQitu1B0uCse+Ox
9aZT0FUTs2IuL0MyZIe2o/mWLHwGVGsfFAW/rR6UA1hHMy4Yeejsb92ptshlFPDn2j7t2O3wBomL
siMV4g5s8qFmQI6bsgLkki7nCkbxcZHPLWGF9+Qe4hkwxdG27VC4ebanlOJFs1W/j3PtHNE2wDaZ
xSHFot3Si9lPdJRlUhEX7eiPfYl4ddH+GssI7qNI4a8sqmiVpzcWwnr2su4UusHo7KdZpUQWglwu
+oI6LGMSKddfnp3jft2mZ5eigvKYJcmr37gvnbS+DAyfmu7+ImNCx/fZ6sa/W0tQviryBjfMs1LC
Dt12lxa5Kip+YX+413jsrbb6kraG8jq9pu11LCwmI+OsvuT207dyrpXVQQ/EW9u5X7a+4sn2nm33
KgaM/zajdFN9+MK/1jmxlCgssT0+Yund1SlRdaaNCdEnXIQjUaY6v8zucGWEaBG+DFSkq4evi3Dl
Zn5RSlDlElrK5SvXo3kWf9VBqN+0O/c0spr7EW6CnpdIoGshDlP2497rMOFpC7xsVhO6af2ZFjcG
8HhWzkBlP/wR1XZIeKutDLt+wn3R/qZ4jFlGyUWt5j27l/r0rE7LsonrXP220AAr35l697V/GYPl
mbE2WOef81piqFLfHSgHI9Plsyi5ab9hp+5eUrG8KleV8h2S+7fzWvdR6YhX2XxVPF690G/V/5VP
B9VnWJbtjTpStpnoz8kPNsYqVofyo57l/dWnVieXmuPPOePHAvIu1JebGeUzfDtEQMjAtT8CtoOK
21HAAPufU1+LZzrj4PLw76F+VVE5QkLQ1RjiJZlK0/xLnUFkErsg9e6F7uc7ZWJXWmmbcWvoxKNc
M4Rp6bO6B34uMoI5VvR3Mhk+lYEy4GflJrm2aaR0w0pLrRTAOWqTPv8SAjz6lKBMzUL4MX8oEf4x
VnnOod9qyjjK/3+uUmvaHwHrOct+Vype9Vbl3IQrgOSx/+t330PKmyAhVpa9AQW8suStvcGSDvxa
vn13JqI6T7soF5eKRPkHUl+48nN4ZYDGcalsZSijfmGvZcGIoRuHAS1+OhMEmejiL02RFxUCotJg
qhatPPZiZ2HwqpdHWcdmU71NDzkibqkjJobJEKTgZ0rrZexxzKjzW8jmsdtgGSlnm5KskyOCs9BZ
bwomzaRz/ozkspGJjiiawcgCv2F79Y36RoCxQnn4YJ7eDFuOxrr4o97Lrxx09epyKyjS6NzQyT4L
uwOMSlNNnZIO/bdd6Hd1uoQqnSZ1+UZBsve8fapwLIXZ72hfw1ISlvWm7h/1eObsBHdJRuyVB2qe
50HJ4ufAv89VTprJPKcu+ljlsZXUF/VN6KYvlf8pUuZqjXUOzdKfu0g9BIFkVC70/l5d/cWRRogW
8b4qu9Dulo9GPW7/cgvaMMNKZmDAdshRsj/Kw6WeC8gsoQ0bVr1AUrHlWBUfcP65xRrGOfX1YtJi
QIwAntDlzyh8wINyu/yIv1eyCGfxoA5G3T7q6ybq/i3BQ/uvl1GjJxuCPk0ZRHHcMY2qV3YZENRo
qgwCxVzFdVLdqKdDDanAAp/T/OzSi7CFdtDX4ffPl0vvQ503jaZ7yyNSYQ5R2kZuf3WmOJCT0KtT
3TQf6rMt9S2Zv+/q46qPoTvp089Ja9EN0xU1lm/1W5Tpv9RDNXbNUa/XoxoM1MOohupkrq/5+Nmt
PmFK66M6PE/r/qpPGVik3NUOMYMk2huMEgZnWh2J+iOILC9/LIX/DHuUk37phIInQLuN5F6dE/Uq
CSbPYhhvADhG6tj+Oa/qnQZWD6Uwn4c+fdaN95+hmeNVUzziD6D//z5oqKFRfQ7qEpyQN/UqahpR
h1PILXQXH34cPkrWe9SRsL5i2ZwZNMeLOgj1Yz/DMv8uKynIg4l/lzPAy6izwD7+asvPxSwu9VD+
jJTqZKmr4RLppQVPA74R9ZM/9yqn2ToCH/y98PtlSknSSI7qQ6VLf8pc+qX/Gr5+LkTQfuTboXYr
SixrrBwk6tfUi00tPrQ1uCTZNxqiJ9vEIaEuTC2b3/WjzcdVP20I8yEw1p36DXstf9zay9r9zA/B
Ml8w1VP3BiOpDdcqoE5pWpjl/v0sW4W8zgW8D2S7DPVq+G8Ud46iiroo//jIDbk+6D2yaU6hmogU
uWNcp2M5ONGocVQ0cF+t5tYa8ZYiUhkG+ZT4xZ+xwA5FH3BMt8PsxkXRflqYb9V44y7Vg9xApJGk
RqPoqyTqq1TuvwBFn5GaN00x/F3cp2Ean38s65jXVEJSAVS/0x58nAhqHN4S/3PzT2p4nXWJzcgh
aYlxp2RhQ5q2GpOGXj7oqN7r1PwJ29LYU3mNFv2T7qZi3ZR3eiyrR3bjFVHVagT+x7uthjE18rNh
woujPaohrZHv5Hu81g5VtBU9Z5C277iSYSEvzysBvbgdtoNNAw2WNM1uAjFhQM4GOTkeRU/NFew3
ZvvOxZg3tML5Lm1mEL0zwoIYFxaGPGko5eRFaM7eIi/0XKPc3mmyOWyOh13d2C4LjgFD5SKzPjwn
9nToUW6FuMF7ig6Ju6MYjNyXAMXC/bWNfKEsu2vPbSnQa9X+i2GgYHI7ILil3dkYdeW+wHy9t4qV
qiuFqTaba0zDAONT9mqIb8dfJkFg1GXYkvezhtxy0JYD0l90c9ZpTEV+VwzdOW+K4H6UiM16P4s6
uVDP0th5Do1TERrXU8ymfilQbUVwWp80p/FRqSUnObvzOdloCNZ+dV5pFdkUrqkCt+/kSDa71QRW
WkwWoGo3D9kYOJeNPQ6wkeZVBlhASsc6eS2dwkwb7TBYgLEmWxe7DdpMGnCBZa1hVvAFE50Azgcn
NuUgDmNqPgfNduBbDis+hmxuy+6smVuFzkp71r08PZaLiXDBpGcuimq7WM2ryA2yBsaGbvcE7MUN
oOTDYB0onYOSKBE4JJFeLM+irF8cYVOKNrpDu8AIRWHLpbPQ85lek8VZyqYZU7sI9iRNRb6n6ks0
W2l4Ung1xi8rGe462tB0nfr9iPA8N9ifpzZQAHOyaKg0Bo7sPAsOY+0SJb3+Ql+k7dx0dkIxJ8cO
K3QAyoTuU/LgiNreQ9uk0JPU57IoAByrRNF6lVcdw2CUuTTjBuCcFeoz3g2pm8Z5czEGbStCF6+i
KltA1aoyWjtV+qY7Muoadg0GNJyw2ajuUDaICvVzRlEdu3Gx7rCEfLJW/dyCDGJI2ooDq70JRIn+
TC7LDZrHeu/rFVneloX3g+Wk9AoK/2Tl6W79GkzUR1th/x/Ozmw5bubqsq/i8D3cSIyZF+6LQk0s
TkWyONUNQqRIzPOMp+8F+u/fkqzW190RtiNkiUQVkMjhnL3XpmjiVv5qDNJ7TFjhuk4C7G5W+lqn
ebryA+O69Lt3s1LPQWQOlCSpB2KR6x4gr8BlBUfuLjzDdqIIkopjVUsCtu2m3JtxvjViTkOVL4v9
lBZbreWNmyM6/yKWW4o2fBKfknGdtphLeR80lr7EqPBKtuQeV2bkbywa3ximKO9pFQaJrlsRyw1D
x18lurop22FnmvmrY4QXDgUcT94PflZtckeD2qktdE7jFCCZTWlz2Vl/odvxmSecrbMgvwl6VJqy
PC1FFKs1WYqtftiEJCLYkkeapeqjaCjKp8F7FNVHB6lSiE3GNKbTGLoDW8S02GgdbXAJiCKa6Trj
q55cTql6CNcYbeGD0ssrqwzzzZy7V6OgJKRjKdwmzV53aJZgWfG0fEbPMCLAN+qNowDFgVQdvWw2
z8qvzhkNv21XjR8qYK9JLQTy7xYh5E0Z9Cd24ZDhOE9fdH6vkU9GjnUMNXFiT+cm/YRvBR4vBFqq
qGZ/GDvzZlDmBysgmHq4oLFDWU6iuIYQiqDUGehqYAgPuN0L0/iiysddTYeCFN72Woj3QgCURs3h
cxjtd9SQtvHSA0beplE8hEGMan5N38ehusl6kZgW2ORa3voGxj1jOfj7gFz7IXuuohLbwRC9WaH5
7tj0nSWim6TPPnTAEqu6jcNt1Q33sqOylqBNawQqYU3nDc58BAOuob5nVcTC5s7IFuZt4VcGdU2X
fkLc45hMj6NOjnxeA1VvC6f2wuoGvUS/RIfX22mwrkfH+qaMLN+MKJU6DZvsEYaCvqpKaj1Zwabe
pffZdUJeGK11z1i9tODPj2A9M+mSodQIG+/VHhLqceyn+HKAA4DqRO0AeIPurWNiMoNTlgYohCas
IkbGokQs+WU8wO9yguA19utr5ogtenOYm6N9N2mT2BSJeWQuwkU4ZyQX4FiNkwCjHrx1zAFbgk5o
tUmo/z0SYkrjpX1KqlOGwgbir4ujvy5YqgcTCNBrvIQj2OGLgbn/kDfvpONN66ow3HUvjUclQftQ
ZT5wP86CE5pMcs/Rrac2wyuS6Wpdl5MAfRldhG7gUAJl1cICYwdtuplEflERNrtRdsoFS+e5F9O+
CPp41xnu2yQyAcbNVh6xoEx8OFBou1RrF4PCKlLTeUzaFiPEuIuqollFla52AlJnjMjGnnkT9cmA
ug4lvTY/OK3BanM+kcREq9bKKs8QqdyYMBBaKsUO9NcV260bg94fbV8vXcSDvZPRxmVSxaxUAuQZ
EtaDnLT0RyccLty0PLRFV2/byJ25zgrWqGfnz4kVnyNj4m3I/FfflD21bQx3uJlwLkGU8ttrDm4v
A2olSM/OwzzAYgUifTNmDqqhXpsRRw3G4kqxPZRw/sadz0SfxwQ/WAve/HZuEhB8cM15VRDq9AqS
9DLj1F/T20SzxiE/ZbL2EfVa6k5au3My6zrNMWpRmTM4aRp80oBoIzehjgeWPUv7ZJW69c3U872p
Ta+seThWU86E6dp34Bdo9I4+9U9k0KYwbmI16uhdWLJHJI9eqLXYJU02MH3Q03jGXb/qESYIsLZb
y5IAHELaKoWik8bGFeAdzZDiW+GCR1aNeER3Z1CbKBnEFCm6xqw2vut+DxzkeGljCjKxx1We2kcW
1N6rscWPAaKehpIWQj4+Uk1Pf5qfh5LetouuaK00N90F9jIBAVHIRKNOdB/ZLWRn0bkt/iMgMFnH
5o5mygEdDM+H8JyFSHtVjKhKArmZI/ujInqA+gbW1HmIPJdWHJjV4L5wh10/JNd1Gb2GGa0TSs+A
4l1GZDCQKWjpr3nW7pkWN/NkZVcN0QiIzfurkSjJymK5sjE1r4DtHrFTYd60xuxi8F0kDoF+JKIe
rv3UhfvZxm1IRsUQWAQTTR+de0CIgv7PTkmHjgicqf2TI+yncDRL4jISawVSBhSZ2e/akRlITz0N
pgN5LUm5Clq93rLbRYFA5oYyKbkKY9gkmt8sk4qX9hPuhqT3vbo06tUYqnhjmP5ShsZrAw63w/eI
uHMbDZa/Zk60+LOFkWJtM91EcVNvWE4u7IHeRAEMYqUbyTowEf3ZKBPwI6X7cE5BahR464gdOkUm
mq6i6t0LBKLBuuuy69FYQnuK5Dk35XtqdTP42P5idOg/UWBuPDH5V7Ob3dqyfyhFLi7p4D+Ro0Bz
txp2SmvIBJI4M13R31RQH9bBGCEtcTQXtUCtr3Ks2L3bZrd5EsFX1CMomTYb7yRdI9AJ10GKHqrs
CfUWn+XERkLEg7vuIEDxiavKM/3uo8Nlj6es42zUQg70B7YFustXxahjdmIXu1wxiqy7zu1jz0zm
2AuhoVxGU7aPhfEUTuV9nVFwaUI0yj6Gbw2r+GbUg42ZtDS4wdcK+OME5rgHjVWVbpN2MCQxz5SM
XeRxXhuKcBX3c7h3F6cbu/9iJVu1ncZmV5MxspmpdazcvOS96dih1QPNeDDlJJfwfwkqnWsBVMai
aLy3z1CNEH7TtrVp0SCyC8edQxRoWpNlyT0G6MeRgP1b7YwnzgDfcsTGbvJSWvg7UuPJF0F9UVXz
0dUtApTAikDH6rBRCsnjJfMgyqOCkSSve0GHYEphxlA67wv3PuopTbcSLp+yB++A76i8JChh5WDP
3CYpXc8RJfB6ShSi3hA8QMZOB2bRWwmCbK0xCdYSmbiGR3bnhu1bYcLmZxbAJZ5immjZwBck/nhG
XF9x1AgTBtRY+sm6nHlMA4ls04mWxXTQrdRao36AEcc2KJdGzkGvPLecLu9RYzzkFNxJDtm5LuZC
3hUXAU9qOwWQ+HQrsyS8i+bxIGoKQHns7lVBkx6vHKEd8fScNM8+XY1I2NNNvrxaBUq+9TDhfnaq
ZluOBeY00lun5iWNmJNyPfuuqyHeS7XoIoHjmZZFt7WmdJRLEqwyd211rYPNL74U15jbKzwzs+mV
c7rr+hyLuG04aztuyu1UOyurnh9njDxePBBOpzMEmE0Y5mC+10GRrcOaGAtTy4Y1Bm4vIHhhMyKh
0RFnHxw4Uqsp4LTAFs/SQqB6jxrpAFNcnKlHeih22FAg1O5F/1hapxIFWWH1rTdo00GE/dGYZ7aK
he0pnd5pqlM13TSKNMlAUBztaHvo8UBNKY0+KY7uSoGDK8yZ8AkFodTIYjQqckexMXUU1bAYkoVa
XWNwf2+xxnoiYKTx+oz70VYvVcD3ooP5EvTyxQ7oHxYw2fxcHy78zqfPDT/foR7nt83GMtxr3eho
8ywnu4Im3toxAIYLFdw7xiZvRHA5BylM6vo8dVXr2XP1mWPiYTpxDhZGerrdBZvzPulvjUHi3M8L
zt/kSaQcOmufYACGixcONUpTo/JQnnybk9BkuuTtyrJFBNS3ah3YwdtUZXuOwObOHCQ+fhHvVBnu
wqqtQMKDrzAR1NILwiA1nRsteC0GBzCTPtTrTgz41pLyechcdU3cONtJGJ9puemQag655SFtZ+li
e9COGUkThv5q2PU+bZJyXXRE+TnCISSzxHwvRnZ26jJRZXpqqK35ey1U6SUtxcSbZgLauoEQW1zo
zOf7SdHqh+GJrkqdZ8zg27Cx3tt+UJuyCuxV1bHNNdIOFWfI5rI2RrWFHUDUwzvgjHyLuYq6i3iq
F0nZOCyzlGQuzBINk0NAbh+isTEKHoulGr5oaIr2OuckH5at5xCZGIKTVuoBVry5x+GyzpT1FET5
mz0uuRHmbjCbkz+lzUYN9keJPGfo06u8mRDdCec1YJ1pnKM+g0BIO/OowuANxh5iolaHKxlQeTUK
3H8fgaQKk5eRvXLVa2lr3ziJIo19bBVvd9ZzmqmAkzDO4GcCuxZT/5D14Gyj2X9EPOIx/JM91sNg
a/N3qyCacJE1SDlmTVv1PNPNUtLfaNqL0lOm2Jh+8kTezmjRho4dEW9CweRpwOQwp4cpjMCCFd8p
ntEoHuEQy1gcuh6PepVkRMLJ6c2MnofYIY2thy1lj6icxnkzgh+BlUrVQILzg2713MCDa0WaQqOP
2IdNRMtZVXEbN2ThRtFjIPVg1eu6vbfygQav1DwF1cHLSntVBiQuQquGfRqYayXY1Dum/EbewH6K
CewYF3bl7BiHocNtMiogJgX1SOc+A9MRGQzdKHf0jVnSae5T/PdWesbL8Zk7Yg/+YsfMFG+oqtzL
DE7dMkbzlm5lRsZd+xaXTYMQS5erMGHHRZHE8UKDUEU+IeFWOO/4/b7Co2Hn10rk7coZd5TSECZ/
3fLusxjLM/K5ZYvDprPXyvsxzC5rggxHyCxMBYm/jdFN+AELdpedI41aa1fpEaddE90VlTEEAigK
zYC1uCoyjmiFomNtuvElUIvznOKHKOghsTILqo9mBWkoeUQSxvNKjK3bxABV8pwH3HVoIYPoSgVQ
I5K0MNGqXyBqPjUyi9htIbhq6/xB1C5Ajalch1qc0NHHGDTUPO+EbZY/XyZxwu7eMBEkFuukZEdD
RzC5TCadINMPQg04Fhj6Qxwd/KpYa3F+60iOTbW7mInrY+1oMXZOlMuuOzF/TvcuvrjLVpicS5Bn
hc5TcKilcSnyGjpFWe3GyRSrvpn2Ye9voxrjlYkpu5dXTq4fWOiQNEqefdFVAMADqtJFQ92v1D+C
3iYGQN8j/RGHAY1UF2Jj7sgzI8Ko522xNwxKppkaP0Vqucleb5t2ax76MPSaqmVl90coMfG0UeyR
SNLsCEroho3xboYc2bsCy2QUXWHnTF9Gn4LwqLEdQPsdsomHm2xb123W+dtmltc1WJrkaCIkB7fD
homawGdNusfgTgaHaHxYrnXZTpy7erve4ENDmufX22JQayr25IQvqHRcEa8uGNJxUGgjZXxo4SKC
nnaczVwn63qMrEV9sR46/bLg4VJ9ZJbr4K3VEQsQ6zfQhzViIXboIacZ1fW3RWpoMEyYYRhct4nt
kkaTM8A0/NGphqjFAZyGicRftSpLdj4OXR7bBaZ+1vDEYa+iJ4/ucsbwZ419KPt2XsxVV691CsWR
cO1dEjYLoWBf++mFzgkKKZD6Boj3pNlVxt7FbrdaglnGmIFTj8x+4Wmo3YVU0LG6jdWl3xwotixN
WbxUWjo9phABpkbuI4cDo6iaS/qAUAXChmX8kdCVaD924U3VGS0bCrQRpYv0rjG6DHueugtSJ9yP
lOESQx+81Cgfcw4RKEPCS6e99pOQuPcUNAUi/ZRDtYYFKD6yUQsuysw9zSFF09rVi70R1k9UDeUG
zdzJpJ5uIBHeNqTormSRv0cbG2nAwrmCSR+73WbmqInzas6BkNQRmyZ1tCCm4z+mG5yU/cjOg61B
oR4zEsbQe74kZvqWkV+7agcVkcEwPwR58YIBGoMLJK4OwXfOUBHmDOuAq8qAI3IekQblJpTyhmhf
9fanltrNxpH8w9AoqFEj0U+V9b1Rj5PV+LwNuBCDzDMMH+4QCVMHAojPBZ6ZPhbhmvC+u855lA7b
x69dfqB9MzWiDhfAXlAmyuO12dGk8xyieFx7yJFcUnERFCGYkFEaubAlQ7Ef9Pl+xg6YQk9OUUEG
uhV5JFScUxvpqg/hvTgbGIsKPd+2fbYURTHRILwwrXxPA8JcdfF8MXbIMafk1qFRMxDKonPKCGNW
p4L8Y+Ebp3GeLunDb8KevFafTVztVrdiKj/pl9NTGfh8IgHNqBXZvQVFUpZTuhVJJFdlK47TkjoE
J+a7WxfXzCK0ZGtkANUusegOzVn7mviSE1p4NfQ6gh9CVzctWUEsE5buMYeyXx+PTZHctrlcUMbt
S009ZGtTLwuclPCzgVKJMXaAl/KLQZW7sbnS2/jcWHW903sN9k7CKaJ2y43Ag9FN7nVazUQZBUhz
x+YoRvGCSyPEZTFclQRlhiYvaTCKa2dIObMjoYjJKt7QSnrww02NVH6heDwG1vSSz+z27GoYPBy9
RPoCwgoTA2eOMt6DKHg18v7Y5CoAK5fvGpP0gquQVJCN6rJu51IHToP4Ih/Sl0gOb8NVIrGXBVb1
hgqZQlFI9jRjxcFwtpKuZONeGTeZEN8KzgmbrHGDnch5o4ye1SpdivgIotRKb7XnqMqPPhiNVZYb
F0qi1q4Tlxq3vIzR83mGf1dNnJqQMbKRyFlJQzdpcFTIntmduipcJeZxE4m9JH3O6qdNFxJiKaqN
7czAOQr6XMEreA7zUNYFdqnlgE8iGnRn31xhWjQuOzea9mWr9WgGOTHVLQYMWRNN39eHFuUGODjq
5iMSZEZe6LUmYroYFArF+W4Mr/p6TtejicEFhNUqzCbOsXiVPYsB0DZv0B7eNOjGHqYdtpeB/6oh
mt4QFq2tWtvScFQ63zmBcIqgW9pbD7IGy0VGF2VrbcOs/AZf5Coti2HdGzQXa3Gr2T51H5DVHhS2
wxCEry0sEw9Xkb4l1LJaKZM6fEqJ+X1MbsyIREYz9p2jsG7G8KHMcBRyRA3qqdwZUftSkZCK1Wmk
SZeVF6WZmHyLtjmgT7+f4slL7fC2Iu+ReSC4bupex+XVIET3CdkoYwKUKHSkzLLKYS6yyHqNbwC1
9ewizK3UI7Ts6b5EgFEM2Q1UtwATJ2p/IeyPNCWNgpxBdvCEgw1UAeuxYAmUR0cHDJQgz2Jd3SZI
3b04uaiSubuW8fxpNNbnEOd3JQqUYlRru8+rhRr6PbSd63KOUOk5+meZE3I4mPtkGFeO799mOX7j
qv9WGvKhmuMJdZPACdth+w4e3ZHWUziUj8bcz4SgEgQONTTRc8Xckz+5NW6DMbQnqmGvvDk6TSP7
pmkbEi8t9zQ1nPvMjiGkeloItqxTzy60E1+HhJznJuq4WthXezMtMETiN2KHY4Y+1UtBZCrcs8tB
zfStiohVt3rPZhZDVKbDmvJB3tkKQZ4NHNeSnFujbBPlISRVyquNcO4SsdKk+mjaFlZHcBnMTXSw
i2SjF/OtXcWPbamf0ROvDEUtwMAsvZaSRjIgOIOtPLzH2PFky5r2loTJPsh9rMXZ8BQnmkG57NKk
akIGbXwh5qLnDDcSrETCbly+ITjX17XWosgYyyOKvkvboS+L+HXuxos5rU55/b2empZS76VrMgFk
UTvvFhdykYO1cbrH1IV+ibI4xquFNNUd1EuQSd7oNDqrEc7APL8Efth5izxZm33NI6wy5KQ54t8m
ASu/BmBEEcqnezNQD3kZfArEDRE9bR9e9zpssMyN1rNTmEsthp2AZd1WJv5ep+dAjYZIOiRsaE5/
8AlKxwJhWrhiAurQLKjaxO0r+l3OvpZaVnmHqO9oJuNGgQSH5l5ZzKkfc1vcdSa+siTuXydajwEF
1WoMD07DTiOuqL3W3nTR92WNq2mxaDgAB8L6phwXZmMwXbPjFGvghM06CinthukAMSidJgzSwbPj
jAfL5gNWbZFRMKYp1ubBnYsexJLRDaUra+1qzXru3ce2zV2vjDN6gI1BL3peUInOtC1t3OnUXrSr
uXsv2viOpkfDDNYFmJ1fM06YKMU1mCylcW1lFBWCxfBToO216zB+KBKAiiH2Y7wQjcaopFa4Sk0j
uwD96AkMVEO9SEuNRF4b1lMZuPuEwBaJ02P5b5913ZYytrXWcuqBMELBJHGvo0JeKvT8uR5Wa9Oh
aJGXjYRgZH86hrMs7sRSaCCiWhdXGKQdBNwmFYQ5ouWiFS++ABvgkzY1EFfgyodxcJOjjjy2bAG7
uzMPP3TuA/zSOBezHgAh0Gk1frMmVPj0ik+DRiXPGklwbo0+BwxFrZFkdBIvfW9M3Ooyd+2IbzxJ
r6bFaxgZdlPsGeWw5CXECeSonJMq7xQuNbOC+BC100rUHbRmeaGVZblpzPbIdBzRZ6F1QdTdN8y7
4Ce71WAj9BgHxzPM5tjH7AH8bG44djkESo/k9erSvsvao3BoOyqiEv10WtOxRXMv5Sta4jhoP3jK
AhAix2GlMArECwGmN8q9lYaHvrtL6pFev80epSNOe+YTzkbzLExS0U1/79a4WfWOMwGiDmOxGnQb
Vxsvo8r9GH0qB8IKjQ3HCmxjhnNbITG47pC+eF3kx17hGjQqQq3YkJKRX1dDdCxrqvIYIJNNorJp
pYV5iDK3vWmxbazdqqXb22QPolTfhkGY2OdKuR6bERvsQfX5SBht4mygG94UWtHCLcXrX2eUE+ww
xZwgimov7Ap/58yWWKPyA0wLlXg8YvnI0nhrOgV9tbS32Gvlt26QbaiB0Nxrs5o8GFKfW1DuUK5w
GEdvhGkj1POjhSZP6saELnKH1WQAJJRY62pQuHOD+tmxyNVV6fiqUpmTKErASW1R4WtnpOVu0u5M
UKzkZX7PBfb5egFGTtMbRh7rmgNPtnS6xN6vUkK9Q+1pCcseQBtHebuZHBYBeFDbELuBEvE6DhJB
wXZjqOg9ZFp2FGlRVnSb02DdTpLRjCASjcnQoITEXFMvmBCA6occfxRKPG2TI8vbkpUxpFKtiEeu
vHKKqAmzPQJPWN76k/1QRRoEwtE9w1E8hoSazmRIVhBNqxA7pmMw8LolSDRNLu2IFOwinTN21Ngv
ZhI+CQAyZqu4YPDfRWbn/X3B4/yP3wBo3otyqqkzt//i0fz3H//nqcj4z9fP/Pv//PmP/Mh//cr1
t/bbT3+gRsMrdtd91NP9R9Ol7f+m3Sz/8v/2L//28fVbTlP58c+/f0PznK+jBgDqe/sjy8dwpYCG
83/G/9xHxd++f/zt8C3/QNv6mx/9NwZI2ZJKMJgdQRKNgOczsFz/8++aZf1DOrzOStmmI0xDQgj6
bwyQ/g/XcZSUrs3PGpbD3zXUUkN+zjD/YfJ3YFQUPwsRyPx/wQAtHwBb3kRO0sX3f/7dscECuRbl
TiEcruRY1s8QIL3NKSeUzoJPTUniznOE0w77BuRqHJ3wipsZJ0vg7F7f4oFpCMpYNQkuKqHNNyzu
B9r5BF8531VvUKN3KQHRZfzh3v4Xu+hHVtEvoCLb5oNhyjEcyW0Cb/HLZyx9K8L5TmS5Utr3uaqe
MOXRWj5ZCfhpFVT/YlX9NFJ/vNzCPfrxlvzrcopuk6kbrnKNn2+JAhuYhiUURPSaz4Ml8asv4Loo
pGEiw8+ehWPXEpL75y/p/OdVXR4GjnCbwccz//mqtRgEnV198uDTsz/OMnSQ0U0QkTScFsPdny/2
m6/oCsEYE5ZhScv+5Y7qPQRCaXKxEYheMhfXUZy/cnLcoRRRq6DJj0GGRf3PFxX6b76iMLDguaaS
DlSIn7+iO0SyIn13wlquey0OnlXf6v7K99HZJhzoDGQzPdWkGMtN/BcX/80YIimcOrfSpYV0Zvn7
93/DrjKL8lAbDhOZ4YaxKeKbtpjYXOrmUpObdvnknP78bX99sRhFrJKMIcMV0kLV+fMFFXAWspoz
Bm2PeOCbUVJHCbLyCGLmsh7g1PYdhyu6BX8xen9/XZP7C0HFcKGE/fRFXbJcJshe6I5qdcqVOlmc
u3xhXpAoQcvTVRxf/Ar8S/X9z19YMCn9+t7wohKRwF0miExfPtkPt7hIpgDsEeIvZeHR7pJ9likH
MZVNn3t4MpqApTig0ehTImYx56jxF1/d/s0HMC0X+ZPDvkTov9xyO/FVrKWIdmINzZmRTbCkltpE
mtXu/8elLCYkviZANvbhP3/XJCWLB8z0BF6aoPSefcYOOiWidJzZf3Gp341cZiLTtBlMwNqW2/7D
bR36bCybhONpHYYfemhkOHzCwAMyQHEP70+E+ObPT/J3s4PFJMTCYAt69r9ckfDtNNGWRA4qiZ5c
9g6aHa7Y3SDvkM3dmAGR1OLPP1/0a6X5Zdp1LZZIadiuqdvOL7cUJ80w5Y4xeS1BM3oYgtnI3X3q
ZMcoYauLruxoZQhe6vzOqig7wBbxBoPbrU8OnqwIPNXMGdseqHqKPvjsbSqgpSNpWy4/ni39694/
0dXC55S/4hXdoRBYSGpKroYZ+a3M0Ah3Ef9Dg6fCusqN/pSTdhr19Mo3sp2lK7bST5MtT52ZI2mX
p2wc9FVk0VGY/+J9+t2CYOuGpXSL3SBL/s/PvVFDSDNPsCDU/VXoy1MvszP8uE8QSPVfPPHfvbuK
5WBZ7WxTF8tm5MdBRgiIWcCaoVAU0zcJBMZ2rjZG6uRr9DQA0G1LPT1blvnkpCy+c5z8xfP/zbyl
pCEoCEjUCLr7yycw+waafACqBTsNJL8y9eqYPPXEow+2OOytkv7PNhUopf488H4za7CTYn8Bi5Fk
DeeXCdP3rVYUUUQxLPNPGnEI68kcYHtadvMXV/rPN5lbywRpsuhyMX1ZH394k9FwGIrk4Al7NUd0
g7OIU4v7xuh1yF843qO3P38zY7lnP79Sps6YNDmlOjrX++WC2Fuzti9HJlveItdFXmlT8B8Nwjsm
FAJZU+/suWi9fKyuQ45EkFSSc0NyETiLm7hyEaaRLJxzyzPBLnAeQPNqkmmVIET2KCbihz9/4t/d
oR8/8C+DIJCWtDOdQQAQN6STqV+JnPKGXgMyqxERjM3tny9o/OeehDgQg6EvdQieLFw/PxN7omlT
KGPm6DcPHjqyrRmPwVNgGY8hGBm7ol+mdlbmXPRJrFbCMS+kL05mcpeXT7ZWlKs2YqDMiP+MKH2o
NB6m0TAn/PlzMlDgj/76MHk9WF6lMqXryl8eph8nohknuNZZML9Llx1E2cafVDd0Wgik2GEPyDkc
r7Qon7e8sZOX1N+FZJaMR8nOXeprab02XfDoN+4J0C/dr/BTJIAs2jR7hVBsqRM0pk98a1dJlH2G
rtGsHOLuKQjyj9wAUbJBlMwg0TwzI05ZekmO35aD6LlkK7RKaZshLeUHlqnK9pl2ZRF/GgYa5ACo
qAjD5wa5wbi04Hgg189N9trdQV5D0BiH+8VQWRflWc3lQ9Hz3HPZ4bZHyrzSMRiOOAArqwR82/Y7
aAEwWlrKCF+3XC+jTytPzlrRPU89NiQKEhbQHOrw2sckfVbmOTubbfxewVlIGlAJFOqKggc1pJqk
2h+ffZ4dipclICY9A0w5d43aZ3h2R2n3MN1opi36LPxG/LZquiGiageFv1k1NSOgRQ67juQLm6N1
2BJEOvNDgo8lJs766RNwHrKWnJMW5OeUVtJqkbFSBmbpckF0+AbFtIXu5JRXdVozojRx48yzSRNP
AQBC09o64J3jnl/bmzM+cT6QVrOnUytj4geaLLvqHC2l4OtTfThNk87K1Gdn/ElnNBBAH9LbHi06
sMWtVPygFfP13eUBc0BFdbE8lq8HCViBlBib6NWpQlQymfZJ1W8ZEWYSXzi6QJQME3eBU8PRF3wq
M5cngQpZp2Nckj3ROPE5Vym3NPpMRHKOptdenx+1N2mWxxzBEfSfe5zCDVrCBwu16VxPx4qoCwAN
i2di3ev0pwMrO1NCSu32UOXpp+ku/360saBQmSqKOthycF2TCXOmYwCFi/Kdb1Jk7WGQJD2Oc4R8
APv46QIESbsMdCSMrclptsSe24MEqygeM5J0aigNc75tEMRjJbiQuKGS8a6TN7H1fTpAjS2fTUAs
8HHnhWr0WLjsLZpZY15cbtLsZ8esiRSaLOq0WXKpZyixiNtgC8xt7lrYtlTqLVrGfmMy1SZgee6E
rYQHZKPzZEcIFgOPtmgzwaZFN7RyFus/JjO0lDb5GyqPHuM26VZgqwsytHHdzPFn1GZXEAFdWOka
tZ0QGyi1J9R2g0E3y2mAwU9+5I0dP4iQKtrWqX6fEBCHXJp/Son7vBwV0oF9kQ5LlrcfbtTmayc7
ReyNUpMa5BSbZ7kLKIx7VuzA5oEgKJxmvWzLopClQxAT6rW6cxfa+QW4/L2fzsxMzrwTxelrAonF
v/Ywy7tGIweHUJR+LlsygjAIRcrO/tewW7xKTvaYGNx0sMVomubwk/7UqvHdx3E5n6ra1FcJUpUV
pKa1iZic2cQ/znF4qkWw6aWFCY5XvvcXBfuCMdZnoXmVYUPAyLdIPnPPR9IyS/xaRRdDDtRg6Y0Y
joCivPdR+BYT9GOW8f3Xi2FXer0WEeJ9GhIRs0DzucRR8C6dwB9cUUvnBZ2gqmmafpnzy0e9hzpb
+kfiTAuedHGee1ZNqw9urNx4tpErzSXtHmndLm+tyONrFWGnk4m4CwbzKhYtkx+aYYe+28plDnWV
glRbX7V+8olSkwkF+upqyIZb3O9p8LjsjK1q0d7QTNGjBGwp63qNDshomcXzYPhmafDLaySS+K6W
M9GwC/oCm2lhH0ZgrA5smSyvUi+rg89BJJ9jk3zGmf+JmIGu0QA9hlECXQMFHW90CXZUs/xnHiY/
Xpx91FyabC9jF8oxbZlOz05un55Hm6kEHhbA0KTbhgMCDD9ml62JHuZJcv6qrXw90NLeINC4pCXp
GSr9/HqplqkLlywSJnWquvy8bMT74qpKQRVF3NF8NvdfI9woEPZUTBdm9qSLcmNX9qE23Kev81/M
JGj77okC+4T/AEulprcfXxv9QPFb6uUoYaqODn94nGzeYRTclEqLdzOIPsmiIthweY1mzTnJvPxW
1fidHfVo9N3t12u8vyaZKoG1tOyKANZ9TQ1icndF71wsnx1oQu9FiigBYY8PjhN0COZ016vmklIl
dj+Njg/8rutlSXYreycbiSyYZYWp5/h1nq767Kq22HGRroMnNMP5rKcU0JsihtnCt/i6Yexk1kYH
jDIi6Nkbmgh3yPigW8VxGUVfR52vWV8tv3sC4I8BYLlvecxwsiYGhkXXDfLoSf0v5s4jSXYky7Ir
Qgq4AlPj1M2ckwnEmYFzjnX1DnpjfRRRlZIVkRIpNetBfsn4xM0MBqjqe+/ecxVyEVoLWb3Fpiew
wi7Mmno+C0c5WzQrRMpQweU2oHGDm4m2FoxTl8STSisDahSf64aCSYKI7FWMQnTN0bFb3gtVeTdF
EW59u+pXoIquPV6hnnttUTjpuAXVyjFzSB89NXmtyGKHfHPTvVpDRuXfsgyPR95168kyb6pRI01I
HzNZ3fkEDIFPejaNogYXiJC7S419PUEhG665w2qkNtx1YLDRLOY0fpTcXyetfIE4uap8ubnPn0M4
Qfcg7HVNEh9cv0U1yv2Z+5u4E+9gUm9vwE8Fi9TC1KUAzdekNlorEanmMevU0PrqLrL1N9cpX+a7
zEBQhOiRpyLKQKdpHJNCXUgtPgliYTwttRSACiMlmhdvU4xdIrZykhA4DS5NoW1xja0dvyNbDa8s
ftjsWRncZmOPDzEsdkhgu8SNgpUxMhTvPkce3MB8BGC44+3V+FRKHtHk6ghQmz3rYL3pUgQxieHb
oBUYcUTf883T+h0KOp+oiam5+AzIVnLpMt1W8udYBPpOQe81Ws11rFE/QrhNdyGF2cIoKMhbzsK9
R8xSOVX1Ce9IfGzimzWN9qEoogKzWrL3LTu+U43piuNwOE3dS58N3L4lB5+yuRiEX+7DVukX46Bi
QMPcuRxzbsfSacMt6kuOJ/7BiP09rYv3+W4dmZ+ohfOWyc14Xurw/j1NRrhyPY5Ck9y/5BnUZMCR
jhL/qcrdQv4CrnUrXB/BTLE0UxDZo6tO65GosKWqfEbN+OIA2l7EbXgjNA82j3qyOp4aaPaM5Gio
EaaJAIYljFVW1sNOZYFbTj8a8Azw4xj3KSFPK8gHTu3nKMjtk+29WhX9z7CKLxp4DNGIs6EY4myS
0WaPfXtgnuadRCk+4xqhgibciENLZR5rukPH3CiWzVgyLxZOdhpNcIZwr1Jvk3QO31OAss4JzXDb
Tf17H4vo3BFvu1WUQVtmcQsJtOWQE42fqIDJ5fomAITYdHUVuvm1CPNr2Sc3/dnrp8cx7PZaTy4q
61+UY4qWtTG80lNA2I+lNet53YzTsIfQD3BQIZUEKRrKEYGv2uUquTUnypQWxtKq2RkRKeFHMaaD
ryZHPDXRGS5BeDadMTwlBAHAnAKXO06mdiiHfotG/JXxKpmFPYgPtU33osP0NWDP9VlSncKBxJmk
1raHQ4slr3uITPtb6N27VbKWxxg8MV+q71YbvXmkY9MRXHgaN8RcLhE8wqJliN1EmbfWR6Vcjnpx
6EZrwuZHWTAOzkqvtC1CxxeXI6ytZBs74pYfBoHmVi6tlW/ChBrefGX6DOtJgjUOmuE8dCpvKDDC
mwscAZ/Gwh0ybW1oNYGNjv+A703pgMRj7FxUIQMV7rytQtrtkkdtIcbiqNThuRx0dkdZdXCtq0UY
1wSqStVezAQ8RjaC1nqkALSc+jy3Oc3Md5cApS6kGfDRbE7+BmTJWG5dudOdcnCJ83YiNyPW/HiV
4pewnFaF6VEffC/+0EzeDVjhaklB2RMnCzUeQ1vLGMAeaNVmlv1DaUpgZJdkCGciA3EHLzbXPbqV
s3twLEEfcemQti77QY2XhDih7K7bV97DWRR2u0oU/0v35dtLOPOVjMlVq/zIsaSumobiceThh+SG
aaM1L1No72yIx8ZEvKFZeItJDK8MpLcFxVKc4SIxm1DBLaClay278HhjrBEVDzEroCWLm/mYW5nM
9glFA4jdPvmynZnCqlRc9OnyaFk77LCxhe0XIBJkA+D76YdfRASASdzeCKBC+PsgRBpX6t8qq+jR
5KzmT+p36lTtVoWQIA2m7WX0jCPe6/EYJxctgoNAFIOMRm8QroXDLlLdXTMVryoszc4rnsJgIhuY
rOtN2zy1doWZUras501Sfk91jYeVb9/D68wmpcYxJVuGDs83vXc/TQGviDeEFPFmHMObUjf3jl2s
/zgdFjWSvvZiDQNFT01ak+lixGNwB0NiYe4PemwnK9XgnvIRZzJv35N9W6bK3rSjN9lknGrz6DIR
1CBy4CZ2n4bI3mk6ByDShvLI/jE9HnDwA+ui7s4BAZAotoNbGrukR5qv88Krs3rIc1cob8oWAplb
kHoOZoAZxWLotdXApAnpFWZAN3q1G+byObOZadPpuC5r08D4KXbZECJpKOjx6h236BD7D7VlHRxL
P+T8FQ+w6lINqMD+aAToRb/NDWXZI0UyWgMnqeE/IpEct2mIY2VYdUJ9/69jHxxQWnHkIz0nMSzS
+eERdEsQeKnepvTrDyOo+E7hU2+tNn+a7Ng6kf6rjv1Vb2AcQDfO12MXO0cBHXCtD2HHCEB1D3HL
7Wp0arhqxuYoMwB3bkuhltYOBkaFewNxc7LPQhVaLzcTsSJ1AiTd7NMF4gEpDpOoArT1vhv0W1Eo
BDD4JXQbcgSRvB4nNt6jPdIWUdxxJH/CVQ8cgNQDcHm6M5p/GKO3POIsi2DAgtQFQy4MtVOkDo84
XtSNMxAliGvPSg/+a+aY7oHgAe/Qy1+ArkqEJRbvMCakEV1lhLypZ1FFVkxUjLXsU5jRWlFUx4a8
vOOYiAdeCxEc8pdzl+nt2Tf2ls9EpMtt93DzB6SXvY64DIUtNBScfZiSh+VIlIt8zk4CoSstpv3c
iJeNrTIjaRRKa2VjrR+S/iHIm2SPAblidXKuLmvhso1OhaldDGaniGUR4hYqW080UPbNT/IYjhwL
BYc6bHZoQzhAkE/z4mfMTzRN+0EcFnzqofGIp08Gj2K15+g5ksaMwmEzoGLU25w2JIuCkEdXIlqX
Q27h6vQ8kAi0IwwtvaIqxfveni34pFnWX9IiOVrDC6aURVFy3qvDgjAX32XzxH1ocfDbYs9eOFrY
g0FGE15VK7Jin7NK5nSgEaXlk2XogaJNOAUPkANPIT4jGjyds+qg0jGFaXyZxIXZg9P1yOcz1GjH
P81WKvlsW1Mhn64k8xXCCW0VZYDaOfw4DUzakJqTTCuM2cWuc4znlmJ0YQHflY6PBo1jsu40O9uq
LuweaR9Z4QeHdlzX2MuF/ThiVUT2TJ1QUbzX1Vedp29zVUg0H4x3t3gEksghwXvPdZ91h6ZcBPR6
CuPtGIwHsoJZMZ2HqGEnlS2ihPxSCAXJt0gdBDaUF3hjf+amXJNXFKoQzEnGizclWqBRt9pdNFTa
gmxee2E4IaJRKjPo+OCvrPRHF7Wy76aVWkWkgTjgVKrMe+XBT3ZJRDpw5mco4UR4UuP0kihjsw/a
Gt6VbJPSf7q33VVd4AbPS5DNHRa+hRGP+iMOSNwf4kfv8IXbUVCAiiGE2PC+YFnRQwuMx64N0613
j6UoWYYc2eA9TAaN0JFjF+GWhI5QVsiNad4w49R/jnPzjymWSHhCUeg+AxPmu+CLoQ2+dCyV+OGB
x7lSQeA2epXck5v7ldP02Yc25vq6dMdj2Ron9iLAYY2xqQZFpon9GHIIJlsr8wnMkBGeoqWkhQay
5GzdsvqwDjt9kF2qMPhNIrwTZcXyyMhz2EZ+Ee5SPwJpUvXeoZ36atGi4jp6oRo8NWrGXCbirGvq
Bu0jqXFSBGabSo3vTQ69D3mCs8ZNzIey0Ogn1F5+tfOc0V055VeIFITqxdW5tdoAWAVyQzJ6+svI
9nDwEnHXVvBY59+KKmApXSntW2kActLgLFBoQxSSqLO0ODggdPbFsbb9/FmDJLP0As3fiCIFylNW
b14cmmtCO7x1H0XQ8fHjbNIgfQCw9e03+q3oK53Go1BQNJKLh0KgWQyaMp4msjE2Xq7EW/oFeqEK
EGoJATHeuC5G/WfSJZrYIK9uglFBVnK9T1RQ/ZkVQQrhaL8E+k2gyAgVFTvROYpJm8c0YPrL3E+i
bdG35Qa3foEIVXHv4kDjF9xjTC0H6TrTdm0AO2lSR/T5fQYRu96hQvKPeixh2Fq4Ho1J24taIwem
UFGsVyhUMz99jXXdOXSV+MX9Pu0MPU+Xo2G0eyEETSlmApvE6/YGmN4ld4yzgsfzjEeHpDlXRQdB
Y3vTASzaNW7yHhlRvw8sEcPIkWFHqenci+KiIxq7BGI49ymqar3gYDLBgViRovzuTrBmYst0Nr0i
XuSwcdPnEWajsMVNKnCx9hxQKJ3Azso5+SQjCYT9NJjbKp3eTZdUHAZTNxJ1iP3A7l8XNt73aUA+
2CrOLjIbCADFwWrSu/ggqlPLGXUdYG2oRXYvnN7BdOEoJzG2v5EeUiaNAQOFzjt6k+kd5/+XEvay
EeZ0MkFa6ZjQTNVq781i8FZ26MJCbgR+IyM9k9Se0M93WXeLTN+YpcPRoclO+HVkQASInVYwbjad
+E3jZH8c/OEjpOmg5yOBsjHNgF5Jv4FyeIG3GWrvQcfLo0Jgk5b9OwaE+LQLZ90zemXkCT8guKtb
od8pdfeGiaRGn8kZZ8Kl5XC+TFqU0yLjjkxFtHOt9sUr+r01UQTgBXnhAQJi7/e/ZZy9oiPDkWTA
jJpUjoEGgTmh1ZGH63t85KFeVk6Jr0rD8VTk1cfQ1Y8NkICGETrn9y+RjCRblrP4MzvkiXkvfO/e
D+KNY+XNGsHVaxbYR0UvtMuUkmRMm5UriU/cJuGB1vqniFQ2tTpoDknp7YXKLaDBBAfIfg2C+pzW
AYRpR9s4tWxv+3A1Wiw1y5Lm7dLLikXOPeCp3Z1r6R6uVQOrKCipqIeShE1nZxvtGzRnee7/RAJG
N29ULmpho840XipHQJc1XqFchyzSDSa6kH4j8QDmRqjkU/LIGorO2arOPgdJeABVAHiRpvCmUmlW
R069QVnJHd/6Prs9RDg6ethbXurOeUVJTkFuDL9xbV3LiHNRXFMcaarM/fWwJeLMNoLW3yHPAMcD
1pysSG+wCbAvlDdCFskFZ5PLN70zPZAqcT+G59E37/B9TJsi50Q2KLC34oBpQa2YvHieHMfGZJsv
e0l8jvdhYz9GUVXuS1tc87o66ow5ID/FDfWhswM2Lh1KrdQ+TO/QI1cEIWCB8986HegDvJ5rXKNq
D8LHMghKLvYbOqKD4pn4ckkn37m6992Y3rmoSX5wJ+3NCbI7wRkHmOXe862IswOt8M7HlAT1Dxd7
5ByGMbygxPMIc+1/xKQywenEosvGSz0EnG9t0DXqi966BUX3JqBJuMlMwrNIj6CpTlfCbVQwPYWe
bQYs1OxUDP3Ccrq3gxQidGxxOkrHpZ1s5J6c9AYTKH/lQcfKtfEGfgu2t67e1ZiEqKoBXYFyrEUA
sZD/0Ib0Qnj7atSxIkaKe45qf809FcIVME5TAVAg7X/w9cUEp2JId0CY6EV89QtQiL4R7h1X2YcD
/5hFuAjZ9Kv+UuNnKiVMFSkUnRQaEjKUCmL5Cw30H71Kd51fHOeXdOLmFvObpcKPUNjjDYhJd1Ra
bCOOeqNSvHJ+Q/Q7/ihwE0oUjnGifMdx8lt6q1C+pTIJ9pWl7PUM/w9jZ9ghSnZVkwa49T749S/w
2T4crd7mVrJ2BkiuorkNwbDCS3RfFTdhpCddwVSsNzdQ0T9+zjsPYDX6Hs2cGhNp5P76kjAbyl9M
J9qBK9hNOViSMboCRgxJfG1uQdzfNH/6mRTzGoAuS59G2rCmxr/pek6MLQZT3QHkYgDAIGmSPnRz
G0f+4QgIt4PCUVaHzqIBiT9NIWlLkGbQ//QhP8CznV/h8s2qfX5IvHE7vx8LWDMmYnyb0bMKaXHy
jbsKTKbpDbcWRGZN7FnQg2PgA//xDyQwNwPB1agmF2/40a2fsjLe5EendR2Y0VepRg80VmhNwa4d
+Rp8AT5DfvA2eojQp8WputNUqCa6pCOHo/ylxMRZxyfP0T6xO9PZ08WzXr0b8G/n15VXPPPtS1Fi
2m0C7jSJv5SvGuXRN+F/tRNv3dE+52QXzRfTS8BScm/IiLbeDO8pVG4Z2dhM3Oprx+xSFdwwDSAH
EYx7Zic3zaJ5JH+kFXrfur4qy+rbtImtgek/309c+2dB+0SzjC9dVb49R3AtpkczKfed2mx0iKgp
qVOLqvJfirHfUAriUObd1nb4Wg2fkUQBZxMPZf9s+W/yCiHq42nDFyovpvwN6wbuDHevdpXXzW+4
GPN33ZfGL6nQ8q/I91jl6mNZ0sPivTJL+0kd7FDAuTtAdPJ2mC8wwp5zrSbrnp8dUxXBNn+a/yBy
vc+B9rd8SuZbizTeryGTCVnWSd65eDtuk+V8O1y1VksPIQHtDYnmi9gZD4ozbQlw5AvlFsk9SJRN
vAX4AWQn2YwTOMngResHBsDF9DPGzcnSAtLbYc1l/k9SYw1sMz51w2mwKuod2Msb5uhvm7QkXf0p
6eouAIOgT7gVhf8URnC+KpgsRhyTow5kPQZWGwku6/+4xk4x3Ry9AHOUcntZEJGa+yRCZlOvGgJ6
T4HufmHfPlqOvNFNW6yIa7/0qXUabMXdtKH5UOn1/WQyFff9hwDvNmnT9ABKeF6LKeZ9mg91GbCf
oX1T0gnvpgb+rJw4SLd9oDNqzk96Q03iI/Kj2I+Hx1pah0tvHEBoURdbzL/u4qH5qADfgH0svHVh
qN4D16TZJ2FxPybBsR7Cj9TH3eeOFySh5cV1vHHTC59Tj2avG4DFq9SCJkM3nhyC3u72zNZ/RcgO
Yclf4kTc64q/01PemdMPhDBgDDkrOKlwDC7jzNAey56Oq2Fl9n7y6S7RfDzZYfVFa6W4okLy9w0S
jk6Ubxybm1URCnTDkXUw83Ab55a9gMkYLGLFJO4mi06u8B7EYJ9B4JtnSjjMPIxQTHTHnh5z5Xw5
mmyriIlNulT9z1Eo2mmk9q6BI+9TU7+KmjAgnExpOJ3G5l2plbdBU9+KphhXdpFfGO1HPLLU7/2Y
flp6L230/gMBU/ArvAgYSun90KFo9nDtKWp9/cHmO1oAPyTvoqLvHHS4qzTAb5rI135osxDZiBqG
NNyxzNyHGch033l1mJstEqINNroecxwCytFR80yjVd0JppTKJph4Tb4XZRF2CpurCM9JROdoah99
hjOKiMp13BifIz4iNVT5mvIP2vzRKowKbT/2eb94ENMYomQhI11wthvY2FmqmZ1OIrz5abscG/fs
NvGrqwTawQqIso1yyaIK8/cJ4eCiVrEQCsyiHXtZVqcoWQqYZC4usfDqG1mGeWxd10aAb8Zbmexn
iwKW7GrSq/LapKHGooL/EIhXc4B7DKuyV55J6iLAeCrx0AFJsKGuL4PBRTZeUgxmMeI2cJpaZWx6
K9TXwilWqO7YPv3u2lQ9RJwhQvVtRlwsZCCgu3iLYjrRL6MaccHjhM21m+AGBPV47eMKimlKsh/e
1gU4bOxqGvtwGd71fmlL+dGX535VssHkQkFZDlEKW6ZeB2N6Gu3yGvJQcTrblhGnc/AzUCSBpIap
tw2HgzDahzDMD1UPfMbP2AT9VYOv14fF4FaoQJgnobFTdiHHn3XX3plR85Qn2sPoVd9oHWAG6t3v
e2apb1aZnLOeVm+aOilCGHXVtOXNrLuXOMg/SbLR2dGB0rajdiia6mXiTKR7l3yaLkMScNjg3qhK
/xj4MbA/xBWijvD/qQQxYcgCAPpkE4AauKW7LdsRNUBdPHa4E5eYQLQlEezBotVgpAJVJNHcb89V
h3U7z11iAyOCeBpQqjnhi+ovtsjq2tMlkBUfap0JI8CibyThgDinDZsf5SIS32WtQ02k1rQWFmh+
mrpMJisaRKK3ja0Yg3vQsyDkcg1mdgOqTrTjsus0IEgmHbcUaRb6XocwaklAZrHukqeEudOqd59r
neW9GorDAFxsicTmLnWHx4m0vzgGvmlhPVp0ExnYhALjmC7ldcZUaKPJCK9ksVz60VwzWqc20Q26
x8EmzZlQ5EQIEk1He96xXlPOauSGIJ7RmwdbOL9aVnOw8TnphgrhHGggSIzK+y+zNteBgESkK1T8
pYvad8CFR0qrkrITc8jwsNpE+La1+y7WL5ZWICJypjUVFVcjyL/7IsrWjfpMyNgH3YxzqEUMcAYL
cp9hb23P2fG1sudAiF6xOl1Dt35yPONXia1D6MPr4DFMMwzjfey8kaTlMvVTH/tuPCfwMJbOQBqp
E39l2B02pfvrqMHFCcUrhDAIhOrAyKVMFi7zfUZdkPD8lLCiiLyX2NBWmirZzs2pILF+IxSaBWM5
7LI+ZWUJg4fB9O6i1j4nbfxcNMa73+IGLwwbB2binT2Tc5IOK0sdJncrl5o4r06FGNkvI/PXjr4Q
Dn37bacs0il9r4knAYuqkA2JwQ20xIMb6vGx7NsdIpU7HCDsqQ68oo4JLgWrtUtLDgQ5z9+CW2Ck
YlL7Bs8ecakW8CmgftorPj91MVCBZD5ZhgYn/IaEqKnu4F/7sATUe7Y/DLOt8mGZJdyDoMP059LK
pv+AcC7B4ZiHa+ANd0FKzToFraRE9neZWq71YnyzW4/pOq35ncgI1+p2TrYj/emmSeFEHGCcDi1/
w/SGZ4rf4UlnpapRrtGVpnzo76OgPnQof+xxuJUTRw+U6eF8MvEr4yECjKO22mfh7+HV3uTBWR4B
J8ojL02oewwqv+xL/r5vyDoDmn2VMGSP8pd+OmlBesgHb5fne9hP74FJnZUbfPHCa88myTe6hW22
Cl7he3OEBJSPvfXcBNUqcnm3vZPCkaz28uVAUFAmF5fR6m6M5tkbEeEtShI9cHgj10i+rMp9JPMG
vYV4l2dXJjhfQeLvGRltaaaTBkgIgTfw6ebrMkzdxkg6IOW8UuI4+yIc9pluEBeSxUtFzZ+ygT8Z
W97uIMpn2cWkmuRQ55N6MkQPDU8w7grWArrfsTE80MDkT0lmS92fjAAHRcYFt059bApn2yFEkFee
vs/YPlg4RptpvFF13+yiPmLMJ7SHH25u+1T9LQd+rOjaDxjf70PImqCgr/EKMm1bl2I+aJ+6uP5y
+RuN0H4mDW2k8yFTYGROBwm+d1aqr1sfHTqkPRYOJk9UrsiHuvxpFoFUlfNr9M0H1awT6bcq4G/Z
E02sKbmrovClacebToDoAlGeYd+5k7fUCBiIC+/R14fb/Mq8f43mN0/d4/yGLS/k888EQSUFi+I8
BDUFSBfxRXVRvbUDzLwZh+b57Tih81wgYHEz8GURxus/fnu0AdLlv10oUigMHMcNSL2GN6H24ZoU
7GOUEYw9ebYxHANPatnBR6I7+puikRvRaQeeLOxJGyLq4aty3E5THgN51p5vbSX9MqP0vjV3KFcl
OcT7lfeXII8hLptjOZAASCWNYOkmb+1Mq0+aUNZkfCV3fZS8y9/0PEoovfj19FWhnWtf/+rz5jZ5
3S1v+p/G1g5e3u7GApVfoHa3snCfc48uEn9prvk9qG8mao25jJ7rG5NuGrllByvpt3QwAJ5++2X6
a1WEwWlZ/OxEnLllILN81CxAJUntP1g1/XADGzMZDHApeLxl7Wo2MbmJCutx+kM7SVbPek8VNNdU
AZNNmDie1dzmOjKXPYWutlfqUN7NfZC5UQET6D5POkgl/DFFJzKobE8o3k/go+bq1lnYUwzzZ23I
T64ogiKTDDGQ9/IztuKrTOpPWfDPn8WIGE36UiPIt9bPi4B8tHrAWupknWu5MmnyFiW5nW+KzmUT
9Vul7P+4WkVGzSh3M0FIrRisq63Uf/zG4NZnKwBZ6siHlOe94hhCR0XsxlLBm8AlQYL1ZlUGWkfl
vgndqxcxJyeGgfMYj5teU1/EmnkuWE+DGnRa9lvElHTys1V5s8qU8GJ2LrADvv2Mdzf/yXyNPN0/
D462A4Esv5bhlsn7jKiDV5rqYEVoxjWyCBxYsZB30JkH6tWCwJH3SCVXEj+Oj34L5D9DPuDpAN6o
PW+oHXd1pO4Gb9iHjn2Yv9TKrh7nQjqu4RMqPU0X3qFBXL3jVS9j3P/M38Ro+u+Dd50bXKpPKcr0
mudaYQ/vj/JvFZUko8bq8zDA1OTdzZdcXuHSkUpl+zj3UlyxMrxIJpLfZN8AaM5u7OOjLEAFGbwL
+Q8SrK2xaO9zhcdeLajki/Ymhq9JrpjzZQKyxnI2HGtCtOQKDe561V/sTDm3Buf6LDwCbvpxBZci
oRuiVu9/NLVMH1A6MH/iC91T75gb1w7e8u7NM+XtQcDUhJcjh71CkfVNx53ftI1dXTPDHMfXasx/
A54Iob0htnvJL7KGj0PvmQbGe2TeC8XeFWW6t+VyJW/X+QK3Hj/bmkgVz/VtKp8XRU+OwSDjC/li
5m+8ZtHUc3Wta+XZgvqe8RbpogjT/JpbOBQV2AwCboexB0pl5Ftd4wfJbsP84xuXSaiqnuVaM/Wg
AhJSeJSGVSgpq33CyFs3lQesc0sht5J/rlu6IFNLdZ4FIjrB82+XtKWT8ahE+Rfuia+038hlQe5v
6UiDz29ot8WxfqCC33K24e23X8LrnvOQZWZKvN/srA287Oj2Z+ZuK5U9XTbEWEkPLo5hudfXQ/dT
NRwS5I8Nopco6K8m23UQb+sp/sllVlgj3+a8m8oOhxGR7zHxZKnKYzAqV88JHgArP0v5aITUP+B/
ishORWE/Gf34iUaV+Q9nHRyuUr89BhTmwInqJPsIvwbXvZPamhh1mfShkm0IHSG5HakpPybkODp1
ilSblzRERfAILuqkkGiokgsAgch5SpAoxSg3FmrnfRoInKETXHG4nHLGxmyE1wkK6yjGvZfgYyE6
9+8tNzpO+r86bgwVxyWtBR2/1p/cSBYxe4leBRMMnFdCyVoXTmUqmFkQ2oAqSqrvWv0gJKdR75t3
0wtcbhz0zjg+NiQnvsXMFDlUIliTwUpZbcPltutthvKwiMMvuoycDHiqV04bm/sxcY9FBkMyvlHl
xmNdsunBDk2tD8v3lkHDFDgTw+MsXmHTpzU7xLesQ6AzCz1Uo3/sYkE3CO+PFmvniKLNkU15+hsQ
nBGgs5hyniSYwMg+yEZ/aZtwJ79dKayd3Y+d1zxajbUX6CjSAKRh66OF0xy1Xvxhc6hLaolaqpOI
RegmEgC8An6lhlGdu44MhmoEpoe6VLffZjmtXZY7XUYxz0oD+hLggIetXolkacM2VszwTur/eX/M
PnySLywB/2JEzilVdOroE47cg1QPKJdNQUmq2rAxWvt1kL6dWeCVdxaQEWDwAdcDMvuXm2nbWpr2
PenVifrsMeoedBvVFrAFjtccK6b8NZUJGgbqA19DAzHhPIGKKpkq8Q3y0euA3DajgitnH0wNbM8G
DN4H5HrXzTeRrc5i9nvImX6mR6wQMaKV5JZVqJSk8aWwL71eHVVh7a3EP84/XBqjFKT5nFHH3dA5
MAbkzMekMAph56iaFK35aGKMpr2IsthXRRUglAeO1jOs5FQ7IfvOTtWqtPT3SEo/6ula5CBwvTqi
Bkk+YnR/evOmWJtUnBV58ray62zGkjKxxkLFU1MPoRpemYp4rQt1oyrAf1SDax8dLFv7TkOEeUb0
PvDpmRsaLn3sAcTjrMogyAVRoRefZnWNvjMVjPSdBOAp3MlQuZ86aaF1YUOENMqZQDNL4H3NNlzO
xZshik5jgoi2wXtB30/vEZ3XK8dIUaLguLUAskItgvzeLzJTgUUuLU9VjuCwcu9wXm8YewJEFdlH
pdbIh6Q+xwrf2qIqccvENykforeOLOX690uC9m/cgqbAW29phms6tviTV9SuRhqTLQSDWaQXMMPl
XTO5KIHCRZH75KI2h0NHRRgGATJeffX3b8D+qzXbcFUL8L9qqVhlrT+ZpO2gDmK1aqQUyUOwkjxR
Dh20wr2bDQhIsKOFUrkb6d/IbUSkIGyuesZzyXPkERboraQVNMzc7aTTtYniNRnjTAU9n2seo6RD
Q7QzLLYGgJmnUkkPmdneSRuGqkAw8mVjuhTqiifyjuRFOkW0QOElsVpLQ4qE8DZA8xZGYR300X2m
tUkGryaeOM+jTWG0MBsNennKSxBTSctZ1UMdJTT+w3qIa3VpVsxczVTdMmH+bbwKab1TMteCUeIb
Q7KsHbshzHvjA96R+vRiQnduTU+hy3Nny7czhjCac+X099f+33hTQbUgz0LiCdfhzxQSYSn0lqwY
Cx6zXgs8Lmce9mpiNW8ZI+ZlqGWbv39FTf/rBuRi/Na55SzV/gvLwet4QOuWHha5wpuKJAAG5Qbe
phxqVBvcAs+890ftTprxIzSbWrLXq+nj79/EX+3RfFQ+mGAHhOv6Z6iCDpU1hVDdL0cL2pmb96N0
3YA2Hf3z37+S9m9eCgWpYdkWF9gFTfM/vbgB0pMA+kwHA843wIK4X4ViyUGCtzF7lVGsIPhhRMko
pu4OLTyUJtNZE+V9spAJg3tj3fzPYIK/viuHd8Vnx0CIT/zPXAI7HEGZ1hm0W7W8qC6q7k59QV1g
/AeL7795Hd3E7+9wsZFkCnka+Rd3uMMENrTVruZgrJ5o+9Gntp0a2xQi8v9wof/qCwcwo2IttCWe
xDX/ZCVGhOqFTtUggtbdVZuWr6PORpLKk0SWeWdc2Oai68LfgBXZJmvbTsKHv38Lf3X78w40OEuO
wee1hXzY/uXD0qfqcDmjRfETKFh1yQV138NQtuKygBSlW2fjANEV9T9dZe2vhzpe2bAdU8VKjd/7
T5fZjeHW1yWpOXh53RUqJki7psIjptbnUvso2VkxvbnOuPIYXdte9DGfAqSOcb4E/ysi1vY3v/tM
f+v/CcH6A3v1T0TW/x9MLPL0dFdw0/4NFSvPfv7v/8nCz38FYv3z3/0XEsty/+EYBuuJK792Aevh
n0gs2/6HQ0fYhFUgNEhPKtvrfyOxxD9cR2NJsB3LwmQ/E1f+G4mlGf+wXcMyXNgKYBkA1P5vkFj8
rD8t9QZMLB54UEG8HviePz8fZJTCi9bYTkrdpPAF9pxuWPhQX0XGGQLNxbYD/xCV0Up3WXiw7aK/
y3GEm7pHp6wqYQOOT/i6OA1lL7pjXpmvftda8eoOnXVH84v0cBscPVEgwOHIPKr68qgX5U2DkLJU
U7guRQOxF0XSSudA12IxXWbG8Ajwb40WCWrfwDmuIgcKdxzusNygTHEAtW9hPJ6Jy9hW/4+x8+it
Gwm37S8qgJnF6WE4SVmy0oSQZJs5FDP569+iJw1c4F3cSaPdbVsnkKwv7L32TIXV2Zt1azPjQ9ep
rtKjDF9ye7zpXOcblPFpUCo+OW79My3lj1WgVhvVNoYB4p3fRgbum6L0NySQGhk7G8UxgfkvUeVi
Ctxu19y5R8J2IH0mD2NzpBWoxK/KyuzTOjJB7eSX12XM/2sI0jPIoXgkbmsTUJqroQ7MPn4uY82D
PmA81LsKviCiqdf0JqyyJdhYxoZKT84FnNUEz9jByKdwGpBwzIRsYhBcHYZV26VntY/U/lAv3S9h
bjS4dvZmC/u52jAtMErMVrRQ1pCgAH4qzPgzKcv8jDwVl3TZM2z0PlHqkKgn5EdzEjrUy1xCvGWk
4wGJemRD2wgM2xCnE0CjMYKKElwh3pdXrU2HU+ZkfFP44/zFre6WiZ7OW7aFsREQ31jox62ov7oJ
pj47sj/KEJ/CWCz4n3SPpb2ebAjL7oxSR6VQoXdFUSZ3T5XLymtscEZ1qYXrEgj+BJsRZCwdmja7
SG2Q9DQyY8sZN1RFrcHqCg3s5Fr4zGp4Jk38N4+Z5C6qvtvgU6SkDXQMeg65lNUvAjoJySumP1MM
4ZYMgfeuQpmz1UV3jaZmK6/8Br+kdT/EU5thynigqDaixmH7gGKZoPJJ3o9L8ilTbMbGtgtLfnc6
m3XRfhQGDrmWmEYCmndtcuwiHd0Iq+/n9g7WBkTHcQraFbe0tq6n2oD6lzoMJsuCXf+Qk7fiAicU
s/Whr/KpHNBBaz2ka6StLGHSTbEka1gc4EshgGu8txjMgt+t8Nboo7hq3W62gRgD1bpGiungcmn6
8QzzJKjq3beLRq135YOAVw2hlxBFRnvYE2qpDnL6zpzpangTE7qRMU/PWrCv35DK9v64OK8eOVEm
qpKp4AKc9fvcmtV5mbpXK71t884Nl7J9x8KKmUM2P8sEYBoUYXFZpNJf4lGhm7Ym85KMpv5S1gKa
JdZUFkd4HR1BeAwBEN8kI6y73JOUmOnJWcuHUvcioGXLXbOurzWOimPcZz9rssPyYyamldcgCYdX
oGYdqUTPzjKDybfMjRvY4mPUIB8NLg66dnQxILHh1DwNSOqEkcdy/IS9RmCZY+c72fIr09Uxh6UU
uqqSBwCCT1onmPQYLjTa6m4w2thf5+42kebvmuEuc9oFQOh2hQ9uHxVpDkk+v6y02bbojrx/rYVf
65jDm8wT/A4YdvxWzBeskCT7pWaEXJThtHB9N7dv5xT2aW6mRD3sVniCqwq6neVDBxsF4mC7h2hJ
qtHKJ2oYn8IV75u5/locnhI5URa+M1UprWigRvHXcoY1YD/yLnn6bSb+/8wLcn0bfaiI1RHLbYCl
ozk4Xflj5/ohpeEeCgazlWBbi4v2nBfxQ6swXsV9lT1O3pEW4R3kP4hn51KTuDUqqZ2rBsGxrN7l
iINGJM7d0lfNIbaqe1nksB/yP86a4YOKPQ/tVBo21Q9QCIDwzDMP3kxi0Kjfkt/JWVAtNy5txchX
WJbjqRn4xHhpr6Ca7yylrANLP8IFVfdEKrAbELHMd62lDySWgU4i1ivodOMrsTxQzWp6gAIE5b2J
rysS2sjVs1+qSx43EmWhKIAqz60bG4T9jdL2LnAd7OO4A/pQwbnJO/kOP2Udf6gYLfa8tfGxnPeV
+PJnKIv3WpZrGKfg+lnMfSzJVkYAI5GybIZ2TYY1Wob0i+xe3UcN8tmOJmG4SF51i4yrNCMJYMhe
k9b+nYn+h5gNtefS0aleXeDUejxG2twpGOBVMBtjMCcEXoxsk8UGPGIbjmmcTAenbD7Kwb7RjPTJ
jetzpZnfrafMO2K2Fmv3eufl97bUGwnRlkNtCbvdY3LcD5JINawqQ+KgonAfyVd6bkuSZwRGizUj
A6Y/JqxoKRiRBmnTSRXcF/Zh0TrLb/vxOKakCNXW87Z2xzSztagpjtJmR1wqSeabe56N6WOZ8m80
VdLXtcelI+G6SN/yDCW2IBKqNDfA0a24muyjQwJzcx88++++cJn1VMfR7GkwBZY92eovLu9Yb4uv
0jJaoPWEFyRFhC7/va3VKxeFViINMFxO+2JIEXgbhH/ll1S1XxgpavQtSIx6/caooYHY7DsjI/v1
T+TLMlQcJM81dsf7a39hd/aSqZUQIS+WgaPXxu2W4sbq6ygxy495Gz913OVrYYajsndk+d6KofAx
eu8dwdWvqX32ZvOWwaoBuiv5k9SgeZ3ZuJOwzsN5SzFr994NAG9ccoPuneJOfx2a0rwlkRW1Iykx
pVlhIF2gWBgI10+OkQOg31MDXFKFHckav9qAM21BDNgJJwXbGE2Cvl+5YPRYMUbFV4g56HlKinO5
kDkL/dz0mxmpoFct1UVkJCb/98t///bvv/37v/9++e8fq41F7r9f/o8/G6OFYMKx/4X//Z7//Y/8
95v/x4/798vN3HXI/4ef/P/9a/57hQtJbWa8k3vkRaeRJcrLqbCuMG+ej/pEirfWJ4w+LW7qeh8W
U9AcBmGhMcXmFqq1Om/9viFuzYJjVQSdYl2rk3ocyIzQSojJuCv2wMU8YtVggO6DWE6wwaXOW2bQ
uan7guIwJYpNKO0kq/k0p3YSOotBLnfR4wftxjBt7CgdauQieQXkujPDpquzgIxTVA5UyarRyTai
4kTF/07jUN7oo43ACr9Ot0HsGlLHCgY3DsZ0uB/t+bWBuUnwPJNlnbsesz+3i4slIbOJxjAzn0CW
s1wBKebkgY2yOZJh+XtlRRsU/fpWsy6aHecurVE7rLm6xDqBDk6C9XqM02PioVGy2opDjU+lqVGe
xVV1HZTofDxmnPRmHKxpUeLgXirs0ruIkUedvcyMR5H2MbtT5MOzXMJVVo8GfuXRRMJE7FQp9UCh
AScUCiFbitEy1gzjYBuKgMyx/oiqQitCWx+jjDyj0PVeACfJo7F5aBa3Ncy14dKmKQsVO6ZCEcYQ
xV6iH3pIB7CZtT4PSH7GE4lwdLAhPs9z5kUYjhQIbV4uW0xncAOd3bqBDyJO+GmktyFCQD+wlHgu
DHdlXx+B5CDzKyUOVmbZ7TiUt1ZhTmHVTXk0tlOQCNblo65xhbX9g+kS4umVYx9U5OsZRb+FvdX/
qjqyKv69wTVuPuC7PY3U2LjWBxNmGdKqBWarTzgiZm3cwvwRchxcK3Iov4K2Xp89ZjOkilEMEwLv
HD1cok6hQdkfYXxpeRu5aYinTQeQNMc2YsQVnWkpr1PfvTWmpiJZIEap3Y8lXXMUpmT/psZbZRgQ
U2NGqVnbPlYj2aGloiw3a/OBhvEM93MJLHzHZM3x+cx9/VNMMArb4blcbd6xtTXh0u6x46g4C68M
zPq2KFglFJ2+BGUduXAuD87KVS1206qQLg6m4tOwDeQUFpFuZZdcG2TjBy9X36zkKLilteA16fhk
VkRFZdUf21H/xhxFUGQmIONUj+6AfG3cWsSGju43WqfjQElapMLOfb6buCxHHOOYdCyTAieYlPud
rt03JOB7y+B6c6AEjIx8OszuAR4NLeziHfVl7Etc6Tfmrbt/K4SOtBGdKYlfGAwQIm5ktR0paWYw
gcVDR893TFR+VAkt6pjpzj5qCSi2iK3KgITAayLEmIB3PWER0tlshNzB5G1UWYsbRzsq91+jgqYO
KtJtUkw52449imKVt/UENkpMPoezc0CGRYV5VhrUUIMU4mhbqcB1GVkN501dWiwUG5SATns3Oe15
ak3jMAGtvu4JtAeinDpF9O0wB+PE+dHo9mNclm/cTEg5cRUGsxa/W/jmosx0znZKrwLKf18G21aB
LLPBwa4/NDB7gLVj+Eo91qvM2Ed/drsVQ/ucBf0yvJokHRCGjnF3vhNiKgIw205gtZFnouFFEWyG
5nDN2pGHgFm+mmRDhlWzRsLkDi2mdAtfNIsPgaDuAutxfisNrslsN7ez5vuYJMmWza4NzJ8Y5tXs
JMwuIDH+m3vgd84EMFDSeaKy6UmTXYxgo1PmAfNQmoRF0WdFpAR+KIdVijIHsPf19Kj1ERXchavn
e+z4b87YfdZIoEDPcYxoxfSOy/KjlaMIMMesB7dX6GY3okbmW2utOA2ylx7xi0+IT3OeS3yLGSkA
rjbcZfuTvk9zGawxlDTHgz+pUI8ZsYFJl6eWVJxEbs3aNXGPefmerOSbAWiYz+OsPsEPZAzBYRHB
SctIHdYiSyMuL5VtiM1DBLPDo97YegUCYEYFMLrjkRX9tTHWP/Wa/CXySYVMV87ryLCgqKQggm37
5Qiew3r3kjcnyDBZWBj0BK7CC1cWFZnHyfZBjOXLHj51qu1OcIOgcfxdxLDb1thAi23bH/aAlo3g
jJOE5R22zpAHC+k7ixmTCrJWVZjrYaGS3Bc1WkgLH2jDcevLKr3WCSK+adP2PM0F/wJ+TDXQL8sZ
e9IaX1EGAXLz2OCk1STOW7ddaI2+ZMkUypoYsWTV9iAUeRgNEc1eFfdHJZYwIY7UN13i4LRZg4jn
4sdglXEcrpao0AnnPeVUo46kkMCVi0nstbPNOsyq2XmN2ouQdCeW1eN7wZ3uTRZpJoOIyJrXW5tk
pkx77MS0oVbdmGfQLBkxExp7peOpBrKV7JnbP5u/EscCAWYpFCcbQtvSRs+bWX5K9Nyhq+SG4Ffy
jaVed5qdGuG7GbFTfHNy+Sy90fU3Bhpdosf4sZTpu40NtMmATEECIcFjhEDQ6xKHuRFLW6FqxoLs
l0vzXONz9eN2/T0QYMtwW/NCI4O8lEABJ5XB0hD/ERFgcCGJjSANu0eAm/BkEZjuy6WIrLK0SQxm
D2+omr6mXY5ayqOYIGidVDaADAxYtk1cibRKcI+OV50nEfgSQsMqzmDEsS01wFJems4ItJWbIOlL
wzfL7gkPt5/0yy8A7DpAyob1fmpv3CSrGyWivIdNemt/0/E/tVS8/rBNoXTWkM+VeKuCsG2czO+q
p+pPJKneE0GbgAmdh02zjqjuPKJbAC4QkKj8Qm4m87VjP3M2NQVOJCDOtddeEyLqg2rjr95EdsIn
DW9RlE6AgeSESOwwayzqhx4qLqTr2113++8LdltERLG9HasJA0e79si9Rfo6rhHhSVzCJuk3KVFQ
W5lid2QLPDg5Wvwhj4CkIeZq1yUYqgF1rMGd1FI6Gbt6QrpvqCR2MiBG9RrRgb3OzqE1eWZmsf7q
Ne4Rju/CcmIg7zZeZpzgjq88MM44Ay6rS2p8Du4gXRc+whahfQJltzVCEojcMIs7kAqNhnW6ZLQJ
wzHpGcXAVnix2CJ+oii4xWN+r/i6ziMy2IPd9muwmrSeRT/grjHsx2J5mfTSCq31OBu5Og9gQt6g
LkTGAHUiAxdqjSV6tLb8I2I1XzyXk1UgxNSIBfUz11wP5vjbG+xnvePeK1uo2kh1Ol9wzggTus9a
oUswhin0sJ6wCUUPlVwUY68oTtP7QfYXd2p5xIGRgR3cnTUk0kNGMBCYB1TqDGF640qc/YLRmNR0
VYWNl94YRbseNnAxoU71BFTSC0k2A63xlRaLfIiV5Yb6/hdkxzWxyZgddZ9xD2DHrMT8wKbdbwES
mKS9H/+J3ydFAqCwMaOn38PUD+d5Gt9XT5xa4Gc1J0LK2Hk075dee697q92DY74GA3fzQMISZIFz
06Q9nY4VMqsuIi7WFa9tRbHF/SGXzSWH5jYdxCszoj82mT+BUPVp0vSF5pBh0lwiymPsDduFwU5C
SrGml+Tdx9aR3BjmZh1T4aWGRcSYFVF4jfwaUFDHk3fQmR5l5Af3M1HHLu9ymfGD/LuHN8ych3o2
38Aa3lnNuASz7PUDS9KXDNVRSEAxzwcDC2xj4SDUs5udQTUqJt0QCppQs+UNUvf6ULbr01ThdwSK
8ZIvirih+MvDuXEyiHMLhyx/LvSatCgxhgupnj6t+hVq1W4aoPcuG54S5HCFmd0i8kdgETe6n1Bo
hPnagh7J489i5jqvb5cJcx8q3Cxd/WRfhdtlc2xWGuD2MzegPdmAxg86eBXFWzjEwwK4rWVp0WiM
VbEsaAqIAz5zdB6NeVXa0gcT2vBII4IpIdUX7lD8t3FjO3IH++LsFuW54OBJHOe5nOWlnlpKPdE6
BBgSxG5l+ePAIFEyf/GZsr8lDJsOq1QM2HhKttoXdkKNk96O6avG27Y+VnpMR1Xt8nmi20dwXsT9
INYvBBpOiAoLJCmT2R5Z3cTlyV2N7zC3rHK+yX6qODoZJwsfJ3pOCidLR/NMsOJ1MtOHusP3k/JA
IbjoWu9hRF73q9I9II4rj6FYotIeDb+bXGIzkVCvI6Bstqcr4y6axMFiSFrFCdniBBhzqm1PpB4W
1OEUAU4Fnqxpkjvy622imAhRndukQ18ky3PDsR+K1ug/8qp6x2dhPK5e197/+x3rNCsellMRDvUf
m81RNBUr2U98K112dmhu/UJfKTGQWE9zdW2pkf0C7oBf5JAYOrg8okPsZTneXZ1ygM4DfWs5e2dZ
wK0iAfZ3u9IC4TsKQNvQw4jl7Ln1xFOk/4U3FVslSvIgaY2JK/m5AS6NMGhzL1013FV9/Wez8zzA
iY720nnr9xjXepHPQmw8Z+T2JbhfjMkNCIACh1KUzwQbWUG5WD8O5wtTYsJf3Xag5b2bqdCO0mKF
kUotauN2892Kn41xf/ILhnb+ON4iCwKJarpo6ORfZ+FIEB0nVzNRQRQMyfe1y8mwDPB8FspVTZiB
kwqNevzVVriYCYgy7Oxsd28wAKxjmzhXrhCK1eGDAVWOApgM9Zhja7SnIYhH9GruNkZud8gnjc6c
BYAunxrDngMDyZLM7CPUafTXJvTgubFfCMtjWBgXawRvO+znYfSFMN+STIyMAekKSvYofdI9zk6r
RyBVPvM8vxooY6HKUe9IADKr051Awbon1yV1kDs7nDMs9L2sS+qVMWQgVgfTfjrG/XOvWwPMbgrb
gQF5RZXlVjYb8gEalARrhO4obQJkV0dShU875IS43nqAPUDqrCrL52kbfrlqolOTuQfkAxFhs30L
B+Cd4aZ2qFujGyAgrKDq9W9dUj25OhGcZY1m0PQ20gRNiJ4kQJw6V/PbifxVIryiisDXsG3qyMCz
dRCE5jVVBd9u6n51HXXVurtgysb9BaQqdHfffs/M/hSb2BU0oAKKeM3YK9Zw6TEMdmZ6W4z0Vq7B
GJl6/D5P1i1MY2bxc2/9mcj7HRo7vcAgJFotGWdfLQUefhsopjLYHYmXEYO4AiN5YKMz+bzba9l2
ZA3XBGmac3y187rGdCHwGxqQl7Z3ErUpJTPzp2+Lifn9eklspwqqWb8W/cLGqxVeMAlc6g6AJsoj
JH1A9jgr5mdLiO/Ynu6nFekwwYA+hmaMbt52Zy14LyVPuE5ICF/LlkMBJj0PyI0eGCmcyYJZ7qSA
UQpO2iDfxDHFeO2vOFyjLPnC9ch+ooDq0cFmvqQdFMTRvVa9mnG+2TKUw+DxSkjH61sktLkxguNS
f51KGJeOpMAh3rzAs1hGUk4YUY8SEPUn6eTEasvM6/wNA1awszJ0vn/ZWrQr2/lfN9JP+IPtJvVn
e7dCuZtJtjFPXdEZJ7INbca2zl3tfq4NBScbsRuj1I1oUGD7WnggmOmWQDmUN4vDe+88Gg0NRkLM
p7aIrI02T9IkvVtAStuuHY/dohOKiOiwGj3uDW4yq3/3PAl8u2ZVUfYp8/P5x83a7/T072X3aNCJ
5H2G6gXI6vdoyBPySMe/sOhjqrZflfOsA9K9N1vreXaI8uV2Yn07WVFn8NNgUWhhWTD7xInhey2y
z7QkTHFt1hvljZvfeAsbL7JOZWG55Cnr87Ei3V0ucDz2gnsaFpqF65hQRfOoHajHs6PVOQvLw9TB
DHEp3Ubh52AK2BaP9nc/LE9WMsZ+a7dnbcroU+f8ftm6BTlwPuzL/QINe4PrsSBSQFZt5LCHCGy9
QPx7sPVGv3Sq0qM6IW3XSk9FZji3dc8aj3vjKgbxuy20n0kDXS3sxwnmOGhrgxxDGPCjNfLdeDmG
QREDoNKubULaYpIZaDAls76+fuGzGVGUKSZQgFo5sKhS7KGIes59gLOLDZys1j4mvAt+bBGiC1Np
8pYqwHbO0mAtbv71A33BghkjIg/YSg9WZ2KEKpw3T4fwu3be0zAWeG47D7Mj/6voUhU2VrUF6fjA
iribHG5/ZpbcCMRCcuq37RCaMEmPrdA+zXi4l/omfaj7POe14kk5sRlWCXMaxSFcJVxjGUA7v0Kc
3idxYOIVMsiEVdOeaDCAq6NLcWT9QsBk1OXOHyuLocCvNVEW8/xFKjsIey5xTzRP00Tx1bSFTlwh
W0FsZgw6OYi0Zb5vW/VVE8oOLyPjgBrm7Q2X/3tnoVJGznJLu2tH9i4JHdNdE+ItYOQhuiEAlh9A
A86NW/52PMhKa0qNpRMiWs1eBHMvxeBo7ZsLqnCXTtEDaOXXA3NxdMASluY80ukQgPjdg/Y5TEId
Y3Uu6rSKsqH86Kbm1ut4ZU1GQc+YkMJ3ZfirziZoGcxGOS0dhs/OzDCwaQRkMwgn/PRPId3snDOg
D9f4loEEeevTnkDcz2cJ3IvGWtKXYGScTtB40WtQadU4ePQB5J4+U1pCE/VNAyqcomVZWsLpm6R6
/vd99Q4VIVS7ZzmJt3FNI1ir3HcFoctGNgOqYPa0zVUFMGuuSCkMeV5Bl9woY1NzvepFax3LZrrr
q6Kkay2H53yz20d3I/4IYE5Lrw6vlH5hPTGuJX2X1vlEFqt2C+3/fiKf5KnOj1y6lzljUMdfR3OU
SJ4KYKY32TWHyopmbyGDbKApApIHxGjbwXFVHoG358wYkNna2x8UcetpAOY+ucsxSd0/liFe05RH
MLxeG6sJ98pgVW/p/MxbsA5QACqkex1fJij4adj+uHYzQpsog7m1XhcDVG85d991al0nVf0wG8SG
kEZ6t6ynQnEz5CA4eL1w7N7m/LFhAYJtmYecwTnLs1U2WxWA4aADGlXQ2U84hZixdwC7GR7/dgTF
Ti5yDLkrGpiJTI+zYKQJwFGG6KSLo75oaRRDyvUHb33Eq0hsVhsThN5z69bUvQQCQavZ1q+arQIu
NPztjE+LpftE6a5fmix5a7zWYTYvWPQhxklXtpV5MaOHXoxLBso10gb1xA4ONs4Ev1fbNUubp//2
8gSve5fcONb2t5PJXYHd8jDnnP/bWCxRSjZa0C1E1JqYIEAmbYFt7OeC/aNtLpejDR3dwmDGYxhl
TxtpyU1bIm9YpulXa443ubAavIbufTJSGY+VvMyVW/HBMm0H238wTLU8cKg9SlzrCZEgl9pLf3W1
/gPTD41pg9ZhdIcbHvSUdK4SAT4RHOHKoAFZ2scMaGpdknrfDGZgTOk3pknkQj1TZeObVOIatjo/
2Py3Oc5jnhROfW6o5qtmKLDZebROtdv4uKXPmRJY9BQBHvQ7bMVR2WqIRbjXnpBcP0GpgKrUUZGl
pvWXHVJPYDIb+KVi/4MqgXGNcuCjJZHg4D5AQoqZFK23G5ZZrA4fU2U9bDGpt8kcp5FNNWHRKqNv
cp7pdK/6PLINtgZKa48ScWC+bkm2FOkQ9PPyacH0gJupwtFWj8ItEI7kNOxSY/Hak0uIeKC5m8vl
HW8d2qQSSoPZhuRWqVB3oB4QcUAEeGveGULnuePW94spcAczUZn+zo3zSAH3QvbZOYvdX3bznVSW
djuW8lIY4powBY7swULyXHAikwyrBH0aY11A6xmT1NFMImrdH2j5l7j+qy3Gy2JmL3IE4JSYCeTC
4gtjX8mfG16I7z4nANihYXxvQGSiuW6+bTl/VZJ87ozZMkEuxmul8932BeRJcGzlaaVUAiyjY3hG
WtXZ0apRZlGynN196G2cdYMBMA49LtF2sSMGh3xTquS0sb/I1NA4wQiORWVS3bgPrjXd6PDPwown
55h1OfY6Mr6npLnlg2SnieL+wLuxkPHtJyv1bjzKCxAZLj5HxHA28MWZ5u8yhVVGzgJDTNdxKLCe
RsS+QCYYjiYGI1s31mP2DNZJFIl2djQDoGg5fntGkYPM5RXZYN7tYfsxFujaJcNMdldxZJAwFHq2
fRuLBYj9NPLZFTbjmtXi9XiCxNpcOy7OVjwxpyteBMBid2VbtJznWaPjsvabjsawVzcxUT5AEIdz
Ztfrg46giBHfvzz6Hyf5nJRJF0CFo6VnFCXtYw/1ydWB4WwOzCEn6uu2PKCNuui7oqhcTeCAku+S
zNwv0g3il3iTN0OyPJh6lT+bDevHWGEd2aqSr0aZkCMqrQYX1B6NlCSpsa1Dg9n1SRb9W5KiHNHc
vuBkttCQLChotNmmbCtjPcSAigmv3/4mDmKRZD2tqL89DmtYwywkeyKSOwRKi8y/9BIyl17GLBpi
RGFT61IlEld+xR9IqpGjilMZq2dD5yavK+MKZaU/bXWYblLdQbYAnnfe4v7Va12DExA5iEGw+2FD
I39Y3boJzA9CZ2IwX+AjtYZZBYPy6xwP2on56BVFUn3rxQk7iEYjAErAU5sh5FxSvrka1ok+kHoe
p5wvqgLhStv9bnXTm7NI+lm1nTkc8TiX2bcWzwsLtZo4Yq4q2VVbOPbmnhsO/MJLLkyamtuOuVKh
8F4mtvlXOaRMsiLLAyZLU+DaK8fy/C4rSquM/QzcBMgQncssydraG1MveUpgAwHvcZMiDTjBVLUh
8xSG9ionZs0umX6cIohfQXWesLJVwWDWgh2J/bYmJvK+pAG8MJMMZjEwnRPy6giJO8GPY+TsektU
9upEPKH7yi7XV2sUm1pJvedCiSTd7pA4OTM8ZmSYU5l51WdqlqeWog83rgXNsorfdHM2oyQGiCIq
bixCfIbDXwWP5ZDTsBxM2A6+XWLqNr0qqrgb4HOn53Gi0IFNnO0KCXS2UAr7gVCxdE4JUreMm35M
qwA4MejSxjwivWW2vIzP4/RaNQms5j651DUxO8WImmTOVOS0m46nGrPhwqoMbU/8YQq0xnoroVeb
xpHkazJmNrCBQ6eRC2hYgZzq26xzr5h0nONm47bxumJ4KRLhPNMsz5lFr9qVNIgNSkecxH8NES+0
1Oxlz+RLawBBsw9Ykp+5Nj02k3mD7uC6LeJjKs3vWq/sKBk4mTxGH3trPgZFTPb6mj+xOplRI56t
PI2QlH6srmRyLeM5tMn9sgUfUaHaMew24o+SZH0EliH9ubYRX+mQZ4d/iMrXzot/toV6cjIRjboC
Oau5sRXdMjMaRkQslZfSsjnZjUz6+Y4Pxa8zRseF8C4mSPNjDcYzTnItBECCQqggLLMX6XQtlvp9
DzXSFXhglKIXt0PwNU0vWPBqFAbegy1ZAw/DVJ28FYcmYgs4zuZt38CRjfftRl+ASRm2F9nGaKk6
7MNzWxPjtCwOxnrKCJGrU2ZpKDg7pHTtkewByaR+aaKO1R6s4uR26qG1moydFzstrtVYfrtes14m
a99f49uijkuYTrIFYggpjRORa6ceQO9Nl6/XxBHLJXcWLj3B/IuR7skYF1JOCPkgDUwggPLyK3vj
HlYhV2KawObxLIVgpS7vdCZw+mA/0bK8c2ktJ50gtqQz6iNOw5I6ONdvB/YsfpowByzcgZuQufOg
iJTSTAqHun7S53S9ZBss5cVaTl5t4Ag0kwX2pA4zhu2tlyF2iVc2gWkxHPPCNV772gxGiyXcqmV9
BJCHUscDKj0hu0xYUB506HIgoopQ2FaGbiRx/cyDaTLO6G24kQ7Npi6OzX5+c3RisjoFqA35hNuR
O7KK9OKUlXW15u8517kgZ7jIZWI9EqF2StGiM1TAz2IXTOiKnIthEyDD5BK6sNNPUPrmEAN9RO3T
XgH3TZEXF++VtXAZm0VHgU0uR7bUyrer5VIRwULVIDqezB9y2D5aGzdvNci/uKJ1n6ljE+W6e00r
jus6k+zuqY8r6F26/d1mZXuUUJTZdqc3TERl0A0N/ru2q8kHoKdLa1cGubVV0VLwWk0BDLkucdLC
rHrs8v5MUI2Rgzzb9k4iJRmE4fhjOkNM9QbnRS6NdS07elZ75Gx3x7g7jnZ5KtqsIjAkN4nBeTFt
4ED9UPxARUpBtw0Ga7gdLEo9FfQrD+3eE8bRq1u0ly2f5QDr/9rO3kzZVIKCm9pvhDpWKADqt06t
A0fc7X4eJqW8B6GRZOc+GdKf3KESH+27MSYow8q9KwN/1ABuLYImYQYa53zWBtCQfIBxu3GpHE3q
5zCZDSdiPQbq1VvpyjGKhlrByaRlpDarr8FjD7ZPzKgNA88k6E3sDsPBBDEYubGzYTwuPhLd+Fwn
oNgzJUHopuJs4nYQ2/RY5CUMUdf4WLVxC1XMM73SZGRTCAZ003hnF+vDi2n9pJu8qlGpi9THJ0rX
+SBZXgDqm3/XMffXPDFCtAvjhW/b4WPwGNMJ39oYvGBmRjlWhWI0sIN6WY6MfsuDwcOamTvZcHAh
/gAKQ60ycgoAu8lpfc0Xxs2pD6p38bWJKfTaUPGySyFXTP92N+cB5vnf1arEBbUQcG6d10Re6d4C
pnjgdPnpNNmpg6nz/6g7j+XWlS3b/kv1cQMeyEZ16CmSogxlOwhRlOA9Ekjg62tA91bVq9d4EdV8
jaOjvbcMCZNYudacY64jJzGXmlEDA2eAQlcPSZlZ55u+aq+ERTEgYfObDWwtWie61K2Qi9CJwX/X
6aZvEc8M4O82/LdSGr3nmDzghR5oi3GqsSaoyT6OvrxqWUtW2eSuvB5rexvKXaBYHeOqO7QtyW+i
0H5lV53gRSdbFcXnsLTUSipBdEORP/jkrq5thsQtm2WhaKeGaQ3uzoSHBwRObI14eo4bZASJFt0m
lEFy1Idzipi2TlK0E5N+JdoRXQG0j2XTuehbsgQKurlJJQKAQpPyLvXo/4xlR1eq7q9IpNJDY1sP
o+8ypyr9tVmwU7Y0bj92DFciYO4awwWep9dkJLChaoMIwVQv9a0ZjsUmMUEfy/RcBoyhciH3QS3D
te93W3PAo5MHggG/S/9llC1HMcku1eSWa9bhx67Uzuy9mHjxlLQH0C7KDX8MYtcwVESG8zIUOEvd
iGbfIKI7xwHTOJShtSI3gASbeI60NAamfzZkObSDNL5ZFB3/ZvQowqXvbaFqVksf9wmo3oG0v7FH
RY9gD8h2dh/qw6F05KZ12bXQnsF9m4q3EbfMkfcwLGrXR28Gkje2vH0yupyaOIYekZ/0LEl3kRc+
yMAlMsj0X6aCHvlkD9yHZsjtfZcC0i0rjDjMFj7rHvA44IH7UnhEE1bHwbDdVW9yWcG2Idy1Kj6r
pmfY6DEbUK5x74ieNRDPTMDOJGk/9dpBTN8ZzwKuLRNEqd9XhPUs9HL4ipsie3UY61u5aeAEMUf2
I+Ql+P5cws+pd06r1lM9N9Po3TFwYM8oyAWkVUwHgCGI0imN2i6I1kHj05GlQF/2gX4GOjYdUnb6
EPvDjpyfKqN5BKyo8d8HxZiD7fxjWFNIiqB5ojX6xXaZ1D/To76vaFw6GtzA8oKLlBOarMQYPRtF
iYle0zeikwYnV5GF5DZrTBeLyCPTxDY4wbmszxMjBWRRQN3KKHgudI870la/iCQ2k4/FuXRiSEIS
0JdH+w81xQZz2tFKSOZurY7ukzwZU38k9wJDYxxehCFOLhnfuz5Ca0+mU9/RIDHotqy0CIk5imia
QY2xSaGsplJ9JmxBTomXMDGjvttLGtb5EJ+dCcY6iRurvKkJXYpZ1uAjwvjgrogETowK4B4y3F+0
2pfAVQ59jJIhvhOeW925NoyijDF7G2T64TmRu4iOecAZ8QEkSPjvVcRIcbC1UxMx6B+mF0G04kap
uUAvAWzMGHQ3NJ/MkXhJ5mW3MCS8SZWw9bXmgaqEXr2maFq3A+mnnAA9nt68mk2uAXNUcjXUjLf8
NxX1aNPIDBkzuofKz74HauCo9/GitM45LjHJ6GF6rgtro1X6E92uxoUT6w17hRzBBBi6zXAnZA2m
jhRSh6o+4WmjhQgKe9lp8PODAglVbVnVoacbFnB614HD8AIb6lJ2en9QOLp0YoSxmIhoQcBlCCu5
XRPiShUHqDGb0YWp89bUGz2iQQBbvgRBRHQl7WiuAPCW2dSQT92gbsDGX/Xab6dl+nqs9G5X2tFL
57ry0KU/Ebi6g+Y5ay0W2pqdPfa2pn7s647I0EY/ZtvOYpc2zMeCet7Dc+uHTrqfPBvfi5/T1ag+
NcJTYjH2zEdLfx/wfFkkWTKiOaTHLcNmU5KWDYe0Az+iMU0LSVNwMtJY+g13Aulase5TgOrniEyi
VdSkSEKZOvitw27kqkigXE0ubbPgHjN0t7VpObB1NqYdYJUnBwMSa2iwc6yxW+ECIdu18fZNQd3o
mjz4VCsPMLTw6wTtbUDz5dRjxC7gPY0qeuEmKhEtexBOek/eFNMGHku+F11QvTMt1e/toGkWqTDZ
M4qevsmx7TfmlJjblJ0MxDNICIStFRSuuIsoxqR750XtUx8JhvZutHJlRYBH/5Y11rTBQbrTteq1
cpkcWtmnptQitqu3znPMBQrdXamOumgPNKBp3JUVI26qzynp3lI5gKpgsK4YZiqg4hMxMgOeSFxB
qzCCiZ4nQCcDDDwEmV58RLwJ6VKqp33BWvpFq47duVIdW3eegYVvMq+FuaEdpTR+XcFEuRU5LSwU
KB4XfMjchIbYN7wtCmGxyMvgXcsRfyN8349mjxx1QNlitB4xvwFvHDaWvcp1CPLudjQKEjLQVA+q
fivGLFmjuX2zBo2BYrDVgLumfAkVrSTFSvA0yefEgdTF5AFH2F0LyRMgSLjmMgOWgVDWgWmWxZeV
4aZp1yVX7DmnDOh8jC7iCKCvIRDHOH42cVcuTR/4dVinLy1TgLVWcM0FBHOwTjSfs1w+bkS6dDu8
oVYgH9JCPAJCh+NdfASBIspXe8Z6fKoyuvhpWl0tgr7ZMqPMGhTydNk61B/98CULRS3jjk+SgNm0
EsbGSNWP6cknZDFIDFGDAJ6q7oeBs2yw4yFzzPk1ZPgcpHQXi7QGj2iEJ8Pti3WReA/xIBzaIPpd
6iPAob2Q0Qy2uEHDAlJUMlHd6skdqi+qyMC+Q9CxzabR40Vi/jSz33FKP9ogONKLZQdjDY8TG545
XHjw2ZiQb0wkQHAMeJjrqa1hTmuuJq6IANGTK57x9YDozIuXIalpSDkFd5tbblWAfDBtb5nLTdqb
OB3a6q2wnxREWvDyWHkm41OPY3sPd2JVkBFiuA6OCbt+9UlmwmiYHNwCVw0W5zWtDmj92sGxNCJ/
6+6tTlCP1V3BgnVtZ3Pt0EVYLp/6ifUjNtj2aSUqYdl3ywkNGJf2h5V0r25Zr8po+kwLHtwelR1Z
TsbWjn0a8f1Ziw9erkxKnTHblfqJGek5qpwPNbZXs3aaFV2DS6mcq6nbX5pBSZcVWFkaKrhFO5/U
RIYX9LCohDZRyV6jEqy5JSjKoG2IJYnzi9nX0H3wgUDWMc5hH+68wmNbnuhEkIUx6zCymZL56KoL
w0tU5ux2sbJhnM/WWLMupoE1G3+Dzz4wOk9u8aKHgCLN6R1qkbafMxlXxgROOavpi3cBLHgCgfoO
1qMdzMR4Z1O+aSQN/pMk8r9iDVxKHB75/wekActzBVCA/xdnoPmK8/9BGfjX9/wnY8D/hw8hx/Ox
8fuuMGwAGMNP2/37v2muDWPAcoTvWiZcD3gG/yIMOP8wXdsnk0aH8WJ4ps8//Rdg4B+OcG1dAMzw
YRbYrvu/AQzYvvV/cYQQMUHe8HTBv9iuhaf/f+IvOguoazo2JRafuFiFQ0yPq3HlWpLttKbqL4zk
3qnCmshv8h0Gv4tXaI7Y1OexvjJz0LFGCiArP04yOoz9SScpbksB3O/VIcycT4labO7q4kPp0S5g
sgIWlsTmjskRiXi+BoKOejbK9Olg9PiwXbRXJK4JLIfAnrw4Mo/IMWlQ4xcbzeHXTyEcIYnzlh3P
H7Lq+rsIqxhhraswyMvdmGRvpqT5rDdhC2YXd+3M8YaiKHlyNZF/QrzTLauCkRG4NvwjBSTVpsGd
otdsIVxTA0nvdyRm8/zNG8ddoxe760tt5+UMuSInQvgUAXgJ6UoTvQvaXSsQUeqz+EwSCWVozjce
Yn0/g0X4KiwCAcpGENyPg8rHXdMT6xcPhBp7qCLaCvUCNJZToajEta4n89hoT3IK9D2Dq+YQF8Um
rVB3aGXNQM1zv+ye/aUQpkUXC2cOo7d3h+TSjU5FPTHAuIsdXDC+3W4t0r0QakbdyaAJ5Vbs0mgB
rtNBasssips7YeBtnJy0PGqKcA28DScIn9+9SQ9DRRKnWjegww5ytFShYJqRAkBuRflYCOjyDTjL
3AWS7jbld2GhL7JATi0BEjANi7LufszVGrHbrIdHqFlWU481CnFPE+RoYEgBXNrqUxp180Trfa8K
j35/bOgbt870bQLzbiUNpG74zsMtw+2iyUhCYkp8yHKSjcuSfkbhG8/2WKkd+pCjX0igbo7HZan0
fmPIutr4FgB3fUKXlSV4BrFDRzTLFraVzj3ykGcoWuqE0TEzspmoXHFSW+aM6EA0i4rSoG0xutQb
oesd05I6zAJ3haC42ntafZh09HolFw6KX52GwzQtO18QYuppx0IjfLqymg0VCUFXhtaCzGDfLaf6
B+L4neaSvZ7T30N6y6RWhlW41TahAXpVIEZCaoMSZ2C3icywOsQ2dgWRHLNOR+JsVWidI7ykNg+i
xrvqMdXVkBHOFJcUESQkncwJY3LZfoVpeXPi7i3grJNZbGwgmNwG3bxlQXbpreETRDTqqhhQiJmB
fgvGcQ+cfV8kxXiQEwMMMPzDNjqmwwiPIqDDUlKT0oViVG/QTl64UiFtoStDBLpzUgqo1jSoNz+I
zFWg4nfqsKVMewb+VBIr2s6yTDKE3YjUaJS9YpdFWooIbkNeNwm/8UfU8qOHGs17XLYbI/H4eaJG
r6cILIvsTycO6RIG7AORuDsL2zBSLNZIfwscfQ3kFua9OFBUGOyNSoXbNnQ+2Pfm63j0EfERkc0u
UtkotuebzkI3b+btuonasxy7YMPWlQkIPjKo8Qya09pbxFDn/k5Q2xk+LbfijANlMVFRDlqI5BXM
vNW08X7SkAZ3dfmedi69Zmh2lb4iO+nN6a1H6WNhLL2WgXyBCA86W2Ww7FYR6uvWwJFWZfpv3uOq
JpiBL/LVwcjNiiNGvTp13RtM5IccNRlONBYyTRWrJiaAUWB78wBnLevwN+kYEcG8jmdp/aEGBEAj
ZW5m5BuPSmZN/l26rtCeBEN9AS4CyqHYmgEaS9SnMFJGwgUQfHyYia2t+mh4sgoUNhFUaMK05teE
kC9U7Z0pnWhJzF28hij/o3nRXg8MhpUDXS6n4bAaDIn0qP4t29GBiusfsYvTdxnQUhdeUm+c95GV
iV4nYVBllXEpO9FPiTgZ7f85H2ig2maJ4qB60ljqkWsltIwI5rLiShAFRbWck4vF2HJ6V5V/4JL5
IgJxW+rTO6y2YmkH3Iu2mTLFR9OQD4o/0YFeE6u+qIhNQF4QYOxDMN+tdEC+T14tSmiZitSDQjGt
+ANwuLQyqJE2Rf3iDjFWsNlCF4OI5dKPK38pmzjZMFvGgjnPuU3fWtPV2ZtDta8Tf42aI1uWTaNQ
6IpXz8KfbHkMIifOuKibRw+xG8mSWIElBwC7/PLvtzQNgwUcUehvqP2WJEcQMaDnUCC84L1D6LK1
9fa+6uYFsycssyoUqvmy39S+827NptO8grNqdTtLDgM6ZtJMgklnStmVR0jjwA/SfuuHJBfk+sg0
Vke8hjwdkkaFi0YbULER4RVj0KNpImgTMzTMKhsmBnoLdeSVhtuYlL9VqSCE5tO10HQ0QpY57iGV
Hmn4cQGAUMAhhd8bBREubr10m2UjOWZB9eQOhQmVKPJXEfPmptOnTRjO6Sq4LWJGIGVtoK7hgFsG
suORW3Mpxfrvu4b5Oe9Xr31HomLFwtm6mDqMEE4RmK67iSxclt3koa5nSWzqvIbYMZZVjL95GsXG
IrxknSbC27tRRVs5o+frhv6dplUBfnceXou0H5M1fEoo2vMHBKX/+uy//y6jpEd67H0RVDrvDvQQ
lPWxrKcROUXlLMqiOGPNmO5dO61Xsn2oI8Q7xAowTtTzWx8jMx1R8eObEUxmjO5stea9U6KvjRgX
rUx47LXLDNHGYGHZr39/GjpnbSHdoHmD46hpxzV7Wo8WL4oBinjC1QeNL3CR8kt9N3iKgFhWGovU
VZJG5GAeCLD3UPsWp7qnexhpUQJGgqHfXza5i8R9OYoeZFOG+8DvLpbf9gspoM4QuSnEqqt4fQ3r
pRZ2XbDCmzZw362CUUKigI6LN9mPftKEtzrAcMpTqrnSLn9ips9ZPKE8CmK8vM3Zk8yZsq6YxT1H
kiH5fQjOMob8RKL+fZjmz/yw+srHSd+Q/6gf8CQYh7/P8J7gNDXKf/4pmf/x7+//PphR3XJdsNio
lGBeUnX+zw/x0Ojs81zMSL7iN1ThndG77u7vT3+/1Gktte4yJk2s195Rq7z5IMyfdlTnUCi6nEUI
zyDTTW1ZlR0PC6GF6TFMQyZYkzH4S92sjOXfb1Ym2X2VfvCGaFgiDNKW8KHo8Tj4WlYEy9Im6U11
sKYkr8FGzx+nJg5Wpqg3UTp9mJYw9nHzGc/C9PY+cOUIwkW7NAbJfCJmIIgkBvcRx95nTx36/i6U
4qdAJbqUHjgUXXkLqzXEEvcPSuKketCJTJgMhqd1/cOEA7lAed+lwKTlB6FiHr7yYb6TCmZ7UJud
CauqSzN3Uni32hKmTjNQyGQrpcpmi36jZwy8pLP+nuPU5vfBsZlgB1mKkKFxERZTtTdzx2ZGy6WC
tebQWu6lQt7iF9NPm4pmrVIUHGT/PgRhfld1wngye+7DltZgIokwxXlBgrEOq4MJQz/KTd7hUI8Y
nGliLV005R2Lo98qWqZUJp7tfFMzfZsDEzWGhBt7pENfwSkBTzq/oWwXuKxOjmzX3oAvWOYlvkt7
BpAqBCr0plHRZMPBJIsSdzhik2QcF3R1f7P85NB5xXLn1USx6LvJlend5FMgli29vcaqBh6tyEwS
oj0nYi1A3IADTRgvhUP3003Os+dLsdX78H6KeNTLOmK8SFgJNngN/wraSN/TrkakUQaQobTocnRV
dDXTYgcSK6H5j965QnziUiAHOXWs03vFjlt1h+p9jaHm2cESgDBiXHSDl650goKWuKPwF9djiZQE
F3xVcdVqyVeOBnBpjqpZTyFdHQTGNHJYxOK83HsTE2Zjtjy6+a0psTuG4dyEgBzDk538SKPEWFAZ
/mGk30RK966ZzbvJkF+8NjgbTvxNEYuqKRIf7LcOupovW4Dtce6vzITh8eQUT+zTbpnynVUFTiAc
GAIw6T35WAXJDIxWGXfREure0QwLQl3j6tb7RFz1/l0jOmhD2aAvW1o3esN9jZ0XQkEh0M11dx2y
nbyi1xSE0x0VdAKPGnttrJkvuTGd9NHR+VXEFPYWfR3fWwdYpRCM4BWOw0OLF2Nh+ki/XKwTS8+J
XxwTy7lhFHLjpNFzBCnPgyDB+eFQNvH4NSTeng03YeUzCS5p+8diQiZCMNJjpdEfDFSHlxi1bJ/c
gr5AMVfcoa8ivX1mPBSEwyxoiaK4KUgHDHW1cA1OXN5HD5GTFZCa25noll2x9/wYOY3axrQvJezb
hFTjVTKMD7AjOedJEm981ySeoNeWgaudeq98BZIED61GNgWYZlnYze9ohPdgudK2AImXzgFE6hwP
5QWtsxTR2mFOs85aYzrMdtRMPIa2+GliaF+hln66qTglrG0ueSO1nqJxixnaGNpXrPDFFKmz6tt2
1kdh2jWUuypK6S3sKXyqS4qL2jxPCYSkwAf//KxjvobM5rzOP8PxJHx9wQkI936Tffqi2xZhe7UK
6WwgLGOZTE4o5ygq9PS111zG4qmPASUYlrnrfwusVJnZPqs+3pZsogsb6x9eHRw9paNzKWKWCjru
byP+jBjT/Z11Ze9BE0nkR6Qfu42PeRedFi1v+rw2tVfi59wtZbIbGCKOdGnvIqOF3qSOgfVhxjBi
Bjuh3UszPbeyfa4V95xN0FUe3qGSUdVm6KObYdlbHTy8LxiOWh8yro/MIt4mnVse4Mh5cFC8ZFZ/
UxFtxw4KLKii8rGr6DnjfdJmTNwSeVy8jGkRbYyx/ZSTccdIZxWr7K0WZH8S/Sa4JZ9y3KkriKcA
oB25KmVu790iurekQg+p0Su2EsLOiATeBQ6vXIflvRKBU4KASdqlD3MisnPWg5RDlol7uw+hBzjF
ZsggzJAyxjRonXoz1L+gL90wF0wGicC8iqOVZVks6UkUryeiHirDKs9WEv+Wr4WVv+RmSnoAyvKe
+Lu4ZlQaMM1D2rDQ6K0ckSZcI+uqVBsyTcf7Esfc0mNWr4eCFHPwcsMo33KbGHokE/aO+cXsm2bb
2xBma8j8Sxk8CmJyADetYJKbTWojS1A/2ghIEYY9+y6jmPbMAFkzCOtiJH9shuQeQb8+GxxXQWy8
Bx7SLfCHy6aICJ9mTQeYg+50eOj8siUkbjomtmR+t2cT2E9PWX4JemU/yXm+3LMviP1abXIjepKO
/wC65RjiZICikk6rziEyt2HvUeY9YCzqjL+X7GLJZidf7I1ArZpqQOs7otqQzB2V59tkv3Eh5lPz
6db+RhWqvXX+nGLyLCs4QJ3RvJS2o81pettCdHuZICwfnZ8+cl+jcHy2q+wFrNKeWc6Pp5fnoSYZ
FZEfm0a0uqsGKQ3zMMPz0oNw23MT3gOTbmikVHi13JPm5BefSVdXI5AXBc2GdL55UaLaTEibEU1j
aCTrEZMUQs+NYyannlicdWM7zbrK81vUVFvcyumnV87qQTbQaecdQ0Eh5sZIavV44CI3D6ZgLXSZ
/zQ5CBsIDPS6dB49sq3AvqUhOwqqVDXO+lcA9zgZZlqJjLhyB/e+DnUyqrv+HHQDZ0dhmwxF9TYm
rJKG8+O2WDAKVhoNTsVY4UGyWvvUEC2wNDJ8MJ2vn1xaR0saj9VqYmszmT3t+bFaEEj4Ekbujbpt
qSPKq0AYZV2MQSk0iJXAgFHgfxBW8TvOQ8wRxhkimnYRW/ZX3hjkijo2pYd5G02oGGzCl/YIAAuu
9Gb0OqCYEzM2q7poWncqQuT9YSgeUcYyt5vd6bbrvcoivsdtt/JEhN8NovEKz0DSP3Pa0QRVwwP6
dZylJFV1jfcu/cTYqjR71jPs4SNvIVXDsS/YeBhD99w7+muXwCvIp/gMWDBnkcPNprUkQtZ0oAi7
AnqYF1sk5VQIVvViEq+JyoVp3dzZM9n1+DyAI7+hmRSydrIbdHFBljAglq6exWg/jjXB3NyoklpS
TFfLdi5xf9Thoi9SR8gdkXHPMY6BWLGSlLq89Xb90A/MnEIPG56+rgeyOXpkOQsvghoz6Sb3iEIn
WOn0jOaRHJS3B92H7eP62gWc7vxjLl3yRYj6hGhJJSxCBgGuOOJqHqJ9YqJn7nT8vAnSkdBieFSd
GXqMJxiUdzWm8d5z2vV8XFkxmIQxJxN5+as6xNYFVPPOJBsvbS61lAcccl+Mu9d19ICgPaCvgMiC
kemJ3Op7rVDIYVRxFjkmGkx7yqV/SaTKw1ybMk2mO7ymaWYp196xMfiaEoytKn9XXb7qlVc9DFB+
asBFi6bGWhH7k1rXuvtktM0d0T/IzCS/jqkcnT+y+lzhA/L1HMrlAGa1zrauKPMnn9C9bejZPPPV
tM/g7/OMsRhMm9nK6CJEn+hchUkpTIoE6NyJLCqbNDhapckXxt1y4/pYEvKx8TehPl3BmWFQoa2R
d1m1Y/PxPQE1XEBCuQ5slEI/6ZZxMF2dVP7Wg+AJYfbPFvXRzgsCUvWkQQq7uPYKZ12Iy/bSRqce
/Z3n5wfmuSzyIaI3Ek8efcxSiGyHK3AEMq+C5gHs6yECMpQUSBjH4LWIo0+jTG+kDlsjchk3q9qF
x/wf+t6po0G2y6CG2BU9VC/ncVopNS2UEm9OluMPlW128JLoxSMzPLCdHdFTJiFV/Vua3nd2tbdK
cxeL4CUpEM0brn6sbXgzBDPRHdTkMY5BB7gmK1Luu6tY9DNzOb40ArMvvs5d4I/PcRv8sEz8KqJp
YmWt8RquR+gRpgVh1n/LDDQxHgJ11MxY0o94cQ4V82PkcrR9qVhAniQLomK1ZSKIgzTz5KIm89Sb
xSeDfgpGLjbwRUvCe8lIafN66xb9KWimoxMrOuPmESPK2bO7F+Fhr8+dejGAYWvTp8B+AFy49Sab
2ScqVQYJ3wrxYT2PXGahhm6Yz4GVnhMHOxTBGDSj0PztCzFFywyNXpOm2LvyCv17+1MJ9xgUrlzE
qQDM33Uv0WjdJ/GsWMbzhc2nPfu9/1EgGIN9yENFEPk7JNCqLFxkYWffzXpEocBxWW5fE6kqH2hC
oUfp7l39LRQ4gMlD2DiMGfo829UtVBc74ytkUp3ncBKTVX5pMtNZFZn7qJCcLio6iCjD4mvPMF4P
PeJtccpj8s8stmuU9dVorrO6/E3MgvSe+CmtWB66GPJFxP4SNAIohTlVrndnI01+15YkXmLiarBG
AKEu13VXQTum1wAchSytiFdeDO1W9Oa6bUpnv5FMVtaGJnCkmuFK1xx59dGUgwF9JLAdrQGS0x11
2tYzxqPNpjubjsKy430qrH0I7BooFFm/uqvdYRbr9ky8ngv2TBinsfT4zNpn23zcgLXQO8ZmtvdK
XNkqixOEY4UDhq/T3upIZnd9h1Yjs4WFX6lUazlI1hRlLTp6umer/nBSwEdO3jfrLh3sYz49Yobz
APlw2fpMclIFJc9ky49+DXpcHxwqu2/v3Vrw1pL2QDz4GNIqIi5Ox6ytHRO9MRbcDPx7wwSH/HYu
BsxYS8fBCxNg/vdmLlZhXwqV8vBNoL0JevOoEGCDTbTnC/NxoGiBFc5coXQZKfQfoAfSNfwugeQ+
eu1SP1oASR/Whl7ctVLiaCKtz+ms7CJz5ho+wCIoJ2IdFcGrXtCfUeIltqxvheOMIgZzRpV2H8Ji
DmdpLRVLRmhYT11oTOemxF5nse2in8s9PzzWHh7LPEweYLoGvj/Cn0KjmXAFRyGbBYegz9XEVBUK
cfcMe0ssDW4Fv+Ch2nX175AH3PqV9ogaqd+EstR4j/ykITnlPS3TNIL4MSjihjLWGDeNvzLjhFrI
3hYNIBeWugW9wu/c7vwV8+PtDM+pWMXoL+Dlsvtdiv4wTqd2lVnBqerZPvLIa6ab70IKRmq1mQg1
8hsCs4cBZU2NgQozi3WHw3ztjuFDhxIVMRR7NMacDa5HpqpsgbGP7SQ2GCKBkl8x+jmeRkyHcc1M
uKs3dsV0hMJyVvoCMAjsfZiDSst7tiqdY3WPtZGdE9O/aEV/VbbhbqhAIVKh8gYhRg+mZdXWAWvV
A8PcYMLhp9mHLiZkaYpj2gQApccBm2hHQUs3/8RgD7GOxU3sigvKnUvtyTNgT3Y1NGwsW93cXmcb
5e6Qsu/mz8sg+J7/77jWQ+ibqGxIKFVdcaVp7g/61XHHrzJzryohm3KI6H2QRtQ1s1brqazda2HH
1zmwUcf8B5H2gQCYd63qf31HfOCmP+g8m53Ruo4UG1k93sbmTRu8N7dxD63GWkmqmhlAI+8wnfop
U1Zm0Ij3WwLtvKb/7Kv2DuDuZk77rKL+F7PxZ91CXlHxg256e7gT6zDPrnWZYU3MrnMSXVzfaaP7
GpvG15wzWXnFta2bixb9stlya/k4Z9cNTXZN52pQBzs7/FrudIsAB1p2fsSLzfFDIDpOt8YixLYn
ijFUtwAPA1aA+a+g49wCGnZA2NcNJgXk+TN/sstwD2n3c97k/M3eNBGbKb5FipB9gJnHEyCK+q+E
O4VCbrgh+L5aMUWlY12yXl4CO7zNVDt90F/aSf3lO1qyPSE2WsZT/jPnPTIAf6fH2o32df4RiZa+
2eUZ8PsNgiog4erHRnnQaOGja5GUGepfQ26csrl0K/Lr/HdxCXUqKe4jg3DeOL/WpE7aAccvnTfX
/kMxpW9GvAcH+DUHKRK5vsZxtify+AbU5Hv+/yST6+yL1wttP/8IRrMb3XLvjMq+wur5IsB+XdT+
XZJPf1+buOLbjLyrq5VUO+nObI03bzx3qfUxf4llTV+tmKPWmqfS4ZXgkc8q5+q6gEucD6MU33HX
fc7vl5sWOVd+Ljr8tGAz/nn4OOCKXNa/AE7ADX76ZVTyxkOL7MN0I+W0d9rhN/ZaQgTCZ26ILzJO
b8bEicV6NeQ2z9bpJpPoVjmczSae0JpWZxMDkDmnH1Zuf097H04gS4YqMJCI7Xzy5msBIfvbRDTy
v87nfMKnCYNbeszJeWW6rh5btO7zxTBfFPMZmL9VB5DGZmyPVwQuJMK/+fs5RFojv9KkuatBWglM
rjUHYD4I7DqvzvSRRPazwaciS6705a5HldmY03nxAVegN9/d+b7Jq48pta9Fys0cDvlLjdQw0L7r
xvnwQn6OCLeiHXfEG360g3Ft2u5FOe+hCJ694G0MwNMG68JEYMW5nUIOLC+gfZ+kuM6/oXX4VYI4
Yx01L2WFwwSe+q/rfypWE2MIgKLblK8WzVrzMWMTB+vmny9u/nZszteAxv/8Wo3ge/5/ag1PBcFF
MiHucH6V89sL2wJniH8n9eiGselGWbrACvUSEJkVhNbfkZlfHB3JkzMTCFPx2CP3Fqb4VoN9BVz1
a5v2x6SpW2M/j2X9wpiZo4JMvdPfYlJ2o9q6mgTYplpKfra+HVVxZ0/RncGgYQ69hWdyVX12GDt8
nhrXsuNsesPdp45xDbk/5l/fNbzUy2BbTN97cKf1iZCkv5uKBtTB9MRrY5q0iLvwVpIHPL+zFtuG
PzpbrdNv89s3W/mbE/E2Bu25j3hZ+ZyhXDkn2cnV39EmEeF3/krH25Qq/ZxP4t+Nwg0jJGQGDlnT
CiImSWUui0NWckak8zHOKasjZm7ddw819/hIFJxt57ivplsKhmA+wR4XM5FG22HQztUgl8UUr7VS
P0bkqrRTfk1a8jYDiU2uHFhZRxaH8uqP2rfMzkBDL/MjoNIsHiHxR72ZV27LHkjE5SLJswwfSrOG
cXz7ryhe18t/elzbYztTxmCph4R716t5CbPa8gMb7JeY9vMCN7/CJKnuk5DuEwd1XpLmt45H5Npj
DrWyL52T6w7ct2FGrR0/EyLO1NRmdQq5v7nUSc7V5XBD/5e79Ws6jv9B3XksN7JlWfZX0mrcnuZa
DGoCQoMS1Jy4AQTpWmv/+l4Hka86K9ss22rYgxcvAgQBF9fPPXJtYl7OR2PiC4ziCsbAoUZac2LL
I3XMJpnHmLDt5GfvKhc91CXmn1oSauHBrMOLySZKyulsGveqGy4ryUBhEWuzO8nV1xivyIsLsp0w
/K1PWSD15H/3e10Lr8sFdcfzqLbfPoGSE+8gbDAOhrovFlLMg/w/VuOz/H1c5caTrQ0v191FjFvf
uJ/X/UbVHqvUfyuxP7IpkB+NtPZrtOaTrC/5Vuotay3yNiCiN00/7s1+PF1/Va6MHJoPaKSy9Cds
8blQRbi7hpv2Wo/sCj12Ymrui44QXg/OUaJiiOu9LLE4Vy99Jlq8u9lUkQ7wv0FwUhuOvG2XW+to
Y8XJn5fqWMEly3+aEjWwjvqRvE+eZl9s1WTUjzHcgFBDq5X9xNYoZ9FNgS2L3+hV+pA1WnL75NJO
lfpGEOXdNRkSybrziaY1NG4t3wZmuZFLILubw4UUOyqn6FTWIT8NJDQqGEBMsRmf1zMXOebMYFNh
kfhQPafnAK2VjJU2c+uGPLgQtrz22tUEyTMm14pULyroFmMnw0lOnobj3yIgExZl98U8AmDjzNIK
hVYOUteVx9n2v68vykPruQDVcS99/yCrR16SJUcAca9qENxYk9dL+MeEp/mHFq6roUPTePyV69dX
72WsPevESlruPwXueBlN9SLGthwqSpoIdk6nSI5BHgX5joQkSh/DKi9b6Y7+/et7df9HdVk3/Kqq
wgngY3xPYwgpVu/CGdvM3XGrdFPSPaxmyaPNd8rxXs/lelJ6DTmQgJ6rgEAEtUhn/jXaV6Pyj7JP
y9VKem4BGQ9VPyleevQ8IK518CY2Qo1kN3MeQ/h8ctNltYLuvriIE6v18a+nVT4lhdgPIWaVdv2z
jFDKvZC3q323zad4U8ApgTWuRe2n2FW9wmcw0ZjW7Ds+/fxHczg8D7X/lhTaRQyXeIfQGzUC37R3
OBBoRwDFSGe8aeFOrJZffdpN8y5mL63jbwWo6z8cLTFV8nAy/bK3aFAQi+zrf+5EGxFXx7Qqdb9u
mfP4Ic84KM43Om6LrIP8O0Y7sR3y7DBTcx+NPE8sm8rHa9OSH5t8Z8BN+uslip41+hhyHa9nrelv
fvnUpfEy1+1bWf6I/l3yIXn3lSclMM/4uNeNnMzt3VzWy1rRP7V0vsiyTlTcu0zZNgVTd+r0YTgH
MpffmdjncByPeTO+9T9IkcKRoE+yv59AQ1M7Ahassc7yT6UvD6ZvrsVFmrVsVcfBrTWXP2QAP4xk
J06rPHSoKBE52FifzLre35RyXjvhTjn1RUXTxK4GMsX0t818M62v51hnUx+Z+NG8A31w2kULZwqv
2qVRUKCGZ51mzzVeRMBOXdSgpjuDyQ9M/7ywNEynzUyKdj2L6QK8DLGO+s6RSq8W7jPdg+fEE2FG
6bm38rPt18vZnO4SpwF6oXxHuX32gbNBvlvRJXo2Mr6bzVY7TbG3hmmylVUDQPZTQoUI0EnEu2ti
k+t3dlr0ltvAq+aTrJs/52kp+yzJ1vKCGY+Xof8YlfaV6dO9Dsv+an3laqHHdY7xJJOCitIUP8qF
MkrxO/v0Xof+L8ZfycNNMw47cWJVFObF1DP5cUaq4GFS7RsHv69dyTPUq/PJCfsLTeydrm59ep6u
lqSL2FwngLoxje046joL4LrF/GN7kdXcGP5nm29kpzTKexvwhnxirUuAwiYgm0HH+IthtseWv4sf
KD6br70PTflxNTliHqauOWpadDUVRFi/I6ak1svvcN1hrGRvBdB3gffXsMPWMqmhULziZdkNYnr1
SNNziygPTr5DUIghZX+mA3uDjtTeD5xP5p7AFuVs1nRmRIGxihX9ENeIo9Nv0BDmSTY7d/GnuN96
QlRpBPTsODTH7PJK+S4IIKnyXwJrOrmx9eWVKwPHjy7zHf1kazGEnmmd4dT9+EHxo2TKt2e8Rk2+
1GAaAyM7Va2BSxnhgmF6y/ZOgZKOjvHJbZJH508BnJwu4XKNeOKCttezNI1zVHJEQ0oSXj0GneyA
mfPpIQ6hj/399Wcz46U0Wfx0aFcq5I14j+dZe8ejUCimxM6IsbkeQ7EWd0e+VI5XjtEXllpmH/KJ
HpV4k+LHXn9fru0U+D89tdDAeg+G5KVwV/JbqZ2c6Xy/kD27XqvaYZzKL3epZz+0LuNMEQAbjhhp
yfMwdBTSgoPJc9kQqbvIqsvPmCFTglPPEztvs6E4XS8Jm73cdjWDPjrYD2PAylOK26qJzv6E5efI
gWNfHTajQ0cMLIhnodHB2cYck+w81/UE0n7JfNCDOHkoXJPpZLMa9PShI3PnGFtq/1ySJD+DKPiV
NzUAWKHaPMuWWVdsaGP9mRIEsYpkbV69OBFsIlnSSeQiVtgghGop0EEZPV5XO9iQz+szGOT159Rv
/mwfzXhRQ1ao1R+iwmHoL2SpR/uuDLfygE/muEbhYh+0fOzVPLqEI5mzTn1jJ/+Wp30g0nRdZtIp
fxmqz+Szt5QAlwV6FmenSbV3xErEBZP9ICvcY1ud6SiHoDUeWoTlrmFdbvnfXWZvfdjj3v2oJD96
ZXAE3S/M8nMc6x9pe2DA6iw3FiAo7XDv8hzIMyH/1/TmS46ARZ/xSAzzm9wVuZvXWzDXIOBdhZDQ
2Zg6j07p/1mJspJk3VSJ+WHUB9n3DR9b5c/Da19QPQcRJ7uR7Ge2l50Zwb6eCju4+APWqO78uaF/
lIgF6yH/h/u8Sv0Cv5scBi69WhLXk3gAlMWQu31u4j9ufuL7O6p/q3Zg8KszDh473QAPykD2KxgG
yg9sE0byU5arwEOpgIk88YdkvVzXP9dmjpKd0tFewOqT6+SUpLD4T96jO9odZQq6uDFKkY53UcVn
iswPCkrMcYX7XKZ3snuKUyh+fZGOW9JxW03tThJ7yw4riRPELsLxJPZxavxNj9MtplUc7j7eGZH7
KVa3UKrvxNfO2mCs1F49SJKIOZZ9Rut2lIS4G3/yIPKBTTPeWXQc5Twbjaq+pN0fxyq25/sBoIs4
wUrnPVusdlqEN0g43MqTcA2E9FM5daAdWlT3+k3YEa+zh4oxEMMGNxMtR+qmffzm5B9OV50L4jfK
L9iU5iMY0XaE8qXkWK+JuHi6KyBODmT/GKG9lGQCK/JpSsgK6fz7JhlusxyOgk8nU2oR5Zbm0iTr
MVXUN10SePIpzjgcWntmTJtr5nqQOaYL/KFXTT+LLdSxLoqWLEcdrDHWx1ad95gBfg6rJ4vok100
da6EHzwPnncUYy+GiCHy+ymiYQNjpoCOGSx/L8YNGMgPPUhH1OnJv2Muh+BXtsfG89+8/q0PsVOs
547GE1DlH0HxKmzbIE4e0wbjwW+II29mqAZo3rM4xVezNLPtKfBkwD4eJdik35+LSZ4U8AJu1fM1
TJfgXfHcjUeJWdw0HI5zy2vussA4SbifaOOlH+aVP6nMm1AAILeBp3gNZ/J4WE+pv5GITG7tlDRn
DR5q1Z2igjaZwfoxcmNlwKRT3PGNHF1Xk+Jzq69EtaGiGjuxJ3/ZFQapnhStoNBAfgJ7U2k211M7
qFq7ktWuT8E5dLj8PJ35UO49HTAArrj8n4+Wb6AXZt3X9nIuWwoXpPXU9ghLd1FnZEVdNlM+NvaM
rZ2SgiYN4gzsE6xNBrlAw3iHpPd+rsaCVp9bIFA0ZXfXSPtqchTj1Bokqsboq6oWsrxkox4cF4AJ
LNO0uJMdxpNEst5fSlM9wwhWLPNT7n6ZuLelBaONtTTgQ7K+DuSefxp26BQXD7L0d7pk+KzcW3a4
6RS3XbvsnyWhIxZR3haR/CnATNbaaU7Vd3UEbx6d55QdV8yHptZoMEx7MRUShUk0KxtcETkIphd0
X9QbCcVkn5EnLG2aZ+a1qXX/MUHyQMalcvGhKnEz5YZer0Ufz0CL0zt9ssHC/gnYPQt7WnxJJpYe
le8pZZE0F62heSkNL8yS4Y6BCqXDcpP1kqntfuOArHmIoAhet/iv4lAPmY4ou7uRtDcVp+90zM/0
xH5rgQ1vPLujCocU1bRr2WuZrL4oznhp403nm1TCDCA5BI5sqr5TPk1k8RyWN222zz7NBVI7oAx8
qWheywP1Ub5CkvKSwBd221S9iZ8csHVBvPim+ZNwqL2TIxMf2c6xavYm7PPPgvQ9yc9HGtHOHluQ
zRY0ZvoSpcNbcfwHo/myuD3gv27ccnrsm4SNt9vKN85F/yvVhiz0JJ8v8YKXFj8q66ZjnWQFtNrk
e2gPaq98m9Fn+1O73lGOU7J9hta8aXQH8kGRM/52+EZhwjwVspVskH3hfczKdsA2SMYQwOe7bj5E
ISfEP/twutZKFD/7NI3dsIXC8y3vlQ/2cFBt8qGSRmQQvJj9bWqi2sOZSVGiIKSRY7C8aOcLOozX
Z4fNl3VMpenJs9n3pl+XkoqcyRTaZ4R6v6U0A9HgosnzG6IWER6yMl3rRX8JZ64818hGrsdyp5ui
oEqrf9gduYOekTnMErddMpuOX36U7m3Gmi+16ZTk7cGYvFXj417nyrdccHNgcAGadoLxlF9RmYXX
aQUQz8xtzXufapysGCAf10ug4ora6DiEvv8ix6i25ac/HSdSHooVPiN+umhY++NMyhKvPmNFMTh3
k9vxk7wuvxJLrsJz9J3lA9zxRlr5DbZ/jTyNJOh4+mIkLD33IjeGQYGzN7jfcXkaw/FVrqTqOLdN
bC3lgsspwKF6qcafJPvzzno2Lo1Kgwljh1J0oiPwVs/Kldwnuv9/5Uzlk9U8ux9oy+waoj6m1HiZ
gjCxO/dVMcnKqAgog63PXZIxUFCzzCO1zUL4x8VFIO/RZsTbtbhqHIpqNru8b7aysuQO0rvJVtge
mFz9lGoWxPPQzs8eK3huyDt0JHB6dVn35e1YzCe9TM+k5HEDd0j4fUoYSRvyiR3meYgyMsiYAXFB
r8GmlqgnmFvW3kd0Lbr4WkiTRPwjOS7JH6Lcdk1X0HyxbG5L4JYRMboEkX/5pLbqb4qe8nftf//l
qypjtoM7sZGvltVpuipj+OVDjJYAMwCfE484AmTnwJ/fnOa1j4kn5p7xm0G7gJvP6vJLUubyujs0
MMnwNKmuSeYnGocTfcaLoumP8lBIWU6peexyBjN1IkeAITgDjFqc5O3kRT/NbeOo37ThfooZiaL4
vkxQJeTDx44nB8sYHnQz+jWsiV2+/4qHEZoyOA1MYY/TRutVdCJtq3E2I2cp1RuAFo8lnTh/eeu+
T2idVdAlaGUOrkl+CuC/QKMJ1NiWSIY8XZ/j+Zb29A9ZcCkOdk1Bve5Bf2NL5DWlV7FGEMMcIk48
jKFMNpE2bOV5Egtcxqw2lMPh0T4kPItThhtb5EsLaknJgpZVKgvb8fvbKVQAT2tvAkLCuoq9K1vn
k/nFS4lP53ygX3OtuVrQf2iZKIviqX8VqyFmM+NokKMD/3U9sNZvECeKF7Lc5UAd3jIG03vSP8oK
nZviNCDuzL1Agmshi1jsiqrlX2lCW3S/NZg+kQsghyJ5FKm0GiBSSoSflME4m752avzmq26onSOE
LFfEnIyjN74k8qixF6vq0crHN/kW+aSY6yfG3y2ze58hhujhr5/IEck7NENHSuug+/aHPPiDAOCM
DNz0n4uExMGdMSG3wqqQrXCy9UtlrCwVAVsu1DVf0+sfYC/ENli2/8qOUHXs6zWNPSGYk6vNCG41
tXmTvFPNDiXrtGWmqLEQmgwusgW3SnE5yQMnj0Ng6JfgpjLmnR6BDO39b6l0AMPqgq94lWtovVDD
vlY9aLo8+l5MZ9bZnqw3WXY2Gs1KGj6F/F0t6A5VcHBJ6MvP5LUmJPT/lZjABps3KP2rPKa5ZZ4Z
pvuoOgau/tSU3XL+ncrwPGX5Uzw6i6L61PLyTd4tEenVRrTqyqyUT2vESSZfBaOPkTZ/I9dFrnTv
h9/1K/OaJ6Qxn0OQKK6enH0SkBSvae6caWViwxrCJaIOd505HnsaqEuURwvVWASzeutHT6ZHDR3v
ZbQ0UYV+Sq0zfChuhf+NDhoFcSVGn6talPmRR/tXWgzE+CdsLJ77luJP6Yl2otYGFRGnSquBdXbT
Tt6X4H4PPrxBJkUmgzoU6vadpJvxWOTnk6Yf6HqnB5+4TT5UPsDxko++WFeSOsJVqfC2CD+PXkUe
fM5fPbtGMo1pySA5mE1xppNqVfreIcBJ98bwbc7dH7Vsvwcb15JEMzDMd83eQhs7Mf1Ib0X1yQTD
kwkB1MbJZVT6HPTzqR7tVdfFe/kV2mZJEzqfMaz7DiA+lgk3A+lKlYQmI5opppQY2SJD70QJNMDk
euaNBPjyYmaWlD3eaklRlHb9zSQSMRhRlDm9ys2RY/ATJvmbfnd9U0L4247N0ba6BYKlF3kTwdmn
A/YEaOyzRlVRLo9cM2asMkDnC6uI30Oyj0Qh9Vys2Tf3beE+2HFFQwpfbJnNC60eItZ1iZCZhOwZ
HxtNnrXpIF8gZz+O0ZMTMfjEEcqRWjMXrMuo3ob012N3Kypeat/srKzZ9n3+Y7fld4Fb7OrBbaDS
LM8Nk72YRmhsjtXuGAbeeql6kjxyalH9ovSIfBWtacqiIeEiFv7PQ+h+YNCv1lke2I4EDU0AgzK/
iZcphp987q3JUJX8XfYiebYdF8aBWj3Sop1E/rW5BNLHQwbWCb24i3xT4A4vUqJHeunk9NGWzWAv
NaOA7iu8oOwsTypyb0yTLkL1q7YflSWj4QlGCY2QINW3FcJod4HVM0Fcza8l480cgk7nSqKu84RJ
6cr8zKaY9oWRkAoh8Ge1ht3kFyAe7dF7tCfjzcyd+qa3OcmIQccEdaKktu/Q8bAXdaE5dA6130wu
Ugdvk34JsG9veMpt4Ex7u0mqVTPaVA40SNeicRlZuD9j1i3Q+oWdO03DjZ0pZEEdBf02RwZ0xlU8
A+bRbcZ1RoZmtSFAQ8AkBT3rwWPvrEbPmSD8oAjYONpGaWwE80C+33QVE/HhnHQr2xz2ek93YNS5
9+ps1Bsl1lMEbSzGU3xpo2Ai1mUmr3Vl8GRkDt2AuE/n041bATENvTdX8e3FUIbv6chkLzgmugvB
vkFAvDiW/0hfDmqyhb8xJ1xLM7VqiLbzW662MQ2IrcMoAC7WlHwWdf/ClDfDCV4MogGdadWBHBfV
qbRoMvKnk8rw5ulRM5c0PvaL6x9h2NIE56NfBJkVniO11BAyGQMv6CAES/qin90WEW3Pm7jRc75O
lWNuI9PoxajVsf4fU9U9BSMKFHlnnHy1eol0B0mg2n3KWuZjhkQ5D5Fl7LyyvC0z1qYIjjA+v3DH
houvoAalpl9B2NNZS2/uMg3DJwB9IRIX+6GzupVpashUegzn5Ahp0qpc3DCcMix9v97kCrOVlncb
WrD2O5IlVDkWk9KMSydu7aXuMv6odjeoMZAzL28irWZuQUOSCGE7QJhp924Y6o7xEhoqO7TUbJPD
yRjHrcYBl7POiOP8ZjUlpyzNtKUNB22JotFCV/V2W+ebIAvpCEPwnSamFL3J2e7pgu1BsNrhu9+m
8bqY2nHNJHjR20x+0E+NPMO8qfr6IYwLOQR1VzWOspnj9IaUbDEP9io2SJAnirbycnjdicHapW2j
LMZdMtsn1zPwecMkWNK7eYSLnGym8FPxC2NJQ/9qMBttqVmuRVfxItZ42qr5qJo5o5cVanxqyEy/
DWLJGF7Kjk5LemqiZU2peA3o4ybQwG4ZQc3ghK0hI4wAXSVMoiGqj32P9EhntwUKb8WhQUKP+cFO
20QQdSvt6M2GfhOKkhmw0C0qSwb0Tq6HqjGV21EGtXG9Nj1ZhRstbDepod9GFnOE5O9oALJxxAyE
pSC0lAvaBdZ6oms7jBRLIdoHBRM1KHneeG9pSqexB1MEfRN7C2qMpZ2FIA9S54aZc7Sb7egeACOq
BlFm3vgd9QJfe/MVertDtQVfOcVv+cCQiBko7aozsnva/AaGdfn2oLAo/VruPbLcb6kTbKpC9Wj2
RMvNGvSXtk2j5ajMH9GMtzQ3VncTKtqr39UvKEZFovW3bSwXIEwXfZpjsi98pEGGgOm/IqpPGvIT
cKPZIuFAGatBPRbA8tZalVNrBf0wMlQZmv1S6dGIHatwY0ENR7PG2FtOa1H40c8BJIZVHANiVezu
ZCvWvHT42U2SMN+kuHW08KwR6JgAQCwF9AJpW0D/9pISU0ATnG7S1V+eEGhJVloIY8dEVk4xteqm
ZjZj0Du8BEsDCGYYz3WVFHCaDalhFq9mOKLOHEYb6MvULADYzSE/H3P1kRo3MGJZ7Y57q7k1rEmH
9oAyIEZFv8jLlLe4YzQVfMOnAutq0YfteWaygoCOUhRk1n1B2+xCb10euNC6U/VaSgEUS1k/rk9L
YsKM3ULiQNwelMG69HEcGOIMxmwbREpHAeExHO1w5dbdftSQREBUAuwG7h1M6ptUR7h7ruhpD5nS
NR3NWNguDxA8ELQP2D+mGp8e7YRll9dHX2MkBDMOL7VmZ26TGt+vH9FwD++T2tpVji+tzBYCVv3A
wrEZU9MjIOHBODPyWFaM18HdWmQtGoRV2r86CgAPB+oOQ5bfvt+/9BNj+VdL5kNauoFmS5fd3K0o
aOC21wzKGZO573tUQip3Wk/KNDC35r5pY3kDYq1b+CESzZFJgO0WIy3FBRahzxR4bOoGYF6w6oPo
3lR0aNwVw9RcslFRobRanwhB9mvTIzyorelw1Saaa3+ZyAxN2xw9HQk+s8yUJfreG+ZHCwAkga3V
W1UghiMSIn7MjuRkb07ZoW2tuBhiHmddLe8QIciXPAEMoDPrkt7WSg1QTNNvw7F21lPkVEuzqd70
+BMsJGojjNQuZjrXy17Pttfdlwk/C9YuHLoWOSEPEraXMDKeMW6Ser+q2fU3lU/v7xRPdC0r29Sg
AJAk5kvclLTnI/BnuIA7eo4DprE0v6NVxLzJ0pzG21q/NEN0n2i1skh7Rp+yCLmjkK75LGXsuPeP
pe9u42QMl6ipDQdvAMTq5/EPJDnKHYQY0CzQX8PEZ+l9Q6Pg7HUn4EAxt5+wBjTOdi6bfKGW2UPf
14fYKNjTtMfBK2kOQGt7TcwFVsL2n+O631u6+hMXU7Boq4iCbFQr69qOYAK1w1OUKp+gfB4HyuSL
mriYocSVjih3A2n0Hi2HvZYr6Q3wyDU88WpTDjjnescgbIJXqbfVfoomiMmoD3j7CIO/iLN8O+nd
t1ZZ1KOK4KYpdoFBWbC2tbe4ZOYTOOix85mdcFUChk4BgUub+33ca1s90le5ysTq3JCt7U2onnbO
MwNYnLIHtYhZEb/I1cipRa/09ncq3H4zo4AyaHc1datlPFrHiI4VhTR1m3/UVvnbRUq5TGJ1XeUW
JQMHk65CGJumBPiH750iaOBaEd96Ib5ArEbfOtX4eqTnHdNESy3CvSF9tt3A5TXhZtx01CTRIMDr
Y9XRtkfLcUM2D2dqn2dKTfSgPOU06h86wxjg1wc6RRJ6wyvDww2tm1dToSshdVCqMl39XFKgWbiB
Qi8+0g6LRJOWhTFO7p0ZwZs2cPNl4cqg6ozWB1ZhZSUZTkCQeDcQMDalhXCyoR3cWHU2uS0Fjy7Y
zz0T7ZU3dLgGAJUjPMvR0WhV89Xb0qEBSbgxDNPDLmwHeuDq6B1s/INRBy9xGmi3gDTfwtL+0VGX
uvdrZmqrZm9nQ7plnNwDULOYSC1ATKeBKK0vzoDhZdbIEroZpeKwpj/e1DuQDLQDR93arCaE48vg
xW4V7aAD8SDgaSdwwITM7k3hl8mKlEgBSzezv7HITzGQs32kQhu1jEVEVDG1MS0nyTIGafYZziRY
nR7ByKGxb7NYWLMGbPUZZjs6RMnWKSCV1dxy8r0FAkMexM3QNG5QbKu/owyWFl7kD6SN8jFrsntb
UdxzImMZJvb1ye69ah/ZFi26SouMD2iA5cQIGV5f1G5APt2XoW7dM44VPyRz+jZS/J9pBDk1FXTT
3jHLux6T01Rld2/k5Qsqcxa9MzNd4aCeycBmGbJMNJBloIWh9cRMCsQKsOL/+iPgDNFejeZ1EjTG
cQwYYcd43xgDCkqxbjzOjdvem63HNFUKp8oLjFdb/gWv58+/MtNXH2nTMehWXeS0Vtwq5Ilfawin
C4DkymEo6pewHfNdHw/FwY6h8QPDG9clQ11gYzwA5KTWej1+v4IK/0cgxrvouwZK8dv+f8Bi1B1X
GIn/hsUYFX/b1Kf88vO3S/G35y79j7/95G3UTrvLf/7HP377H1RG0/u7o6qa5qmaa1mm7br/RWW0
nL/buqk5nmuqquu4HsDGf3AZFd35u+pSSWOw1jJNwL3e/wEzGsbfHUs1XE/YjLqmeub/BMyoCXax
EC8gl6O1TRtIDwqyqurAZAQdKdjG79OREYnmP/9D+1/oYMP2yEsL3Vp6+QfL2DZMFS+NKnc3uvHS
xNqvB8FnVY/OL57Pd2wN7Ypk5uafruDjny/8W95lj0WUt/LJ0C7/+3EwieoYqmM6hmvaumP/9+Og
v6VoTShNq8mpgxV432gDNxCVL0hq0lfb90zgxpGHonGpAE2vmiXhElz1DIV3HeyiKlCLf39QOpf5
/zoolztATzsiu5YuB/1PF8ecHTtDrCZkgg2sVs/mRjl4V5EmAimfTuyUmbXx6aUNIbDNDPGsPENt
CeBDRA7Reoqr3N8qc3lowj6409ofZIXvpzAM1jTTodbt2ObKmdx3F1SVZk3ktvEDlFjNN8y/+yZD
argY7erfn5X2LyRO0zYd1WGdWhr1L1e/Lol/OqtMCcNcnyoUgJDjWoZ4mlvXdJI9Bcolxb0MRHxG
xwm+P/ht8whB0fp/XFibe/ovl9axHcMzELdSiXxM0/oXHKg3wmF0rYjuUuUOokC0LGMYfR09BJu6
rPeWCJ3TKOrex34Jtl/z27vWOk6mZd1HZeTTn29rD17e4O6n5sRbdW1tMh9PJBgdXS7+DQi/ehsO
tb2Jw9WgefWpUVwZYtPqm4bthoacMrzzTQAAWVsrj8wUPRGQRwudUuuXWWobt629S1cMX8YY+69+
HIVrb5zqfdIySYH2bTmQMndLp/x2cAfAJ35rswpbIG7AUAhVyc2gKQ0ppMHEsMmLq88QNenMMY0H
ypDz+8DA8mrU6+IwzEzOkoWdM+IO5BL7hzr3g1WWDM5zioQirPsyvTVHGO2J00G+8YL2fXBJ+UD1
9V4YvA6XSWPkW1ICEz4ojZVGMldLr9aNzzQsfhm29x7TwmwehpJmlevrrnAxq9n+cgPpk9Aak2ll
hmwLt3g1Ss98YKzyfH25Nt1g27djz9RV1229mcilMBNvZYDSWDFJ27zoQJMPNGeSA5J/qkpXHIeS
tp/RQVduHPwd/CCL+8MfdvWDYBg1UVRK2tY17yPb1OiARaZK0f27uPX8rbpSJIOPS31UDRRptTpG
F95TRl5H7wyKXfUSkPBf5irFLgQ+7BdKPf1S7Xp9Eyt0klZ1RROYNjjLYchapli97g476Cx9T413
QWWGDHlBJGH+d5WVvS/wipYpCVtdBaYxfcnrbjqB1THy/sVq4sc66uofP84Af0dAW0YQ0lM2t2ub
9vddLqxHZTbavWsY5oc771yLhvyuqtNVEG1H+ofWuhc8puiYo5U6xOsW4qsKl8QumX7MSAsmTsnc
VA/BOQ0Mkg5d4kIQ9x58NXR2BkRc7q69hqcX98q0diac1sRImVyP9QUNPR5kfoW8OIQ7o7BsJGBB
ASWV9ji2BQI3GrLOjLYQblh+TSrEQHdP6X/1toddEnfwigztF40DWBiGnQC3tnGkm4j4atAeEi+g
sN8iAa89T54BWobRDM/Jnue5a1epN74WECrVaR7vncE9KEY97Tsd5lsw8PwSBPYK7yt8+9Edzf5A
NcUBoakW20r1RTkVqmlwSEeHMBeY6YqhThi+sLKjnv2mtktyHHGb40/7+qq1GLtPbY5Bnb/RpQCb
gcZqWwXNLmx2SoSmPYCyjaWGJzdMjS3cK24UrLW1U3vIfCcxPHEXXI3lHmgWI0rXK+ZeUTBXJ/YV
ncaRbZaaVLGrbsfv1ftZUipDpn4N4KNWI4/sxhfHXevxtrXYICsb+l8dJr/M4pGkLBHkHAEApdaF
e+zQBq3kwFyCRr9pTBtCkAn9tcmQ8dbKhuZyhojUJEYgI+rGmzlgG0hGpCDimruhFG1Gc6f+7oCh
WSGlToac02Pmda0GHvxYnQSK2ucXRH+sdVeZA7MExlcAV5NaAS1zShk+08cFRjlM0QOhrQi5w+K5
cToulp4A7faHe8MoPmZn+vK0lE4DIP5j3UGN65VD1IWbZMxyMp6UoybbIezzfh0vntfeXL1aihvt
+5gOVuaPVoxFYaIYJcTFzxatjqjd+B5blbucLQ09zJFET9tbpLoDgjt6H0mGZ4AJ6Vzcxh2x3CR9
mjX2aZNNP56oAzRRhjxq5YPXgOJZ6Y+MkfdbtaQJEPOrU1vJ5uFGr1rrUEBUYoYlPo4ZE7r92D6O
JhRNCpTZumHa7SFP0l3XR+nOHEvE2JGWgL7a9oepCIjzIwOu0JDqd/TZnZqQQ0ULmcFmN+juUvmj
IbAhf10X3G8veTTK/CnyM1LtkFbXidbAWx7MdeaVNazDxruxTZJ8nW6dUIynK3RWn72HupJIAjSC
7vrdcrmoGvslM4CRGVGD5EiDUlgSv7SN+5OE1WvIHEprT/doSXCOJt6AWTUHQqltGFBGjTum8Bw5
xHJem3UtcGKSRD2j9Vb+3vQJOUJ9H4XTa5A33gZJr34VJvUTeJGcBEOvHxMrvDe7zNiqFQBIEuUB
gj8uPBR3PZPC2tk2i1Q35m2H9N+N68buYradzVyxBO2MgfCOwgkzXoNyyJUve3Dmu1G/kBQtbho5
qDakR8OJstdBZRbPKLf6pA1ArcaliXLRHVhJSL8UpLJ4qtdjGiqPdZ4BMUmaO+R9x6Wih8NCCM63
KAYMczw+dJ1xz9TGozl15n1ujBpJabonQxXozNAakvUhdi90o1qyvqCAz1P7EGf2um/pvPLS2//N
0nktt41sUfSLUIUcXkkwJ1FZfkFZsgehG6GRGsDX30XXfZkaWTMyRQLoE/bea+zJsSIsgRfnWdvR
KR/p2qwxPcBtoeypLFvyXiuqOxjmwbwpl6jbt4O9j0wUd7Xg9FEV83whII1YpHmUupGYAbnys/nF
FsQUEKKQn1reK1O7yW6BH5v4HhE9H8Uy/GLF2O6VIQngWNAGVyQYmRX4zajz70Kb7WHomWdGRALs
C8fFDmI/p2Z5mE0OK++RCRMO7PhJXWuTLiBNdD5AFUsPtpWO56o9diryeAAHMQKqau1gLtnOtM7h
RIhTfWWjwpMnaqxVEg4LVADb2Bg2j5ngxZo0cChgR2vm9TqtXtIl2Pt27e2r3GeAHPa4LszTbNsA
cSAyE74oUsYYqblpTBIbMtKb0QL/LuyyjCcLuLhbVNEZtG9CefcIbyhzNiCvYxALjxjYzizXJCt8
Rh5bw3Lk8iws8AKZIF25dfoNwAeWlXPIiNNiS2y3dKwFj0vW8zmxrPoX4TpvXM3TJpcdFUGP6KdP
yxORt+RrTbnJbKpmUZLXA/LsCVpXzkBLCaK4MI4/NahDyR5zPCL7Bu/YhMNWuNNwHvJFPnG35IfI
rXHQVkTjdK71zBDFvmQ5dOCU55UZ2m+PT7pMJvPSRTPD+uHAxujTmQhnzrzug6jHPcWapC4l+NbC
ZGo4hLcyKSZExSO5O2AGHI6EmIaQpYR/xpQebPKpCfh28hbqBFOPnR+tufkqL/5/ee2uG1btCDtD
QjkWayQYhyiJ2n2rADeutE+qY5g/QFDkr3M0/fl3mKckwcZMcy95BX4GpdTLv7OoLNt3nDEh61Ky
h8ySUHmw3tZHf+q7pj7IJgcii4hi1bnMK43k6kbmfzJpvZ2ev5KAK38ywtf+sbX2++mCiYt0WC/h
FjDyb3K+9KpkAWBRlARA/SaSBUh+XZGPU0NgGRi+P05A4Zm3iryNxqb37DXpT97MpAZ6xVIvz3YW
Po1EnJFjhkQ7YjeYEBpFenTyKv2l39jBpzk8uz3x2GVqPeOtOElQrutRomV0SJ6YuguT/4ObM+wn
Tvlktv1/eFOIcKzbbSRupV1UsTBWS2WSWap6VpUdeowkXDkoYdnvT2FsGCmxOEVxcwsN3mXJmRvx
ahc/5Zhl2inI8BLZHMbSdrc5mtAD9jEmyvV8oMto2PAW93HxzmqyR/Yv0V8iCD+dVC8YXXkKVTzv
yvarSll/Zo9Zazuwnkg6RoNS0tZqRMX7NrxEHvcpscW8lpRU0vSnL/zXbE5evZRfbrDCayb6fqMg
obG7HDDWItZ2a/aM1z4ujZ6QZ/oroahWtceVU9UQZqwmTlMwzqQb/3vWk3UgjsoiEE/W9ftCkGfc
Z9YhJfGQFwJrN+ftn5SNCKL7W1hc/W3K++0/RgddKjd2k55Kk08Gmx6Lq8V67z0KIMINt9jQqWpz
tQC68n55qN8e10nn1w4xNPxLG73++4HwSx00Qf7p8aeY7riqU9rgx4SxT6rfQRJ8QyoFQduiyZig
5qiCT8PVLePKeZM0fBqV+VnNgjXwo5vGb8Ti2MRpOoi2i+dKF7EL+FFH/rK3UEqv39h6RT434IQw
hKOAtG5KS98vwA3ZC12n+0b+1Ktlkwr473WQYbA1OoafOHCfrI63n/A8c2FpSePNPUnbTbXp7kKj
CuMoG3kTC+I3wcmvBu1w5Q/iALEJncg8/CeFqxCldU/uAI4rkUTMz9W16pIfT04avw95J3aSlxR4
pFgtCvScgKQ1ifrn34+GC0QQ8+PtiaLRIHVeDKs6hfszU1R1jnFaxpLps6ZLIPK9IaZ1nY0CO21W
OrBpRzTcBdPRfhkT0A2oKF1DXYYW/LXmKRA1hN8mKkXL2XYfWdN5BzGa93A0R4JRz54Ok9M4amcV
eCHAeJx3jj2VKJwQA+W5eDdAyK2mFOgZjPHxbw60O2zwxmX1FUYHTZq4B3W29Ud6A0A+/Ii62dic
NDFKwZSIoEGcgsS5BwXBWTB4MI92porlDCqcwKILi2VeliFdoqaa5ZwznQIsRTzaMLhk5VrPNoms
W1ty5+YLjcTUk4buz8u8KhxW+P+mNf8eJbx+yCN5WZ7Y0R1JHhTPRufe8wKeSFBwlditZ+ClGMIz
GEZCpsoOgwiOvdhLUecswjxobFbriJE0OzKGAIgztgue+LWhq69GcmOP7N4LO9/aCSl7/+4ZmyxM
Xmpd0lIYztpoyIn9Vw2XGeCTZCaR0+iol2XKDLgj1DrxrnPnz9vocZ2HvZx2ElhB6XoaSvmwMQwz
3UMMWCdN0MZOhBUndFVcZeFCGV5p4pyj/dy2B2siSjhtOEvtjnl3grNF7/uysg+ObH45DNhXg+R5
5ZbqZklTb8rBM3hCNzE/L7r0ZkmenKurXRSqcz/rbGWpsDt7Kjq6MDJuxoPGJcV/mQRkYpOnFzO+
flT/7U+YcI8B82QiDwkRD3GI3a5BOhOMp8akRvIf1S7d9jptUOhOvriEXzTC/ZFMLY+IwI3dhRLT
iFsj+AjKTaDy+F9zqRye4MYsCM6OlLfrmxJ4mtsZm2oMkwOqxIyM8uJdQJndC7aD1EdEiA6eM156
8nhJVmez1djjqWJNdeIwrjlAiGeP2kf0qQwt3qTS3U54CJKll9eqWMyLSHYWpoB1Cntq6zlIXgDq
XNN+eUyGpLND8o1ve+KmCGtd7Qnv9mNt13EkvG6bJUu6N3Q+nnH4GfQTYgFVW1n2LqwV4VWwnTn9
510BX6usg4fqia1HF1Xu1hCGZv++sCmjfjh3eUIIpcdAgEG+uQp8gLO1ReQ3edcPBWLfXKbCd7kA
eFqmReOvPKFYPCVE3hs+mM0JCOS6qOqdNOunMlqmXWgy42FBsdIh+5/W1P8ZS6dOzaMv1RZk38Yy
4HXTeJ56mDws5ggxorI28aTMJmahqDqPj2RjFLGrrtHW64fT+Q76xdx8aqyOh1k5XJeE9PC/y1x4
x1D3jAsAFMW5b6k4V0SOk+c47vKcV5FU4tOnryafke6JTj09JTgin/rZyp8yVd8jMQf7cBjYA40V
6RYyKBnm6G0tGvNiKOIVCBKJktrc6ATFQtHWzQms3aqq9HFowYu7hsdR7lp5bAxTtzPwgE4F3pYs
3xd+/95OiN2KtCfikKpt29oTOZZuj+Ys/29M2EWCSXvLHAi8EVoyZCphcPIJIjsIQRXJduQ2g/h+
KZuGgD/t3pRSW6hHDLNrduXcFqCcB+XF8I6MLcoFfnAtAaHeSkbjDAEEhg47sN/8SBy8yLoVyoze
zZk1taIsldW9gwK6JcMaOAGIxXSWxRNOrW0ghX0Q2oBZ4z4S1QwnNg2Vw0c2fmuveNVTdYU5v43C
7tA7Rbhr8OI+esD3rPys0vFH553myUlSWhUhhkuoStLeQdw/pj+WV+dffhNds04+2W3ffhl1+NVl
iUG+Z3HFqzzd89KrNox3nXUvCYILRZDdhftO5jdLcpRrz+iDZpLY5o2Zz86P6eXYo5V3z/xcfbjB
3vATfGkhxIoG/8whbSPi7WUCK8LyHPiLYXfU3vjM9vuE8eFRlROURv14au022QTNeNKPokKAto3B
jR1TA8m9O5KaahL7NRZkIo9AVzajoiUeIr3paSBWVKKag9UixFe+pMrWWw2ksNWuRpLggw8X3kFa
XXJtRoZ2FgFDLNqnd8P27a0Gpjsqkn+FRWR2bn6owjx0nasPsN9f3MydUQZ10xFmF+3zjRT4JR5S
dnE+29lMS1a02EfWtRP+zrlSXN2TJT+k714P9dRQRLlD2tybJORuFn7rf7+HGb0Nbu1unEET8h60
F2QK2CYQiITS7HbVcKuUw9mr1yJZ+GsbN9/6XS9XtZHdDQw2m6yb6f31PpyWU+rqjvmdkW8y29lH
s7lORvLIgjFY1uYQPGHepDxCEkEcpHOoF0/HI4KgyHQKsAXTC5m/yTp5BGLPUDWogvbSRiPYh6R9
4rbjzHDc1eINzSYoqT76GisVxkOCwkkCQk8qqS/7vAajzHy0771750VFPI9AKknkfKtG5sBF1nc7
3K0Dj3VLXCoioEl27hIqMBsqrK0pmmrvWIQekVpjoPezsMaj6efmaYE8tAumrrrBt14XzFc3ubtE
IF7t5jhRP+1UZES3sYhUvDhT8D5qHABNMPMkGzzzSXuVR6JfG/Gqw+FlyJMLAlv1RXhqHpdTeaNN
S6l0l/at5TDaNSQBATHgyxna+X5WJdx35pVvLHpBfiVUScyY10sQme9RKVjcExu8mR5f+qiwUFT1
3u7fd73eRT0XYNsnrZ1AeWqQg9NtwsYKfo2j3WDsYritmmp5I1v+Yvj+9BsmBv3NMg8XGpLwVnsM
n5qFGOpFfWv2HE5HZF9huCi3ilydvNbVN9KJUDVG3vxTRG+t5dcvPBHQKIJppA4gwyFnvLoSdmb9
HkzxVoxR8QcA1kkZtfXfJIe4wUmKcKxnqV/QtQTqdYaBdIQQae1HZvJzht3Gc7J5XY1J9USytjyk
M/WL7w7RPWrKBKt/5//0ioj/AtOg5yJqIFCJuCKk4Q5xr3WYTp9JijSqGEbx5g85wx7SwJ+L0tiM
5KES/BfYt8ZtZ0TDXnDBaoZ2KyVC3Mz77lZo8yEb7s2doPbZLc2tZ0r2kUAavwJwZbiepWNsL5zC
WcsYUYm2vGKYUtfHJJIBkYo2hdmNx94hPSI3zF+WWZKJO7jueWIQlMrmbIM2jCMicr4wUxyXQFp/
VGR+FlHrsWgiHEtYS3psC6BQc9onv+AeU5NV3kcxyRFeajdvOzR3K4yb09UEZ9qKwPyuc/IqaiNx
6btNIvOxjay7VFnfBfsbrzLCr6L3JsR4sTXME6KvorwHpr88IAbpD1rfozY8/ZFUPR6xaN54hWri
sbOdN8sVeGwM0cRKN///cmFbHKf9tomkBY+Nf4QBQ89UDzeuxGFT9A/tMWB1swmzZ7s3kLEOxEuC
ii52jcM9ZHQOiqGSB2xhSon7Ybp02m8v8vFV7S/mdcnHncprU/CQb8/aUz6jXdPcsCLP3hgUuXut
/YD5I1/ir9KnHPfV6t+XdlU519KjRYMrxH8rSM5ge/Dve//+sQyfiW07L5PjWFsj4FMLaFg9Y9Bv
WZipp2Lw3i1C+T+kQjBsVHqIl8eXNU+YWJPFdvj33b4hoIRn8dMwnBlS5U9q4Cw3I6F+s8kgwNGP
bObNqT7PxmaIuMXVXLTfjXgz3Db4waELtt6YS3qvZDzW81htw7b9VaAWvc3V/NwUbvWH5JLXYW7G
lxI5+tDKeTsimj1IYITP8MDblU2MBEEa08UMPp1ibw4+2qnxuy9m8gXbP21WHhjBky2dyrvWdbka
ZfKn6BhXWhpi6QLZz4o4y9h6ognkDwio5XLeZvakYAS5p3QYrlZHEYTSMmQHT2mIaAv5AD58H8UL
9jmQR10IOEAz5cpD+uYOJF4dRX8Lc1mH5Fvgc4ncVT4MsVcBihtkyypkIJlpFxZwU91i+qJvigWw
tyZsHvh6Ac3uxm9W59q422awpSR7cUUGzdxLUnqV6bWYZ5fuLjNjDydE3sOY9rX2Nkl+VfbD7sux
H+DwXVeEWMFK23viZVbWBaH6DSkoEW9ddFFnKZunKRP2xhVMG6UZIYUybwaBiQIb0GaSTb2d09HZ
GG9COneZGqDz5rCIWUvaJ9/2URLLhfd3fOUkzFe9a+5Am3YvvK+bOq1XLhpiHh1Rvis8ppheb67x
JK5Mk2gf5oh/nb7fzqFkiIBLVaFC2s1j8tKUyH36qnyVbbhpWYF1rvnQpNk8ZRP7unyzYtiPOaLO
JQ2vaJlnowXeQaZ0WsG1VCO6QlAtPJwV6tcJeo30oEOxmXi2eSuYRwg85WYw7JDOXicp9xTZFzfz
dg5uVMEwGk1UHFEHtG52TF0Zh2QG68CFGeBvWVWd+n58ldWwW+YF6pPcDou/h3pyXiyygsPiKCK0
pUVqf8xmsqwKVOb+3GzLrGcYO8OyJZ9/5Vu/QKSfNIQ1EqhOhH//rn15soW787qAVF/a/KrfNFkW
p5T60wPoE7ob3wI41jSxWWe7AAHe0gVx0znHR6JaDdp2rCAaARxcdUtwTlIKnygh/aB+1YPBKNrQ
ty5gJt5hK+NtaqPyntgmF6m6JZgG0t4+9dL/ElOw8c3oc/Kwr9izjFvTPZhoLxeODe6ceCrL9egu
cY5vIVH9Ffbjt23YEInSq1BEJEUDDQyUafKlbQX7iz+LCnMzev0p5Uq1KO+wmKyyElfEPMZV2u90
yC66+psote9C6EjJcPet7Aras25AWXXpD+fxcyJciNr+pSjHp75d7uz770zFd+4Ejy/PbgIgNPGG
Rz/piSrfwNV5z4Q819bBcNyLbI1bN7AhUOXNjrpzu7jbOsPu4jiIPArC+xpBm1otAeMMJKhiWthY
1s2bS8C+8rvNQ+zQkZRUgXYurIOa/b1HCHJqpU+kaYJziAVcrZ63IkwpgELEO4O3sckvbTv/GXHN
3kpZrfXM+q3u2ExA44PxrrzhVEtmVsNGd/2XyJGtOlIeUSNz4C20AWnim6uFSlpgxZDIQrMSX81g
uH+W1P01TcWrOVl37zwU9GguS9R6qn+LCfWlGWpioh7hIviF5c88VF++l322Auypweh3dNuzGs7s
854Rr+CUyAji98+y/LR1dHYiubf77kAk98ZLW1agtPieHXznRbJvkFHqlBjwXFCOR/JW0wARd8KU
iOU5evcHK2JKf7kEo83627e9e9Nb6xER5SL2i9bv1diAEnI4UdEFr8yJPbexyGOk/C/E0Aa/ZbSR
hnfVbvrBUIhN/lCDXcMWko6oURRFfVBb5O60/oftiS0GcFQbFMmDVv+GQKtUynsZBghcsyPm19yq
n1u/vzcVQKXaBlIbeGfXmE6lYulmPuhF880ZiycC9lnqAhSzBFoXxhRVuO+c+k1qfCShA3C6K7eS
X1s1ELFFaN0HxAHKqt81U1tJTKY8Llt8ROeunO6OYaN/cLHrVy+C9mDqpyMM1nfdlJ9Y3f7UpHG4
7V8PSXZm+5w8hF3M9vs4Zue2i651NzEWbe5oQe9e263huz25IXwWNpnCHz7s0PglfQL9QLRM/ogG
NWVD1uZ+uSqNmoVFwlR/XvlF+BXU5lttyM/ey21k+o8gHhxMg5FxVYlzzl/cklCxplFcdbZZsJi2
OBvT8qlX06u9cHoapX/FmU4io77KWW3lQque+M9hGJ0D4GMZIQygvteNIX8XbvBc1GlJrMf43uFg
QXm9hpiE+qU8gmF58TMoFBwaL9b4RH/xS7q/rXxAYw1yYAUsEqZCm/xy0pCxivXJCgy3xO7xeTpC
bwCR7rL8N661dFNP8iliQJ7b3dW1GVONxbTpJDN5Ud/rSPwOK7k3iR9lFn6V4hZ2lVjbOfsjl2Br
8Fd7lzKZB945jCByQzalxp5Y+rkho4Rd8OwiYl1sDZu8oBUWAM5XowXJaoKBzOiy2DfVezguC6cI
61IzHT+rBI4rjrIwx3NuIMQKYP34xeysXTHeeVz2e9PM77k7nPrGQu9Su9sgZZI20V3NklFXEgY/
wrM/Is96wdeWe+5u8jAe9aSXw7gKztND8pRhzyNn/j4KIs1ro195aZGuTRs5yYBRBSvHR/DwIWrO
jzCKjkXzhGAGywm9h9Le2s2nHb7iVYAPjC4Wr2UtV66R8BFi0AerOO7dQcB5Sa5h96ivi98ekD97
eRCwwpHxlxMyG/bZVep9BmFoOixWmL1ya10Ge3nqc5JsZwwclAIcZM4EvLD8jeqmQvuQX52I8WfT
44H3z3MDRaNnWZ7ObrTqOs1+CYBOJIO3zgfTl0/FsMtA06N6QgqJE2UMmnOohk2dCc44fAKJqp9H
VvX0WrsB7GNFnkrJTJ5NCLCKzqJkjA6JHeBWIRW4bDQ+SA8lPDZLaSeQAIVNmJxD/o+LH9R+59D5
RT4vg8HyMYm1yXnX+iYH5rauBSP24Tpyx4vq5S30lm0TxOMEBxe9CqpphYIJk8kRISG8oI6HAZIr
jPX+l5ZEGQpnRKgz7jOE1ZR6cCHX02L9hwisWjV9+MZGtdpDTP/qWzw4c3srxr/9AzhMvORJ+tad
ItHZEvW09RJxl9VLmJiorB+irhmTQT1C3E7blOzV4o6wlKNuj569XNkV8+mI9DXVB8cMNx3l4m7M
zHZTkjCm+UYxWV8SbpZRTtQ9S2kjJkGPaH5KisAa+RjP9W2j0Gj4bDN3ecbYiP7ww/UU/hGtm7W0
WrXt8+BguMFGpdnem9HdPY4mosLYlj0LSxZsBuF2LOzsKlngncI7Qkjuigi1L7/36pXUSDqEgUdg
ltXVXowXWL9r05MBi6P0aRLZkaU68q1AsSdokEMM/XfLdHBVTqG1W8ZtYgLqwXxUbSRMonGUB0Y9
t84r//T0lPtUTmtRs2blpAXKDFzNyMLYVfYfC4vEHJz9SQXMfJd27Rp5GE/6P4bob7LJIoATeX+E
wgecvV0pxSwrM8rPwbOSdRSOlxIdkTe0/3ERTque4Uw0VudZhVSn6iEbex/96lOytHyhT90SSIlT
TtFby+U3zJ2HaxAbWiL+5MKr8fSxIEFAqDduF2okVWQApB4jJuyLK2OyP+um2yjhv4VGam/yNNr7
teedTcfgAkzsMcbp8Iv4UZgmmXlUyuYqjVgIlz8JtuIYPNk2EdEf2zefTaYBuDfC7dzM68Aa3jMH
poRVZV8BxvKYdfspYNi2ZToJ2BfbCCa+dQA6HBngV1/mNCD4A9bYzYq4bpw/FbYKbSOS6JlZdo/o
RFseuFXbVZe5CPwL5pdDhczOWpodD1c67Lq+hdapDZtr7QmC1EQSl6W+uF3z7jtAxDr8KUaHKIXI
r1WDNSHGJkyRgFHccgcTKLeCwTLsC22gFEgqL+5QYMZLP+2ToTuNOcsYXz2GuQpp2mALoM7Ob3vy
/bXR+hwmoBEZM7PQ96+F1zFuT+aj7RyjJHgWhE7z5M/GjbGIbwx+4652po+pqV8GMNBLYTCacL3w
Zuh3jHpU/KulYcdZDrWKS1ud7BJZ5QOUhH9nDJ2tZ3Uvc+psrdnfMlyB1yz9nUv+gGRJlNdJjg9I
naxheW6olEsMui60DOwOv40O3wYjbk6ociDXhYNoMZzt47lc0u5gw9UjLWJO8Clr7ywckOuUlJgT
25ml1n8L/3fF5ItgBcgpnb+3dQifCLdMSw23JjzQWM2p9z6bSLkVBiuyqaweZ/MkoPtxtafle2eN
BKV2b27Oz+xTw19bvcE9YLhxEup2w55tPNWE3qzmiMK6y5jg54n7q2fgy+rrV6ba7tEU/UVAlz2k
Khzz02so6t2E9S4lbSg0xGdfOvbKycqLpV7SyGHq+OQL+xW305twu3cepfvcSD49FmN+9WGxwit7
9wQ3eRfVxcFk2osYK1I0HEEtvnqLf8kHQNcFakDo3MVNg/nKDDIuoy/25UDOfk+Gfwt78xdJEGsk
SbeyclknFOrN8PVWBXwYEJPwk/84RgVqsAvBpzpHH4072QWDvXVxN/K34UFmziEa9eoU8O3G6qJn
FwY5tW2BAmsfBQsx1RGk4DHzzgWMTBfeB3n37otbyWO7UJIui+2vk8g5uzXyDFtYwFnIefHaD8er
hquE+RDTUz4NuMK7EWnqgFb3kMzuvW3NZDUz7maInyT7iOMNeIa15xD+aJsfg6Umfkh46mX9yQgQ
yRNbe21CX1Zwg8eIEXu0Ru939ML+eQnt19Ke9uQreJLMTpa/bvoyG9kP0vaPJWeSFY4nsYCrCv7k
S/aqPfEuDEaeSZD8Sec9J9FxhPPhdbQOxnIJFU0XSbIXVX81YfTNIL0p2j4uWryncxC9uml9Fj6e
SBF8pDK5WkP+Wjfhy+JXG7uaD201oIvGmDnhpMbcTYWjNsFUXXp0q4Be/86hzSR3eXMbzldvJoWv
ZzglDrUyT0aUPGfNBEPAuLJ+f0v7Pek71yYojjaCKbAwp2TA1D4y2rTK3cz9tGT4waLkovz22pSX
RqfmynWa/7xUo1QLn/DE1fSHkQnMCaBelJyiJjvaRrKBz4YEKM1+VeZhcfgb4GjYZfYXPtKTHcmf
1CmurW+/Pd5rn2W0yzrT9ib8vyht6G8G5Ko56h6SHN/hhfZobKrPJlXXdohOBQmFiVNdgqXht+mL
mDSqZf4pPS3XyBX+osFEkv4B6Pg7IAhj9MqNVet7QooV04LZ837GPH0tQY9ORfSnIn7IamqkcMZR
mDxDMVBxRYbCv45O9GTZy5HFy12yKAucR3Yfz6C55xaI5hd/rt5mOZC5730NY/gXfhfnTfY6Ke+W
ZazEfXn26ooBb/nc9gyk/D+ZR51rE3Cy6qvmF9nId4MgCCsjQHBM7gzm2SDxU3PkoymkkNBMv5fs
EaaNdthss/3QfSHu3mWKEqxoiQhK7yGDlFXdbrraOZqyJSjfvDLZOpZyRBwbl2azb8faxrxdERA5
PfK0381g+eRVUElU+U8T5s+4YVdRLW/tNFz8unnN0re+S55gPR1BCJ3ayZhWKgyv6GV3g6pvzQLt
xZKnHPw8ea31pVJYYcwl/Bvw8CuC7h7M8pSGoB5FsBvS7JoOzdkrfouAIKvCe+sX/V3aYIwAoj5n
PVrJun1nskxzFz90y2NWsY9fnkOsiv6DPmhk6r1bKIMpP2gVrIzICgVFmgDNVRYFA9L6B++F3WKr
KX2V76D9DjlXfKO94hbeCIgTnWIU0BdXz2YUYVJ+JMyhS8eZVpWgghS6/y5lMvK2hEdHlts+bZ8d
y6mh+LmogBAhDFF99nlLCQ/kVRTdDk8p6+9uPH04c3o0H8FcPcGWOZnwyk6OyNG+WH3ErU+2LhJg
aBS4xmXZXhk+ZsNjlBli6/D531Qz08SWX4Uc2MNRrKnibUzhQrrX0o/iCX9UCDdW5869Q5tAGEk2
rPxF4VuVmBWi6qti3M2i4G72FeQlhxypqoJRVjL5tn1iDezxhSlHv+pQ/GwKttP4C8BD97BSa2y2
RVHvBrdkeGj2t6DFDVR0CXI/QDGCXWVsTwTkBazCY8yKT2pkzNAQnEVVUsTdg90DWgusGrMpgHh6
5RXU0bXJfqtvgYwVwcKn6Oo8HmQf7a3C9Het1DtWho9BIVXNIgW2zixBMCLru5IoXTGxdusf0yeN
Lpje+2L5eshENGPVlLyvLAvPpiiJa+MmNLq1TsaLiQaSfQCXdtvoOG1Z0hrqYD/iC6xu+uv1w5Ft
K5PbChdEew08fXnIC5iSG8/OOB7UwiSLLeD31I8vDLzkCv+LpA9X+xlwZihL+A757sEKTQd1T4RN
0+FOXCKt2DGBggoieFDmlU3GcievZYEtoXkaLOdW99F7gNyfwtl510nH6POUeJ217YW1CmVkHpzm
Y/SnJzsMYlroPWrETwC/2QboVRlbrka1jvCCafNqwjJ1BMR91akDbnH+iTy6iXHhtBwsCLSoIn5E
VpIZ4kD7MKltYIWdIgq5GPpThpJ8hsv+gCy0OVusOuT2jQacQ7KFu5u3T50waFwQN8OnoUW0WLCT
NvI9sIXb14jzuKpsg+Fr/y2oONb2BAupb9S4sfE9BVEkTzpy7pGZhhtKeHMH0PqBIn0LkwqsS/Sp
ffVkTvgO8PZ1XfUa8aGtDbv+m+HyyjLrHvTW3qfW55MuCXintWzZ8yHWAejbRgSIWfV/xhCcHR3M
wDpxkOBxEQ+azsacxKt0uhe/8Th4lPvXGtpdFNmX3niqhu6CCvNQEpY05KDisqRJt/V4lK1LKdwE
R8tBjURWCP2p8GgVM2MbBf110qDqBJ83O/yR+lKhjEJTiuaX+BAP+/iQjv7aiRJk71E9U1mE90kB
SsHbtGF9NEKQprJpiHxFFY233GzDm4wchKMqSNmOL+3GYDvPOkxQdgJ1ltnN0qUfDyS3ImjkjvJY
i8w0XGZSujE3Triq+8/yUCjkQXqmGQ7D5MNq2dDOwW4qebwWcsRuxrPwYWpcOUt1bCf/brPYh/jI
U4P5I7kx6a1TRKdLKX6K8NUVaCVRThAwQ2riNW3bb5XaP4tCJNuWBnQjnxUx2uYmyYHMmuepapl5
Ce8pbNo3T0eHnG0JAsoSFYD94VMAe3X2ptn0j0r/RVeNTWeOB+G8p0jD1kt7J8WgXyqylUZmerlj
/mUeyNP8MvvO/zg6j93GkSiKfhGBYmZtRWXJtuQgy94Q7cQci/nr53BWMxigp22JrHrh3nP3QaBu
iaDP4LwLoepIZljDpkTPYmbFUSNT1UQKlqvmx1o0tKaEgslmntBISomi9E71Wo/UCZkMBwRlTmXH
QIyw6ydehqtuYZmHa3twv+wUiBAGLEgArXzs9fKptt3XdrCe22Z6XCSEtUGl3ixn3qngyWqRSWMb
QRaYpB9zWf3jviaLVjDAzlN625AwVsGkN8rXQLpKv6wRw6VDcwnH4VaZkKJo1Vd6THJrIOePvDPu
9ZS+JFyVYhr3KmSrpDVbz9TYN07YTDPd+knyxDo5c+NsDXZEsvVOXeuekLOvJDG7MDgFn7mZ0bFo
gWdszQSSRUH262CjNm/nE1MyWsoJcZYniou7eGWYVI8VyjtaYLo5lB6SRQb/nKJFRuL1y8hnblYa
K6s47CnTDbQIbYn3yqoWBBtDhqeyH4e1W3BXRqP3QoznOh5Zn+Q2Hy6tEFMs6ni7p1nyrHVkZOV6
qJBd4ekCq1BBK2EBbg6TXOlhsUUJikIv156cUP6jB4Y2Yz7kOe5G3aPHFdxWhlPs7TiZL3QRMMkg
F24ri/WSFbW/Q62+Ikv1Gw4KerJRbCmajFVQYZFvrPhO7Bm/STuF63E6WN30xwYLpY3Xfnk5mkVd
q46yJIUzpsOGJ23vVJh/xIoqNe0ZFrbNdg7UtSD7lomEHFgmjn4tsm+wv+yXEYWAHVxLhS1lLJ8F
1yXlbqoYLBvUFCzIhD+23W3gSdaMA2IlcAHlduz+6TXCJO6+5SHWdobF+21X+dG11Tlv2ochTdLV
YLHZIL7ZJoN3bVFqrtx5OmpV/8uh6Rtdc6yqYZfniDaiTnvuSW1ZgbrkPgxdjikLQXRYhetMec0h
B1nZxL+JhuNA4V5az6H+maT73M65xspiV8Qwg8oYTUbHMm7QWGX0xEJ1M5Z//EaljrAoqt6apP8n
GB/rdMVVoV+azOJUqVLNz/t6FUzcFpmGU7DvTojVXydeIT8ogNwmPbipovAVx/pKw3wzW8i7w9H7
CmGQMzZz1jmwPprKYx1YNzF0zcPYML1i2lgbwqbz2DRgvSR9k5+M6V/osGWBQaXr4V/Zc4R3ID0r
my20BROLIXS2otjkrQo+ek27R7CRLKmo1PQHdHPPTWEl69E5EWvKWlPbmrBfmaipNQpX3fdUvQ1U
ty+T6VyYyUujWZ6vOnme6Jwot/ettcxJMgzpYjrOaTuvMUBjkurUtnGHB3ID0hCUiDT1K6Sg75bk
6SIG4xa8xDVwPK0rDN+eOodO2sIS65mbyKzIZpYEgifNpY+jS9MAgOiXQWwvvt0u3BtWwQXqljxL
LsP6+HXS4ottJX6qy5sRInoMX4yYIGNWg9Yc36ZKvnZzhzY8bdn3jxdgX1f2XjvmuBsn3rBpfgvi
W+NmV6tUNytHq579YXT6jnWTvyFnOZkykQleBpyxijBG/GN4gFouzSC8GEmVcurbIImc8Fg1yTlg
8ok9MvjR899KyHlVDkmEm4CDPs8WgNZX3CMF15I7Dn/X7w0PfUT14XRIKMjPbYceyVUjbii+LoRY
Ur0idHbjWvfzyGX8Ky+wZPq1qkLJt93dY41BN57qd5Tkr6wVd0Kgpzfkj0Kpip5mfCiNaiWt4CnL
jXvP01elFU7WeOsm3lFP8IyCyOP5TbqfGbEtubmT+MU6TDoKsFXmmjQWVsMsqPgnis/c49oK0QOg
lKd1kW6xrllk19lfvvB0+hQhIa43P1EXhQJ9H5J4YTvyafSCJTib3U+1mNnVx6DbBxIAoLg0KHlt
lZ+HgdhUbs4VLok3U+Mom/FDxXXxVoniG/nMzZ6ujOj3gTseEd25m6HsUbjXf/GwiOXld5GJLykr
UI7p1pm6++QxhxQDzyT3xpvd1G81U94hCT8JH79aWgSuKUKcYPUhjUn0vYStaiAci+4VQtMX3w+T
rdbXy5hOOrAx+JakE/Q1Ie0i3+peT9sxwJ5Gu4K6rD3r88GK4r+wcSqgduFN9YcRf1Gsq2cN//CK
zxJbMpXVpjTEX1RNV6PGqsUZ467N90qRyDwCq/Fn29qbwSkexi/XoPY3s22UBNDrAhio/bEjnN3u
bIo/zkZdiDuTX2hljniw2mQ7TfqPPbZUwf1tdLqN6igNxJOXmE+Qmw8WWsS2eYD0dp+NUxjj1GAz
zP4ott/7ght+bN5qhMOtiM9ZGp9c/W7gITVZaMSNsdXdYi8857tEdmsa01fR1ucgZ480MBw0HQYK
3p/K23tjpX+We3AozLzRfZrj9uoOQADHvRa55yzuD4ktDsI2n5YfrhaPOmnoeWmAbckuqSWPeZ2t
2yB7N2bCrpkAXaYR44QWJxvbosnT+7gjzkK7tTEx8q8jRwQVy9HorF8rns/Kbb7dXh70XF47SkkQ
D6/65B0bO4eyVlLaTCktBtI9EFSc8IpkEIdbz+Cqpx5+jBU4ObYJNl0jFr8MFiRAw/Jn8DA1pDrP
pUm4++KnfCmZzgcfIuVIIqGUNmtSbzGazjqc0LbOSAMq9BbLQM1J0Ymncb+QWHecd4+dQ8Kmwa4x
6PFSeRps1xLYR400pFEar+QEP5+1hcyH/YDrBOPRj2pI+G4BdTShfZLaXcSPGc35YqsNWA2Ul6DB
N2C2+Wuo239ekPmD6Ha6Sv9NWcRKTLRopSidQizggWd+VoIjVwfKa0Yu1iUZ70trPJXB8KYgjSdk
WkaFXPUWZxgzzy4PNnWsP4Gf/rMJp6H849fJH91IfDATuVhDiuu3edBM1tRj8NbweMxNdDfqGTCe
Ch5C5Ac4+ziKp2c79m5pAl3A0QQqq9H9Shw7PLktNl4VF3hJudXxn6/0/MVyy3sTMgGYPc9ZlfXw
802HU7IR0F6rYP6lfH3whoTTbfl9wuxNggBfpZC2KDhJQwXKtKY3VPsxes8n2awrl3lQnosjzt2S
bp1J8FJ3ZoFRr3D1M4awHIKJHYqmJt47tXZNhfXnjO9yEbOhyuJgAfkQuQhs4ESAYRL/KtYBTgVv
MmWC509MMdj17cyufxllfY+VXaFkShLfEeMD6OQnErJ437CJprR7blh8Bpqxyvt867oGg9WYkAnc
3eOKZQNzx+n/CfqkUeYb5GeULkeRwdSJaBdvyn2mSf22z9tLSw1gBfU5N1AbgZjxo4LSyyReyUg5
w7QkuYmRPbNTuw9lOj5KjCpCuwMaq3mjFjWB3T9qjNDmOXzTsAHjbJv/DF1/VBUNLGOkAS0NFamJ
HARMqqYi3EY5O2ZjkcOB+cxH96II2vXHZR5RldiSlnhYe3wJBoF6yUs+e1p03cURxzSRjMXgi8X8
qjHC9xl57apXZ90d31yMqqs6ZOhN7NeT1Tq35f0fR0ClOEH0lXCjBMUmMS+dgE1a66R8kNQ61967
XpAx0/NRdxivOhR4uBgj5Frw7N058YjBZh+q0rOMk2GzyJaTMVLIPqLST5u9OeD0CCLaH/VtDFay
SVIsHZSHvg7sgY+aTKG5AKGHPLcz1vB/MZgWvCfQTT6nBRlXgP1lbKe/a6iBJg7s3GEyUNJGyQQ5
QVkyqqa0nPRe+XbF+HF5sVJ0RdZDUfJ/lsn7IBmPTgrjv6znx8ww9wM+mp5vVwnKJ2GAcOCtK+f3
JK/eSpvqoMMIhGi+39cNj2I+FiinNQFx0HiWytwSoshAEfGv39kGI8Ih3nWV9o77bm8tOXNO/ZdI
/a/lYa08SJ+6c5+W9S6TKQx8LcJ0/c2y1TMhitEYPzYhqma3etNl9ikf5tZ4xu39DYKGvf7Q+MKV
b66JsayrqZPjFszAnP0IWaUgMUyGXuqJ9cRzjyZUTN0jE9RLHjBfLVMQw6jx1rJ0fts+/2QYebDS
8aRbtLrSKw/0/3/WkvsmMEaq8HWSDlGNsT9o3ndbUgfO6E5SyZ1APeGPjvbslmyhx+hqmM+JGyjO
JhtDWYeBXif0FteAI6xtMSJ0tfTi3S6Cr04W21AenTD8iEL3gUDcmAHJhMxqTh4tl7FiNqEdxybl
I7Y56jZx901MzP0IJCQ2It+2Wc6It7mNcWZBlbKnCBLZzErpAuEOpc1Anm/arb0O/tPI7UZsCqZ3
pm7oJRi22FP5UIbNW0WGk+o6uk3x4eXIKiQSu7aon0yTgaOH4jPTh7PbkOYcW+/CKc4xrlvXRYs6
L/Nvp+R1mZpmNXcLPbVhRTPITdN5382kfvj5d/mSoydEN+3CKv/zTO+vMPpt0lYdc99xUzo1++AS
dAN+vfcRoE1UbBzCd7yFC4ucGi2Cbl4Lu/kkP4M9TcQpIGnX9ARfCnjmVR4UhyRr03Xt4PkK2Akw
zVKrSs9rP8B9xh9SVUMIlnhuBuMt13+tMjqXafuUVT0c/t5a544ixCU9WKzFlxVooAgvavFBCmwF
q+IFjAuaKLeD2tlAoFt0gpl3LbScMZLZfTtOemfUk+Qoqnu8YZgK7ZXGTwQ76lpkxmdA1n1r9v9i
mjZhYBzwjG7lLVPvJsEC7Tj6QwCaZuNNmFVU91JZwSOWrCvqbcMfjfzcjOYWt4svIqfZDAxRN8Bm
SJBx/yyvfcHjcIgt+5W//It9IX2lJQCmrioTCaxBatH/eGdvFBofzXc2N4citp9YzRcru7dIlkw/
dSh/4SOKLay1dfsSTfFTrvUwgk0WF/G4j8/OxFjOLBEt5Gr4kUo91tATB2g1K7vjhOThjPmRSfT6
w8ozkRuiLwOceq+xZ0W3Mt0Znkz+1NZrI9UORWhyQ2bzn5MEt3qxGib1O3ojvlzH/JDWS2e7+9nR
85XJYY0dxfmpXxDjEHE289h56DSGYDrUMuNDwTy6yF4qSk5JUU+CQdbN7zHqsqGbzmYPqFzp9eTb
KsNnzJfRBe4dddfZwkvsx6/ymhGwhFtuYIUoeZUK5jXLmkjX3kM24H4Ut8TDL9aVtERLZLQs6YIA
Ds7Y1U9ewcFHHdDSN5VnN23unZ7f4L/u4eNoBK6nzggzQNzTbtGl0E6vUapINISpnwXVkagfVLo6
x0MBTcrPbe8XA2xpW3+qwTUYQHLMk4ydAuWLmiWYLFwVQ9b4qKJxaif7aGRs7UAV32ipYpUBUNue
EH2GKCe0MP/MCvXgBhoyTDkAxO5gZGaQUBK+0AqOAFUF5efYNBKdVbdq2b+GBe2pcBilpwuPOYPX
HSH95C6dtgkXct/B3q0ZFvlJqN3dOrs2ZjGSXVDT0y1LraOujGdqOIhaA79iCMXTjq+Yg+8exr/N
GCFE6egWtBmQxWKKIbONz94E3Bk/61YVbMqc4O0uuhD9Bw8hdradik6Mh2t0cf29na2TK+6to2GO
VIG7ssdrOHL4I+zdpBm7Tz6fJmHIX1gwdDqvvOuyOk6CKolQ9AFwjP49zxbopei5aBvqDHkdrZRR
yCi1Ve7oP0FavXhJ5xDC5v54BqwqJ7E5j2UG4yd8VV3wgQH15BHv7M9k8+k6+WJ2qWFBLHk8IhZE
dmW1B9I1fxxnr+fMpPs0exABOic1Umgno/OJBlWsWQPU1pm04wFhOnh82+2StZ1PT60LXhoN89dg
j4A7RbytM/r6mBu+M/qQhkk98nHkfoKyuoYhseGogfdXF5jQiDwoXeOlcIHYNiJ7mNl+IB3ocQQn
xZvpgMcdvfoPs/qjh7F7hWb10xnMq5bED55gTpXYuKJcoX0OjvXXS7o9K0JKnLNXj9nH8VlTewkU
Vi16zomhplomtS7E2XU2i4OBZpnkEqNGJqVdwzQ46b0DvwlTUD5SPcWi9PxwTl4ZOyNOgVo1O++z
mF/iyvyEYfDVNtEV6sDrEtPLrqnF3xt/hwV45ynk3J9emMzpKwx9nu/l2ssctn4uFFaKoXkbbbDv
8xSj4vJ+R+74JkeiOBUB712TI/KAol64XIfoTZ8H70DExIbwXeZhkqV3VembCI8OeHboFP3F4UZY
MYhJVrW6ipFZYsMg2TdV9lBRFFftDIKhKsAM4FTb4rWC87VQyYbA4lMbeQtAwCK2YtZTsNVir8E2
QdH5qRqdXaDCp5AVNUddzKygsW8lt6No06eApQ7RK1B0Z7qP3oYPBJh7ITYb61IwZuUJ5m4g924s
v1Nv+MnHLnlMHjPGm2s24Nqbk8OdiJFI/ysttlJjuWlcq7sJY9IYO6dEYII9cK1i3gU85tqAuKgL
rf3oeEcvVOJYOCh5Km84cTYeGlUjNUvf25n+eUgZ6FtFAV+ZOyBNnfyaGGO60yfrRafV3fSjYW4s
gTo9zJgBRABscdYl3sbM4hQBjJWeqC2xfYum3syM1AKJN8diYbpjQq6tHWQxtEzttnWcdqObzEma
mrMvaNN0kyGe3bYlW4E6mnMfNzBnlXKvCJ2iqy3iYcvx7PotmuhVtIDtNNG9y5nNfBsX2woZ9qEa
8w32T5I/o+o0FhTnEXKTrTK8+VXLrXxP8G8wZ6ziDWon5cgMoBPnUOWI3ezU5Fsy8kndHzHnp0wH
RJLWJq6nVsVsGwJmJgi6Dm1yi9iUwAjyU/JXNrpsfyN7YP518eZOPzMZxfzXYvIRy5tbxPzVo3UI
y+hdS/RnaHwQqD3z3mvW1uup4+SMRRwbWL+uM/YUcRRxTWXJWzlX32w1Scoygxvin01g06BYd72m
uotV80SmAAC56IXsuIEwqvAzl5cA+B9SZizjZqo41eODE2PDoyta5ZF1SJ2Qt6KMAXeW00sMLcCc
zSNGnvdahJ+N4Z7qRXHdLNIA1QT7ycSwaZTD1h0ziCnQpNYRRd7abbJzi7DQYE45YHfj5qqtNUjj
pJmPJnKk6Ds3jAfU/xYbyvmdR/5S07Xr9YgulVgHjUF1Y2gP+pKA2IUj4wydZU8BTiCK7tEEloAh
37zWR7Qy+VSvSdqJkPwyxhr+PMAzidLoQoCCzi61OZQ4BgYoqAGFG79aBfywZZe5ivrpHAvr6M1M
lrVE+wh1/BKtKT9QuxYrt2fEmNq83JMR3LNeC17KwWz93myhDGuc0PEQsu/tWMNEMVfepjW88+BQ
kllNfswskzlMiC7AKZ8xsX3a1PnWjO0qrtBsuYTQpYSVCi94tGFXoN5+a6T2vKz64kJ/EsijCM4c
ezaIdTtv7XBG4i6taxGAUDHkOVwc426YfTIbLViWdQyCa7rArzoHC4Ep2w8fkbEGBxR9REZ+ZGbC
ZsUcvlPspLMs90HsPdbmIE9xFF8AzOuLAb5lZtADQm7Nz8nmgppyoB+BYKkeWzt4Y4feMKg+ww3q
nC+LIFBuwNrPY41Jc855N2h5sYn7+t8cLr5nUXLCUqiU9NoT5l8sbXAS5wIJLFX2HcOmjhgQwlPq
gcVqrMc55LaOrHnHIBNrFCAq1gPdGbfp+mrVYb6mZkn9UrCD7J3qt+lYQ3gjc2XlEacXkjaRuO/Y
SKptpBWXaQjPfGdUYC3aqniu4aXPA8X9aH8sQ19uu0OXYEHM+fljz90X8xHOobuBo/orK/mslAue
evm+a+sJlsVEH64u0/TAk7R0BpKNWsdJBUJgZaC0iiDRW/dEtG/Y37jpPQ4wXUYf8YiXJQjsn7RD
WOtY7vqlyKLiMLc83XibCUy1NhYmCT8YreeIz3mKuosbk/sXO+pk6gCW+JqZZkQpNtqr0pmTMvGe
D/NoPIve21jkPdZ69eX1DuBHLX+YScMzyJqxcYytkxyIURVzbUdv3iy37I5vWa++bcJ1V2C/MGc4
+zYWtwzt/ZpIwqe21BBKq1KHRgFxyMsnnZMcNjoRYnI/xmzoQQBwYCuxYsr5htLxpZbpX1MYL7Gn
s7tK+p8s9NblSEeI2wa2D02Vle1cm36JdEIGINH4wTN3G0ftw2zZEUbhDMMgWSGLOSjYVmzL4PRN
gBGMf+1gEM354dWdvbWJ4/I71P+JUe9q0GVWVu3NaLinY4aSSwdW49tC/kqvurtKgSbjJujT55D9
O83yi5YH3O2hdRbhuKPLShED4nIzxfg+Z+g9FonpoEtmYgEk1P4jqNeTVrzOip8tqDZ5UhMnnl1T
zzhGSAGTyHgaTewarjEpXBLNa1exzfrfbViTKWiU4dvA62t7PfJHGGvzpx7q7zKRD6bFmNx0Fh89
UalGvAwoczpe57WJKPPnTrwQmXKjbf7pUBOthW288lLwUU2tvanG4JJmvzqJB0O6uIk9h3sHETYE
5m0xFz8hmubVLFBgYZelEpEIwKy2vk1DvsbVGzFuCl8pyjAyIOKce0qzxZlPFO1KSyPOCN0llrM8
D4n9oPoWikb7Zc3nBuxHmKo/1AQV2SwMBHCtAHnzuI9CvF6h2TLiKqmsDV4+0JqHzC2TTVjNTzrP
ij3Yw5Y28hA5E4SZxcXpYvnhiAVBOfa7YUTnSsqDtqm1YVfGZgXCqX6YofjKZPoiO5SQBVhfWCrk
D6osBOWMuFHxgCZ0CWTMbXga2mOnD0ST4LKHQcWZbMwnMji/68jq1lranMZmcg/SfE41iTNIPmfK
+pfVQ7TpwSTrVratwxabHwU6scqgDCbGayZYnKgmocbohyOcgR/Mh0eiuqFORdCQ8v7Ts6S1SZxp
45m6Dz+XDquIHhLh2au6u8yFPtOod0/J2P8bs0mdg76+FCEJLhlBM+FQsjHK5JpBYiRcIknKxWHa
LkOzYWNHARN9S5ob19jW+Thv+V1ueonQxxoxwEYvMvC+HbM4w0e6WBl2s7YKaLHVLmfG4vMnytVA
fkmgs9GZ4ACBlghsI9kYkzH7gJ8PfT+9t30KNCr1TiFriWM5GNtMqnjXN9O3StuXtKpwfvSMvdGh
Jgw6vl2R8N1HDRkfFJqrJGdearGOj0umd3nLXNOu0EwQS4aOE/XNJB9ncA5+UolnOF+K1bVVbHS6
aNumTzLv5TI6sDNIe5nFf6hagj9FUfltpz2FZjWvg3xmqBaQUjUxMkkkc6theJ3tZh+Yol+HtBcH
kaYICXB6VzCXInErs/p3wkk1ZfGF/W3loBAxLBuo0nzoJcIT7HSFY8R+4y5t8RRUQHW2oWCfnIwm
9VxB4EOpnquWREGcLwiqgmsyNP+aHMzZXNl/nUnmSD7wBc86U+XmO5PZz9B7iy48OhB97SGCutgB
DwZqDZIqw5Y4uw/4ow9ONt6bivPUpsj1HVd+oDPdAPVhFszonDKAczNhEml687yX6kk7z2EX3Svt
OQnHmw15is2h3Iga05RllM5S36/9dCKKK0hwnaiWF1E28pz1I3996JxQ6+E/dcnsEhjOEhi1QRfQ
qjbhU2Xbzy7UAjoX8ZdO8M8YGoec3xYOLFbVpPqGvFH4XtniONUXRId8Ix2vX+3tunpq0ryB7qR3
GxtvaRRnn23SP2jQRdb4MFnNmeOZX21gvDagnmHsT019mXSwglPaMyUxg8ehaDh0uGOzBqMZvdhN
Ofqv3lZPUayZJ2GqmRlGCOxQbqRGv9HnAWiuqMFQn90r54OH/QI6pVv251u6FTr3gYZRvbiMflf5
gCgqFpBBi3Zic+2t2Ti9jQzvl/bM8AtcDYmO7xVZB/rQis5E8iF2DV6mkctEF6dUMA4uxhzwEGot
qTy+e3L3tFjKbZ/QZbXToio4GQq4Wok5YS+TDVns5kbW6lZGI7yI99aein0eIXAdOnffhi7hQ6K6
EfeILXpAlJ7wLfRmlW9S9MNbewQawPB7HBi5a9CZ/Aa9wqoXw8GZQzbx+iPL9WnNpG2nxUxwBqYW
QiPjKqyLtVZbVzqNtzaWLaknqsRM+6g7WH9V9grefl5ZRXBhUveXl5np59O5zcyvaa6PTA/2FiqP
VebIuzkYoGebEz/1P6b4CwmW2cMQswbqi3abKbDcRM+iibM0lL85BITe/rY9epHRyC5TDLhAsKZv
9WNrZAlkCdNF8CVxbDJA0qxLPXEjUOchPUmSD6/pfPyoSCMqKcHiMEgrH3X8sespq/5FLm9T1/QD
8dNAzcYp31m5hlqnWnJVSHxug7+oTvc6VslNAh9wHffALKvQWcCUjm8wrxVdzo/jsH0jodLMGP5q
okUMOkmmYoYOY4ndvGBwDda/p1Eg5qx2PPxCZfoa5zSBtjX9toI1XcoWYwAns1Y5YvcqS58zV26b
EP3gpI3jbkJjBrW3pcuCvKkn3VLFcsullrntkGL7htlEa2dZraF6+TDGMxqZhc2dik3BytIPjRQh
1aMO2QMjO5+907IkI2inVkgSw8Z7VFF37QMnx5qGc7Gd0DFH3auBcltx6PrQ5QSryuZKV/4xtvGv
OWGPQtBaGdQvk50jTarnXRt78yrLzR3QY+NNris0HAidhYDOQgNQx3xbQ9ARnFY8GWwOX8MOb0mZ
Iq9V6CM2Ue/Iox0lE1JmdXFLFyKwKW6OZrZsS2FZpxFBSsGkyRcYNM+jYTRHKObY5pKUHaGaP6Ix
aNY1i/OlaUuP0kJy5nbs12jbRoijihe4gsS8wqXwjZDpQbZEHRHTFNOWBQzlKSEEj+S0iHsdp2hJ
KzQBrPQIt0D4ixTEG+PmMmSMZ3rlXmnta0ElqffizYBU7TuL34xdxwsJechSZ6JGBY+OiwCX9Lcz
kwr6iI7wybkeDxxBEvfJ/EzX54ckjUZNGm65Ku2N4Olcuah2EJiwvj328ZH9QrH3kM7TPMHVERR9
unVCuwrHzSsALrMzhqX4DF4iXGsmYZJxwf9S7x56rRGHoKWihth1qmQfXNrMBa9hAvKI+j1i+z3C
AUkFVt2EZl9atz/XHjmcDeP9UOmPVZdebRdF5Ujn25Vp5s9d+ev24WtTmi8s9Dahm0i/z9WH3n3I
YfwGvkHybqYuAzgiHLKRjSSN5XJSIXWjcIvXoF1+uhbGXQgdSRTOqnfYzGO83Tu98y8rcuOceulv
oVkEKXFLJNw2lDbDAeR2xSOTVO5tistP9J2M5dnT2hmISFUN06l3ybJGM2wmwzGDMILqF2mcY5HW
ZQcn26lQaM4guUtKm0lD2Bg2xZUe4Yw4r+rrXZlcG6eIkf2Ko2YtQAGmhcuIBhWy91VK+psoaeCb
MtJ1HPu7cI1s3w/qDDqFhZ6DEVm1xldlAxEQ6evIU0HByqWAOXQb9T1etoX7P7nbwFI8V0+kGt3H
sD95kY4OAfmeNrRvfdbelIg+BiI3cqFhiInNgxPpxkZGR7NNQcegovUZG/wzhAmBiAGj3Zg28DXv
ojVA/GNSk8JQEdYQVbui5BypPfPZWFiEfUYUKytD8JfGEj/AoG/kmt9oSDPh7Lqss5mjbXII/KJs
N56tsdM1U2vtNNG7+QOBlZGhI4lMpanKc1qfKukYAfU8r47+4loctXHIYoMnbiYsjfqVYFcjZPnX
4ruY6K83oYbUhMESWLY7oBMXo5VkkqKrA3TlrUjZ18R2kO0LD0OUwPcfp0P1LtMbbrlD6bRnM/eG
NQ22vnOk96dL7QU8C3qAkN0eENYQXR+G74FnCYW8O2JdNt5D01TrNt7NgluYCmjcIPSJ9x35V3tB
lYjhlx0sPgu/yeObF7lvzlWi8h4nW1/PQXTSS/3U6e2R+MYeqLLY8djWaweDCqC7Tm5r1yRWIfmu
wqLeFsL8ZFuQP2dd7B2ULhltNCq5BqPK95mdz1snFxzjpEY+4AA+/59U1Qt48hNnCymY3oPqovBq
MjkHLdBhvfFMCDI1oWRSe4qdZjjXafqVYoJ8TMcyfVfotKZ5do5apxPenujXTrHxSXth75KAlVxg
NUQ/S4yBsi7vGsioPXEf6SM06P4MLA3KBWS7KnLLFySqwxp+I9ITj2w3m/J3LSAM72Tr7BjE6mg/
G9pR3PErtmnmNhoMwHF5TGFpTweRTQfXnMGxDrqGYVnTHtyMzN/WuvbEfkEKRtqhybjcZknvItvB
/R43002LYuuItpfwwtHubl2Gxtf9HnPT2nJ9vKBZ4f2a4/wBr+zj2KpuEzaxfbUZhFe6/Z4hcz1F
GFpaJmCigXrCf1BXvbknc3oYqw7fppitTYppws/A1t2wDuKGaZ1m5xK0KAWqKNj7DbXCEO/zjulp
kY/hxmzRK8xVDjRFGeZbVUREP9uPrCPyE/s1Fnfj8q8NXret0t3+kfzYaOUlVv9uBsZRBfbbNKj+
ltRziSaPR08GXf4qKE+kNUZnIoy7ncnrT+3qAB/sAWOtTa7kjWADutKbIXkiaPAnttvrMAYU96qt
3qDODusZaezOANjBhzqrfVsW6jgRmc69bEyfwP83adHbtyESZyZW+DSLDClV378Sk7i49gePctmY
jqMDV22skk1DIbCOanBpsjaRRw/BWZsMNNJ4IDPd6QBm6q/SrKM3F12PLkPzLSrSi5dOv9WsDEj4
nK1uhSLmP+7OY0d2JDvDrzLoPRtBTwIaLdKbSlPebIiqykp67/k6ehS9mL7I25J6BiNBsxXQXbhl
MpMmGHHiP7/xK9tcJg1bZORS45zFAYRVTcGTU/99oHNNSmcbSYYcj0qr1sSIFMS7NePXwBQXGe/0
9ckNh4X/XCXIF/W3Cej6vckcvCQq+gvEEL/7rvdoFcX4ltfwThrymw9ojJSux1KuLZ7hj9r7uEex
rtq4YHUN9NsOyXabj84TzOTkzVZz9+TzTK2NULYaG2QWOjsJKGbKCky9wr036Xdt0/WLXKkeYAax
pEB5JKBxGHYGJRhnME2r0SjqjerF3R3ki3XYOvodeaB7x4XPVLA63QMKGtAn6rMadwEuwVF27hsF
akadRG9W9VpkAB/lQJSI/FJOsD4EUDPsqHFvTm70bNlY2jfZ3uExUGK8gouor19pd0WzWvGtrdJO
w2NVyCQgGFD+COMf3n76zX5sHkdT9qFOWbaEmQbzBaZ/0XXOwzBxwK2lvopeIKocu3RHtZjtaiNG
OJIXSARKQUC2S48iGaMca4f0K4JQderwT8ucbPqkAzIsegbq0nNyc54ppHTgc1K8mWpKN14tSqIy
rEMmkWKaTdUuGZkiOgK+FTslmSnpxzeJlKHgWLV2V+87w/6oi0a9iJTIex/BI0MWmVg7PesTYnTY
AIs6xsidEFijp0KdzIGlg6RkVOsWLG9l39WoP1MI14rd4qmMxYatN8k10JIHInCCz9qFcWcnzXD2
J56KKp9wx3HwfdE9RAMjmQ4rTK9fQgwqD+1U2Q+jYhPs61A6a0O71jy0xmYpdXeB6gV3mhU3EMS9
a6lr7qlUmmxN6HO76KdmG2J8+aplABdm5B0MzzQem7amawfo/s3wRe4JCwd15lnLoZnrqD+pmMJo
b5sp2GzbJkzTFT7FSC/dclDmak/XrBx7ZVngW7p1lF1vPYTepH2bxgQ5SKWRotgNRFYcIpe2Snxz
k3ePQXA/dWgHI0PY+wak162Hoydy8ZhOjzGO3M+oucJnbMv67l4poc/6VJSrpncvuLCK5eQQI+uU
tXpQ0+4NVE2uhD4dz0hn+6uKbOFYzTGgK3QfVJV1hMFKtLUtzqY++Uc97+d2IoPmCJMN1nomPrXw
U1hBiWePcaoD96E3mHlNUWh30OjJFw9LB0smjjT3nADqNaEouU4OrpOE9KUs2Yzso7mCnhTfFW+m
BW25JlrgmT2IsSYEdNeabHRpgG4cP7gbhYAVKCp1oQDAzvUC34ExDVkRG9ZmtbQfQ58GH1kyWD+w
0lnBinOkB+3E5sJEaG8ldbro03ja0l66V4RF1eCo6GmIri14CxfS+dpqpz2eq2Tl6PNbqtz/25RH
XegmiYv/c8rj40/lh8XPn7Md/3jNH9mOuvW7IRCRuUy3lsoX3q7/qZu//qbozu+aqZo2bRPDAt+y
CBb8z2xH93dT001TCF03LZcvf8p2VNXfTYtXCGFrumZZ1j8T7eiqfxf0ZwoTA2HX0QCrHIpbwQH+
Ob4QSbtiRBU8emsUW4JnvBmLLaIW+S/NivBerIgE063gkx0ry2tfoIOa2NHV1cFwi/tBf9Qr/UNX
4Y+EI9riwsJTJA7bdWfSUswd8doZ0asf5N9do/o0OHx9zeTB/iTAgBp+KEsP2eBFu5tIuNolYXaf
4WwNTAB4plsk1FD/5324ihRQOJzt991qMnWxzYgAJLv2nLJl2FgDoYBUm/hg0XjFS/OgxP0JWfqw
agTGn4R02TrSY5MNb11jpzCpMRRTaLKCIxs0EFZ64Ipiv9GzO+G9uUD/tRexTme0OEzD21igRXf7
T3cI7wdVhljXn02jNcsxanajC+VosAn3gLeAd1Lx4Dn1sTE79MIT2ayZSMErRgB9h3UGEok5D1M0
kSPC0j01CJkGhnOXTZbzEDDv4rXbrpKg90kecy38ffBUm3K8WpvJwbmphYTUD0a9zU6+xs7Cq4mS
dEZsAEALAeDcH+TcMMilUX5f4kBTWfSzyIQmtCjQjGWdDq9VrJwGV4VcAU6tBmItqDwfmwR4vMGA
pcLcEx/Ksd25ndjreMfNGnJpv5MEc0NUxdCmNP0gRprDlpywczuf1hKgTCaFpooDmqOzV57AByn9
xw1IbrbWJk8qT0EFpp6tR9v490Ck9SJoMFMjWR1N0C2yQMFUs6zeHLdKNmAvPcoqFVOaoG2OFoJt
twqcXcy6u6wVoW/Z0uQ0dfonQn2daxXftTHM9twhyEPgtLsxC/Mur7r23Ys31QR/x4k992FslIiG
Q0CDTU2O0FDoukL5WUJVI2augc6Ldbc6MYV7iNAVn4tLCoG5H9FEq+W9yLL0oyCgPgW62qDoXg41
p4onkboYuq7amsM+cuzPKK/OIEZiE3hYTPV+cdLrca7rrsnBVStCDz7pELKv6vS9HQ4ELEVqs1RM
7yzc/lzY2lnoTnMH791ctToyJmqFJ2x500MnMAce0e+sVI9KO8PudKGmfb01nVxB9O2ALPWP4KvO
OfPyCj16gjrb1ZqjUNQde25/NtGe3XombtyZ1yBHgng95oS3eHkHTwrovaHPdVDsGO57VScrJ6Xo
NGNzLcbwy9PHA2yVALzQtzfQSDtKPevUOuUixugFEh0bDAKXl45F1pxRj1dbKeE1TNWd4uqAikIp
56ODtXM1WYc84m4NWrWCg0pYsrNSp8bels6EyTaOsASmzZVS7tOTDH55mF+nHE6br1BA9EaxwE4F
x4GkgjOJJAnbaIM8agzx0pAmkKe5Jq51cNGlDNgwWnBhHGs2hj7kGxGdFZZH1mL8IQyzwo7EE/Tc
dGcurJaaObNe3cQB76oeMEHfJSBtOTDrvKgrjVDLLNj6GIN6mP8N0LnghWWYpHbuPvf1JSnMwcov
hmhd42oMVTJdQVkOU1xMbM/ZWVztOUb6JaaaDFlbT1GHRM+ONW3bMbljBKfwvkZ4N66BCIiOjJFg
n9gV5X0Y7oJGUZYiywFLveKYhG69ncZFqJMJGVfQuwY13ZNJSqu6L88Fnq1oKytuTtod3I7Tj8xT
nng6TiUddvng4hQ/aYzqI4FZCeZ1hupNMT8k9J6tZNvRayKvoH52TXB8w9KcnUv/2FnBe4tXGWnr
hBN2aO06NJlTD6RTVHMPfRT4uzZHCQgdEK2ljVayoh8DoTvckz8mNgJ2nzKFx9zLJd452k9FIV4j
QOXvSlUuhRXqj4RZAcgmIWApDc4C/4DdoKfxKka7q4n2oyzDH/qfa/yjtvR0gk3IPiSKdNqJMSRg
mILqqiKlb1Z2SbjSATVhpFtbKECIDqJ7VTO6ZUWvWasnnHRT2udTYiyDgQAyPwFx1VXlk0gje4bB
TLHuLP3F6iGY4n48GwpWRINUQ4wrQ1I0DLQneYX3q9XbeyA1dTXQ7prpQMxsArJZabfupq/SZGNq
1jM8ExRpabO1nREchwitGS5FxO8NIPVsZdnQOu1hKGnLqs04nTsE1PBWW7QaocFGfeI2BB1tnqGm
2S18Etzwm1v1FfANkyzPOEZEzbSk6xzu7NDaU6icGiPDxtFHuxe0kUqrgfDiIe1eFS20kYCbj+Ti
YPGoFg9sq8EXp6MZcvTjumiQjblA+jJ3LtwO4MCzIkhIoZrIrcFHrFgaUbEYCZDBVN07WWaOVeY0
4phk36U60GGUIZ+cRlpDHu8Av7CpcdP5UFsecMfsH4YqfQpDnAMgAB3iPH81wzhEIgq2oKqfMeTR
+YhpE+xWQaMILgoOQZcOL0Rg+ypc0xh20XUQX95Wb3GE7IrMu6MSqszKRBn4XUP4poJtX9WPyDsN
4L9en4J1gaW1gp90E9T00ZthNViINMdgVU3OBy3tjxEvx1RrGiRJ/T5J0a8k5ZeKjWY/KgsX6GIv
3O40RdO3XVgsR+oaQC9aOlX/YhceaP0A7mJ3sEec8eAH7DYgU56RxuMSpGRrxVB9XIfFugoZ1TAR
ItyxrLY7FX4RrrNGBVrJYJQFQQRbMCU21u7YVoM/6lszyb5bvd8IJSyOTmB9Ty0UIyEskkFx3ltU
jn02saRasp98GDoPk+R+9FZgK/dKQCCeOSLt7QboIwEhDXUTzXO79nDji9eFycwJCHz0UwXELVaq
Be6A6dJRQIvI41k5dK/nnZ2t/WiVCCZrL7CVOZ3eccNAQ8iPweMsxfpuIEMKPy8FMY24rzGIUrET
XySZTcNwGLb4ofsrrZ0+SKHQdw59i50k5QmvCba93VrYT3J99Ii6jXl6WkQ5DUgghB9LIUGpQyPD
qiudZ/rsWHg1DrS6WKQNrnJehBBN1+GVTVpPGlNVBlhrrCceWAzctGhlFh32jMTGwobqIDorqoIa
DQO0wEyGnfCQL+B0DOJVFJsEMfypgnopFAdvvAZegigpXTQzwnx8OmdO9JVCPa51PGsST/wUkUY5
JBURCbl2WePAC/L7ju57Qw9Ti15xwL9rnWZcp4CbccaZuRMbyNLn2eikT3oaVzhZ0lsQLrJSs0U2
GU3JQXUNFb9UjP+N8dH1WT1Ck4RovWujFSKpdKlh2LiM+lDBeD95qkY32owsmTTqNwRiD9sKxGom
hijZtQ7zM5SpZUhk0mF040dBCXHvVsqO2dLDrmGN4maeoQ1D721jP5bN86w6BML0DwDpSR4Hr4H7
lKjuvKBDsm0c3d86SDDibYS4cKkJEPQKP3so3T5HVtJuFKWoV1rRvsGXjXY29a1lRh0mFdhlTGb+
Q842QFvVnnC6osvnw2oISIFcuwk70wKzZ7bl7TwOia4zxsnBT02dI66YNiG9OjEykXiqsR7HCNjb
HfFVbElkrKsA8SNSZToUzkyH2U3E5NCu7GZVer69rF1xITDgEK4Me15BOpySCb+5qNpOCjbrGY65
uELjj2doqNWdwkHtG75nO7IcHxHCTSiodPANA0EsFMLGLI0jESBL/JWTRaIG7soVzrQjzrxzkU7o
/rWzGz61pnsEiLTMgq5a1XnsHzWr2QXYQGKrQFqDERJqQw+pHMY5nZlL5NqPGiJ0jIbBEItwSZ81
2E0BN6lHFY4j5NbrhscyWsHQildF6tdzX2XKhx0DeLTTk7pGQufZWBPjT6Y26M0RbS9KYb2503Se
6MBuRAAmCLqy1ehDkRWEZ0yk+e2iMkQyL0gXqxL9gDY52rd4BkQFc+pdgjdOFgzUEa1P706WBwZ6
fDfrcZ0bE9atNFiVpg9Bo8BbdCJqB/6n9NMJtobAIFKPIrY8XksZgSQZH5xLQlDA0pnsYuHp4QGr
uHuh6s09BLZlkuNHFKV5tgoKfy0gEEhL1JPqA+IZ4ynSfTh8rqot6FlsTK9AtgRZ3qW57FXapotd
ymd/PBf40Vd5C/2f9NrC+PIquANN+dA42kLNH8uGrYfXMJnGnkHjahqXbOg/QXGPARsUOFY0JmNM
qYZa/fAzcFsVSd2U0OUP3XfLS7d5VJpHVCastkFwEHnIgPMyIFzIOKlBaFq9bpysWtKW+AHZDqAO
rdzUfcuc+lSo+cqZhuCMj+XgFv6yJdiRLsbw0UasoarAfK54TQ02ek1jwxXIWNRrgxqBifmRDnm1
1KEIGwYYsdZenYZoWpyAKEG7E45usGywF5pyd/YnEOScJ6OfZ3/J2vSch1lT//U31QY0+PXj7eWv
v1mACpawDGFYEqLQkcH8LahAt91FapWzAVR62uv1uI5ZtChtNk2nvERmgztXP+vr/JUn5a1wwzu/
9o8tLTdFxbK2tEDA2SIP/ss/D0A95Sn//YsErXDHH1HnBc2//u239a/v/Z988dl8/s03y6zB6+W+
/anGh58a87F//Rfe6I+//L/+8i8/t3d5Goufv/72eUlD2ol1U4XfzZ+RJA1U5n9Hn/793/K/nD/x
ePkHL/sDgDKM31VLVTXMq21HaLZu/BcAZer8SoBN8UHCNW2h/zcApbq/264KNKSprm4Bg2m//aXO
2yYAuNLM3zUdkRrjXNM0y7S0fwqB+tuhYnAEuDBYhmNwtoyavxsqdhfqUCZdf1EJ9ubdOLbbiv3O
XI3cHUE4yF5tWhqChvMxxHxw/b+PVPkh/+AADKEBsulgd8LgAv0ZAEvHYFAHdyIFx6Lb3vaJj26z
ICBamZxt4cIBMxUdgyGHyaK2AbgwSkZSqrSAF5he9xU9R566LMSgRKD4n4P0QpdS2cdbPqkJ/hi/
eFlB/7hRWeYCpV7k8DHR90NrDqxy3iDqX2uWjRuaakLCL3sSEjJlOaWKs057DGXdVt0nxlsvUpea
TJtrqdYSMciew2vZS1okgsytvEST29HdSHWQ+cnyqZJzDHubyH9Oqpa3khCBK19QhUq0V2QUhjVU
ZJKP4BIlmTgrUQj6Us1EkT8Nuy6ydwh6HwmCkzqoRn8ACkfR0U3eDleNBwWN3nGK7XbX0KxZD1ac
EXVVn0YnxT0Iy8B7Nyr6Vdv3QvZ5gx3uLOPGEsj3/IiwjlTQ1LFsz/huIWZq4rtvMM7xhIHmq16a
bdremYVdY2kWl19O+T2G0/QBj23nm0LGznvmSsce4nUowbCS3MS6scYxfBJoMxqHCg5+zVurTyES
NdCiQuDzb3httS+8SvpcGirIOJlkCNGXo52Eu/iThkf/QeR1tYZ/zC1QVaR5vAus8LVlgfxnU1fs
1TYb7z34toyqiuYVkVXsM3Wa7pXF+k5fJ6pNwJTQjs8xaNN+CEAlHaP9SUIbBh7BUvf56G/FEJbv
uQYQUvvYBEWB5e1zkfQztY2WStAlb14Q5rtCBpSbIy5EyRgcEAdYR137cb0oeQ+MiI3XIOalW6DQ
4IrAnqqQTtC27H1i5nXM5IAzUBaahftcJw11tCkQOTVDg3f8vCJtcVV7RvGBLpRbn8ZvNdGr26Sw
OzT8KVSxBM6CTBpTbNxwa6MGm8mxcB6bx7owxNw3qnFXDlnxSjfoNASpcXKRevZ+7tDIy9bEcTmv
7GLJ5jRwr5pu31oOblho6lMvtlZJFqTPJsSThYER9HrsRYK9u9OvNLMnQE5tP+usEE+2sHM+qCRs
Mumnp84f8mNV1c4Bag1SX9QENvZVXYNYsPXSlR4g/PLyWKF/G6ibCORpBlfgqXTxVVfsQLsrZetR
H6tsRdclsL2nUWZYEch5sFxlXgntYcx54tSY9BdQknlnAhdAqvR2LYmdIH6SuDqkC3OwrmwNrCW0
03EO9Eaagt/vbLc8+sTPP7pKSZ1F8L2enW6fzoDBrFjqRjTNLfZEEpzacKUqHxiTJ3vMeYCXCN1Y
o64h37YnHrsL0Yx7xQqtiIx7Ts4YLwYrL/SqWT9WOHTluQkumUAkcoghSEV9cLWW7W9OZymPyXBv
CLbhlwQkGkobPgf2eBU9Xo3RkDlz/JWcfYW9HMmWPTt2wn5vAcqBkUDinHJw5rXqM9/oelttfVXf
dmNOWpFKFHTeOt59pl2JJxj3dRl9dTx/D636Dp0ZCDgtVG3jEaJ9uH0xo2k7qCKRuffNatJGSOJO
2q2UYsT1U8PFZeyUz7qY1lU8DscoKaCwliOdKyD5IKMlZ89IGvAJPyVBoizAdBAkO+tHW/OLOYsN
CEuMY3pOajP+GvlWi5gr/MYHQGzsZO7eWVPkrQp45zjX2eqd1AUQJj6ryOCZ5S251FY6NFDC9FcV
Gt6RgM1hZoyVPu+r0l2nIpxWdTNS4vXeepCmMNNU7u2BTnJSgR0julLmXoA4WqCll6efrhsvaF4d
xU3neq+DRaY1/g5DJHVjfrpC+eavOzm3Zy22gX0WVRs7UHsa0NWdqtdoTzSM65Ue6pGbIj4bGGX9
qDlzC/R/htMzWAhczrVnWlu8t7Jt4ltAYAFPYYBxL2ANNniWH4zYuOo07b1HO1fIXIBANM9jK97F
sX0EC/ZI/yS4z9WqrdrYJxofr2kY3bFBIErFGXB1ksyqqatXygA/yUJEbkF0hSPNIjJk1G1d0a09
otEgC1hPzlynsN01nce06RjqgpRaDJZE7ixxER+Jnn1qRIVZTydo2Qx6Mqdx/k3IULyeKEjQj1Zn
ZF8EQrIPWw2NOy68EMWJF/5MpjuuuokHVhk3SpI/gwW0QBlZvJpG8R7UaMGCgdZCWaKNmKxl7GNR
3vAAuQok7Sl2+5XRsrSykwnnlcOL9dyAZD2lKJDZCCNvSkBjWYboZSP2tpB/RGp0Tz5ZCXTlYNqV
MxBuK3I0DR9Eh7FDHaxPgxVhUeLfESjDo6tjABhgGrQsjHE4s0gWZ09rEpC9fJV2WYHv8uTPcffw
zwzkSiVlD1f7cRcOAE1gFq1WYASpouXs8KvJlUJdFLrDnrYBUy/Akbf93RSk6Pd1Tb3DluM1iIsH
XJS7tY4RTIE6r0xTnQAcxnUCCWI7hnqAHYnMcoNvSQovrKhY/tbQ7sUo0pdC865KZqvApwHUF6vA
rEQKer10Yxj5C210ufXkBbTxSYRW6nfFi9xt3pj2nLWnZUzT/NeE8ti7mBNhyeDZ2ncSYGasDMi5
+jYhSpW8XLT4y2F6iIOeuKgXO0y+auKwZ2U+XsrC+9HZG6lKvzO94ap2yrdRdDucSFfawOvRtXj+
FQqqNPFpnoP2Cz9WzjfQoGJ0q6Tn5LMRccKvtx0veFvC4PxEdfLV9s2rmd4DulwQTs5K13vW4vGS
O+1VxBxAp3NsacgiqvWH1Ne3zMRS406vxw0ubsuJgGRSq2iH1tVlnjITjdpfU8YO1KRqPSoCdqwF
UBOOqIIbhHJZg2EozryZ1FcSqxyKtU7SI7a5P1bFNqzNOOAQbnSphSeNoAi2pIBUvrO5vb2VQTeP
nPFawhuYJWi28ehe9ebKS/gF+oWXLlYvrez05wXc/nf8Vr+bsvrxzelVRhPnOKPqDZCmmgYXW6te
uHIsVOIyCfOFC/LrKAeHyOjWP9zeVVcjwjMNDkWY74XiIjjnRMc2vBAIsO/0Dv9O5dCdB4wLMRn7
agyuiTXuVaGty4FzwpqQNKh0kxP9OQOBuxjy4N26PPQ4kiTBdM10LpJbTNcxSveNX2/kv23+D3rx
HFn4Qbu8D3Y0qHBV+qF4aRCKNtMHXhbaC2ian2XVBjMVzzZcKzeJI/ZkQvozRwsvQ8tfxS+R5f90
JLTf/gjVwEOYIRdJeV+V+TCplXvDQq6jeM2jGiLoCii8PcM8iU7dOHHCe47XYZLHmVGb+9wiQjBO
2CByceLpYrZsTsYSUlAD69HsrmbC31o+RrnAvzTSLmnKgIGfek3Y2rJW5Ctdm863u367TH7CKaVl
us0CsUGIc1LIRZ009EViNC4i+0FM+Rk6OAY31oNHMhNVPa/wLU6BwBwmD+VcjMYhxiDOsZI3Y2L4
DiVUMJe2nPRIULzsC34OL8SBopuUsyVPHyTj2tZyhAOtg6DM5PUNFX7jV3Iwawv8x0+3C46uECOX
DuQLYd4277JdBstm1hn82Jbn6zbBsnLbu6bjfcqsv456+9mWMqfx6qOd96uWck27eAoj4HbW+tR8
uP3+dh2NYrrUQUEqg7WtSt7BwXGsCMTz7SKZHZ/SF8quS8P17awLoitptk3XIZ/OigMLmCGTtlyU
PuzJI3k0KOMwvQs3hp/ub3e18RgBcRFeMt1lzcrPGCe8FcE7C/mlj4gRyadDUqIcQVOLl37xU16Z
C0mjsdNF5U0nw0CjjSHW5fbWftjvlFhsXJODlefYTlvHmD7dhrGCBGJW2+kqFxr+YNOlHdWr/BsD
14Ci7OYt6ra2/tEMLo2SfYHAvlvJEQeGIDjGkeQVZ1+RPVwbBTCyxfvObYF1lW9R5D9t5v30k5w/
jU2aDu8TmziFQ2DqyuQw0zVxcRJaWMBAq9xCoByGy6K0vmitXqNcvcC5ZIsdnm8TZOBDH7bKY07w
LL5M5d5wnGUhH9I+xAI2lFisfux68rRoXeDohbstt7qDr57dU2nhPNcCEra1cYBivnTYaCJS4Iui
Dy/RcLLko4jTO7OGHM40Rt/V/Gwp9dXr2o9AG65W6z8Bv396BI62unUcqsdUHT8H0WH4hLWDGR1D
4S5odTGzcpPVoUVEYz91o/ljyYEHL+1tgn6gTgxvoTDBdT7wLpm/m56QitAfLnL0e84HLaTngtsh
PzrxoJAV7qJzeV+lgI0XKMCTBYKPts+eM6X6uB0xYRLc2mNo2J8jckD6K3s4cteBxzzXs3WgK0di
QhAY5tIeoLZZq8pNkLBSy2WHBtClLTHtlctJ170kzWfXMaasyplHXfCAX+mljBmXNv53g9rfT3LC
NFvWyCo33lWfnSFW3NEwblPH2WIVw43x1QfbKZg9udvMq7yYTxoNhkQf4pA/0o1m/OhC+a5H+72E
VN8MGIcwPycN2gQyBuzbeiNnRHknKnxtZSXM4NKVejs46VqHwTxrA3oog8ADXVxyLiefrLzoJsbd
fratVHtzO7bK9JGuZNl7kWM24W20AP/hKFqmRbKvE3/XE92TOxycfM7kgcEepdsZL+XnMdAu8udy
sS/9rdqqnx6qGfpaBzmgO11eiAndB9Gs175EYeUEJ0lm5tTh0+NWwyZsVstpSYzuA8j1/HZZCnmh
oNRcRzx2tYZJAOvpcZp7NsPjdrdLswPFmVGnQjL0aQy73yqRWbPKgpbgFlSl3gqzw/3twaAcp7Dg
Ab59hzP1vunC1Wh75OOkSDqaqyDlgIKHL061IcPq/Tbm5WCTI2VkOFRB+jbYnKpVX9XY3U9BS8OH
A4emg+WlqnF3fjpDgkXy+ZEv83Jk5874mlb+xbM8DFoMsqTpx5PrVundI7mU9IB9jlq5Tapjf/s0
JbwP3OzRhcz56/rcirCJRC9zeMnc7ipHnd9wSjUhMuQk41fFGWDfBvsAeW9zNX6diAmJKjy3rvKt
ltQmmLV9ZS89qBJAV381SQUgzND7JIW8Dylq8nZYE0Cwv11HecyGx+xR+8MnexVSZ5lg5BwA6+hH
04lwTcwtobdyNb+9okv+uL7ARFRDeb4bR3NjNfjzds//fRtuH6U7LPmZQCbE+nS71LG8lBrgIHl8
/lmL8ZT0k11v0bOWS4WmY/JvxLu+Sr5aWSfxfzmY28Eld2fkUshLIG/XlMUvoAq36387XNMbL52j
7hCGrsktfRoMRg0yspmZgqp7Cv05A9dOecXkPattlemG/XmXctBy9nS6KyTXiyco2QO801X1Cgoh
74EcOL9OTD6KNIOvaCN4zOSPjfJbsdhEqAtbMP24mH8PX5nM7ZXPTV5Pn/1UPGuKmPVyfWf/+C7r
P7NQcdrXdhZN99uz4cgJouHpudW1sHPXhaXty9uCyuekLPgVFxCTpHSuRf2DY1lLvYcNZfiXVmcl
7Jk/W2AvvLeyZdEmBzRNZMWmOzkGmJ0piROS41tax9zJBAV4WH3drlxXut9+nT9ZAfdJzrBFweOc
NAz34JWNBQR+pBizUW4R2GA9hGAPso5VTIz6g7WnJock9N4b+wMQ+lWeAzSun3SUc347fOrqWl6y
RIt+bs/nFHsHUqKWSj1dcGUhW1d/kv+OElafSmPWDRtcM+u7/zq42/KR2wPR49ipyuXjNpPcLpnS
gT6wjZa7BV14CIv7zcfgcEFCfbqEKMwXeU/R6JqXPNBfCjyH0yj6VXaYCqRsWcd68RaZ4kVOvfLm
wE2jfIqYtlxGOP0h+qU8V7exQ6vs29ErmtyQVuQRt8Z4G5CuUe9VNVyMsqgIWBUpQdCBHCavu4pM
fxPRs2cwfIJhvNDLurqjfoFOMM9q5x5XEOad6TFjLkWmLReV8QKP/UO614zjRU9xsJNbAt/T90Eq
o5Z5p7zpL5oht2LriXGu+e6z/NGtKmignsnUtkCWnre/Hqt7xShebYMzkfej98clU9Khl2OaPEoa
gPJBcUCYICifK8Y9KRp8iqw4wrh9TIT9LkrluxMjMZ3haUzQxkH6xLg2wuqlJDaUUv5WB+b6dESZ
v7gVrxU2/LU2PMf6KYziy626Dc01nPWvlLebeEwyV0BxtzdhVN25Ltw41VuQDHiES57Mnq1C+76d
vec1V7akux7SCF5BV09ehcSy31EH1DS47RhIR24LsX66VrKKNofpqW4WHro3dJR+g8CYOyrfJ+PJ
RNo7xxz15JoMb6uEP9g2Bwoa4FUHhZy+ySz2WAFetQxlgKbrrwspJ0e3zXH+7UkAhSbk9+IqV0e7
syje62cvOd4qP+QMp6bPCKLkFVriX27XUgEHSrLxxQb/taKPKWApSXt5E+T8Bhl3ZoXek1Jyi+Rs
bdBqN22LnADqPI9Bc9uUh157LTDfim13hsZoeTvtip3LSIbf7Ru2hPeaC3+RetTvT6h4XnIj/Lot
1beVS86kmm49mhT9t6lcr41Nj1wiRRwKeMXYtjTtiy7ns49g/DZL3d45lF6Rt6oUr5oeq2CCEb5/
XaPbabTDpnOx/JB353YK9bCfBtzg2/RHHbBq7M1FNTEMra55RPflpj9yNpYljmEyE6uI8DGP2Y9x
f6kZPJmTn1WSaOS0Lf+/LVEmDrX0XI6WXLvkgvBrEseZkAbaWU7memu/YNl0e0sQ7xVmmXuN3edt
MSeD/snAPTMzcESOqqeqt3/khC23Kl5XHwKv5qrncFyOmG+x4WrYULeanDk9f4Wn7F3U+0i3156j
fMsDvX2MHhgAzyhvmP/G1HjI5BrE+NSHk1zPfy2AsXaBgs6uCLOv6vM2dxdNsYr88u4/65Dea7ZI
75a3+smhCaIRgnG7c7+KSXKYLM0/wVFkWlb7p5ggDytmb84tdTLM+9njoe273ordSBa5BJN/WPHC
Q/5pRujFsYyXH9bLjbes0MsAvNMU51u5pQyYewNtPQ4YHN5uuSzymLwIVlEesMP5dv+DqPNYjlsJ
sugXIaIKHtv2li16NjcIUSThvcfXzym8mZiNQqIkshsNVGVl3ntuUO1M3TlVIdUPRXubkexokzQ/
ZtfQ5FHL6p/JzO+JPn3b/vCpTlBLT8OvrT8VsmoD30xkGpelf6KW4OWw1taPEXB+9SGo5oXfoJtS
N7VM0QV19k2LXjDf/y470XIgWCrw4Jo5KEaWHtKyO5RkxscCy6iKZmcewyJme6p59DaTuJm9Lpc1
VXs0mkoe35La1HZJGA13QgpEL/V1WT1y0b0umwx0VPYBeBRT86k2iDnalHn3/F/bJas/5vZDnaRT
teXZZGR6HZrk2v3paafjYTu13N6mqi9UryXHn6kT6jvr0+/SZlF/6/jDGd/KLlA8EgRO51y3t7l6
nEYqoUmdI9VB0+nSXUD23rK8gLi5F7Ba+HrFJJSnoH/qUYn83wnUraLvwA8/xvzTVG0qnyUlc4jl
NeWNYflm6brE3I6ABQ86stlOtTe6Zv4i62X5YJrMubRTf50S/JJqEVOPY0vwBA2T67LR2T7l+VI0
wOYC40QdpYoHZEobwfnHjaMv1q+WaGtOrd3vsogs11aPLAI1sut/p4MW2VqY/beKLcVTRq5BTJSs
z/ysxSwbJ3RpvDnixF/3e4i14HZY39Pa+nJk+WjHztb0xa0EFKMuGM3X7wz3EYEm8pDCn1gafqHl
/PhB8bPcEoPqiAwA/2LlPDQflkPycvu4+nDT8+awPD2Oqs7jvmUh5lSpqiOSJxWFlAtuRNkfJGkg
s3lxyzdV75HxNeio+mArWbLajZabTJ2gVH0RE3tuy/BlWUsIWmVjaKNbk6Vrk01+OWup3UhVUWUY
bpqpeLK6BxHp9+UImaTTt6/+AZrNn/DmGRy3wu+u8D7U6S9nrAwA/FH9MMirRIE6yPfp940DPsL5
lxY478P0n+QADyAnkLoipWBpf+a0PyfG0HKI3qro0Ri9T1lQcZh4lqhNOtYCc7U0G5elcPnd8sz2
F5SGrjDZovmXy5dS1C8rq0qfBbrbPJt/Y5Mv+Anh73qwIUolXKFz/Y7Hjk3COtGyo9Oqy1/nuTSD
H9U7RXb9oxoxeRDeWniLpsbxAbJm5/N4dFREeSi/1S5PJHFMBZg4zFDYEtWzwPX/zjSikMHTg39/
WR5egwj5Um+el0d/+aizzr4P4Gg0ajSOIYqQyNvtnPlYDhX5Fnzs+LleAYjRmU4JJrG7p9ljsoxm
PMj+t7SnlVxrNJKMEsWpwKgFUIRLrAqhiTOkbWGYNYLbct17jwdoOf4vn+SyDRXabzCrl3iIx+Fv
oE+vSxu1YiKp09QUElIb2B3V7lOdvuX7DK725llfCHoox1X5Vdfsxz5+aEKqHpe2nTNnBHtBBbH+
uv0Tiksqrem7tMZfdcNoE+crUCNhdbLVwiapwupOsTGoYSIUUTZbqvoPaqnzcmriSD5AZdkwLN9N
0jypr/Mp/oZZ+rX8R+mcIHB8LKsSSsOnsB1eJ9JKgB6oq6C6GE4j6FkZMKRowal9VD2mAS8cogFu
Yfuo685/xVtTTBszD56WR2wU5bcwAMPxOlX1HDjB03KQsoP8NAv3UMbje8XqInjQ49A5qe9v+/K3
VP3qugu+6wYMkfPRVu4hQBiwtHBVo7hXxVVcsK3bZfbZ+Q8otZBFQ6ZVd+9yMxsD/6QADtDm4zuq
BF606qtbCSdMoBGhSiSc7OE3siYYpsqhxD+RkXVXxz5/xjjqyPfC9P4VbQHkKSE4j1pPV32EQrCU
udvlC35pfmeUB0tDN5r1dTboT3Gp05EygeqXVPbmN5zMJwTeS/90eWJdAhlxmBLt9/v/D2M2dus8
eY2VQcnlqVK7knqe1BbTe/2rExNS0NgnzNU0iXfOIL5U8TqJ6Gvp/SDU3DtRdli+43/ljip8EOLT
7bX2Zt7RGnrQJb25WftZZgJu5f8lJNHz54OR0PqKjccsJtvvv1b5RE/duyK62SHWfJI99ZG6BnWX
f8Tei3pc52n+7Ssevcn1P4z4qQUECPyGK1n16mpF0UHXW2bOknYpXShORstdO8/AFv8FlkMkGcVJ
TQCUWn3juiQYmdzUjC/ENQUAiAI2CshZCH4+VKm2dPbMQDwR1bB0i5g70MiIgm9nqt6NjJN5Pfxd
xin0ogHxgSQb+s9lDvb/u0SmcV4oWZ3r9sEPWOadFL1eEl5bhivqTS3VQVf/4pW4qy1Zr5d1naRr
q3wZ1UpMWMW/Qt2nVppsAgJiKmnBvRQQF/jb5aiyFNGq6A1KCacDFNb/tQjUDtGq8ZeTza81mD6f
yVzlE6GhJnedO34v+6ySjlbaodMsMm6oeNyYkBlZjmgok23VH7KyxFumLrQK00n9D8/7k2vTt2qB
TS09TZH9de3se3njqieG8O/DbT9S1cNXh7BJzcmwPx4cGbCf0BsxlF2pxFHjm5dlD00mYDQzKWDI
oRVG7/O/NpQ6WBplc84ZGC2fiZWi6bbH21Lo05Swgu4+kftaFLRlqLM91ZtyZpM0TELaeJHq0+wE
NBXb2868YPUfna79qsadev1mydo9ON6PGIq/MnnpbfMOglDzWEjwsp3hnq1F9aMl3H12Pb027sfy
+wZ3NKuqQga2zclzZ/SraruRf9WqCB/+E0ZwEx7kGRjH57K/qN1X/SUBOT8aFCQrES9q6VTTUNVM
xdNJCIWz9aOQ0ynd08H4Srn74y57x4EYNjSBWX3/W035P9rsHO043otGnrWY6JRsfFb/Ty29aGVI
yxwfluphqXKmRt4yrot6FcvLWbYv3Rwf8loHCMMDsFQtSPsVSfyFHWTmh5vTHoXZXf0vx6R5azLS
x3ysZf+3H6ieVEXaUT78VbfbUguPE3o/L3xUpb/ahVvT3056ffZT8dHfUp1nb1mgRYvVSjZ7EX3M
zfypyhAjJUXDix7AnL+GoKGGPvoCwPulnmv1fDfTSxDqb+phUV8Oe+80kODMlHnnuQOZtP6zHs4M
2FyGnO2JMAoI46vuIXYYY6quun9YSual3Bhg+K2g3cVEo6kXvzwNXTmhu61v1jJ4i+hOqyIChmDj
ar9NMB3Qo5ARYNwamW5MXkPsDyqud6+2OrV34qhQrWPjJgRrnGoAN/J/DyRqMA3kzLBvALM2qtc/
xu3zsieUQjyRSUSaDOOrZW3rC/+lg5rque4l64Ld8kW1aoRqKQSysg5lclZtNbWXqHcc0TdSpzjH
l39d2ZzDxN27sf4rMh5eteOpkgp/xjXSxaaXLfSE9lnVUC3DPFX8qSJiku5ZerAjpHZykXWok9fy
o9W26fTRW+aSqqueh+W+ItPqrgHKTXTvGjGRU0c5K/R+4uIe2/2bKJOt5ZMYwrOmNrEgcu+FuKoj
xaz3r8sAUP1kS9Ja9o7LiF3n/LxKnN0UWv8qMZ20Ah6l2lW9uP2srVd4HUSew8rLhvQShmSqYWH9
F8ZB9KYPPhV153Wbps3/xZ3jX9sqP9rdZ6PPKUxIssKczNkURuiQ1wYCDfo13rr8OHm0WRFWOQ9S
K5gQDsZBj8cnOdlEjMoy30LrAKpjhvssMuNdYMtpWzp7U9N+Mx5A8Dl/urJ864Ae1wSNAP5CclA4
zntFFvo6LqJHSMbPTYCvLoF+uh2n5qcT1mOa4DqZ3aJ9LMFKwI9V25xDpVBPvrGajPJJN7R9MXmq
pe/fh7S4zxqDPlysdib/ZIT/bZoO7X5q7xiJnKD2kvsdO9TPlTwnXejCUASQ1/caisIA3rQo7N+S
ahmDYttts+QP8T5wngXXB1VjCJlpBQOfZ0UHqxhk8tya5KDn8q9jAV3huYZAxx6C3O9gUvHQ3tc0
DMHAoxH57S1EGyu0v/fkVVb5JUgl+YeYElZuB6uhJoVGz//2Q3IfNPJGp1SjLaGBSIry6Cvx2mw7
a9ZXCde0hvkF72QC9d0IPNGmv5aTeC8TFY9sb00ku2iH2nhL4NdzgVi/qXcEXGFg6Yk+m7CmB4bz
3GXl71gl1rWVMImg1zT5U9NBGu/b0AIZx4JokZ8MPx/MXPc+hdp7oudPJsh2BEvo6eSkYV8AF43P
GQhGl2DRye6WR0AyDmHm9aLZ6r15rYAwTIJmccrhHtp4DNiuecl6A2ORCXPeLqdnTKKwIasMgu9j
62sW51HwDCK5AHxZ1Q0yQWmIh6lxMSWRDj7Z/UXP4jeUhYpua8udnxEtAmVD7IORBIzCsg5Tgiuf
pQ/kcEM0rPTxr3mEuOGAfnT74C7CzluHQffSdcRimWBi120N/YVMQ4RSnMG7Nr34IWQ7n9S1NmIs
ZQQNSDLX2/Z0h+18gBCOwLAmSNFtgsNoeEcKAUJ3Zc/uty7SgnenZU+Y7k6Ce22la/cWKuFqNDFn
Jfjqu3E8MF1JTu0YXzKQ4W1K2rgpCMRVwEkQ5+sqJ24Zltme/va0lo716TqBWLUdKMRxSApOauND
hceT0ApyQ2fWddvRtpS9s0LoNADM6b10gC9QZwKDN9zvwnCPFaljeeT/nUXg7Eh7oJpoLfYl2qQ1
2SfEsWLYQ5x28hscTpyC4Gb6f30J7HsuiL7QHPbRkIjNLOfaMh0PpZ3uZ8JG4cxBCECni8AEg0a7
qgZ0HqgCVpZAkAhdS9+w9r5ACoY/lUYvALA3IQxFApLAJ+q+166ZTTkIOIe0qp/DtPouiY3dpH7h
HmSNE9PFjAu0bmZauWGWD5tm6NGgD5fGGjFtt41cwf31xaPT/hUqLJtsg2KF+Ncmf1PyFHJe8wPr
NbKHf3bKYLLNwGWH5Q7oyaYbABNOif/eewEkxviG7NAloa/6E+Sw0IBzIWkqvqc0CzgFtlh/SMlw
55DjtHPuFS/T6IfDFAUfYmYs3hCqoTCh2oRPehhmY1MH7bUOmg88Q2gNIsDgZpodaEbL7ZxmL3VT
9Puu0skcKy2UpwMyO736thrjIWiLW4MLNRzIXrckmonB4lmJ4dUnFdR7qU/BHiEeKZmdxeiolfYF
FuzdgC+5Rw/Oj6srczuGWngGPACqDWv42hQ/vYZ9HKmKtdZ8hTyaUvTt8X2cGGSyn1g2gZEOZlBU
p9u+I/3cd7ocGRD+d3zTjwCm5TazJqhp/TOUh43TUjWJsH9wUqURtf2jhqqO2uuczPW9bKpAJTOd
+wJ6WuASLgLn6b2inN7IwPqbsOWF0HryEBbgWFOHuJW21WrynzgqFFlZMWorSdYMOFqVOpzpZAYt
L11yUAIDeoSuQlDG0pQHYmxX1JwN5BkGqV4WbUwt8NdRbOEXHniCtMA8B6gJsh4lic4ojcRS6H7C
N37diacCgcnaNchtrjKk0lVjcfqYoLnKx5qj7BoBAtuIL65zGeO002ssrYH/SLhd5WV3NzJD5CIy
AxJhhMq4qm9lMu7aKP+dypC8Lc77ZR+hpeYDndp/xuyJXZimN28cVrps7qUdXtwRXPsUghIo2uBT
jjVySXitXYflknvvw42SX7i69tEdrU+n6ibaz1kGLkwWWDKz33nMsTJgvvOF/WYXenwaYnsjIFsn
QUqUEH4lDnGq+U6BBVsYJ3MuFvlMv9aIX87Nf72B1l4H6rQeJ4wTTW7PeN9aZN0eJzA5tv0hyUrS
8uSxBie5MkOLfy+sQ6xbWxS1P4PBVjmO2EgxmTuTGV9TBCXrkId7W2R09eiUkSUBzw97IeTh+kjq
zomO57zTyFxcdTiqCF0ptzxLvP0k+jLgsU4hzqsabibiEdq0G3i5jUlMaDx4B5hCxb42D2OWPPPZ
s6AG2XyYycdEYNd1Gxb95yBL2jVMi3RTt+017Wr92W8wlwrzHg/4Je1ZPlmDZwOb7o11SjQBezTR
l7VnVIfaNx+ijjmDIBE5L+ODlVZ7jwV6W5jxsWUbqLn5GUlhg+NNtz56wFIn4CQgibcmJIfShTVv
Rrec0DOG3fzQkRY1ikTb7EQTfnBdSuBxlgrwoG7WXGjy2CQD5L70A+tdm1vcWKUdbwCety1uF5jp
+KHhY2vWIcjTgtsz+tfFfcE1rh1m+LwBfuSIEnom703xKQ5iUrlfowQS4vPvwI0g4rRJamzYIbi7
s7VIrSdNbzqUAahgrPHS6WG19WoKG6OGMtM27zWsdESMU3trvWBHtx4DvA63NIryaYv3+8b6mPCN
crkatfx70OZtFpXJvilGyulvFw0amT3Mnd3R7BDauNY+6b2VyUILYacFoTxKJA3YevOgoEvT99eG
ZI0dEZ0vZogGuqhHPtJ7QCALMendqzOPf8oK2QuYxGbtm/pRQvWnoz0P2xgnOMuy/NfSzGOBg7vo
Chki64g2bl/YGxwSAPEKrgQU6WqvBc5r1xJMUoc4dyAl2AKICIosUrLHkv4OwOHCZlVIoikBB0h8
s2anWxNG4LovQSIAhGfIT8SlnegReRi0yNrJeKORNq3o5r16UJl5kDn+RBRBgFhj0yqADgBnSYbg
T5dZn0TAdI96jZU8JLUs8ySCzRaOYDUYPiG1wXPr1EfdmYaDPVWPldHfhqohrjFtvYtwBqC6NfUk
8bqvhlNwIQABNyfJKn2w3XGfAn692lptXXFdXIqmO3HUhsY5P+Wer3OiKt27NgEUS7xDi83noTNa
zFma/+IZsBosLl5lavcaYzw56vgM5oBQb7rhO90DzFGKwgANRM2YkJGMxc17SNyMZBBmayaqpefl
l5bYpHqorEti+QjbZXhigjZfzAkujlbm/rohWWxT0UK+YEGPNxU195hZ3rNWZhnQ0dA4TfFnSSji
UzMTMl3hAdoMjqmhuEJIo+s9SYcN1uC6Gg5lVNzzbtC3DoXOlibuD8ZwcdMzJPCEj53IlXkse7SQ
BQYl1Gkm8UmorKKEOYuR4cwWdbmmvAIG58lyRSDAA4SK6S2gR9hjFN35Wjwe5iS+yToGGKMzLIHi
3+z7xj1FgUVooOZHsIycjKSxkNwUI3gkq+Oodm1gEpsGFShSYXu4Kp+9dHLruZkd87nNxYNT1yPI
Z/5ku5jvcheTDVps7iqpNxfLn92bpfxtY52XX6FWPIw5+VGdX4WHJk6RcwUAoBVMdPllSitG7uoX
zx3fyiR2D5Fr9/s0AvXk+33wjiPc1cYn2uV/O1FVxN128n122pI62CDnuXaPoalhm3CIySuT8Sso
J3ftRZwR4G095S5HO9so3K+mx4ju0N+uUziy9ofvkOBAaQjL1hmSPygl85MrIFnVAmdfzvp4pLac
CCSto0to+Okm86IUHSFFtdCmzw5c7XtVFszaXf1YulxHyQr2QHjyyvUS8tHsFoSo0flffsSOakUw
CmnzQoOLx9OQ8wxUJpBx2dDM0vus33KCGNYW2Xzs934P+0sI0siu3sToJBR8LuSDjbtCb9JjEvva
Prc4uPhazTWrX/CXhitTE/NrloUcZEmegdbIC86bybj8BSf+ALR/vNS+iB8HslZo6PiQhLWq3uX+
Q6h32pa5JF3TsWqvo2MyxUziO9gvFtekJUXJK8UGei+s7xZhTKe1RzdLL1MI1CDERLPuf9wAXbDt
kBLQK1J9V+YcxYfgRiA1oxjW222xCbuB88vcGW98q4YNjA/A6SVT1ZhZ4oBTbpca7ns9EQQY9zbj
dI+M+Lyc5rNyt3s8N+tuculYwkiifIRSZRbBtYZ2vCK+0bkNED9XJDDjcSRDZRX1hrO1OG+t4bvb
WysGrKAl9MyIyYF2lrw7U3YbO41O1Vj3x8E1r4X35UKbfqnyz3kmy0RzTUgqwlyH9sDBtqxTOA0e
B5tcD5+8FL5yrmP11xJ4V2zU+NVx/BqHZiRlM7VktLPLTV4VsAfS8Zh6fA+D2Kkcpimd8gYkCxXu
3oUXAYRTzeq8KWXi4SRI5I15rQ9VBPOWhlUaca0sL3jxo3LeGuNgPozy6HCEoyvQJsfJYhZdAOcw
cbMfZp0sSnQeXjr0/zQC72EaEuEjiYjgREQDS9oGfQPuLS6Ru8lETd1uG2c/G7Vd6qfRY0OnASAF
8ZwANDjmh+2zG3jBgSwT8O/S/4B8UVwds8FpamTtnmepX49+6D46cAD0Ju+vdSYu2Wy9iF5UH8EY
vZqZQcvFS98D+Sf2UWTx8D5D5W4Ptuk+BfXMc20m5gUg6LiP7Di5GLa78o3B3BPj65609gnhqHcz
OBrsGTHYKw6wTp3qb7GU9IQyEj6WP44dyW6YfD0OddCpkby7Oz+Q/i6duQDuNI4vVonN0ifD03R0
JLxzm79hvMy3nJEeq8H10W0b5UeFRrKwkG55MnPPonMPXYMSFq7CT2YLJuaNHzEr0VjWy3Ot6+XF
hkz0pBHrsm/jEZxIhVSGS1Xu3MIsnpB6Z0gCNiA3LLypuX3plDckoN+y6jlLn4QFI8/Sqk/uX4xq
7kAVw7P6UgXosm2MmUyPorPb9TaEkOGJmno8WKZlgrJG/VG1YCxzjVV5KAdB2GTib0KiMe9BqR1c
b66+qyb6NUbqaotL7LUmAAeKQr9766aReASI3bZZfTgJ0LA8DjBGNwMY/7A765DDdCLjPiYTf2Aa
owAcZtLUehgQOLzOcTLYxzbJ1PAwHM6exrtq2LTIfBw3hWSlLidx8rNtSD/5SIFEvHNDYTma6KBG
xoOzd8jT6ZLo5L7z0L1kgX8Za2hNTs1QX4c9UTopzA7L2zaliLZ15oltUc7aJW+B3nmBOa2YaqD+
m0lgoJvP4CB7tAKC/my3/8F4b/wxCivcF8KpacB5LBFZfNMoMsGqFZLr3G+Jo7cgscE7o/VCxps/
vkRsv74EqNGb7rkp0wdE/ek59tszWfMpMQoTrJVUJyM20Xd5YL0Z4JN4rFpr53YP5iT6MyCsU9MK
Zz8O6cZ28+DY2M6lJx54RRvrSi53gz9pLncRLVASOjxSEjg3lOBJ6qomTk4DSj9uemrh/QjDZFck
B+Qvgj39wzb8aaMwEFbArDxyCIdvNMIJ2E5oN76TWwHEIs6sHZBauTZyTb9pVCY5dsa9hVXJbyx3
W5z1LOVJ0+OLERI0Ea7DVJFs0BcPRvg2W6GzJtkJmr0rnvPuahmCPHeKt3XExVolbvpGdab0zKTo
eLjfbGKazNQleGysNlSK5EWl5Q0mRryi1eWRbB3GuyJtbBKNOmTKbDTU1vGTIYjP9APO2zptElBO
n7YTBEesq/RK3Phv0o1/hE1/lY2Md+oE8jB2ebqfaCCum3Eja00/tHbIQU73vgqDTW6GNdWDrFsP
7J20Ua1vpL5ErZPtCtptHRnpX0hpa3+w3d2UuPYGXuYaw3q9bjBtEtLQIkFn7NtqpBOBED5bGbOP
mFyfaLQOFG9XJKt4RwUm58hAeYNUylWLfmSHIAjIrNdG2zz5YIdTzpymg5J/mHVSgBSwhGVRcnp0
5MG7mz7Hts4A6laSqe43CY3WCjpnVrwBEiaBSK8jCM0pKeyaNADbWz/jKJDktvlPHctXuypz+Mby
wyuay5Q1wdqztC3nGvsGkNbdF90f5L03Oucv+JTInzDcz2jWovMQohrNowMxDh1QBtIA42jnQovn
iEFeluxryIR9fPbd+EbwGjpAG+tY5FjnxuLMnVOabBw7f61N4y9y1HDTt8SA+yIkfm/QXayhgGDq
hBCLqSTaduZns80XBzrRNAcxGTvRUJ18KryLKrLmuF7LqLl5Hd4aEBqrwGyJvpndedMk6Lydhlqt
F8cwd39axwS4baWABAzS9uYiOrlNf6SDgoAzy28irTp0PXnJblte+6HWCJxLSXwFFkq2i67RNess
p12RJWc6pKW5wUNdZM63Xw9ne0IrPXooDNKIVkoZamAGkDcJhschh/+HiGbOiCUFuTA694h5ViS+
zF53zlI38p1R4ma3I82/cKSDEXDsBtlfRalhgOFIIOv+FJnclHNDhdWxJ3mJDygta67O7P3okUZM
axbCSH2YmSRu5oTILt0SEzA4lHsegRYc036lS+N81drFTiOq9JE0pWGVRS1SoSqq11kODMjAtMhq
xuzYLaZnsxPDIRnhTAVrveoMnBW0NmazLjf0HH4iH7WPW/drm4dsRSjzAx/RETJRs4X8CqEwrLdT
2pRbSGm/EZ2ZAfr72g3LbKPVRB96VYd3XbAdcnzOUcXtzW6MtplJeyVHVhfCUlqxWv2YbsIqHjwJ
DOiGyqEqa0vQfh3nNYwETetpucEvhHE5bAGXH6hgUZMcICiD03TncuP13s5rgCqMfvQqJKbYDtE5
yvGy246kwzTmi1XV4q1Ms2dbZOceTTFb3nbwrBaRe6mRpVGumnF6cSP5HLjdv2qCVKC388mO5J7b
IN22BhIrbGdrWj8syZhd0CA/glI96Vr/kZOFNI0eTeOekJPGkpjmybaeXSOFDN6f2B6fImGyMvvy
DZl3T1JYfCgDzJNzgz4h4xGXRkXNaB7jQbXhE4od2Oz33CSSQ1bfsVFH22mkQVuAqiBlI7S6DwAf
q9SCE5+bHadQQovfDC/Kr8N0DbK8o1g0OHxA39Udr6ZjHTBhsFNzFdakSqSW2PggpLSCQs21/Cvj
sM+pb/fZfIxSCbgtTJ9RsKmM3WFdk8G0NnTAXNKDD0IAtgButTN2nClDLP02Gjpr+HDTgWqsLd77
+A+kOUrmma2YQb/SD+gZ7u80JL8x6h0wEeKtqbkhy7J/oyv23db1V237+8zbTL333MmYdQNrJklS
b9bk7nmxALGskJavakUR3tJ37V00Xc1w3oXLVJYXfxg36DjJmHE75wzku+RYNa2S0LxMtaWxI+WP
ejDf5pDOi1GjcKNnEjJAdncMjrYjcC2XPA85RjWTY/teqPWyTunyE529lhS4ZI+ybMX2oUeqj9Cq
zfZ5n14wCN09bsHKcfdtWUzbyX2cS3RaksEBgmroEUXVbwVKC85eIqKJjmWfeKmqvvXE6pYOa1MP
hWIlNY+OVowUInuty/bHJe7ZKeAOl9jY98Jrpq2tjxghQF3W0DyQZz4cZE9l0tZbMyfYFMAAlpmy
2WfPacUy7fXmzaHvuWnyaTpa8dm2ov6HGUHZyCeOsvG3bXevhZ2+Ml2ERZ8G/l7rq88mhPq+YWBI
eesAhM3c09TK4l3MzlVHhXKLWw6lEO3P//8LxTu02HByeVTnl6oCy9XU4tDBsyNwOmh2fCTNOiXx
E3aIzA5z1J8jCPqXqKr+xYJKwKSqUDzcPXa3R0fBcelzC9iY+aWEaXnk7IdoxQU6CUEaKcAfHyEn
GXfTmrD2tSW1X0tPNO6i4d9Q03iamRJs7QRKGKl3nlGDnMtfQkmdw8Z+ji1qEUFCyLrWDbAldf6X
SfchKewriJtfzMkcAR1KQ9N5K8gO3Biwgwnx7P+xoJP1LuhR5Gn66Gnk/+D+OGZ05EmNnT4zwftg
blWCFbChv7QPHPx/c6d4hcKyD4nsdBoGUVH47sP88JndAtahrB6v4VycS0TaKs8EgYrzpyx0a9PV
DIbrID6WMTAZA6OCjiQzM9TAzLjT3j9yVS5j9t60Edlp1eNc6C81vntmw+9JCz9Yz+TDSNodBmG6
0Zl2t2Lrs6/89TT6X2VLb960f7p0+JwnArqlTgpaR6/ezn6LjDle5BqbrOeYUI40mebc/6cJ86dQ
f7Ab1rZQjyHN2PTeNTr4SfYtQusyacG0gmlT0KKajrNTAxE37s5k3Wnf3Jy8eCiC4NlidSEqJLt4
Ll3CWCKiMvOfIYh+Q3O6ytD+aNPkocFPK3uS58Piu5YMLOjM7kpuP88t8IJQCXYtwdJQe2mNWemR
gEd95xropvSRJrWwUIz5DGPoCkN77cD+1+010JjF5dORzM/uFGX4pXLTPaat+G1r73syXxMSk7d9
XV24llQ7lvZiBbFYRZk9rePZHDf039fUx/2GZHZtLUC5k5BljztSxj/ypKeVwJy1rd/GjuRToxqY
PNTDJkAGvXa04hsGDKuirX3OhvelMZPIlfU8yI0TTRIKJrrP+0bXnmxjijbI6xhmJ/Q0p5QlN0zD
Bw/WXZhiAialnIEEKnKyF50cYIIbQpfxJUVkGP9Qhd1iCwBN5NzSSLfOJpxcEQ8/RDUjLPNSVsoB
IbOYh70xW9U5L6W1LgzkCv3cw3UcmeZUIbMP8DbHMET1JTi8Ran1JvO+PfQBqEi0nFtSReWfZPgI
0qq4lI/MI6eLoynxVOvteif+GWMe4WjqDkk8aHurL2iBCN3HsdFcxGi/Fw4sPRDaTkWYsIi1gTC8
+IgUZT2GrYNevdjnTYQ1vv/XcphkXhac64DEr0LigKxD0KejxYTCi369CqirFaJJhYjtrBEppA1h
sNksvJXlU9MORfHcleJfItCI63qDezCe/W1YuhyA4+eoJXeqLYQ4WC0DPoDVH6QAI1YZpk1oi3QP
MjcmQWCnJeaTq7XgpbjL1sFcPDTkn506jsgOy8Qwkcthz18WLks1YP4uZzIopATfX9g3W47xzvbT
T8gHF8MgSa9x/as94jFy3egw4B8KRf5STfggBEUa0CFP3yd2TzXrzEhRuPGN5q2tSa1lVXoTyFJq
TE1BXJO/bOa7Wr/YPtO+QNMVrvOtKfKrlsKwLZubU8pPGUZXuvmkARhQGs3XyqNzlqTx3ZC5tkIZ
nu/jBD5LHqxJGNi0hAWtM9P6Cut062mPbplZ9Gky+pth4hyHyr9m5t0sxCVhOLRD8fI6JoKEwmK8
NGH0KXIEL1XW7WereYEIsw2jvy1L4bTHE/OXSOhmO8kB0IOObLx5K3MwLfze5rCw0+r4lZiap7qJ
ph1BVd+5RWSmJrrHsqDBOA08MqNXmzuzHc7g2DcagV50T7qMdYOSv9mRW7IL42ZvluOHrkxbjVYe
LSgvrua82r5zD1AJMcK2q2uQRAeU+E9Da/an0L8C40FxAWB8LIz/Ye5Mthu3kjT8Knm8brAxDwvX
OZUiNc9DZio3PKTIxEDMEwG8TZ1e167fwC/WX5CSLSrtdLnphRaylSR0cRG4NyJuDP//BY/5qNPJ
8DQZtTqBNqFMwh/AFfWTI8cnwBeg0oxqYUjvo1H0xwB2PjrTgN5SQIDciu1CM+4nj3wxwVVtUvaQ
E1SG5R/Q64R38Egj8aWp5PdZBTyW3n9WS9xEyu7HTQvEqKvZx5ZDJiehGqzJONOrLcclvGfdbe9I
n8zKFclf08wvwastP676CLeydz4DjU83dSnQ0l2QnZTrm6bFZfa5Zl0Gt67e3tGvSm3dmeoC+tpr
hgEqQTFZV6D4wMPO00f9p6kf6QfeEav7wWBA0DvIj/jshKwxbqpMd+/c6oQTvPexLfP20HZsGOis
8LBrqvMpm8qhDBh8lehzmN7XEAP7TZId6MQfq5Kjv+K3Ey1Ljvrz2M/mnj9QG/ARALqOvLh+7Zfh
CQw5uOj5sQ/xm7sarAPwWfxxp0ef1mrOwWeovsDQSqhT/1KpeU+JHtFuW2mOuqwCxy1ak942zO4g
juH8i7V7vy8uwJk6bRWxr6sLM3fA0ylBKjcq0mhenZdjVFF2nOoQtoIsbh9RK34Y993cbnL4q0FL
r70G8JB29UCyk4z3QEI+bMBmjaq2kcKYu9a052uDs28ck2q0ifUctQZqXE1W+WmJ6Z+UWUVhT9cI
SbCffoJ1b1m1cKqZAbCw1INfZkMPDHINugSBsbsUK4cWgcOvASp+NXUB1HcVc6wsfBxLot1gTCcr
uGaTwYf+vaEwulvbE/gxT6OugupIq75SpJmdVrp5X9FTdpLYbjzR+oxChiG5bB27P63c6s6EnGEC
HlvBwRM66aQrz4pudUIk8lNWKjZ1pmFNTYSfQKGzsHuY9MISxslkXQLaNsCpqQzNzdqZDqdEW4j/
adpZYeuA7ri4OdBw6cd6fxVTraJpBfXWxZ1/tw4ObG+4Kx3gMlb5Z6NZ3ddpC4V1dp03eXfyY3hK
DZjN10CqJmU3ArGpmrrKinY9+f5pBkiNL7Cr/wVPgdX1aU6oNi77e7VHuZpVNSHTmlLgMiUW6TeX
RLGdmqrNtr0pC+cRmC1tS9yzRS79HUBX6GbeTgOqGlczNLrQPcd8A9LpK5WbuBSEYlYGOtNZdbox
dNjhGETbLvviar1xWnD+mRh1d/snMrB/5+aOapqW5uomjsobhhqzdztXrbHOZa7egoLuHOWDnx4H
bnDTNiSZ6xaQadf1qsklWOkmQQC4/kz6EVuqkVIpTVpNT7WhvPjxvL6XiaGbli4zg65D3by6V6+G
CLitpQXE4SShlwrsiYeUHbnjCIpCcrkO4ImkBcG40eg7/bNl8R1mqWZqFp46+Os6mQ/9DWYpYdCm
c0MAwZUUwx+Sa7pTE2CtjZR6wSg3sHbeoeVS9sSptzxZJ+7HNtP84z+RgLz2VzC/rE6e3aDcQPNs
B7RYeXOvRdByVnKhWjiwc/tWb+mWNx37OAevjTaAlLOfQV7RS/LTsJ9e9AJF2NvEcVYVseUE7KWT
Kvevpz3lD6VqGceZclsHYJT6kvpB9fGKzSmdISb0xZVzaRUBjJxgr3hqD2x7dgIx+GmhNQdE3ElV
GOmdmZAl3NwnUUrnpFGjc97flZpqESFHrQBG23ggnQiONlwYJ/oa9LnMAXC9aLqn6cpZHWlr46QJ
AY4DtmM4zAhqHlA1AB6qbX2JTLwMycJNM2xiJ1CoURrnx9Ewsar1pdEF5oMBH5FbUS5oRrp+RAQF
kD4iSNgwfbJeQQzsZWA3Wk5zMaVMKQd1XkJxgWsVsCKQWzASSTC0FXVdSnBYCxdtZ9sHg8zGgQD3
OPQzknHTSJ8EQNSNfQ5uTk9bUJRdDWEcfu6HjKYZb3Ale2ufNQql0aYNM4+eAi1Va4DyDWo0iepD
sAatawCDP24WxV/i+DpaZpczOqx3UZXfJciy4djeD0GWv2bp7ANeXeiHWTV7DbT8/KfL2YbOy1RH
noa4XFcFLsV1dTbLM9OXqY1MU7Mt8JdVtgolhr8BLRsj2Gcsw3Mt9jIQzKJGXoCWrZHcAvZXjS3G
BnC0vwK0jIJ4s11d23NcC0gSwzOZp/XGmNAfPTRtS042z6PLdddRH0jngRIk8yxUZ+tuuEidgcN0
tNiA1hXq+tL9plFQaC/XHTgHpGj0QZ1B//WNbu4lsJWQG9ByVxfljJRn/JSui4eK8KE0KkgHSKan
c8+myoawU9cXQO8R0Jbxc2qTai26xP8lx5MvYTmctzp1c3V0XhnFFbCaxB00uoWmB6CPHZllsAD/
cVGU1qOJvgEW8cpZDzMrj5ZttqKj58gqQLPTpk+27uDbTLXjOlYO7cZcOoM1F+S+UgtvwxgvickR
rL4uDCq+aaORJggXvmRtml5JQ4Kqtl8FJk8+l2aJNm0fIMIAieqaVMNB3Zvz2IrmgnfhZtW91txG
Zb4MCvU8sPwx7gpFaQM9gm40Nx2AZeAN74foWgANSBIsjD75Sg1yY3ScXorTpuoWVhfSUljfhgDE
6U0819MLUn2faoUGRYCEJ7RLHwNBP4+Y3Rp5Az7/Ua376xUSCvjMo/Gn6pNxopvnLsh/sPnOBd6j
jb5BbHEHsvFCz2lg1gwq5lFNSnWnwy8SragB79Z0nsbzNW/HrFZHEAYcCz4OBp2SNK0+1QUry42z
eaLy7mJnPWuks2ulGh9x7W8sJZlT8elvlcgf+hvG92sV9cmadzWLNct6FQv4yrT0sempREXij12H
qqs5yXXJiSydHhlKP6g5FEex1Z9IP0kMz2anK0+R+zXvwnvBbSmc6onY+fxeWqDX62xJQ/rjVPUu
oNMaWyXNpt76Wx4YsxiK9LZc35qCsVjT5Kp4/iIygeVWHWjDk6V81sXJQjO60zSAKmKzgmUank4X
TNgT7l9ocXvENli6bfpY2bw37OjEzMKzyvavVbBBpTVVVldEFjIxvXPwRqjcA2JFlhlpzsM+8449
JC99ghAfL8yc5U7RfkIVR0v0QDrB1hawCOwr+akyaixjUrc0L8qek791hnZsZfYZzOJHOZxf8p1c
21YaFe14sdXXaapAew6HLosij+25CXnD1L2XXiQC1CfDCshoh94tNslLa2SWqNfrnHAN12j5OKzV
r/KX8jS1S0dpxEYHBcRLoVr3o7HHCpRWNGktkwln6Bmvn2l0YMlcVP+z2qzoh2nu3Ny8cRqbjipS
RNJE71uAv5nqYt2qh7Van8q2XeqrdEEOfW6o+ZNbG4swU6isaK8EQM4A8E71OE863ZmAOgCCMVHj
7IwgJE1k+dw0u4XnsoLrWpvJ3bV4eqdqwHn3i8Y0NsIRADrah2LjSTtziN60lvf4IjhCZ0+WTr1c
7l1o9nBaQdfcAzKTgV0hc2n11ZxK+gUncLi+PwNjJzPyHNCL7PgkGI5cL3+U/eXydmRL0gZ0qKzL
E9mTqjY9jkBII741b2vjST+Gz26h0Y0mO7BkiqXi3SJBgbORP/b4PaZfeq1HZ0b9NStXdxs8K/l7
vuoqnRxLN9aRdMYLUvm/fN43Z9q6+yQgQQS/Li3aNkSLWB0HQcA75TLRJDLNIDY+ZxV4kPSH8ZGM
nol4Qpouiu7K4PONAtK+lKV/H0ko11p/lEvkhvJQMooawRRTNeeil+QzmcRKm14VkKgPJi2B28uh
1lxQBkYf42pBYS2/yY9MB+oI2to1kAYTiwjtaiyj2EqxlDutqv6GQjq4q0CQTO5Es8k8RThD0h/X
RXoswiqAPZTnUGlLVfEV82wsc6MS4VbEHLO0IkKha6iIaLKLAbFL1fhEabMT+SuZSQI9HAL5mLE4
SWuG0li8ch7lbQx99WRkGJ2MZja4V2z7Xj6W6VGfdB6uKXbF9uW1Mbd4SsEkUqblpTftDwrfnxMS
EpnIoujZ7v20HGu5fS5PKW9J5slErqn/oltmK1cnjb+06wuFneSF/knYKofyGDLyyzBNH5x6lK/L
5wZoMpS2jeXZAKWYy+Ou6PgAlP/wx4cAy7HeuhWO7jomJwHd4XDsqvL9K1WNcx0ofkiBD8eSA0GR
H5ThqNGyuRLrizzkRymeKHs+TZTrcqCtI4wWAsYQpN1MvobI4ItVn9rNsFAKQEKPiMbMBOIhXifz
tNEXbbR+rNujNeBb+FZjd9peeECUycVBPP3UADXMV37HsPxf4y9gOCM3359rTjfzc+r3XV2dlRSK
u+WD5S5K6cNN0Mq1asOCC6tf506mgTHpouJs5aVz6ZslBXdfVQ+i9Vz+KTq2ld9z0MON4DQSxwf1
pwUVqpDOlGGWhBnoZ2zbnNRrfZBBAmVWW4iOdG1+LRuQ6FHsKooc7d9X+XkHTUzJQhXrMGDAXJ1q
kbY9Fh0qvonMJVdK1tmXIgKRkQUzlc2kumCrTinjbc4A06WAeXon83xRW9LRugqXWh08iNLTWyCv
FYIcGdBgZXItn+XmMEkxFeKiyXDymSjJLNCuAv+8JQuu5ocQMH6RK6R9FnTt+XTVH1tTyrDSLX6j
GK+6US5qGjoNDTfA6fRFpmKl0/i46bVjsdgxL4Sj2kKP8nmVT4E36A9b+JoU90Tpu1lXJXOBVpU3
7Qdf4mnySYyrNK7WJq4pcAl+sdyIOrQei45ngeRTZuWGeG7sGbE2ALMcaJl+7fne/Sq4C1T/bMjS
iUywgPssa6lSwrXa4jxo2s2KQuA8oSJEZk3pyKJQDxInWkQutzRp85VfBGqIvMFs2nSA0c6i1r0U
GAqVrS4idvL6LI/on+O1tHq7yFWNBh3UUfypDdtPWUOHIvncLt5c3Rf+/ZpIqPy1XCX2UaZnrC8j
130gXTsXtxOYinMwtg7FDZkW1kJWeuUXt8Ig97K8g6C8VE2Q9dgBfqyfpSo8QoiwMCJyNfpig/og
Pj0ley3BYkeBqGSpJ2ChhJ9bs6OmiBCtbBq1G5vT6Re5WWnoi7RXPif+lQBQdLa+qFbmwiB9kLkU
RWMP8Dfm4bSfUfdwO+3aDaCH2OyEWm+z7sdtZ5MvwYahlYIonfgSkJOe7s57jPksN1WRiFxCGKDI
1K9KFi9fnxhglzpp43zi59UkKpLLFXpLTGqsrOZKoDzJ79PV3IBWkQPMk19qn73opDesRyD+FznP
n8VfU0N/2MCima71mEgzXNZfUgk/d1iFG1gy38gJTACiZBjnWqAcGDk+gsoCFMRY0/YXqyGYTBWN
Ek90Dp67PrCuqSmOdAr2QAnNcRZ1deD4zhewV9Kb3QFrxCgV7qIvmN+9Z1PtFt80LGJdUD98V32w
WoD8/NW8E4gP7rW+atzwc+Af0r92o1Eo7jneU9APC9ddL5K1v9Bd1rO18NNkrkE0qYOyDJ/PU6lz
cjPbbraaapujCBU093RVfF2p60VkA74Ysnz5PUmmZ7YB2FG+/kY+/LBQBgByknllABjKAhCRuNC4
rIAxchZdYABClo7FCok1ig0TYAaUBAiTgoA+GNTk4fMEjXqo9vWp/LsGFoIEwnjdTq/SDL+vDOdU
nIsVEiuqmP1sqviTaqgvX7ygalp9jerhsqb5Wm6VoQIDQGIqqlnKIruhZPej2HSKa2epSq7d9R2y
suxYxdg4JCvRo0p4mcJdJvJNp+tvlgI2o/Ot9pN7e407o9TfDAsFgZOe5d2iyl1+QApWZ4PGe5Jr
AoNym0VPZZUcmWLUt3wqHo4co8SjUAHHMkkRZzl6aIo3GK1yGn3qceKyzDGuLOKLlV2OO7xC+TeR
sJuCEi4Pd7ZfazMCdJ+c4qEYUOhsekEjphBnVh6If/VyoHN7PCIdjMTuvisf5P7yrfhxUA2th+xO
plKp7b1/padfxCUQ3ym8Wtn5U162l6thNc4BTt68owJzLzOto+S0YUMOYBdVdIFRqHIu8hPnqAnO
YQyhz8iksh4ILZ66pubcKOwTuXsF3EjLmSlsJtq6mfcxZ1SkS13YQxjMizjYyGyDrAxQE/W4lzXm
T/5SRhIoxI4G6XHgewArtTcbzxPhOjDCJPEjuUzS00AQABTo+c69gUGUFTB42eeI5CWPbpWgqTIJ
AFNP64hynvBuVfp38pH4e9MS7LYp7YCIBZzVcVnAxrbCEHjJvQf+T8hMZDYZCln8Mlg/afKbCdKk
uGROaj8A3CYumBVwAhvae1uwKgJU22D0+vivR8QuwieSJNm3+m1IjCPxbyxkf3jVDlnZX2Mnew7c
CZHZd/RkjLQ9ksu3GzK3e0r963CH4Ow/uujHA314zXf2lDVpXcKeRkAt3YmnEY/67+8G2lCt/WiA
eMaEmwVMaoqmjhxLlyCbbtum45nE7GMwf1++h/FMdTUNF9WhEtFzbALW3PGViP5ICN9N63cE9eNr
dh7hDznfbJnyfyKENyO8EoI32kT5VJM0jWWQtuEhXwvBdkYiA8PWTd12LMfdhj/fkRBIbuwtBbjt
yJx5Hr3XFv0im5TVjhTUkaqZtq7BiGdrHrd8b0tBYr9EcPdaDDykAVEMEWmVDludId+uBksbEa3W
PVWHbpogtAmV4/vaEsyeUPpeYlC8kW1Dae85lu04RA51qA5frwbDGjlsFVt1OcMa5LK26+8d7Qnd
8pjzflLQdFQDrxpBqLbOMX1HBO5IkpjICLWoaYbkL97XQoCIkhDD3lIwRgSUSWRLzlY1HMvjQd8K
gmyxqlkasiA18+40g8fb2XstsOIh99Qke00tBlUlu1IwsRLy+MSmTZMLhcL1fS0H3aEcYF8xWCOc
AY/iCioLeNWWxcveWQxwnWqqZaqOo5muyXJ5b2LwDGbu7GsohNSVJCM+k2p6tkuRBXbgtSBMb6S7
lGDgTtgaZlN9dxpSlvLe20JXR3RxOSRidRM+SfKxb8Sw+V7XXVvMM9HG7R3flaHQ9nYbFBLWBuoW
wDmd7e9iF9+IwR2ZuM9kuVl+rD4R0/vSDnh/7navvjnhfH+e+GNXWrNH+GDku0jO2zRGu2/cBtkU
lmu4KvaC2ix86fcmBlmle1tMa4QK1ByOFTaqQSPk9GY16GhRzeO4YTpio9/fiUJXOezsayv0kUW9
kxwpdI6POt7BGzGY6A6Uh6ujFygEeX8elKyGvcUANbinubZJQSKOsisWccdQGCOKgymqwcnClKje
1ka/Jw2Jxd+ecvZQDRgKrCFHCSoSdV0T2vLXUrDMEWZSgzydxkwOXeJtvy8FSd2gu7cUXOIpHJsI
SnOQtjAGu1IwTJYK5UZc45EjfIdOg65i5PZVDJrFyzY9iiCJqTiW5b6JuFj2SPUMHWdB1bTnLfPe
FoO+/yHbGYE2aWIJYQ7hhA3H2HerwbUdg4DMps7t/e0IQmFbA76PXuCMjTsgIUgLH0R9ayOIS1Er
y6GS/8IFZL477QiUtk6cZN894Y4cW3Mxlib0dbLssTuvFaSNmVC5wvXs93muElu57/ESvwi/A5cB
X4Dqfftt2MlWR7blmBzDkZHNMXOrkN+TrRRvZt+1YEgYkkp1WJLUTd36G/+RGCQW1DNUGhxMWh2e
rfN7EoNHI8a+YtCdkcVSwHEiJMtZ+q1qIADH58A/cvrW5Sy+ueE7kgIvSOIjmK49FCQ5Go/jhOc5
uA6WA4H7rmIwnBHfYkXYgKbohnenIVnH+t5i0I2RZRhS3O0AEsL2eBto4OhJMRVIdbR5EPV8f2Iw
DLJLf8Nq0F0Ve+gAZ0uU7a2GNF3OVNzHRRR/0XP6DzbOr6nNgyCMF5vMZ7isNhGC22UFX9WfXvCy
Fb4f4Dnfd7L4+SeitTvX3ff5cjvyb3nRf+xEITYpyVdfvqQoN7d5/vPn5/v+zjv3enmolw+Pw2U5
Kykh2XzRP89SujV+/umfT+XydUJ2k4z8bRY//7Qzx1ev/oeDxjM/m1Wvx91mdPYeOJlRwfVm5E3m
cN+RP85o7X094W3yZd9hD5cLZB9/GIdVXYZP9es7bEP6+95hUuW//LsM6+zD3Syts9c3eI6O7nuH
oyz85V+7L3MbaNt34ItZOUuDX/5nZ9LPYZv9x0YiR9RfVNmHBbJp4teSweCKw/E33uRlMNn7zwfM
fUe/npW//GtnXI7UHFz/hnFn4fzNYt+cBfceeQkoSTJvnnbf6DbqsO/gtyFvcvnhdJYuw3L3BttD
3N9xgyNWJDdhxVxmZb2jGZ9zT3/vXd6uy63rve89RBPMPhxQ4FOG6e6L3jq1e9+ATfvhetbEu+9h
6yTtPfiSSrZ8R/bPXui+I99nT0gmTHeU2bNPs+/Y/0xm+e52ldPk37BdN32Is3q5+EBb4q5UuIG2
vz64YI1UH46wU+GuYLaR430Fcx3Oml/+/TLNjW/EwMbLB+LZ/P+8jNuMGSc7y/v5AL/vlG+zdPHL
/6a7DsGvQZJ9R0evz9LdpfJrQnffsQ+Wb43GrxUUPx769zzLX6vkvvc3t67yn16AxysDP8VM6x//
BwAA//8=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0.907</cdr:x>
      <cdr:y>0.27757</cdr:y>
    </cdr:from>
    <cdr:to>
      <cdr:x>0.99262</cdr:x>
      <cdr:y>0.39676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CCA0A5D-506C-4579-AC04-E8A079B56843}"/>
            </a:ext>
          </a:extLst>
        </cdr:cNvPr>
        <cdr:cNvSpPr txBox="1"/>
      </cdr:nvSpPr>
      <cdr:spPr>
        <a:xfrm xmlns:a="http://schemas.openxmlformats.org/drawingml/2006/main">
          <a:off x="11058108" y="1158287"/>
          <a:ext cx="1043890" cy="49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Faixa de Empregado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4/relationships/chartEx" Target="../charts/chartEx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4/relationships/chartEx" Target="../charts/chartEx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4/relationships/chartEx" Target="../charts/chartEx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54012" y="2603287"/>
            <a:ext cx="9269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rgbClr val="1A42BE"/>
                </a:solidFill>
              </a:rPr>
              <a:t>Empreendedorismo Feminino</a:t>
            </a:r>
          </a:p>
          <a:p>
            <a:pPr algn="ctr"/>
            <a:r>
              <a:rPr lang="pt-BR" sz="4400" b="1" dirty="0">
                <a:solidFill>
                  <a:srgbClr val="1A42BE"/>
                </a:solidFill>
              </a:rPr>
              <a:t>no Brasil (2021)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931C54-303D-44DC-9CA0-551822356FB8}"/>
              </a:ext>
            </a:extLst>
          </p:cNvPr>
          <p:cNvSpPr txBox="1"/>
          <p:nvPr/>
        </p:nvSpPr>
        <p:spPr>
          <a:xfrm>
            <a:off x="1461247" y="4699193"/>
            <a:ext cx="92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1A42BE"/>
                </a:solidFill>
              </a:rPr>
              <a:t>Março 2022</a:t>
            </a:r>
          </a:p>
        </p:txBody>
      </p:sp>
    </p:spTree>
    <p:extLst>
      <p:ext uri="{BB962C8B-B14F-4D97-AF65-F5344CB8AC3E}">
        <p14:creationId xmlns:p14="http://schemas.microsoft.com/office/powerpoint/2010/main" val="40679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que são EMPREGADORES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FA496C8-A448-42AD-B2F4-D1EEBD6E3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18559"/>
              </p:ext>
            </p:extLst>
          </p:nvPr>
        </p:nvGraphicFramePr>
        <p:xfrm>
          <a:off x="0" y="1162049"/>
          <a:ext cx="12192000" cy="436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A46F77A-67CF-41C9-9FF0-9F91F9D068DC}"/>
              </a:ext>
            </a:extLst>
          </p:cNvPr>
          <p:cNvSpPr/>
          <p:nvPr/>
        </p:nvSpPr>
        <p:spPr>
          <a:xfrm>
            <a:off x="7586663" y="447199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10929940" y="445770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número de EMPREGADORES continua abaixo do período </a:t>
            </a:r>
            <a:r>
              <a:rPr lang="pt-BR" dirty="0" err="1"/>
              <a:t>pré</a:t>
            </a:r>
            <a:r>
              <a:rPr lang="pt-BR" dirty="0"/>
              <a:t>-pandemia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  <a:p>
            <a:pPr algn="ctr"/>
            <a:r>
              <a:rPr lang="pt-BR" dirty="0"/>
              <a:t>A participação relativa dos Empregadores no total de homens DN também caiu continuamente desde I </a:t>
            </a:r>
            <a:r>
              <a:rPr lang="pt-BR" dirty="0" err="1"/>
              <a:t>trim</a:t>
            </a:r>
            <a:r>
              <a:rPr lang="pt-BR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27942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3560B8B-0805-4274-933F-21B0B8C1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58416"/>
              </p:ext>
            </p:extLst>
          </p:nvPr>
        </p:nvGraphicFramePr>
        <p:xfrm>
          <a:off x="0" y="1313399"/>
          <a:ext cx="12191999" cy="407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Conta Própria/DN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7848225" y="4265565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Tanto entre mulheres DN quanto entre homens DN, cresceu a proporção de indivíduos Conta Própria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1625037" y="4278273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“CONTA PRÓPRIA” no total de mulheres DN (UF)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A46547-261D-4CF8-A572-9BA0ED446B55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3C668-5643-43A6-A57F-C30B7993C1F6}"/>
              </a:ext>
            </a:extLst>
          </p:cNvPr>
          <p:cNvSpPr txBox="1"/>
          <p:nvPr/>
        </p:nvSpPr>
        <p:spPr>
          <a:xfrm>
            <a:off x="9707217" y="23777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89%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3F98B-F669-4B7D-9E60-FFD313DE020B}"/>
              </a:ext>
            </a:extLst>
          </p:cNvPr>
          <p:cNvSpPr txBox="1"/>
          <p:nvPr/>
        </p:nvSpPr>
        <p:spPr>
          <a:xfrm>
            <a:off x="9905997" y="259429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6AA14C-2FC7-402A-BCE0-5DC858482ADF}"/>
              </a:ext>
            </a:extLst>
          </p:cNvPr>
          <p:cNvSpPr txBox="1"/>
          <p:nvPr/>
        </p:nvSpPr>
        <p:spPr>
          <a:xfrm>
            <a:off x="9859611" y="283863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96A2BE-531A-4283-B4A0-7A695264889A}"/>
              </a:ext>
            </a:extLst>
          </p:cNvPr>
          <p:cNvSpPr txBox="1"/>
          <p:nvPr/>
        </p:nvSpPr>
        <p:spPr>
          <a:xfrm>
            <a:off x="9687336" y="3107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E1E3BD7-A12C-4DA5-A469-0772A813FF0D}"/>
              </a:ext>
            </a:extLst>
          </p:cNvPr>
          <p:cNvSpPr txBox="1"/>
          <p:nvPr/>
        </p:nvSpPr>
        <p:spPr>
          <a:xfrm>
            <a:off x="9511351" y="338874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8E11AE-976C-440A-90C4-6498DE906729}"/>
              </a:ext>
            </a:extLst>
          </p:cNvPr>
          <p:cNvSpPr txBox="1"/>
          <p:nvPr/>
        </p:nvSpPr>
        <p:spPr>
          <a:xfrm>
            <a:off x="9140681" y="444274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9159346-B472-48D4-9A89-25255F2C3697}"/>
              </a:ext>
            </a:extLst>
          </p:cNvPr>
          <p:cNvSpPr txBox="1"/>
          <p:nvPr/>
        </p:nvSpPr>
        <p:spPr>
          <a:xfrm>
            <a:off x="8017440" y="361425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86%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A1EEA8-0055-4D6A-8A52-820277B9609E}"/>
              </a:ext>
            </a:extLst>
          </p:cNvPr>
          <p:cNvSpPr txBox="1"/>
          <p:nvPr/>
        </p:nvSpPr>
        <p:spPr>
          <a:xfrm>
            <a:off x="8825936" y="483896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4" name="Gráfico 23">
                <a:extLst>
                  <a:ext uri="{FF2B5EF4-FFF2-40B4-BE49-F238E27FC236}">
                    <a16:creationId xmlns:a16="http://schemas.microsoft.com/office/drawing/2014/main" id="{22016FBB-5A44-40C5-9932-901B5C07A5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04438999"/>
                  </p:ext>
                </p:extLst>
              </p:nvPr>
            </p:nvGraphicFramePr>
            <p:xfrm>
              <a:off x="3405809" y="1166190"/>
              <a:ext cx="8328991" cy="52016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22016FBB-5A44-40C5-9932-901B5C07A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5809" y="1166190"/>
                <a:ext cx="8328991" cy="520169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Tabela 5">
            <a:extLst>
              <a:ext uri="{FF2B5EF4-FFF2-40B4-BE49-F238E27FC236}">
                <a16:creationId xmlns:a16="http://schemas.microsoft.com/office/drawing/2014/main" id="{FEE87843-1A8B-46E9-B80F-A1EDC279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88361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5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“EMPREGADORAS” no total de mulheres DN (UF)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8C7196-5E25-43E6-8E98-9ABD1BA618C9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3A7D4361-8D82-4A6E-8561-88B8D18F8C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48382890"/>
                  </p:ext>
                </p:extLst>
              </p:nvPr>
            </p:nvGraphicFramePr>
            <p:xfrm>
              <a:off x="4020228" y="1300163"/>
              <a:ext cx="7178434" cy="49872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3A7D4361-8D82-4A6E-8561-88B8D18F8C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0228" y="1300163"/>
                <a:ext cx="7178434" cy="498726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D9A88DF9-497F-4203-9C77-38929FF58837}"/>
              </a:ext>
            </a:extLst>
          </p:cNvPr>
          <p:cNvSpPr txBox="1"/>
          <p:nvPr/>
        </p:nvSpPr>
        <p:spPr>
          <a:xfrm>
            <a:off x="9683231" y="2485468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431037-1D21-4549-A6EA-AD9AC9AB08C1}"/>
              </a:ext>
            </a:extLst>
          </p:cNvPr>
          <p:cNvSpPr txBox="1"/>
          <p:nvPr/>
        </p:nvSpPr>
        <p:spPr>
          <a:xfrm>
            <a:off x="9858829" y="269780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05EFEF-F51C-43A8-A3BF-27798CD6774A}"/>
              </a:ext>
            </a:extLst>
          </p:cNvPr>
          <p:cNvSpPr txBox="1"/>
          <p:nvPr/>
        </p:nvSpPr>
        <p:spPr>
          <a:xfrm>
            <a:off x="9783020" y="2957809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D8539B-9AA2-470C-82C0-2DCC8E6CDB07}"/>
              </a:ext>
            </a:extLst>
          </p:cNvPr>
          <p:cNvSpPr txBox="1"/>
          <p:nvPr/>
        </p:nvSpPr>
        <p:spPr>
          <a:xfrm>
            <a:off x="9707211" y="3187769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158663-CFE8-4C74-9BF6-9D51C593E54A}"/>
              </a:ext>
            </a:extLst>
          </p:cNvPr>
          <p:cNvSpPr txBox="1"/>
          <p:nvPr/>
        </p:nvSpPr>
        <p:spPr>
          <a:xfrm>
            <a:off x="9511351" y="3388745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BDB0A4-F248-4485-97AD-FB045C2CA7C7}"/>
              </a:ext>
            </a:extLst>
          </p:cNvPr>
          <p:cNvSpPr txBox="1"/>
          <p:nvPr/>
        </p:nvSpPr>
        <p:spPr>
          <a:xfrm>
            <a:off x="9140681" y="4442747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AD63D7-7F52-48D5-BE9C-E4D3F9D3AB70}"/>
              </a:ext>
            </a:extLst>
          </p:cNvPr>
          <p:cNvSpPr txBox="1"/>
          <p:nvPr/>
        </p:nvSpPr>
        <p:spPr>
          <a:xfrm>
            <a:off x="8095709" y="370146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387E90-2442-47DB-BE72-58490066C8FE}"/>
              </a:ext>
            </a:extLst>
          </p:cNvPr>
          <p:cNvSpPr txBox="1"/>
          <p:nvPr/>
        </p:nvSpPr>
        <p:spPr>
          <a:xfrm>
            <a:off x="8869012" y="4814096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graphicFrame>
        <p:nvGraphicFramePr>
          <p:cNvPr id="18" name="Tabela 5">
            <a:extLst>
              <a:ext uri="{FF2B5EF4-FFF2-40B4-BE49-F238E27FC236}">
                <a16:creationId xmlns:a16="http://schemas.microsoft.com/office/drawing/2014/main" id="{313FF8DB-32CB-4925-99B2-BB4A52667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6639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03AE908-3750-4C84-AC24-C4B94BA62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81657"/>
              </p:ext>
            </p:extLst>
          </p:nvPr>
        </p:nvGraphicFramePr>
        <p:xfrm>
          <a:off x="0" y="1156288"/>
          <a:ext cx="12192000" cy="417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EMPREGADORAS por faixa de empregado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6705225" y="463701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Entre o IV </a:t>
            </a:r>
            <a:r>
              <a:rPr lang="pt-BR" dirty="0" err="1"/>
              <a:t>trim</a:t>
            </a:r>
            <a:r>
              <a:rPr lang="pt-BR" dirty="0"/>
              <a:t> 19 e o IV </a:t>
            </a:r>
            <a:r>
              <a:rPr lang="pt-BR" dirty="0" err="1"/>
              <a:t>trim</a:t>
            </a:r>
            <a:r>
              <a:rPr lang="pt-BR" dirty="0"/>
              <a:t> 21 cresceu a proporção de mulheres EMPREGADORAS da faixa de 6 a 10 empregados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0643825" y="464653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35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1983D1D-3DC4-442F-9D58-53425F0F1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54942"/>
              </p:ext>
            </p:extLst>
          </p:nvPr>
        </p:nvGraphicFramePr>
        <p:xfrm>
          <a:off x="0" y="1313400"/>
          <a:ext cx="12191999" cy="418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EMPREGADORES por faixa de empregado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6735617" y="4812915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Entre o IV </a:t>
            </a:r>
            <a:r>
              <a:rPr lang="pt-BR" dirty="0" err="1"/>
              <a:t>trim</a:t>
            </a:r>
            <a:r>
              <a:rPr lang="pt-BR" dirty="0"/>
              <a:t> 19 e o IV </a:t>
            </a:r>
            <a:r>
              <a:rPr lang="pt-BR" dirty="0" err="1"/>
              <a:t>trim</a:t>
            </a:r>
            <a:r>
              <a:rPr lang="pt-BR" dirty="0"/>
              <a:t> 21 cresceu a proporção de homens EMPREGADORES da faixa de 1 a 5 empregados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0773936" y="4784462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A9211C24-F3C6-4927-BE5D-95DAE48FF57B}"/>
              </a:ext>
            </a:extLst>
          </p:cNvPr>
          <p:cNvSpPr txBox="1"/>
          <p:nvPr/>
        </p:nvSpPr>
        <p:spPr>
          <a:xfrm>
            <a:off x="11148109" y="2537371"/>
            <a:ext cx="1043890" cy="4973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/>
              <a:t>Faixa de Empregado</a:t>
            </a:r>
          </a:p>
        </p:txBody>
      </p:sp>
    </p:spTree>
    <p:extLst>
      <p:ext uri="{BB962C8B-B14F-4D97-AF65-F5344CB8AC3E}">
        <p14:creationId xmlns:p14="http://schemas.microsoft.com/office/powerpoint/2010/main" val="416397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3902A0-691F-4803-AD2A-1E63A20C0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1311"/>
              </p:ext>
            </p:extLst>
          </p:nvPr>
        </p:nvGraphicFramePr>
        <p:xfrm>
          <a:off x="0" y="1126454"/>
          <a:ext cx="12192000" cy="421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de escolaridade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7913285" y="4351646"/>
            <a:ext cx="357187" cy="6346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D39A4D-EC47-4C19-9228-AF56F0A5306D}"/>
              </a:ext>
            </a:extLst>
          </p:cNvPr>
          <p:cNvSpPr/>
          <p:nvPr/>
        </p:nvSpPr>
        <p:spPr>
          <a:xfrm>
            <a:off x="11834813" y="4351646"/>
            <a:ext cx="357187" cy="6346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8D6E3E-9E6A-4174-AF35-8EB5964228F9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com ensino médio ou mais cresceu de 57% para 68%, entre IV </a:t>
            </a:r>
            <a:r>
              <a:rPr lang="pt-BR" dirty="0" err="1"/>
              <a:t>trim</a:t>
            </a:r>
            <a:r>
              <a:rPr lang="pt-BR" dirty="0"/>
              <a:t> 19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331288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de escolaridade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1071C47-7A4D-4129-9777-6129B0959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12157"/>
              </p:ext>
            </p:extLst>
          </p:nvPr>
        </p:nvGraphicFramePr>
        <p:xfrm>
          <a:off x="0" y="1126454"/>
          <a:ext cx="12192000" cy="427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5326AB08-BC75-4934-9968-A41274B3F3C0}"/>
              </a:ext>
            </a:extLst>
          </p:cNvPr>
          <p:cNvSpPr/>
          <p:nvPr/>
        </p:nvSpPr>
        <p:spPr>
          <a:xfrm>
            <a:off x="7923166" y="4408394"/>
            <a:ext cx="357187" cy="563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4BCBC1-562A-4EB5-9334-C1B5A77440BB}"/>
              </a:ext>
            </a:extLst>
          </p:cNvPr>
          <p:cNvSpPr/>
          <p:nvPr/>
        </p:nvSpPr>
        <p:spPr>
          <a:xfrm>
            <a:off x="11861770" y="4432206"/>
            <a:ext cx="357187" cy="6684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8DE283-D953-4663-9311-524B5C9B75C3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com ensino médio ou mais cresceu de 50% para 54%, entre IV </a:t>
            </a:r>
            <a:r>
              <a:rPr lang="pt-BR" dirty="0" err="1"/>
              <a:t>trim</a:t>
            </a:r>
            <a:r>
              <a:rPr lang="pt-BR" dirty="0"/>
              <a:t> 19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79254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com nível superior (UF)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35EEEE-7F15-4A07-97CC-1E14406D0C7C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64970B9F-AD21-4308-AC08-0BD11F8D57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92901601"/>
                  </p:ext>
                </p:extLst>
              </p:nvPr>
            </p:nvGraphicFramePr>
            <p:xfrm>
              <a:off x="1798982" y="1206445"/>
              <a:ext cx="8895523" cy="50796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64970B9F-AD21-4308-AC08-0BD11F8D57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982" y="1206445"/>
                <a:ext cx="8895523" cy="507962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330A11-6812-421F-A93D-F14D0A951427}"/>
              </a:ext>
            </a:extLst>
          </p:cNvPr>
          <p:cNvSpPr txBox="1"/>
          <p:nvPr/>
        </p:nvSpPr>
        <p:spPr>
          <a:xfrm>
            <a:off x="8467334" y="2695598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E2E3C6-CC8D-47C3-B283-6BCAEFD970EA}"/>
              </a:ext>
            </a:extLst>
          </p:cNvPr>
          <p:cNvSpPr txBox="1"/>
          <p:nvPr/>
        </p:nvSpPr>
        <p:spPr>
          <a:xfrm>
            <a:off x="8540695" y="293169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D68335-A1F4-48D1-B0EE-8FEEB1B1E560}"/>
              </a:ext>
            </a:extLst>
          </p:cNvPr>
          <p:cNvSpPr txBox="1"/>
          <p:nvPr/>
        </p:nvSpPr>
        <p:spPr>
          <a:xfrm>
            <a:off x="8443350" y="315200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775DC5-3710-47EC-984A-5AEE318D3EA0}"/>
              </a:ext>
            </a:extLst>
          </p:cNvPr>
          <p:cNvSpPr txBox="1"/>
          <p:nvPr/>
        </p:nvSpPr>
        <p:spPr>
          <a:xfrm>
            <a:off x="8176592" y="3368872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23%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8D0F59-EE20-4699-A207-A688F27E1D13}"/>
              </a:ext>
            </a:extLst>
          </p:cNvPr>
          <p:cNvSpPr txBox="1"/>
          <p:nvPr/>
        </p:nvSpPr>
        <p:spPr>
          <a:xfrm>
            <a:off x="7870990" y="4465622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27%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C37E5B-E2CD-4132-8E9E-C0A06F9B57B9}"/>
              </a:ext>
            </a:extLst>
          </p:cNvPr>
          <p:cNvSpPr txBox="1"/>
          <p:nvPr/>
        </p:nvSpPr>
        <p:spPr>
          <a:xfrm>
            <a:off x="7590177" y="4827060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68B3643-652C-4A95-AE04-4B0168AA3BBE}"/>
              </a:ext>
            </a:extLst>
          </p:cNvPr>
          <p:cNvSpPr txBox="1"/>
          <p:nvPr/>
        </p:nvSpPr>
        <p:spPr>
          <a:xfrm>
            <a:off x="8387017" y="238068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21%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C66FDE-05A2-4538-85A7-E66313FFF435}"/>
              </a:ext>
            </a:extLst>
          </p:cNvPr>
          <p:cNvSpPr txBox="1"/>
          <p:nvPr/>
        </p:nvSpPr>
        <p:spPr>
          <a:xfrm>
            <a:off x="6685325" y="364751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33%</a:t>
            </a:r>
          </a:p>
        </p:txBody>
      </p:sp>
      <p:graphicFrame>
        <p:nvGraphicFramePr>
          <p:cNvPr id="22" name="Tabela 5">
            <a:extLst>
              <a:ext uri="{FF2B5EF4-FFF2-40B4-BE49-F238E27FC236}">
                <a16:creationId xmlns:a16="http://schemas.microsoft.com/office/drawing/2014/main" id="{224E4C45-FDB9-4A57-8356-B835F8CF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0758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9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raça-cor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negras caiu após a pandemia, com muitas oscilações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4F4F795-2D66-4EFC-B23C-B7301D6BB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961882"/>
              </p:ext>
            </p:extLst>
          </p:nvPr>
        </p:nvGraphicFramePr>
        <p:xfrm>
          <a:off x="0" y="1285875"/>
          <a:ext cx="12191999" cy="401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6B6219A8-3B15-474E-9316-A4AC985AEB65}"/>
              </a:ext>
            </a:extLst>
          </p:cNvPr>
          <p:cNvSpPr/>
          <p:nvPr/>
        </p:nvSpPr>
        <p:spPr>
          <a:xfrm>
            <a:off x="7829193" y="424924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B90FF8-8542-463E-9573-5F953025B054}"/>
              </a:ext>
            </a:extLst>
          </p:cNvPr>
          <p:cNvSpPr/>
          <p:nvPr/>
        </p:nvSpPr>
        <p:spPr>
          <a:xfrm>
            <a:off x="11618640" y="424924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(2021),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Objetivo/Metodologia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8EE2FDF-0FF9-4E5E-87A1-D30DE19EC832}"/>
              </a:ext>
            </a:extLst>
          </p:cNvPr>
          <p:cNvSpPr>
            <a:spLocks noGrp="1"/>
          </p:cNvSpPr>
          <p:nvPr/>
        </p:nvSpPr>
        <p:spPr>
          <a:xfrm>
            <a:off x="251792" y="1263379"/>
            <a:ext cx="12192000" cy="480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/>
              <a:t>Objetivo: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Atualizar o perfil das mulheres empreendedoras e sua evolução recente,  com base nas informações                              disponibilizadas nos micro dados da PNADC do IBGE.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Tipo de estudo</a:t>
            </a:r>
            <a:r>
              <a:rPr lang="pt-BR" sz="2000" dirty="0"/>
              <a:t>: processamento e análise de micro dados do IBGE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Período de cobertura</a:t>
            </a:r>
            <a:r>
              <a:rPr lang="pt-BR" sz="2000" dirty="0"/>
              <a:t>: PNADC trimestral (2015 a 2021, com ênfase na última)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Definições básicas</a:t>
            </a:r>
            <a:r>
              <a:rPr lang="pt-BR" sz="2000" dirty="0"/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“DONOS DE NEGÓCIO”</a:t>
            </a:r>
            <a:r>
              <a:rPr lang="pt-BR" sz="1800" dirty="0"/>
              <a:t> = DN= Empreendedor= (Empregadores + Conta Própria)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Empregadores</a:t>
            </a:r>
            <a:r>
              <a:rPr lang="pt-BR" sz="1800" dirty="0"/>
              <a:t>=    aqueles que estão à frente de um empreendimento (com ou sem CNPJ) e que possuem empregados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Conta Própria</a:t>
            </a:r>
            <a:r>
              <a:rPr lang="pt-BR" sz="1800" dirty="0"/>
              <a:t>=     aqueles que estão à frente de um empreendimento (com ou sem CNPJ) e que não possuem empregados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8C08545-EF99-4A2A-86B0-EAA7BC89276C}"/>
              </a:ext>
            </a:extLst>
          </p:cNvPr>
          <p:cNvSpPr/>
          <p:nvPr/>
        </p:nvSpPr>
        <p:spPr>
          <a:xfrm>
            <a:off x="671536" y="4642338"/>
            <a:ext cx="1677768" cy="952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C73FC901-7FB0-478F-BE75-DFF8A04576F1}"/>
              </a:ext>
            </a:extLst>
          </p:cNvPr>
          <p:cNvSpPr/>
          <p:nvPr/>
        </p:nvSpPr>
        <p:spPr>
          <a:xfrm flipV="1">
            <a:off x="1561514" y="5637381"/>
            <a:ext cx="787790" cy="43113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B28458-7FB2-4DB4-997D-311B05FF5350}"/>
              </a:ext>
            </a:extLst>
          </p:cNvPr>
          <p:cNvSpPr txBox="1"/>
          <p:nvPr/>
        </p:nvSpPr>
        <p:spPr>
          <a:xfrm>
            <a:off x="2491613" y="5587257"/>
            <a:ext cx="18569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Indivíduos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05F206-A6DE-4BB1-80FE-1CD4117D4B12}"/>
              </a:ext>
            </a:extLst>
          </p:cNvPr>
          <p:cNvSpPr txBox="1"/>
          <p:nvPr/>
        </p:nvSpPr>
        <p:spPr>
          <a:xfrm>
            <a:off x="209871" y="4642339"/>
            <a:ext cx="461665" cy="9522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/>
              <a:t>IBGE</a:t>
            </a:r>
          </a:p>
        </p:txBody>
      </p:sp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CB5C1C3-2236-44D7-823E-93CAA4C2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81078"/>
              </p:ext>
            </p:extLst>
          </p:nvPr>
        </p:nvGraphicFramePr>
        <p:xfrm>
          <a:off x="0" y="1345405"/>
          <a:ext cx="12192000" cy="416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raça-cor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negros caiu após a pandemia, mas já se recuperou quase totalmente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B6219A8-3B15-474E-9316-A4AC985AEB65}"/>
              </a:ext>
            </a:extLst>
          </p:cNvPr>
          <p:cNvSpPr/>
          <p:nvPr/>
        </p:nvSpPr>
        <p:spPr>
          <a:xfrm>
            <a:off x="7972068" y="451412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B90FF8-8542-463E-9573-5F953025B054}"/>
              </a:ext>
            </a:extLst>
          </p:cNvPr>
          <p:cNvSpPr/>
          <p:nvPr/>
        </p:nvSpPr>
        <p:spPr>
          <a:xfrm>
            <a:off x="11684261" y="4530892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24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negras no total de mulheres DN (UF)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9C42E2-3204-4EAD-B47B-41CDB8E5663E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C5617F9A-B787-4F55-A693-6852309A85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81847823"/>
                  </p:ext>
                </p:extLst>
              </p:nvPr>
            </p:nvGraphicFramePr>
            <p:xfrm>
              <a:off x="1905000" y="1192696"/>
              <a:ext cx="7928110" cy="5065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C5617F9A-B787-4F55-A693-6852309A85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000" y="1192696"/>
                <a:ext cx="7928110" cy="5065422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A4F692-26B8-46D8-AE78-C1E57DE8D06D}"/>
              </a:ext>
            </a:extLst>
          </p:cNvPr>
          <p:cNvSpPr txBox="1"/>
          <p:nvPr/>
        </p:nvSpPr>
        <p:spPr>
          <a:xfrm>
            <a:off x="8056517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66%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D7468B0-A4D9-42EA-88B2-2C93E96ADCE4}"/>
              </a:ext>
            </a:extLst>
          </p:cNvPr>
          <p:cNvSpPr txBox="1"/>
          <p:nvPr/>
        </p:nvSpPr>
        <p:spPr>
          <a:xfrm>
            <a:off x="8129878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64%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B5B6D9-CC13-4FBE-BFC2-793072E86208}"/>
              </a:ext>
            </a:extLst>
          </p:cNvPr>
          <p:cNvSpPr txBox="1"/>
          <p:nvPr/>
        </p:nvSpPr>
        <p:spPr>
          <a:xfrm>
            <a:off x="8032533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73%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A68DE0A-C1EE-4FE0-B5AA-BA71770ADA73}"/>
              </a:ext>
            </a:extLst>
          </p:cNvPr>
          <p:cNvSpPr txBox="1"/>
          <p:nvPr/>
        </p:nvSpPr>
        <p:spPr>
          <a:xfrm>
            <a:off x="7765775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77%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9B97043-2E28-4847-8A2D-D74B02567602}"/>
              </a:ext>
            </a:extLst>
          </p:cNvPr>
          <p:cNvSpPr txBox="1"/>
          <p:nvPr/>
        </p:nvSpPr>
        <p:spPr>
          <a:xfrm>
            <a:off x="7460173" y="453188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55%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76B78B3-92E0-4997-B864-D27548B1D21D}"/>
              </a:ext>
            </a:extLst>
          </p:cNvPr>
          <p:cNvSpPr txBox="1"/>
          <p:nvPr/>
        </p:nvSpPr>
        <p:spPr>
          <a:xfrm>
            <a:off x="7179360" y="489332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C2FEB72-65A1-4605-8875-5D343BCD3856}"/>
              </a:ext>
            </a:extLst>
          </p:cNvPr>
          <p:cNvSpPr txBox="1"/>
          <p:nvPr/>
        </p:nvSpPr>
        <p:spPr>
          <a:xfrm>
            <a:off x="7976200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56%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DB1864A-B783-46A8-AE6B-60320E839026}"/>
              </a:ext>
            </a:extLst>
          </p:cNvPr>
          <p:cNvSpPr txBox="1"/>
          <p:nvPr/>
        </p:nvSpPr>
        <p:spPr>
          <a:xfrm>
            <a:off x="6280733" y="3642946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58%</a:t>
            </a:r>
          </a:p>
        </p:txBody>
      </p:sp>
      <p:graphicFrame>
        <p:nvGraphicFramePr>
          <p:cNvPr id="31" name="Tabela 5">
            <a:extLst>
              <a:ext uri="{FF2B5EF4-FFF2-40B4-BE49-F238E27FC236}">
                <a16:creationId xmlns:a16="http://schemas.microsoft.com/office/drawing/2014/main" id="{3DC083C7-DB38-4B11-8F4A-2A459DA34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3113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9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CB14F1C-EB8D-4E41-AC7D-41890811E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52147"/>
              </p:ext>
            </p:extLst>
          </p:nvPr>
        </p:nvGraphicFramePr>
        <p:xfrm>
          <a:off x="0" y="1369218"/>
          <a:ext cx="12191999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Chefes de Domicílio/DN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tendência de longo prazo é de aumento da proporção de mulheres DN que são Chefes e Domicílio</a:t>
            </a:r>
          </a:p>
          <a:p>
            <a:pPr algn="ctr"/>
            <a:r>
              <a:rPr lang="pt-BR" dirty="0"/>
              <a:t>E redução da proporção de homens DN que são Chefes de Domicílio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74F5670-1C19-491A-95B6-04F4455DF573}"/>
              </a:ext>
            </a:extLst>
          </p:cNvPr>
          <p:cNvSpPr/>
          <p:nvPr/>
        </p:nvSpPr>
        <p:spPr>
          <a:xfrm>
            <a:off x="6758609" y="4475578"/>
            <a:ext cx="344556" cy="6662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9964F18-3FAE-43FA-9866-4B7B9F8842E5}"/>
              </a:ext>
            </a:extLst>
          </p:cNvPr>
          <p:cNvSpPr/>
          <p:nvPr/>
        </p:nvSpPr>
        <p:spPr>
          <a:xfrm>
            <a:off x="11668542" y="4521962"/>
            <a:ext cx="344556" cy="6662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38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posição no domicílio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As mulheres DN são cada vez menos “cônjuges” e cada vez mais “Chefes de Domicílio”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713E0DC-8F05-4A56-B978-732008824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03771"/>
              </p:ext>
            </p:extLst>
          </p:nvPr>
        </p:nvGraphicFramePr>
        <p:xfrm>
          <a:off x="0" y="1116159"/>
          <a:ext cx="12192000" cy="433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15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posição no domicílio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683420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Os homens DN são cada vez menos “Chefes de Domicílio” e cada vez mais “cônjuges”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3502046-67A1-4A70-93B0-F004BD542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40117"/>
              </p:ext>
            </p:extLst>
          </p:nvPr>
        </p:nvGraphicFramePr>
        <p:xfrm>
          <a:off x="-114300" y="1120378"/>
          <a:ext cx="12306300" cy="461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54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são Chefes de Domicílio (UF)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7A0B86-5EDB-40A6-9EC7-19C89BDAB5D3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8D0391F0-5197-41CB-9C52-9903B5330E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2734069"/>
                  </p:ext>
                </p:extLst>
              </p:nvPr>
            </p:nvGraphicFramePr>
            <p:xfrm>
              <a:off x="2491408" y="1152938"/>
              <a:ext cx="7712765" cy="52149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8D0391F0-5197-41CB-9C52-9903B5330E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1408" y="1152938"/>
                <a:ext cx="7712765" cy="521494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FD530F3-B4C9-4522-BC9E-2D32ABB29C23}"/>
              </a:ext>
            </a:extLst>
          </p:cNvPr>
          <p:cNvSpPr txBox="1"/>
          <p:nvPr/>
        </p:nvSpPr>
        <p:spPr>
          <a:xfrm>
            <a:off x="8745630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673C8F-3F13-4597-9224-6930DFC3A8A3}"/>
              </a:ext>
            </a:extLst>
          </p:cNvPr>
          <p:cNvSpPr txBox="1"/>
          <p:nvPr/>
        </p:nvSpPr>
        <p:spPr>
          <a:xfrm>
            <a:off x="8818991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4CB4A5-0D62-48D9-9293-93C756F9E24C}"/>
              </a:ext>
            </a:extLst>
          </p:cNvPr>
          <p:cNvSpPr txBox="1"/>
          <p:nvPr/>
        </p:nvSpPr>
        <p:spPr>
          <a:xfrm>
            <a:off x="8721646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BC8877-1AC0-4729-B425-48FA4DEAA502}"/>
              </a:ext>
            </a:extLst>
          </p:cNvPr>
          <p:cNvSpPr txBox="1"/>
          <p:nvPr/>
        </p:nvSpPr>
        <p:spPr>
          <a:xfrm>
            <a:off x="8454888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799654-F1D2-4577-A8F9-3CAB8B4EA6FE}"/>
              </a:ext>
            </a:extLst>
          </p:cNvPr>
          <p:cNvSpPr txBox="1"/>
          <p:nvPr/>
        </p:nvSpPr>
        <p:spPr>
          <a:xfrm>
            <a:off x="7904923" y="4410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3E8224-CE22-4527-8A81-34C939E017C8}"/>
              </a:ext>
            </a:extLst>
          </p:cNvPr>
          <p:cNvSpPr txBox="1"/>
          <p:nvPr/>
        </p:nvSpPr>
        <p:spPr>
          <a:xfrm>
            <a:off x="8665313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E0E874-A881-4AD8-A4A5-0A2DEA5A282D}"/>
              </a:ext>
            </a:extLst>
          </p:cNvPr>
          <p:cNvSpPr txBox="1"/>
          <p:nvPr/>
        </p:nvSpPr>
        <p:spPr>
          <a:xfrm>
            <a:off x="7633254" y="479303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0C331D-D275-4E7B-86C1-D3E51932D0FE}"/>
              </a:ext>
            </a:extLst>
          </p:cNvPr>
          <p:cNvSpPr txBox="1"/>
          <p:nvPr/>
        </p:nvSpPr>
        <p:spPr>
          <a:xfrm>
            <a:off x="6765237" y="365348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graphicFrame>
        <p:nvGraphicFramePr>
          <p:cNvPr id="19" name="Tabela 5">
            <a:extLst>
              <a:ext uri="{FF2B5EF4-FFF2-40B4-BE49-F238E27FC236}">
                <a16:creationId xmlns:a16="http://schemas.microsoft.com/office/drawing/2014/main" id="{5DEEB319-5E16-485A-8F07-FAD91C00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0536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4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DN que ganha até 1 SM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comparação do IV </a:t>
            </a:r>
            <a:r>
              <a:rPr lang="pt-BR" dirty="0" err="1"/>
              <a:t>trim</a:t>
            </a:r>
            <a:r>
              <a:rPr lang="pt-BR" dirty="0"/>
              <a:t> 21 com IV </a:t>
            </a:r>
            <a:r>
              <a:rPr lang="pt-BR" dirty="0" err="1"/>
              <a:t>trim</a:t>
            </a:r>
            <a:r>
              <a:rPr lang="pt-BR" dirty="0"/>
              <a:t> 19, aumentou a proporção dos que ganham até 1 SM, </a:t>
            </a:r>
          </a:p>
          <a:p>
            <a:pPr algn="ctr"/>
            <a:r>
              <a:rPr lang="pt-BR" dirty="0"/>
              <a:t>tanto para mulheres DN, como para homens DN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44C4E96-4164-438E-8E70-486703F53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722719"/>
              </p:ext>
            </p:extLst>
          </p:nvPr>
        </p:nvGraphicFramePr>
        <p:xfrm>
          <a:off x="0" y="1126454"/>
          <a:ext cx="12192000" cy="439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8831474-F5EF-474F-BD9C-B76F84B770A1}"/>
              </a:ext>
            </a:extLst>
          </p:cNvPr>
          <p:cNvSpPr/>
          <p:nvPr/>
        </p:nvSpPr>
        <p:spPr>
          <a:xfrm>
            <a:off x="7672031" y="445768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AACC35-E302-4B09-8624-A2D2E49E8DF2}"/>
              </a:ext>
            </a:extLst>
          </p:cNvPr>
          <p:cNvSpPr/>
          <p:nvPr/>
        </p:nvSpPr>
        <p:spPr>
          <a:xfrm>
            <a:off x="11652782" y="437863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32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4FB34D-E296-4C9D-97A2-B24CCF839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08769"/>
              </p:ext>
            </p:extLst>
          </p:nvPr>
        </p:nvGraphicFramePr>
        <p:xfrm>
          <a:off x="0" y="1126454"/>
          <a:ext cx="12192000" cy="425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de rendimento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com até 1 SM passou de 47% para 54%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35979" y="432647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752992" y="428377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01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de rendimento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11841950" y="4370133"/>
            <a:ext cx="357187" cy="689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B9305E-04A3-4265-9083-8A8EBEB85160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com até 1 SM passou de 33% para 40%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8B94961-78DC-412B-867F-39D9AE3ED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568073"/>
              </p:ext>
            </p:extLst>
          </p:nvPr>
        </p:nvGraphicFramePr>
        <p:xfrm>
          <a:off x="0" y="1221974"/>
          <a:ext cx="12192000" cy="415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A14F2062-EA0F-4A29-85BD-DAF701EECD73}"/>
              </a:ext>
            </a:extLst>
          </p:cNvPr>
          <p:cNvSpPr/>
          <p:nvPr/>
        </p:nvSpPr>
        <p:spPr>
          <a:xfrm>
            <a:off x="7767281" y="4370133"/>
            <a:ext cx="357187" cy="689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2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ganham até 1 SM (UF)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744C21-4F3B-40FB-AB99-E75891BBE9E6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Gráfico 13">
                <a:extLst>
                  <a:ext uri="{FF2B5EF4-FFF2-40B4-BE49-F238E27FC236}">
                    <a16:creationId xmlns:a16="http://schemas.microsoft.com/office/drawing/2014/main" id="{48468DFF-9C13-44A5-BE07-C10DE117E4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38589454"/>
                  </p:ext>
                </p:extLst>
              </p:nvPr>
            </p:nvGraphicFramePr>
            <p:xfrm>
              <a:off x="1904998" y="1300163"/>
              <a:ext cx="8047385" cy="49579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48468DFF-9C13-44A5-BE07-C10DE117E4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998" y="1300163"/>
                <a:ext cx="8047385" cy="495795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24DC9B-127B-4962-B176-1E77CA22D45A}"/>
              </a:ext>
            </a:extLst>
          </p:cNvPr>
          <p:cNvSpPr txBox="1"/>
          <p:nvPr/>
        </p:nvSpPr>
        <p:spPr>
          <a:xfrm>
            <a:off x="8202291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F766A2-27CC-43BF-A4E7-789E5F88C1BE}"/>
              </a:ext>
            </a:extLst>
          </p:cNvPr>
          <p:cNvSpPr txBox="1"/>
          <p:nvPr/>
        </p:nvSpPr>
        <p:spPr>
          <a:xfrm>
            <a:off x="8275652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72%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195595-59F4-4DC4-892C-59CF18F6291C}"/>
              </a:ext>
            </a:extLst>
          </p:cNvPr>
          <p:cNvSpPr txBox="1"/>
          <p:nvPr/>
        </p:nvSpPr>
        <p:spPr>
          <a:xfrm>
            <a:off x="8178307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74%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AE50FF-008E-4CB5-A26B-1F0E71C9BF3B}"/>
              </a:ext>
            </a:extLst>
          </p:cNvPr>
          <p:cNvSpPr txBox="1"/>
          <p:nvPr/>
        </p:nvSpPr>
        <p:spPr>
          <a:xfrm>
            <a:off x="7911549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75%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C519C6-45F0-4AD9-B704-C9839A14DD60}"/>
              </a:ext>
            </a:extLst>
          </p:cNvPr>
          <p:cNvSpPr txBox="1"/>
          <p:nvPr/>
        </p:nvSpPr>
        <p:spPr>
          <a:xfrm>
            <a:off x="7361584" y="4410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D972F4-D1F4-4E91-81F0-0530E8D91DAF}"/>
              </a:ext>
            </a:extLst>
          </p:cNvPr>
          <p:cNvSpPr txBox="1"/>
          <p:nvPr/>
        </p:nvSpPr>
        <p:spPr>
          <a:xfrm>
            <a:off x="8121974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61%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3147326-C831-4BA3-86B9-71DC3C3E09F4}"/>
              </a:ext>
            </a:extLst>
          </p:cNvPr>
          <p:cNvSpPr txBox="1"/>
          <p:nvPr/>
        </p:nvSpPr>
        <p:spPr>
          <a:xfrm>
            <a:off x="6356921" y="3628776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10E7B21-65DF-42AA-8523-954C0316FABE}"/>
              </a:ext>
            </a:extLst>
          </p:cNvPr>
          <p:cNvSpPr txBox="1"/>
          <p:nvPr/>
        </p:nvSpPr>
        <p:spPr>
          <a:xfrm>
            <a:off x="7162802" y="478637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48%</a:t>
            </a:r>
          </a:p>
        </p:txBody>
      </p:sp>
      <p:graphicFrame>
        <p:nvGraphicFramePr>
          <p:cNvPr id="23" name="Tabela 5">
            <a:extLst>
              <a:ext uri="{FF2B5EF4-FFF2-40B4-BE49-F238E27FC236}">
                <a16:creationId xmlns:a16="http://schemas.microsoft.com/office/drawing/2014/main" id="{268A9038-F154-4555-A417-5867D6EEC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791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(2021),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Principais resultados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8EE2FDF-0FF9-4E5E-87A1-D30DE19EC832}"/>
              </a:ext>
            </a:extLst>
          </p:cNvPr>
          <p:cNvSpPr>
            <a:spLocks noGrp="1"/>
          </p:cNvSpPr>
          <p:nvPr/>
        </p:nvSpPr>
        <p:spPr>
          <a:xfrm>
            <a:off x="776494" y="1274079"/>
            <a:ext cx="11786567" cy="480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No IV trim. 2021 haviam 10,1 milhões de mulheres Donas de Negócio (1/3 do total de DN)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Apresentaram maior queda na pandemia e recuperação mais lenta (foi pior entre mulheres negras)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Aumentou a proporção de mulheres que são Conta Própria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Aumentou a proporção de mulheres que são Chefes de Domicílio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Mas entre as “Empregadoras”, aumentou a faixa que tem de 6 a 10 empregados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O sudeste concentra 44% dessas mulheres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As mulheres Donas de Negócio (comparado aos homens):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Têm maior grau de escolaridade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São mais jovens e ganham menos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mais sozinhas (Conta Própria)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menos horas no negócio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Estão há menos tempo na atividade atual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Empregam menos (é menor proporção de empregadoras)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Têm estruturas de negócio mais simples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mais no setor de serviços (destaque: alojamento e alimentação)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Mas aumentaram sua presença no setor de informação 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3629167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AD612E9-7955-4F9A-A4F5-3D5678326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06598"/>
              </p:ext>
            </p:extLst>
          </p:nvPr>
        </p:nvGraphicFramePr>
        <p:xfrm>
          <a:off x="0" y="1283394"/>
          <a:ext cx="12192000" cy="40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horas trabalhadas na semana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reduziu sensivelmente as horas trabalhadas por semana, mas a proporção das mulheres que trabalham de 40 até 45 </a:t>
            </a:r>
            <a:r>
              <a:rPr lang="pt-BR" dirty="0" err="1"/>
              <a:t>hs</a:t>
            </a:r>
            <a:r>
              <a:rPr lang="pt-BR" dirty="0"/>
              <a:t> já supera o período </a:t>
            </a:r>
            <a:r>
              <a:rPr lang="pt-BR" dirty="0" err="1"/>
              <a:t>pré</a:t>
            </a:r>
            <a:r>
              <a:rPr lang="pt-BR" dirty="0"/>
              <a:t>-pandemia (26 x 30%)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53018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22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D5CC586-53AF-4838-B3ED-1036C1351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712907"/>
              </p:ext>
            </p:extLst>
          </p:nvPr>
        </p:nvGraphicFramePr>
        <p:xfrm>
          <a:off x="0" y="1105340"/>
          <a:ext cx="12192000" cy="42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horas trabalhadas na semana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reduziu sensivelmente as horas trabalhadas por semana, mas a proporção de homens que trabalham de 40 até 45 </a:t>
            </a:r>
            <a:r>
              <a:rPr lang="pt-BR" dirty="0" err="1"/>
              <a:t>hs</a:t>
            </a:r>
            <a:r>
              <a:rPr lang="pt-BR" dirty="0"/>
              <a:t> já supera o período </a:t>
            </a:r>
            <a:r>
              <a:rPr lang="pt-BR" dirty="0" err="1"/>
              <a:t>pré</a:t>
            </a:r>
            <a:r>
              <a:rPr lang="pt-BR" dirty="0"/>
              <a:t>-pandemia (38% x 40%)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53018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438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732723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trabalham menos de 40 </a:t>
            </a:r>
            <a:r>
              <a:rPr lang="pt-BR" sz="2400" b="1" dirty="0" err="1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hs</a:t>
            </a:r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/semana (UF)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3A9868-FED2-42CC-BC4E-15766EAD7EB7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A2AB3398-6496-41F2-B39B-38D00468744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9960706"/>
                  </p:ext>
                </p:extLst>
              </p:nvPr>
            </p:nvGraphicFramePr>
            <p:xfrm>
              <a:off x="2027583" y="1060174"/>
              <a:ext cx="8256104" cy="51020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A2AB3398-6496-41F2-B39B-38D004687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7583" y="1060174"/>
                <a:ext cx="8256104" cy="510208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128476-DAE5-4725-929A-29A6F8804FF8}"/>
              </a:ext>
            </a:extLst>
          </p:cNvPr>
          <p:cNvSpPr txBox="1"/>
          <p:nvPr/>
        </p:nvSpPr>
        <p:spPr>
          <a:xfrm>
            <a:off x="8427576" y="265584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7563CC-9CC4-4B02-820B-0BCC9E9BB414}"/>
              </a:ext>
            </a:extLst>
          </p:cNvPr>
          <p:cNvSpPr txBox="1"/>
          <p:nvPr/>
        </p:nvSpPr>
        <p:spPr>
          <a:xfrm>
            <a:off x="8500937" y="289193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A64822-756F-4141-94BB-5234A7C862C4}"/>
              </a:ext>
            </a:extLst>
          </p:cNvPr>
          <p:cNvSpPr txBox="1"/>
          <p:nvPr/>
        </p:nvSpPr>
        <p:spPr>
          <a:xfrm>
            <a:off x="8403592" y="311224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BD6BA1A-6B0E-47AD-97A9-B019AD7B433B}"/>
              </a:ext>
            </a:extLst>
          </p:cNvPr>
          <p:cNvSpPr txBox="1"/>
          <p:nvPr/>
        </p:nvSpPr>
        <p:spPr>
          <a:xfrm>
            <a:off x="8136834" y="3329116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58%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ED9438D-8E25-454C-B9C5-F9E035624F4C}"/>
              </a:ext>
            </a:extLst>
          </p:cNvPr>
          <p:cNvSpPr txBox="1"/>
          <p:nvPr/>
        </p:nvSpPr>
        <p:spPr>
          <a:xfrm>
            <a:off x="8347259" y="234092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56%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7EC1F2-D994-4540-BC0C-C22ABB015842}"/>
              </a:ext>
            </a:extLst>
          </p:cNvPr>
          <p:cNvSpPr txBox="1"/>
          <p:nvPr/>
        </p:nvSpPr>
        <p:spPr>
          <a:xfrm>
            <a:off x="6539945" y="34919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49%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774DF1-5B51-484D-83C9-01A6B65C96D4}"/>
              </a:ext>
            </a:extLst>
          </p:cNvPr>
          <p:cNvSpPr txBox="1"/>
          <p:nvPr/>
        </p:nvSpPr>
        <p:spPr>
          <a:xfrm>
            <a:off x="7686260" y="420361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2784CD-5CC0-4F47-9B0A-5E4ADADE4F69}"/>
              </a:ext>
            </a:extLst>
          </p:cNvPr>
          <p:cNvSpPr txBox="1"/>
          <p:nvPr/>
        </p:nvSpPr>
        <p:spPr>
          <a:xfrm>
            <a:off x="7414591" y="464770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50%</a:t>
            </a:r>
          </a:p>
        </p:txBody>
      </p:sp>
      <p:graphicFrame>
        <p:nvGraphicFramePr>
          <p:cNvPr id="24" name="Tabela 5">
            <a:extLst>
              <a:ext uri="{FF2B5EF4-FFF2-40B4-BE49-F238E27FC236}">
                <a16:creationId xmlns:a16="http://schemas.microsoft.com/office/drawing/2014/main" id="{6081A2D9-FBDD-48E0-89FD-03D59A40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0717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8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D72EEE6-2850-4D86-9769-10933D789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266419"/>
              </p:ext>
            </p:extLst>
          </p:nvPr>
        </p:nvGraphicFramePr>
        <p:xfrm>
          <a:off x="0" y="1243013"/>
          <a:ext cx="12192000" cy="446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tempo na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132523" y="5704357"/>
            <a:ext cx="1156312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Mulheres estão há menos tempo na atividade empreendedora: 25% têm menos de 2 anos na atividade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77220" y="4728585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5728" y="468572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37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ED338FA-6886-4FCF-AE05-8528D6B17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30099"/>
              </p:ext>
            </p:extLst>
          </p:nvPr>
        </p:nvGraphicFramePr>
        <p:xfrm>
          <a:off x="0" y="1071564"/>
          <a:ext cx="12192000" cy="441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tempo na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Homens estão há mais tempo na atividade empreendedora: 80% têm 2 anos ou mais na atividade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1485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5729" y="451485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081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C7CE81-12B8-44DA-8FDD-DB308031F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04277"/>
              </p:ext>
            </p:extLst>
          </p:nvPr>
        </p:nvGraphicFramePr>
        <p:xfrm>
          <a:off x="92765" y="1283393"/>
          <a:ext cx="12099235" cy="413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etária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Mulheres DN são relativamente mais jovens: 1 em cada 3 têm até 34 anos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449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39449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8EEFF3-76F9-45B8-9738-A7CB07032133}"/>
              </a:ext>
            </a:extLst>
          </p:cNvPr>
          <p:cNvSpPr txBox="1"/>
          <p:nvPr/>
        </p:nvSpPr>
        <p:spPr>
          <a:xfrm>
            <a:off x="10916816" y="614363"/>
            <a:ext cx="1275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Em revisão</a:t>
            </a:r>
          </a:p>
        </p:txBody>
      </p:sp>
    </p:spTree>
    <p:extLst>
      <p:ext uri="{BB962C8B-B14F-4D97-AF65-F5344CB8AC3E}">
        <p14:creationId xmlns:p14="http://schemas.microsoft.com/office/powerpoint/2010/main" val="2339532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E3EFC93-9199-419F-8691-BCFFCF38B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47310"/>
              </p:ext>
            </p:extLst>
          </p:nvPr>
        </p:nvGraphicFramePr>
        <p:xfrm>
          <a:off x="0" y="1283392"/>
          <a:ext cx="12192000" cy="424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etária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Homens DN são relativamente mais jovens: 1 em cada 4 têm 55 anos ou mais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6359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56359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7FC18D-D858-4733-B68F-04C31ED23270}"/>
              </a:ext>
            </a:extLst>
          </p:cNvPr>
          <p:cNvSpPr txBox="1"/>
          <p:nvPr/>
        </p:nvSpPr>
        <p:spPr>
          <a:xfrm>
            <a:off x="10916816" y="614363"/>
            <a:ext cx="1275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Em revisão</a:t>
            </a:r>
          </a:p>
        </p:txBody>
      </p:sp>
    </p:spTree>
    <p:extLst>
      <p:ext uri="{BB962C8B-B14F-4D97-AF65-F5344CB8AC3E}">
        <p14:creationId xmlns:p14="http://schemas.microsoft.com/office/powerpoint/2010/main" val="1541031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F790085-76A8-4DF1-B047-F1BC914BD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823543"/>
              </p:ext>
            </p:extLst>
          </p:nvPr>
        </p:nvGraphicFramePr>
        <p:xfrm>
          <a:off x="0" y="1283394"/>
          <a:ext cx="12191999" cy="424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setor de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50% das mulheres DN e 28% estão , respectivamente, nos setores de serviços e comércio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6359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56359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9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5A9FF0-F460-4F37-82D7-AC94083BB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49292"/>
              </p:ext>
            </p:extLst>
          </p:nvPr>
        </p:nvGraphicFramePr>
        <p:xfrm>
          <a:off x="0" y="1157288"/>
          <a:ext cx="12191999" cy="414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setor de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35% dos homens DN e 21% estão, respectivamente, nos setores de serviços e construção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20705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567246" y="434927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2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trabalham no setor de serviços (UF)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9ADC6B-BAC9-4748-BD6D-31252F2B7A7F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6B4CB3AB-5047-4A3B-9BD1-A0A8147281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7801883"/>
                  </p:ext>
                </p:extLst>
              </p:nvPr>
            </p:nvGraphicFramePr>
            <p:xfrm>
              <a:off x="1905000" y="1152939"/>
              <a:ext cx="8166100" cy="524286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6B4CB3AB-5047-4A3B-9BD1-A0A8147281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000" y="1152939"/>
                <a:ext cx="8166100" cy="524286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AFA5FA-27F8-4556-B258-B978481E6ECE}"/>
              </a:ext>
            </a:extLst>
          </p:cNvPr>
          <p:cNvSpPr txBox="1"/>
          <p:nvPr/>
        </p:nvSpPr>
        <p:spPr>
          <a:xfrm>
            <a:off x="8348064" y="274860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AD075F-362A-451A-ADBF-F890FD70D0C0}"/>
              </a:ext>
            </a:extLst>
          </p:cNvPr>
          <p:cNvSpPr txBox="1"/>
          <p:nvPr/>
        </p:nvSpPr>
        <p:spPr>
          <a:xfrm>
            <a:off x="8421425" y="298470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4B9E29-B5E1-409D-9FBC-556FAB169D22}"/>
              </a:ext>
            </a:extLst>
          </p:cNvPr>
          <p:cNvSpPr txBox="1"/>
          <p:nvPr/>
        </p:nvSpPr>
        <p:spPr>
          <a:xfrm>
            <a:off x="8324080" y="320501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564341-815A-4D0A-BD2C-174B74AD805F}"/>
              </a:ext>
            </a:extLst>
          </p:cNvPr>
          <p:cNvSpPr txBox="1"/>
          <p:nvPr/>
        </p:nvSpPr>
        <p:spPr>
          <a:xfrm>
            <a:off x="8057322" y="34218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E460A3-D6D4-4845-8E83-CEA689A88E78}"/>
              </a:ext>
            </a:extLst>
          </p:cNvPr>
          <p:cNvSpPr txBox="1"/>
          <p:nvPr/>
        </p:nvSpPr>
        <p:spPr>
          <a:xfrm>
            <a:off x="8267747" y="243369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54%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235AAF-082C-4914-A892-058A961949D9}"/>
              </a:ext>
            </a:extLst>
          </p:cNvPr>
          <p:cNvSpPr txBox="1"/>
          <p:nvPr/>
        </p:nvSpPr>
        <p:spPr>
          <a:xfrm>
            <a:off x="7513984" y="441007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53%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87512D-5CFE-4DA4-876D-1C1F364B60A2}"/>
              </a:ext>
            </a:extLst>
          </p:cNvPr>
          <p:cNvSpPr txBox="1"/>
          <p:nvPr/>
        </p:nvSpPr>
        <p:spPr>
          <a:xfrm>
            <a:off x="7242315" y="48948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65%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97942E-7A4B-47EC-AB37-7CEFB1350A5A}"/>
              </a:ext>
            </a:extLst>
          </p:cNvPr>
          <p:cNvSpPr txBox="1"/>
          <p:nvPr/>
        </p:nvSpPr>
        <p:spPr>
          <a:xfrm>
            <a:off x="6421084" y="369148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60%</a:t>
            </a: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38D6A3CB-C38B-4CD7-9148-264A992D9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27222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6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26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Donas de Negócio (DN)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94EB06E-1CA6-400D-B872-5E74D136F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03380"/>
              </p:ext>
            </p:extLst>
          </p:nvPr>
        </p:nvGraphicFramePr>
        <p:xfrm>
          <a:off x="159025" y="1192696"/>
          <a:ext cx="11751759" cy="430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8DAF2A-BA41-4460-8466-C52EFA0BDBB0}"/>
              </a:ext>
            </a:extLst>
          </p:cNvPr>
          <p:cNvSpPr txBox="1"/>
          <p:nvPr/>
        </p:nvSpPr>
        <p:spPr>
          <a:xfrm>
            <a:off x="419002" y="5383766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levou à queda das mulheres DN em número e </a:t>
            </a:r>
            <a:r>
              <a:rPr lang="pt-BR" b="1" u="sng" dirty="0"/>
              <a:t>queda</a:t>
            </a:r>
            <a:r>
              <a:rPr lang="pt-BR" dirty="0"/>
              <a:t> do % no total de DN (II </a:t>
            </a:r>
            <a:r>
              <a:rPr lang="pt-BR" dirty="0" err="1"/>
              <a:t>trim</a:t>
            </a:r>
            <a:r>
              <a:rPr lang="pt-BR" dirty="0"/>
              <a:t> 20).</a:t>
            </a:r>
          </a:p>
          <a:p>
            <a:pPr algn="ctr"/>
            <a:r>
              <a:rPr lang="pt-BR" dirty="0"/>
              <a:t>No IV </a:t>
            </a:r>
            <a:r>
              <a:rPr lang="pt-BR" dirty="0" err="1"/>
              <a:t>trim</a:t>
            </a:r>
            <a:r>
              <a:rPr lang="pt-BR" dirty="0"/>
              <a:t> 21, apesar da recuperação em número, o % no total de DN ainda não retornou ao nível do IV </a:t>
            </a:r>
            <a:r>
              <a:rPr lang="pt-BR" dirty="0" err="1"/>
              <a:t>trim</a:t>
            </a:r>
            <a:r>
              <a:rPr lang="pt-BR" dirty="0"/>
              <a:t> 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C9BEE1-B3C2-4ED9-9C9D-35029F4DFD84}"/>
              </a:ext>
            </a:extLst>
          </p:cNvPr>
          <p:cNvSpPr/>
          <p:nvPr/>
        </p:nvSpPr>
        <p:spPr>
          <a:xfrm>
            <a:off x="7458071" y="448627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432912F-C356-4774-8F22-62D7CBCABB39}"/>
              </a:ext>
            </a:extLst>
          </p:cNvPr>
          <p:cNvSpPr/>
          <p:nvPr/>
        </p:nvSpPr>
        <p:spPr>
          <a:xfrm>
            <a:off x="10644200" y="450056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870A850-BD3C-434C-8C1F-BECE36192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38785"/>
              </p:ext>
            </p:extLst>
          </p:nvPr>
        </p:nvGraphicFramePr>
        <p:xfrm>
          <a:off x="0" y="1077434"/>
          <a:ext cx="12192000" cy="44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segmento no SETOR de SERVIÇOS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 aumentado a participação de mulheres DN em “serv. Informação/comum.” e “educação”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3266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338646" y="453266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76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9B6CC3D-E639-4631-ACAB-C60CF9B93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99586"/>
              </p:ext>
            </p:extLst>
          </p:nvPr>
        </p:nvGraphicFramePr>
        <p:xfrm>
          <a:off x="0" y="1283393"/>
          <a:ext cx="12192000" cy="424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segmento no SETOR de SERVIÇOS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 caído a participação de homens DN em “alojamento e alimentação”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3266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2758" y="4601747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26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A5C7EF-D1FA-4E48-9DA3-AA4B22647E26}"/>
              </a:ext>
            </a:extLst>
          </p:cNvPr>
          <p:cNvSpPr txBox="1"/>
          <p:nvPr/>
        </p:nvSpPr>
        <p:spPr>
          <a:xfrm>
            <a:off x="1315617" y="533158"/>
            <a:ext cx="32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Realização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4431" y="2029841"/>
            <a:ext cx="385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</a:rPr>
              <a:t>Esta pesquisa é um produto da </a:t>
            </a:r>
            <a:r>
              <a:rPr lang="pt-BR" sz="2000" b="1" dirty="0">
                <a:solidFill>
                  <a:schemeClr val="bg1"/>
                </a:solidFill>
              </a:rPr>
              <a:t>Unidade de Gestão Estratégica e Inteligência</a:t>
            </a:r>
            <a:r>
              <a:rPr lang="pt-BR" sz="2000" dirty="0">
                <a:solidFill>
                  <a:schemeClr val="bg1"/>
                </a:solidFill>
              </a:rPr>
              <a:t> 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Soluções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79244" y="1660509"/>
            <a:ext cx="30471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dirty="0">
                <a:solidFill>
                  <a:schemeClr val="bg1"/>
                </a:solidFill>
              </a:rPr>
              <a:t>Marco Aurélio </a:t>
            </a:r>
            <a:r>
              <a:rPr lang="pt-BR" dirty="0" err="1">
                <a:solidFill>
                  <a:schemeClr val="bg1"/>
                </a:solidFill>
              </a:rPr>
              <a:t>Bedê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rgbClr val="FFFF00"/>
                </a:solidFill>
              </a:rPr>
              <a:t>marco.bede@sebrae.com.br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Tomaz Back Carrijo</a:t>
            </a:r>
          </a:p>
          <a:p>
            <a:r>
              <a:rPr lang="pt-BR" sz="1600" dirty="0">
                <a:solidFill>
                  <a:srgbClr val="FFFF00"/>
                </a:solidFill>
              </a:rPr>
              <a:t>tomaz.carrijo@sebrae.com.br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Felipe Marcel Neves</a:t>
            </a:r>
          </a:p>
          <a:p>
            <a:r>
              <a:rPr lang="pt-BR" sz="1600" dirty="0">
                <a:solidFill>
                  <a:srgbClr val="FFFF00"/>
                </a:solidFill>
              </a:rPr>
              <a:t>quali.felipe@sebrae.com.br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Equipe Unidade de Soluções</a:t>
            </a:r>
          </a:p>
          <a:p>
            <a:r>
              <a:rPr lang="pt-BR" dirty="0">
                <a:solidFill>
                  <a:schemeClr val="bg1"/>
                </a:solidFill>
              </a:rPr>
              <a:t>Renata Malheiros</a:t>
            </a:r>
          </a:p>
          <a:p>
            <a:r>
              <a:rPr lang="pt-BR" sz="1600" dirty="0">
                <a:solidFill>
                  <a:srgbClr val="FFFF00"/>
                </a:solidFill>
              </a:rPr>
              <a:t>renata.henriques@sebrae.com.b</a:t>
            </a:r>
            <a:r>
              <a:rPr lang="pt-BR" sz="1600" dirty="0">
                <a:solidFill>
                  <a:schemeClr val="bg1"/>
                </a:solidFill>
              </a:rPr>
              <a:t>r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427679" y="1659299"/>
            <a:ext cx="552193" cy="32328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676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Donos de Negócio (DN)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ACE502A-FD5F-47D3-9895-D15EBBB9E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06432"/>
              </p:ext>
            </p:extLst>
          </p:nvPr>
        </p:nvGraphicFramePr>
        <p:xfrm>
          <a:off x="0" y="1213437"/>
          <a:ext cx="12085983" cy="421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CB2DE7F-4BE4-4F77-8C19-6DFC12D13141}"/>
              </a:ext>
            </a:extLst>
          </p:cNvPr>
          <p:cNvSpPr txBox="1"/>
          <p:nvPr/>
        </p:nvSpPr>
        <p:spPr>
          <a:xfrm>
            <a:off x="419002" y="5383766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levou à queda dos homens DN em número e </a:t>
            </a:r>
            <a:r>
              <a:rPr lang="pt-BR" b="1" u="sng" dirty="0"/>
              <a:t>aumento</a:t>
            </a:r>
            <a:r>
              <a:rPr lang="pt-BR" dirty="0"/>
              <a:t> do % no total de DN (II </a:t>
            </a:r>
            <a:r>
              <a:rPr lang="pt-BR" dirty="0" err="1"/>
              <a:t>trim</a:t>
            </a:r>
            <a:r>
              <a:rPr lang="pt-BR" dirty="0"/>
              <a:t> 20).</a:t>
            </a:r>
          </a:p>
          <a:p>
            <a:pPr algn="ctr"/>
            <a:r>
              <a:rPr lang="pt-BR" dirty="0"/>
              <a:t>No IV </a:t>
            </a:r>
            <a:r>
              <a:rPr lang="pt-BR" dirty="0" err="1"/>
              <a:t>trim</a:t>
            </a:r>
            <a:r>
              <a:rPr lang="pt-BR" dirty="0"/>
              <a:t> 21, o número de homens </a:t>
            </a:r>
            <a:r>
              <a:rPr lang="pt-BR" b="1" dirty="0"/>
              <a:t>já era o maior da série </a:t>
            </a:r>
            <a:r>
              <a:rPr lang="pt-BR" dirty="0"/>
              <a:t>e o % no total de DN superou o de IV </a:t>
            </a:r>
            <a:r>
              <a:rPr lang="pt-BR" dirty="0" err="1"/>
              <a:t>trim</a:t>
            </a:r>
            <a:r>
              <a:rPr lang="pt-BR" dirty="0"/>
              <a:t> 19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528CC0B-47FE-4956-8AC9-250B5D4ADDD3}"/>
              </a:ext>
            </a:extLst>
          </p:cNvPr>
          <p:cNvSpPr/>
          <p:nvPr/>
        </p:nvSpPr>
        <p:spPr>
          <a:xfrm>
            <a:off x="7515223" y="442912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029E788-9A88-4F5F-9B68-5E72C640483B}"/>
              </a:ext>
            </a:extLst>
          </p:cNvPr>
          <p:cNvSpPr/>
          <p:nvPr/>
        </p:nvSpPr>
        <p:spPr>
          <a:xfrm>
            <a:off x="10829924" y="442912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3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74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Participação das mulheres no total de DN (UF)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16DD21CB-98DD-48E0-8EEF-D310356737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3031566"/>
                  </p:ext>
                </p:extLst>
              </p:nvPr>
            </p:nvGraphicFramePr>
            <p:xfrm>
              <a:off x="3882887" y="1178614"/>
              <a:ext cx="6771860" cy="49960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16DD21CB-98DD-48E0-8EEF-D310356737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2887" y="1178614"/>
                <a:ext cx="6771860" cy="499607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E175BDF8-3AD8-4122-94CB-50A541F38EA2}"/>
              </a:ext>
            </a:extLst>
          </p:cNvPr>
          <p:cNvSpPr txBox="1"/>
          <p:nvPr/>
        </p:nvSpPr>
        <p:spPr>
          <a:xfrm>
            <a:off x="9309653" y="23777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35%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5CF5FE-8F4D-4416-BDD0-075E68D5518C}"/>
              </a:ext>
            </a:extLst>
          </p:cNvPr>
          <p:cNvSpPr txBox="1"/>
          <p:nvPr/>
        </p:nvSpPr>
        <p:spPr>
          <a:xfrm>
            <a:off x="9508433" y="259429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34%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E7BAEA-5ED1-4D64-8FF8-10D155688538}"/>
              </a:ext>
            </a:extLst>
          </p:cNvPr>
          <p:cNvSpPr txBox="1"/>
          <p:nvPr/>
        </p:nvSpPr>
        <p:spPr>
          <a:xfrm>
            <a:off x="9462047" y="283863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33%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67317A-65E7-4F7D-A240-F450A1C98B36}"/>
              </a:ext>
            </a:extLst>
          </p:cNvPr>
          <p:cNvSpPr txBox="1"/>
          <p:nvPr/>
        </p:nvSpPr>
        <p:spPr>
          <a:xfrm>
            <a:off x="9289772" y="3107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35%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DB1337-2519-4528-A0D8-D220AD148CFC}"/>
              </a:ext>
            </a:extLst>
          </p:cNvPr>
          <p:cNvSpPr txBox="1"/>
          <p:nvPr/>
        </p:nvSpPr>
        <p:spPr>
          <a:xfrm>
            <a:off x="9071115" y="336887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B7DB58-ED6A-4107-839C-9C2BAB65318F}"/>
              </a:ext>
            </a:extLst>
          </p:cNvPr>
          <p:cNvSpPr txBox="1"/>
          <p:nvPr/>
        </p:nvSpPr>
        <p:spPr>
          <a:xfrm>
            <a:off x="8703364" y="43962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A5965D-DC41-4AE3-9B20-8FF3C3228743}"/>
              </a:ext>
            </a:extLst>
          </p:cNvPr>
          <p:cNvSpPr txBox="1"/>
          <p:nvPr/>
        </p:nvSpPr>
        <p:spPr>
          <a:xfrm>
            <a:off x="8448261" y="464671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38%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F1D7FD-359E-4FA2-AB90-6488A7D3C747}"/>
              </a:ext>
            </a:extLst>
          </p:cNvPr>
          <p:cNvSpPr txBox="1"/>
          <p:nvPr/>
        </p:nvSpPr>
        <p:spPr>
          <a:xfrm>
            <a:off x="7673009" y="358560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CEF422-92D4-4E48-AA21-CE59C45B6AC8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8" name="Tabela 5">
            <a:extLst>
              <a:ext uri="{FF2B5EF4-FFF2-40B4-BE49-F238E27FC236}">
                <a16:creationId xmlns:a16="http://schemas.microsoft.com/office/drawing/2014/main" id="{9ED09BD4-B316-47C6-AA75-21A0A4307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3426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Distribuição das mulheres DN por região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80098" y="5687917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aumento da participação relativa do SE e queda do NE, entre IV </a:t>
            </a:r>
            <a:r>
              <a:rPr lang="pt-BR" dirty="0" err="1"/>
              <a:t>trim</a:t>
            </a:r>
            <a:r>
              <a:rPr lang="pt-BR" dirty="0"/>
              <a:t> 15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E4C0359-F6E6-4F48-9BC6-B43E6CA2E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20634"/>
              </p:ext>
            </p:extLst>
          </p:nvPr>
        </p:nvGraphicFramePr>
        <p:xfrm>
          <a:off x="157162" y="1345405"/>
          <a:ext cx="12034837" cy="416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22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Distribuição dos homens DN por região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63843" y="572043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aumento da participação relativa do SE e queda do NE, entre IV </a:t>
            </a:r>
            <a:r>
              <a:rPr lang="pt-BR" dirty="0" err="1"/>
              <a:t>trim</a:t>
            </a:r>
            <a:r>
              <a:rPr lang="pt-BR" dirty="0"/>
              <a:t> 15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133BE1-2715-4B05-980B-E46C0F3D3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52726"/>
              </p:ext>
            </p:extLst>
          </p:nvPr>
        </p:nvGraphicFramePr>
        <p:xfrm>
          <a:off x="0" y="1157288"/>
          <a:ext cx="12192000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650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que são EMPREGADORAS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63843" y="5464679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número de EMPREGADORAS continua abaixo do período </a:t>
            </a:r>
            <a:r>
              <a:rPr lang="pt-BR" dirty="0" err="1"/>
              <a:t>pré</a:t>
            </a:r>
            <a:r>
              <a:rPr lang="pt-BR" dirty="0"/>
              <a:t>-pandemia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  <a:p>
            <a:pPr algn="ctr"/>
            <a:r>
              <a:rPr lang="pt-BR" dirty="0"/>
              <a:t>A participação relativa das Empregadoras no total de mulheres DN também caiu, apesar da melhora no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E400169-07C6-444D-B1F2-01D696F69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249096"/>
              </p:ext>
            </p:extLst>
          </p:nvPr>
        </p:nvGraphicFramePr>
        <p:xfrm>
          <a:off x="0" y="1309977"/>
          <a:ext cx="12191999" cy="416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E8DFC6FE-47F5-4BF5-B0E1-49CAA193238B}"/>
              </a:ext>
            </a:extLst>
          </p:cNvPr>
          <p:cNvSpPr/>
          <p:nvPr/>
        </p:nvSpPr>
        <p:spPr>
          <a:xfrm>
            <a:off x="7586663" y="440055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E62781B-4C6D-4F73-B0FD-C9C0E10E44C0}"/>
              </a:ext>
            </a:extLst>
          </p:cNvPr>
          <p:cNvSpPr/>
          <p:nvPr/>
        </p:nvSpPr>
        <p:spPr>
          <a:xfrm>
            <a:off x="10882328" y="442435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3762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1B3EA-65F3-4AB9-8835-B4EAD4371CE3}">
  <ds:schemaRefs>
    <ds:schemaRef ds:uri="http://purl.org/dc/elements/1.1/"/>
    <ds:schemaRef ds:uri="f6fc7c0a-04f0-4176-9fa1-08628e1385b8"/>
    <ds:schemaRef ds:uri="http://schemas.microsoft.com/office/infopath/2007/PartnerControls"/>
    <ds:schemaRef ds:uri="46762dd1-fdd5-4876-bf96-bd1325ea6c7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2481</Words>
  <Application>Microsoft Office PowerPoint</Application>
  <PresentationFormat>Widescreen</PresentationFormat>
  <Paragraphs>341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Daytona</vt:lpstr>
      <vt:lpstr>Roboto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Paulo Ricardo Bezerra</cp:lastModifiedBy>
  <cp:revision>80</cp:revision>
  <dcterms:created xsi:type="dcterms:W3CDTF">2022-02-16T16:19:40Z</dcterms:created>
  <dcterms:modified xsi:type="dcterms:W3CDTF">2022-03-08T18:09:08Z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