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3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chartEx4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chartEx5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Ex6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Ex7.xml" ContentType="application/vnd.ms-office.chartex+xml"/>
  <Override PartName="/ppt/charts/style20.xml" ContentType="application/vnd.ms-office.chartstyle+xml"/>
  <Override PartName="/ppt/charts/colors20.xml" ContentType="application/vnd.ms-office.chartcolorstyl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Ex8.xml" ContentType="application/vnd.ms-office.chartex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Ex9.xml" ContentType="application/vnd.ms-office.chartex+xml"/>
  <Override PartName="/ppt/charts/style28.xml" ContentType="application/vnd.ms-office.chartstyle+xml"/>
  <Override PartName="/ppt/charts/colors28.xml" ContentType="application/vnd.ms-office.chartcolorstyle+xml"/>
  <Override PartName="/ppt/charts/chart28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29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4" r:id="rId5"/>
    <p:sldId id="260" r:id="rId6"/>
    <p:sldId id="299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7" r:id="rId15"/>
    <p:sldId id="300" r:id="rId16"/>
    <p:sldId id="301" r:id="rId17"/>
    <p:sldId id="274" r:id="rId18"/>
    <p:sldId id="276" r:id="rId19"/>
    <p:sldId id="275" r:id="rId20"/>
    <p:sldId id="279" r:id="rId21"/>
    <p:sldId id="302" r:id="rId22"/>
    <p:sldId id="278" r:id="rId23"/>
    <p:sldId id="281" r:id="rId24"/>
    <p:sldId id="303" r:id="rId25"/>
    <p:sldId id="282" r:id="rId26"/>
    <p:sldId id="283" r:id="rId27"/>
    <p:sldId id="284" r:id="rId28"/>
    <p:sldId id="304" r:id="rId29"/>
    <p:sldId id="285" r:id="rId30"/>
    <p:sldId id="280" r:id="rId31"/>
    <p:sldId id="286" r:id="rId32"/>
    <p:sldId id="305" r:id="rId33"/>
    <p:sldId id="287" r:id="rId34"/>
    <p:sldId id="288" r:id="rId35"/>
    <p:sldId id="306" r:id="rId36"/>
    <p:sldId id="289" r:id="rId37"/>
    <p:sldId id="291" r:id="rId38"/>
    <p:sldId id="292" r:id="rId39"/>
    <p:sldId id="293" r:id="rId40"/>
    <p:sldId id="294" r:id="rId41"/>
    <p:sldId id="295" r:id="rId42"/>
    <p:sldId id="307" r:id="rId43"/>
    <p:sldId id="296" r:id="rId44"/>
    <p:sldId id="298" r:id="rId45"/>
    <p:sldId id="265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1A42B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cuments\Marco\Empreendedorismo%20Feminino%202022\Empreendedorismo%20Feminino%20ate%20IV%20trim_202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microsoft.com/office/2011/relationships/chartStyle" Target="style20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microsoft.com/office/2011/relationships/chartStyle" Target="style21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oleObject" Target="file:///C:\Users\Marco\Documents\Marco\Empreendedorismo%20Feminino%202022\Empreendedorismo%20Feminino%20ate%20IV%20trim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BRASIL - </a:t>
            </a:r>
            <a:r>
              <a:rPr lang="en-US" sz="1800" dirty="0" err="1"/>
              <a:t>Mulheres</a:t>
            </a:r>
            <a:r>
              <a:rPr lang="en-US" sz="1800" dirty="0"/>
              <a:t> </a:t>
            </a:r>
            <a:r>
              <a:rPr lang="en-US" sz="1800" dirty="0" err="1"/>
              <a:t>Donas</a:t>
            </a:r>
            <a:r>
              <a:rPr lang="en-US" sz="1800" dirty="0"/>
              <a:t> de </a:t>
            </a:r>
            <a:r>
              <a:rPr lang="en-US" sz="1800" dirty="0" err="1"/>
              <a:t>Negócio</a:t>
            </a:r>
            <a:r>
              <a:rPr lang="en-US" sz="1800" dirty="0"/>
              <a:t> (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milhões</a:t>
            </a:r>
            <a:r>
              <a:rPr lang="en-US" sz="1800" dirty="0"/>
              <a:t> e % no Total de DN)</a:t>
            </a:r>
            <a:endParaRPr lang="pt-BR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653677098458641E-2"/>
          <c:y val="0.13231420735721186"/>
          <c:w val="0.8559650883219807"/>
          <c:h val="0.655439944127592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ED0F9"/>
            </a:solidFill>
            <a:ln>
              <a:solidFill>
                <a:srgbClr val="C903C0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984-414E-B243-E99CC0121CA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984-414E-B243-E99CC012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'M-Serie hist'!$G$2:$G$26</c:f>
              <c:numCache>
                <c:formatCode>_-* #,##0.0_-;\-* #,##0.0_-;_-* "-"??_-;_-@_-</c:formatCode>
                <c:ptCount val="25"/>
                <c:pt idx="0">
                  <c:v>8.5125651985317887</c:v>
                </c:pt>
                <c:pt idx="1">
                  <c:v>8.3995244731886576</c:v>
                </c:pt>
                <c:pt idx="2">
                  <c:v>8.5318317872740295</c:v>
                </c:pt>
                <c:pt idx="3">
                  <c:v>8.288100426753946</c:v>
                </c:pt>
                <c:pt idx="4">
                  <c:v>8.5004979260698335</c:v>
                </c:pt>
                <c:pt idx="5">
                  <c:v>8.5123839565379402</c:v>
                </c:pt>
                <c:pt idx="6">
                  <c:v>8.7678104394260625</c:v>
                </c:pt>
                <c:pt idx="7">
                  <c:v>9.0932943801539974</c:v>
                </c:pt>
                <c:pt idx="8">
                  <c:v>9.3499280578499544</c:v>
                </c:pt>
                <c:pt idx="9">
                  <c:v>9.2030668009269956</c:v>
                </c:pt>
                <c:pt idx="10">
                  <c:v>9.3103262541071246</c:v>
                </c:pt>
                <c:pt idx="11">
                  <c:v>9.4889584784750678</c:v>
                </c:pt>
                <c:pt idx="12">
                  <c:v>9.7929584970701509</c:v>
                </c:pt>
                <c:pt idx="13">
                  <c:v>9.6744481408619016</c:v>
                </c:pt>
                <c:pt idx="14">
                  <c:v>9.9094873270744195</c:v>
                </c:pt>
                <c:pt idx="15">
                  <c:v>9.9502083240466117</c:v>
                </c:pt>
                <c:pt idx="16">
                  <c:v>10.092980383250648</c:v>
                </c:pt>
                <c:pt idx="17">
                  <c:v>9.8141920903045055</c:v>
                </c:pt>
                <c:pt idx="18">
                  <c:v>8.5656958149280449</c:v>
                </c:pt>
                <c:pt idx="19">
                  <c:v>8.603758274037828</c:v>
                </c:pt>
                <c:pt idx="20">
                  <c:v>9.326069365284182</c:v>
                </c:pt>
                <c:pt idx="21">
                  <c:v>9.4326186855184808</c:v>
                </c:pt>
                <c:pt idx="22">
                  <c:v>9.8430401566985353</c:v>
                </c:pt>
                <c:pt idx="23">
                  <c:v>9.8888956136752135</c:v>
                </c:pt>
                <c:pt idx="24">
                  <c:v>10.149380252255899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4-414E-B243-E99CC012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745912"/>
        <c:axId val="3547468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984-414E-B243-E99CC0121CA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984-414E-B243-E99CC0121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'M-Serie hist'!$F$2:$F$26</c:f>
              <c:numCache>
                <c:formatCode>0.0%</c:formatCode>
                <c:ptCount val="25"/>
                <c:pt idx="0">
                  <c:v>0.31682490793398088</c:v>
                </c:pt>
                <c:pt idx="1">
                  <c:v>0.31211185146967879</c:v>
                </c:pt>
                <c:pt idx="2">
                  <c:v>0.3203818215927805</c:v>
                </c:pt>
                <c:pt idx="3">
                  <c:v>0.31954902698577298</c:v>
                </c:pt>
                <c:pt idx="4">
                  <c:v>0.32352619362157392</c:v>
                </c:pt>
                <c:pt idx="5">
                  <c:v>0.32440228238607843</c:v>
                </c:pt>
                <c:pt idx="6">
                  <c:v>0.3283855208614927</c:v>
                </c:pt>
                <c:pt idx="7">
                  <c:v>0.3348557366854456</c:v>
                </c:pt>
                <c:pt idx="8">
                  <c:v>0.33867446160831377</c:v>
                </c:pt>
                <c:pt idx="9">
                  <c:v>0.33694403236200876</c:v>
                </c:pt>
                <c:pt idx="10">
                  <c:v>0.33941468145468712</c:v>
                </c:pt>
                <c:pt idx="11">
                  <c:v>0.33979853130574617</c:v>
                </c:pt>
                <c:pt idx="12">
                  <c:v>0.34505955058452809</c:v>
                </c:pt>
                <c:pt idx="13">
                  <c:v>0.34324720608853493</c:v>
                </c:pt>
                <c:pt idx="14">
                  <c:v>0.34757406711251809</c:v>
                </c:pt>
                <c:pt idx="15">
                  <c:v>0.34547158955005247</c:v>
                </c:pt>
                <c:pt idx="16">
                  <c:v>0.34803993235395064</c:v>
                </c:pt>
                <c:pt idx="17">
                  <c:v>0.34383390178182788</c:v>
                </c:pt>
                <c:pt idx="18">
                  <c:v>0.33435030397058424</c:v>
                </c:pt>
                <c:pt idx="19">
                  <c:v>0.33552850312598587</c:v>
                </c:pt>
                <c:pt idx="20">
                  <c:v>0.34294628928372067</c:v>
                </c:pt>
                <c:pt idx="21">
                  <c:v>0.34169021352760742</c:v>
                </c:pt>
                <c:pt idx="22">
                  <c:v>0.34383799290201578</c:v>
                </c:pt>
                <c:pt idx="23">
                  <c:v>0.33794174549253941</c:v>
                </c:pt>
                <c:pt idx="24">
                  <c:v>0.34038259692668199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84-414E-B243-E99CC0121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997544"/>
        <c:axId val="1399999840"/>
      </c:lineChart>
      <c:catAx>
        <c:axId val="35474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Ano_trimestre</a:t>
                </a:r>
              </a:p>
            </c:rich>
          </c:tx>
          <c:layout>
            <c:manualLayout>
              <c:xMode val="edge"/>
              <c:yMode val="edge"/>
              <c:x val="0.45808831689443208"/>
              <c:y val="0.91889557565299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6896"/>
        <c:crosses val="autoZero"/>
        <c:auto val="1"/>
        <c:lblAlgn val="ctr"/>
        <c:lblOffset val="100"/>
        <c:noMultiLvlLbl val="0"/>
      </c:catAx>
      <c:valAx>
        <c:axId val="354746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Milhões de mulheres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5912"/>
        <c:crosses val="autoZero"/>
        <c:crossBetween val="between"/>
      </c:valAx>
      <c:valAx>
        <c:axId val="1399999840"/>
        <c:scaling>
          <c:orientation val="minMax"/>
          <c:max val="0.4"/>
          <c:min val="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no total de 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997544"/>
        <c:crosses val="max"/>
        <c:crossBetween val="between"/>
      </c:valAx>
      <c:catAx>
        <c:axId val="1399997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9999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nível de escolaridade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'M-Escol'!$I$2</c:f>
              <c:strCache>
                <c:ptCount val="1"/>
                <c:pt idx="0">
                  <c:v>Sem informação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'M-Escol'!$I$3:$I$27</c:f>
              <c:numCache>
                <c:formatCode>0%</c:formatCode>
                <c:ptCount val="25"/>
                <c:pt idx="0">
                  <c:v>7.8006578224467868E-2</c:v>
                </c:pt>
                <c:pt idx="1">
                  <c:v>7.5707311735116564E-2</c:v>
                </c:pt>
                <c:pt idx="2">
                  <c:v>8.0010823085455998E-2</c:v>
                </c:pt>
                <c:pt idx="3">
                  <c:v>7.4705207439107565E-2</c:v>
                </c:pt>
                <c:pt idx="4">
                  <c:v>7.3650902797540066E-2</c:v>
                </c:pt>
                <c:pt idx="5">
                  <c:v>6.9839100895277603E-2</c:v>
                </c:pt>
                <c:pt idx="6">
                  <c:v>7.6662014465723585E-2</c:v>
                </c:pt>
                <c:pt idx="7">
                  <c:v>7.0425059921919636E-2</c:v>
                </c:pt>
                <c:pt idx="8">
                  <c:v>7.3707025387366509E-2</c:v>
                </c:pt>
                <c:pt idx="9">
                  <c:v>7.8051625390749987E-2</c:v>
                </c:pt>
                <c:pt idx="10">
                  <c:v>8.0079994856368561E-2</c:v>
                </c:pt>
                <c:pt idx="11">
                  <c:v>7.626933919952289E-2</c:v>
                </c:pt>
                <c:pt idx="12">
                  <c:v>7.3142129515233328E-2</c:v>
                </c:pt>
                <c:pt idx="13">
                  <c:v>7.5282928708059971E-2</c:v>
                </c:pt>
                <c:pt idx="14">
                  <c:v>7.7344696814738698E-2</c:v>
                </c:pt>
                <c:pt idx="15">
                  <c:v>7.0068753812031814E-2</c:v>
                </c:pt>
                <c:pt idx="16">
                  <c:v>7.1025995231542988E-2</c:v>
                </c:pt>
                <c:pt idx="17">
                  <c:v>6.5946155599799411E-2</c:v>
                </c:pt>
                <c:pt idx="18">
                  <c:v>6.7168839215728124E-2</c:v>
                </c:pt>
                <c:pt idx="19">
                  <c:v>6.8164975425314203E-2</c:v>
                </c:pt>
                <c:pt idx="20">
                  <c:v>7.5315572458620389E-2</c:v>
                </c:pt>
                <c:pt idx="21">
                  <c:v>7.8740587436285633E-2</c:v>
                </c:pt>
                <c:pt idx="22">
                  <c:v>8.1968396732615079E-2</c:v>
                </c:pt>
                <c:pt idx="23">
                  <c:v>8.7233093001567494E-2</c:v>
                </c:pt>
                <c:pt idx="24">
                  <c:v>8.8174862590002193E-2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65E-B140-5CD9DF985F36}"/>
            </c:ext>
          </c:extLst>
        </c:ser>
        <c:ser>
          <c:idx val="1"/>
          <c:order val="1"/>
          <c:tx>
            <c:strRef>
              <c:f>'M-Escol'!$J$2</c:f>
              <c:strCache>
                <c:ptCount val="1"/>
                <c:pt idx="0">
                  <c:v>Sem instrução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'M-Escol'!$J$3:$J$27</c:f>
              <c:numCache>
                <c:formatCode>0%</c:formatCode>
                <c:ptCount val="25"/>
                <c:pt idx="0">
                  <c:v>1.1919515439299172E-2</c:v>
                </c:pt>
                <c:pt idx="1">
                  <c:v>1.0850326578316718E-2</c:v>
                </c:pt>
                <c:pt idx="2">
                  <c:v>1.1731406389261432E-2</c:v>
                </c:pt>
                <c:pt idx="3">
                  <c:v>1.0521842731602206E-2</c:v>
                </c:pt>
                <c:pt idx="4">
                  <c:v>1.0131917383746714E-2</c:v>
                </c:pt>
                <c:pt idx="5">
                  <c:v>9.8676081528824167E-3</c:v>
                </c:pt>
                <c:pt idx="6">
                  <c:v>7.9493963757002496E-3</c:v>
                </c:pt>
                <c:pt idx="7">
                  <c:v>1.0795962703490238E-2</c:v>
                </c:pt>
                <c:pt idx="8">
                  <c:v>1.0453926783739955E-2</c:v>
                </c:pt>
                <c:pt idx="9">
                  <c:v>9.8477662142875573E-3</c:v>
                </c:pt>
                <c:pt idx="10">
                  <c:v>8.4943955100514005E-3</c:v>
                </c:pt>
                <c:pt idx="11">
                  <c:v>7.6787358860600724E-3</c:v>
                </c:pt>
                <c:pt idx="12">
                  <c:v>7.7360594638143793E-3</c:v>
                </c:pt>
                <c:pt idx="13">
                  <c:v>7.8986954314111523E-3</c:v>
                </c:pt>
                <c:pt idx="14">
                  <c:v>7.9378587791395141E-3</c:v>
                </c:pt>
                <c:pt idx="15">
                  <c:v>8.2163438730801109E-3</c:v>
                </c:pt>
                <c:pt idx="16">
                  <c:v>7.3113843407760582E-3</c:v>
                </c:pt>
                <c:pt idx="17">
                  <c:v>7.0363479975433692E-3</c:v>
                </c:pt>
                <c:pt idx="18">
                  <c:v>5.0687394363378453E-3</c:v>
                </c:pt>
                <c:pt idx="19">
                  <c:v>6.5939483625700518E-3</c:v>
                </c:pt>
                <c:pt idx="20">
                  <c:v>6.7182306046970766E-3</c:v>
                </c:pt>
                <c:pt idx="21">
                  <c:v>5.9200237442494112E-3</c:v>
                </c:pt>
                <c:pt idx="22">
                  <c:v>6.0901035975104703E-3</c:v>
                </c:pt>
                <c:pt idx="23">
                  <c:v>6.7773766611448714E-3</c:v>
                </c:pt>
                <c:pt idx="24">
                  <c:v>6.1847730698126246E-3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B-465E-B140-5CD9DF985F36}"/>
            </c:ext>
          </c:extLst>
        </c:ser>
        <c:ser>
          <c:idx val="2"/>
          <c:order val="2"/>
          <c:tx>
            <c:strRef>
              <c:f>'M-Escol'!$K$2</c:f>
              <c:strCache>
                <c:ptCount val="1"/>
                <c:pt idx="0">
                  <c:v>Fundamental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'M-Escol'!$K$3:$K$27</c:f>
              <c:numCache>
                <c:formatCode>0%</c:formatCode>
                <c:ptCount val="25"/>
                <c:pt idx="0">
                  <c:v>0.33657414802710639</c:v>
                </c:pt>
                <c:pt idx="1">
                  <c:v>0.33246479611165192</c:v>
                </c:pt>
                <c:pt idx="2">
                  <c:v>0.32360170462623483</c:v>
                </c:pt>
                <c:pt idx="3">
                  <c:v>0.31823498444585535</c:v>
                </c:pt>
                <c:pt idx="4">
                  <c:v>0.31039087805326038</c:v>
                </c:pt>
                <c:pt idx="5">
                  <c:v>0.30769948262522234</c:v>
                </c:pt>
                <c:pt idx="6">
                  <c:v>0.30745006580029072</c:v>
                </c:pt>
                <c:pt idx="7">
                  <c:v>0.30510360026824757</c:v>
                </c:pt>
                <c:pt idx="8">
                  <c:v>0.30395115955507074</c:v>
                </c:pt>
                <c:pt idx="9">
                  <c:v>0.29657982209441913</c:v>
                </c:pt>
                <c:pt idx="10">
                  <c:v>0.2934974179883979</c:v>
                </c:pt>
                <c:pt idx="11">
                  <c:v>0.29637449314373671</c:v>
                </c:pt>
                <c:pt idx="12">
                  <c:v>0.28330901788873186</c:v>
                </c:pt>
                <c:pt idx="13">
                  <c:v>0.27963750808058024</c:v>
                </c:pt>
                <c:pt idx="14">
                  <c:v>0.28031752783756098</c:v>
                </c:pt>
                <c:pt idx="15">
                  <c:v>0.27584171645864086</c:v>
                </c:pt>
                <c:pt idx="16">
                  <c:v>0.26252523058235511</c:v>
                </c:pt>
                <c:pt idx="17">
                  <c:v>0.26611898467868572</c:v>
                </c:pt>
                <c:pt idx="18">
                  <c:v>0.247254272070807</c:v>
                </c:pt>
                <c:pt idx="19">
                  <c:v>0.24154673565100027</c:v>
                </c:pt>
                <c:pt idx="20">
                  <c:v>0.23400399307334729</c:v>
                </c:pt>
                <c:pt idx="21">
                  <c:v>0.22896518677797265</c:v>
                </c:pt>
                <c:pt idx="22">
                  <c:v>0.22806962203376682</c:v>
                </c:pt>
                <c:pt idx="23">
                  <c:v>0.22238913541604577</c:v>
                </c:pt>
                <c:pt idx="24">
                  <c:v>0.23123179571595337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B-465E-B140-5CD9DF985F36}"/>
            </c:ext>
          </c:extLst>
        </c:ser>
        <c:ser>
          <c:idx val="3"/>
          <c:order val="3"/>
          <c:tx>
            <c:strRef>
              <c:f>'M-Escol'!$L$2</c:f>
              <c:strCache>
                <c:ptCount val="1"/>
                <c:pt idx="0">
                  <c:v>Ensino Médio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01B-465E-B140-5CD9DF985F3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01B-465E-B140-5CD9DF985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'M-Escol'!$L$3:$L$27</c:f>
              <c:numCache>
                <c:formatCode>0%</c:formatCode>
                <c:ptCount val="25"/>
                <c:pt idx="0">
                  <c:v>0.36619509353639734</c:v>
                </c:pt>
                <c:pt idx="1">
                  <c:v>0.36366389067040583</c:v>
                </c:pt>
                <c:pt idx="2">
                  <c:v>0.37741529073303848</c:v>
                </c:pt>
                <c:pt idx="3">
                  <c:v>0.37396487955233021</c:v>
                </c:pt>
                <c:pt idx="4">
                  <c:v>0.38298670413861763</c:v>
                </c:pt>
                <c:pt idx="5">
                  <c:v>0.38111441864394263</c:v>
                </c:pt>
                <c:pt idx="6">
                  <c:v>0.38321532375875228</c:v>
                </c:pt>
                <c:pt idx="7">
                  <c:v>0.38087076279733689</c:v>
                </c:pt>
                <c:pt idx="8">
                  <c:v>0.38318441981508122</c:v>
                </c:pt>
                <c:pt idx="9">
                  <c:v>0.38210389917400017</c:v>
                </c:pt>
                <c:pt idx="10">
                  <c:v>0.38376518630095013</c:v>
                </c:pt>
                <c:pt idx="11">
                  <c:v>0.37446395257080467</c:v>
                </c:pt>
                <c:pt idx="12">
                  <c:v>0.37896811025395133</c:v>
                </c:pt>
                <c:pt idx="13">
                  <c:v>0.37715005073804181</c:v>
                </c:pt>
                <c:pt idx="14">
                  <c:v>0.37933757829586756</c:v>
                </c:pt>
                <c:pt idx="15">
                  <c:v>0.38756446039794851</c:v>
                </c:pt>
                <c:pt idx="16">
                  <c:v>0.39425283805468997</c:v>
                </c:pt>
                <c:pt idx="17">
                  <c:v>0.38487453870221883</c:v>
                </c:pt>
                <c:pt idx="18">
                  <c:v>0.39149085827328906</c:v>
                </c:pt>
                <c:pt idx="19">
                  <c:v>0.39453973818492827</c:v>
                </c:pt>
                <c:pt idx="20">
                  <c:v>0.3899244413378169</c:v>
                </c:pt>
                <c:pt idx="21">
                  <c:v>0.39883955975666224</c:v>
                </c:pt>
                <c:pt idx="22">
                  <c:v>0.39874222504304835</c:v>
                </c:pt>
                <c:pt idx="23">
                  <c:v>0.41479006737580537</c:v>
                </c:pt>
                <c:pt idx="24">
                  <c:v>0.40687478627188889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1B-465E-B140-5CD9DF985F36}"/>
            </c:ext>
          </c:extLst>
        </c:ser>
        <c:ser>
          <c:idx val="4"/>
          <c:order val="4"/>
          <c:tx>
            <c:strRef>
              <c:f>'M-Escol'!$M$2</c:f>
              <c:strCache>
                <c:ptCount val="1"/>
                <c:pt idx="0">
                  <c:v>Ensino Superior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01B-465E-B140-5CD9DF985F3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01B-465E-B140-5CD9DF985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'M-Escol'!$M$3:$M$27</c:f>
              <c:numCache>
                <c:formatCode>0%</c:formatCode>
                <c:ptCount val="25"/>
                <c:pt idx="0">
                  <c:v>0.20730466477272932</c:v>
                </c:pt>
                <c:pt idx="1">
                  <c:v>0.2173136749045089</c:v>
                </c:pt>
                <c:pt idx="2">
                  <c:v>0.20724077516600936</c:v>
                </c:pt>
                <c:pt idx="3">
                  <c:v>0.2225730858311048</c:v>
                </c:pt>
                <c:pt idx="4">
                  <c:v>0.22283959762683517</c:v>
                </c:pt>
                <c:pt idx="5">
                  <c:v>0.23147938968267492</c:v>
                </c:pt>
                <c:pt idx="6">
                  <c:v>0.22472319959953313</c:v>
                </c:pt>
                <c:pt idx="7">
                  <c:v>0.23280461430900551</c:v>
                </c:pt>
                <c:pt idx="8">
                  <c:v>0.22870346845874159</c:v>
                </c:pt>
                <c:pt idx="9">
                  <c:v>0.23341688712654307</c:v>
                </c:pt>
                <c:pt idx="10">
                  <c:v>0.23416300534423212</c:v>
                </c:pt>
                <c:pt idx="11">
                  <c:v>0.24521347919987557</c:v>
                </c:pt>
                <c:pt idx="12">
                  <c:v>0.25684468287826911</c:v>
                </c:pt>
                <c:pt idx="13">
                  <c:v>0.26003081704190667</c:v>
                </c:pt>
                <c:pt idx="14">
                  <c:v>0.25506233827269326</c:v>
                </c:pt>
                <c:pt idx="15">
                  <c:v>0.25830872545829875</c:v>
                </c:pt>
                <c:pt idx="16">
                  <c:v>0.26488455179063591</c:v>
                </c:pt>
                <c:pt idx="17">
                  <c:v>0.27602397302175269</c:v>
                </c:pt>
                <c:pt idx="18">
                  <c:v>0.28901729100383811</c:v>
                </c:pt>
                <c:pt idx="19">
                  <c:v>0.28915460237618718</c:v>
                </c:pt>
                <c:pt idx="20">
                  <c:v>0.29403776252551828</c:v>
                </c:pt>
                <c:pt idx="21">
                  <c:v>0.28753464228483011</c:v>
                </c:pt>
                <c:pt idx="22">
                  <c:v>0.28512965259305934</c:v>
                </c:pt>
                <c:pt idx="23">
                  <c:v>0.26881032754543666</c:v>
                </c:pt>
                <c:pt idx="24">
                  <c:v>0.26753378235234287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B-465E-B140-5CD9DF985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151296"/>
        <c:axId val="1490151624"/>
      </c:areaChart>
      <c:catAx>
        <c:axId val="14901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90151624"/>
        <c:crosses val="autoZero"/>
        <c:auto val="1"/>
        <c:lblAlgn val="ctr"/>
        <c:lblOffset val="100"/>
        <c:noMultiLvlLbl val="0"/>
      </c:catAx>
      <c:valAx>
        <c:axId val="1490151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0151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Homens Donos de Negócio por nível de escolaridade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'H-Escol'!$I$2</c:f>
              <c:strCache>
                <c:ptCount val="1"/>
                <c:pt idx="0">
                  <c:v>Sem informação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'H-Escol'!$I$3:$I$27</c:f>
              <c:numCache>
                <c:formatCode>0%</c:formatCode>
                <c:ptCount val="25"/>
                <c:pt idx="0">
                  <c:v>7.6854044286131115E-2</c:v>
                </c:pt>
                <c:pt idx="1">
                  <c:v>7.7166729170710768E-2</c:v>
                </c:pt>
                <c:pt idx="2">
                  <c:v>7.8929676112493477E-2</c:v>
                </c:pt>
                <c:pt idx="3">
                  <c:v>7.1963030771781927E-2</c:v>
                </c:pt>
                <c:pt idx="4">
                  <c:v>7.023460890499969E-2</c:v>
                </c:pt>
                <c:pt idx="5">
                  <c:v>7.0218043476951389E-2</c:v>
                </c:pt>
                <c:pt idx="6">
                  <c:v>6.9704106655298512E-2</c:v>
                </c:pt>
                <c:pt idx="7">
                  <c:v>6.6343699932031153E-2</c:v>
                </c:pt>
                <c:pt idx="8">
                  <c:v>6.3043754935638019E-2</c:v>
                </c:pt>
                <c:pt idx="9">
                  <c:v>6.561018577490442E-2</c:v>
                </c:pt>
                <c:pt idx="10">
                  <c:v>6.8284836636040083E-2</c:v>
                </c:pt>
                <c:pt idx="11">
                  <c:v>6.7309615616259325E-2</c:v>
                </c:pt>
                <c:pt idx="12">
                  <c:v>6.0269959724863001E-2</c:v>
                </c:pt>
                <c:pt idx="13">
                  <c:v>6.393898415462862E-2</c:v>
                </c:pt>
                <c:pt idx="14">
                  <c:v>6.5898297034280837E-2</c:v>
                </c:pt>
                <c:pt idx="15">
                  <c:v>6.4922414864431746E-2</c:v>
                </c:pt>
                <c:pt idx="16">
                  <c:v>5.940936834836693E-2</c:v>
                </c:pt>
                <c:pt idx="17">
                  <c:v>5.9975780829263532E-2</c:v>
                </c:pt>
                <c:pt idx="18">
                  <c:v>5.5987758105119981E-2</c:v>
                </c:pt>
                <c:pt idx="19">
                  <c:v>6.1780356095494343E-2</c:v>
                </c:pt>
                <c:pt idx="20">
                  <c:v>6.2227098249086982E-2</c:v>
                </c:pt>
                <c:pt idx="21">
                  <c:v>6.241479196130971E-2</c:v>
                </c:pt>
                <c:pt idx="22">
                  <c:v>6.8066140534842764E-2</c:v>
                </c:pt>
                <c:pt idx="23">
                  <c:v>7.0301149276715352E-2</c:v>
                </c:pt>
                <c:pt idx="24">
                  <c:v>6.7795459766213068E-2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8-42BB-BEC6-778C78E9CC9F}"/>
            </c:ext>
          </c:extLst>
        </c:ser>
        <c:ser>
          <c:idx val="1"/>
          <c:order val="1"/>
          <c:tx>
            <c:strRef>
              <c:f>'H-Escol'!$J$2</c:f>
              <c:strCache>
                <c:ptCount val="1"/>
                <c:pt idx="0">
                  <c:v>Sem instrução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'H-Escol'!$J$3:$J$27</c:f>
              <c:numCache>
                <c:formatCode>0%</c:formatCode>
                <c:ptCount val="25"/>
                <c:pt idx="0">
                  <c:v>2.126083698035821E-2</c:v>
                </c:pt>
                <c:pt idx="1">
                  <c:v>1.9180529015098164E-2</c:v>
                </c:pt>
                <c:pt idx="2">
                  <c:v>1.9132470660628884E-2</c:v>
                </c:pt>
                <c:pt idx="3">
                  <c:v>1.9873423889999211E-2</c:v>
                </c:pt>
                <c:pt idx="4">
                  <c:v>2.1916180778717327E-2</c:v>
                </c:pt>
                <c:pt idx="5">
                  <c:v>1.9697994676935685E-2</c:v>
                </c:pt>
                <c:pt idx="6">
                  <c:v>1.8177337951802947E-2</c:v>
                </c:pt>
                <c:pt idx="7">
                  <c:v>1.8748244466004677E-2</c:v>
                </c:pt>
                <c:pt idx="8">
                  <c:v>1.8625669062582687E-2</c:v>
                </c:pt>
                <c:pt idx="9">
                  <c:v>1.9148504000317215E-2</c:v>
                </c:pt>
                <c:pt idx="10">
                  <c:v>1.5666980407925912E-2</c:v>
                </c:pt>
                <c:pt idx="11">
                  <c:v>1.5400794634903238E-2</c:v>
                </c:pt>
                <c:pt idx="12">
                  <c:v>1.531899334626162E-2</c:v>
                </c:pt>
                <c:pt idx="13">
                  <c:v>1.6068773916792348E-2</c:v>
                </c:pt>
                <c:pt idx="14">
                  <c:v>1.4901125298237691E-2</c:v>
                </c:pt>
                <c:pt idx="15">
                  <c:v>1.4938875527140747E-2</c:v>
                </c:pt>
                <c:pt idx="16">
                  <c:v>1.5499073525461501E-2</c:v>
                </c:pt>
                <c:pt idx="17">
                  <c:v>1.3872609275800536E-2</c:v>
                </c:pt>
                <c:pt idx="18">
                  <c:v>1.2110678623438663E-2</c:v>
                </c:pt>
                <c:pt idx="19">
                  <c:v>1.2944064384021538E-2</c:v>
                </c:pt>
                <c:pt idx="20">
                  <c:v>1.3391644875501828E-2</c:v>
                </c:pt>
                <c:pt idx="21">
                  <c:v>1.309127422640797E-2</c:v>
                </c:pt>
                <c:pt idx="22">
                  <c:v>1.2430346619434358E-2</c:v>
                </c:pt>
                <c:pt idx="23">
                  <c:v>1.1801336289318091E-2</c:v>
                </c:pt>
                <c:pt idx="24">
                  <c:v>1.2625833025731521E-2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B8-42BB-BEC6-778C78E9CC9F}"/>
            </c:ext>
          </c:extLst>
        </c:ser>
        <c:ser>
          <c:idx val="2"/>
          <c:order val="2"/>
          <c:tx>
            <c:strRef>
              <c:f>'H-Escol'!$K$2</c:f>
              <c:strCache>
                <c:ptCount val="1"/>
                <c:pt idx="0">
                  <c:v>Fundamental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'H-Escol'!$K$3:$K$27</c:f>
              <c:numCache>
                <c:formatCode>0%</c:formatCode>
                <c:ptCount val="25"/>
                <c:pt idx="0">
                  <c:v>0.48603457355321528</c:v>
                </c:pt>
                <c:pt idx="1">
                  <c:v>0.47978178084059014</c:v>
                </c:pt>
                <c:pt idx="2">
                  <c:v>0.47418466998846481</c:v>
                </c:pt>
                <c:pt idx="3">
                  <c:v>0.471521721680981</c:v>
                </c:pt>
                <c:pt idx="4">
                  <c:v>0.46537913635972022</c:v>
                </c:pt>
                <c:pt idx="5">
                  <c:v>0.46712657895583981</c:v>
                </c:pt>
                <c:pt idx="6">
                  <c:v>0.46301759706501194</c:v>
                </c:pt>
                <c:pt idx="7">
                  <c:v>0.45846074534323922</c:v>
                </c:pt>
                <c:pt idx="8">
                  <c:v>0.4598673398488986</c:v>
                </c:pt>
                <c:pt idx="9">
                  <c:v>0.44924588124637754</c:v>
                </c:pt>
                <c:pt idx="10">
                  <c:v>0.44604286468106097</c:v>
                </c:pt>
                <c:pt idx="11">
                  <c:v>0.44289847432642127</c:v>
                </c:pt>
                <c:pt idx="12">
                  <c:v>0.44036789071000576</c:v>
                </c:pt>
                <c:pt idx="13">
                  <c:v>0.42919334447497798</c:v>
                </c:pt>
                <c:pt idx="14">
                  <c:v>0.43363809268139419</c:v>
                </c:pt>
                <c:pt idx="15">
                  <c:v>0.4250503573742736</c:v>
                </c:pt>
                <c:pt idx="16">
                  <c:v>0.42417950404011484</c:v>
                </c:pt>
                <c:pt idx="17">
                  <c:v>0.41357027930671786</c:v>
                </c:pt>
                <c:pt idx="18">
                  <c:v>0.40353449968966976</c:v>
                </c:pt>
                <c:pt idx="19">
                  <c:v>0.39885151764994559</c:v>
                </c:pt>
                <c:pt idx="20">
                  <c:v>0.39965375699986971</c:v>
                </c:pt>
                <c:pt idx="21">
                  <c:v>0.40567541778316496</c:v>
                </c:pt>
                <c:pt idx="22">
                  <c:v>0.39760928968806875</c:v>
                </c:pt>
                <c:pt idx="23">
                  <c:v>0.37786967654128767</c:v>
                </c:pt>
                <c:pt idx="24">
                  <c:v>0.38268621394187324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B8-42BB-BEC6-778C78E9CC9F}"/>
            </c:ext>
          </c:extLst>
        </c:ser>
        <c:ser>
          <c:idx val="3"/>
          <c:order val="3"/>
          <c:tx>
            <c:strRef>
              <c:f>'H-Escol'!$L$2</c:f>
              <c:strCache>
                <c:ptCount val="1"/>
                <c:pt idx="0">
                  <c:v>Ensino Médio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7B8-42BB-BEC6-778C78E9CC9F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7B8-42BB-BEC6-778C78E9C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'H-Escol'!$L$3:$L$27</c:f>
              <c:numCache>
                <c:formatCode>0%</c:formatCode>
                <c:ptCount val="25"/>
                <c:pt idx="0">
                  <c:v>0.28576067702834806</c:v>
                </c:pt>
                <c:pt idx="1">
                  <c:v>0.28542375840326362</c:v>
                </c:pt>
                <c:pt idx="2">
                  <c:v>0.28895654022349632</c:v>
                </c:pt>
                <c:pt idx="3">
                  <c:v>0.29714707021196735</c:v>
                </c:pt>
                <c:pt idx="4">
                  <c:v>0.3014789902226187</c:v>
                </c:pt>
                <c:pt idx="5">
                  <c:v>0.29859246599260392</c:v>
                </c:pt>
                <c:pt idx="6">
                  <c:v>0.3060584293698615</c:v>
                </c:pt>
                <c:pt idx="7">
                  <c:v>0.3071960415839356</c:v>
                </c:pt>
                <c:pt idx="8">
                  <c:v>0.30831248569255587</c:v>
                </c:pt>
                <c:pt idx="9">
                  <c:v>0.31000506634945801</c:v>
                </c:pt>
                <c:pt idx="10">
                  <c:v>0.31413079236207808</c:v>
                </c:pt>
                <c:pt idx="11">
                  <c:v>0.31809938959483869</c:v>
                </c:pt>
                <c:pt idx="12">
                  <c:v>0.32348920690431932</c:v>
                </c:pt>
                <c:pt idx="13">
                  <c:v>0.32667802715278088</c:v>
                </c:pt>
                <c:pt idx="14">
                  <c:v>0.3210198759623582</c:v>
                </c:pt>
                <c:pt idx="15">
                  <c:v>0.32953389566010394</c:v>
                </c:pt>
                <c:pt idx="16">
                  <c:v>0.33165887086358231</c:v>
                </c:pt>
                <c:pt idx="17">
                  <c:v>0.33720554742220316</c:v>
                </c:pt>
                <c:pt idx="18">
                  <c:v>0.33804646855499237</c:v>
                </c:pt>
                <c:pt idx="19">
                  <c:v>0.34217318999976781</c:v>
                </c:pt>
                <c:pt idx="20">
                  <c:v>0.33431512239286715</c:v>
                </c:pt>
                <c:pt idx="21">
                  <c:v>0.33467626589722549</c:v>
                </c:pt>
                <c:pt idx="22">
                  <c:v>0.33817522914902842</c:v>
                </c:pt>
                <c:pt idx="23">
                  <c:v>0.36090009794948091</c:v>
                </c:pt>
                <c:pt idx="24">
                  <c:v>0.36536920981215282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B8-42BB-BEC6-778C78E9CC9F}"/>
            </c:ext>
          </c:extLst>
        </c:ser>
        <c:ser>
          <c:idx val="4"/>
          <c:order val="4"/>
          <c:tx>
            <c:strRef>
              <c:f>'H-Escol'!$M$2</c:f>
              <c:strCache>
                <c:ptCount val="1"/>
                <c:pt idx="0">
                  <c:v>Ensino Superior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7B8-42BB-BEC6-778C78E9CC9F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7B8-42BB-BEC6-778C78E9C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'H-Escol'!$A$3:$A$27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'H-Escol'!$M$3:$M$27</c:f>
              <c:numCache>
                <c:formatCode>0%</c:formatCode>
                <c:ptCount val="25"/>
                <c:pt idx="0">
                  <c:v>0.13008986815194729</c:v>
                </c:pt>
                <c:pt idx="1">
                  <c:v>0.13844720257033719</c:v>
                </c:pt>
                <c:pt idx="2">
                  <c:v>0.13879664301491665</c:v>
                </c:pt>
                <c:pt idx="3">
                  <c:v>0.13949475344527057</c:v>
                </c:pt>
                <c:pt idx="4">
                  <c:v>0.14099108373394392</c:v>
                </c:pt>
                <c:pt idx="5">
                  <c:v>0.1443649168976692</c:v>
                </c:pt>
                <c:pt idx="6">
                  <c:v>0.14304252895802527</c:v>
                </c:pt>
                <c:pt idx="7">
                  <c:v>0.14925126867478936</c:v>
                </c:pt>
                <c:pt idx="8">
                  <c:v>0.15015075046032492</c:v>
                </c:pt>
                <c:pt idx="9">
                  <c:v>0.15599036262894275</c:v>
                </c:pt>
                <c:pt idx="10">
                  <c:v>0.15587452591289494</c:v>
                </c:pt>
                <c:pt idx="11">
                  <c:v>0.15629172582757755</c:v>
                </c:pt>
                <c:pt idx="12">
                  <c:v>0.1605539493145503</c:v>
                </c:pt>
                <c:pt idx="13">
                  <c:v>0.16412087030082007</c:v>
                </c:pt>
                <c:pt idx="14">
                  <c:v>0.16454260902372914</c:v>
                </c:pt>
                <c:pt idx="15">
                  <c:v>0.16555445657405019</c:v>
                </c:pt>
                <c:pt idx="16">
                  <c:v>0.16925318322247448</c:v>
                </c:pt>
                <c:pt idx="17">
                  <c:v>0.17537578316601493</c:v>
                </c:pt>
                <c:pt idx="18">
                  <c:v>0.19032059502677912</c:v>
                </c:pt>
                <c:pt idx="19">
                  <c:v>0.18425087187077066</c:v>
                </c:pt>
                <c:pt idx="20">
                  <c:v>0.19041237748267448</c:v>
                </c:pt>
                <c:pt idx="21">
                  <c:v>0.18414225013189181</c:v>
                </c:pt>
                <c:pt idx="22">
                  <c:v>0.18371899400862585</c:v>
                </c:pt>
                <c:pt idx="23">
                  <c:v>0.179127739943198</c:v>
                </c:pt>
                <c:pt idx="24">
                  <c:v>0.17152328345402937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B8-42BB-BEC6-778C78E9C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0151296"/>
        <c:axId val="1490151624"/>
      </c:areaChart>
      <c:catAx>
        <c:axId val="149015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90151624"/>
        <c:crosses val="autoZero"/>
        <c:auto val="1"/>
        <c:lblAlgn val="ctr"/>
        <c:lblOffset val="100"/>
        <c:noMultiLvlLbl val="0"/>
      </c:catAx>
      <c:valAx>
        <c:axId val="1490151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90151296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/>
              <a:t>BRASIL- Mulheres Donas de Negócio por raça-cor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'M-cor'!$G$2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1748334341706923E-2"/>
                  <c:y val="5.25454578441060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AF-4A01-9072-C2E8390F7AF6}"/>
                </c:ext>
              </c:extLst>
            </c:dLbl>
            <c:dLbl>
              <c:idx val="11"/>
              <c:layout>
                <c:manualLayout>
                  <c:x val="-2.8521877599663476E-2"/>
                  <c:y val="-2.877600525921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AF-4A01-9072-C2E8390F7AF6}"/>
                </c:ext>
              </c:extLst>
            </c:dLbl>
            <c:dLbl>
              <c:idx val="17"/>
              <c:layout>
                <c:manualLayout>
                  <c:x val="-2.3682192486598454E-2"/>
                  <c:y val="4.915706354813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AF-4A01-9072-C2E8390F7AF6}"/>
                </c:ext>
              </c:extLst>
            </c:dLbl>
            <c:dLbl>
              <c:idx val="20"/>
              <c:layout>
                <c:manualLayout>
                  <c:x val="-2.7102236633165626E-3"/>
                  <c:y val="-3.5552793851158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AF-4A01-9072-C2E8390F7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'M-cor'!$G$3:$G$27</c:f>
              <c:numCache>
                <c:formatCode>0.0%</c:formatCode>
                <c:ptCount val="25"/>
                <c:pt idx="0">
                  <c:v>0.5061935349644503</c:v>
                </c:pt>
                <c:pt idx="1">
                  <c:v>0.50380498410278329</c:v>
                </c:pt>
                <c:pt idx="2">
                  <c:v>0.50150700129505477</c:v>
                </c:pt>
                <c:pt idx="3">
                  <c:v>0.49945279246299851</c:v>
                </c:pt>
                <c:pt idx="4">
                  <c:v>0.49593196906751535</c:v>
                </c:pt>
                <c:pt idx="5">
                  <c:v>0.50315381321637653</c:v>
                </c:pt>
                <c:pt idx="6">
                  <c:v>0.49305886542125155</c:v>
                </c:pt>
                <c:pt idx="7">
                  <c:v>0.49396417711772511</c:v>
                </c:pt>
                <c:pt idx="8">
                  <c:v>0.48773939064560284</c:v>
                </c:pt>
                <c:pt idx="9">
                  <c:v>0.487714313676055</c:v>
                </c:pt>
                <c:pt idx="10">
                  <c:v>0.48730085776947402</c:v>
                </c:pt>
                <c:pt idx="11">
                  <c:v>0.48985305834713833</c:v>
                </c:pt>
                <c:pt idx="12">
                  <c:v>0.4838323876883201</c:v>
                </c:pt>
                <c:pt idx="13">
                  <c:v>0.49656180226876995</c:v>
                </c:pt>
                <c:pt idx="14">
                  <c:v>0.48827826664686685</c:v>
                </c:pt>
                <c:pt idx="15">
                  <c:v>0.48575376926553565</c:v>
                </c:pt>
                <c:pt idx="16">
                  <c:v>0.48395349927138248</c:v>
                </c:pt>
                <c:pt idx="17">
                  <c:v>0.4915904266111108</c:v>
                </c:pt>
                <c:pt idx="18">
                  <c:v>0.50857693964345962</c:v>
                </c:pt>
                <c:pt idx="19">
                  <c:v>0.5091654586901373</c:v>
                </c:pt>
                <c:pt idx="20">
                  <c:v>0.49257294913565519</c:v>
                </c:pt>
                <c:pt idx="21">
                  <c:v>0.5098432901011416</c:v>
                </c:pt>
                <c:pt idx="22">
                  <c:v>0.50652515221628347</c:v>
                </c:pt>
                <c:pt idx="23">
                  <c:v>0.48898369423768689</c:v>
                </c:pt>
                <c:pt idx="24">
                  <c:v>0.49911238681739217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DAF-4A01-9072-C2E8390F7AF6}"/>
            </c:ext>
          </c:extLst>
        </c:ser>
        <c:ser>
          <c:idx val="1"/>
          <c:order val="1"/>
          <c:tx>
            <c:strRef>
              <c:f>'M-cor'!$H$2</c:f>
              <c:strCache>
                <c:ptCount val="1"/>
                <c:pt idx="0">
                  <c:v>Negra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0135105970685225E-2"/>
                  <c:y val="-2.882669777230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AF-4A01-9072-C2E8390F7AF6}"/>
                </c:ext>
              </c:extLst>
            </c:dLbl>
            <c:dLbl>
              <c:idx val="8"/>
              <c:layout>
                <c:manualLayout>
                  <c:x val="-3.1748334341706923E-2"/>
                  <c:y val="-2.5438303476332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AF-4A01-9072-C2E8390F7AF6}"/>
                </c:ext>
              </c:extLst>
            </c:dLbl>
            <c:dLbl>
              <c:idx val="9"/>
              <c:layout>
                <c:manualLayout>
                  <c:x val="-3.1748334341706923E-2"/>
                  <c:y val="-2.882669777230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AF-4A01-9072-C2E8390F7AF6}"/>
                </c:ext>
              </c:extLst>
            </c:dLbl>
            <c:dLbl>
              <c:idx val="10"/>
              <c:layout>
                <c:manualLayout>
                  <c:x val="-2.5295420857620207E-2"/>
                  <c:y val="-2.5438303476332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AF-4A01-9072-C2E8390F7AF6}"/>
                </c:ext>
              </c:extLst>
            </c:dLbl>
            <c:dLbl>
              <c:idx val="11"/>
              <c:layout>
                <c:manualLayout>
                  <c:x val="-3.0135105970685225E-2"/>
                  <c:y val="-3.560348636424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AF-4A01-9072-C2E8390F7AF6}"/>
                </c:ext>
              </c:extLst>
            </c:dLbl>
            <c:dLbl>
              <c:idx val="12"/>
              <c:layout>
                <c:manualLayout>
                  <c:x val="-3.3361562712728735E-2"/>
                  <c:y val="-3.2215092068275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AF-4A01-9072-C2E8390F7AF6}"/>
                </c:ext>
              </c:extLst>
            </c:dLbl>
            <c:dLbl>
              <c:idx val="14"/>
              <c:layout>
                <c:manualLayout>
                  <c:x val="-3.4974791083750303E-2"/>
                  <c:y val="1.668850891441182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AF-4A01-9072-C2E8390F7AF6}"/>
                </c:ext>
              </c:extLst>
            </c:dLbl>
            <c:dLbl>
              <c:idx val="15"/>
              <c:layout>
                <c:manualLayout>
                  <c:x val="-3.6588019454771997E-2"/>
                  <c:y val="-2.88266977723042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AF-4A01-9072-C2E8390F7AF6}"/>
                </c:ext>
              </c:extLst>
            </c:dLbl>
            <c:dLbl>
              <c:idx val="16"/>
              <c:layout>
                <c:manualLayout>
                  <c:x val="-2.6908649228641841E-2"/>
                  <c:y val="-3.5603486364247615E-2"/>
                </c:manualLayout>
              </c:layout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AF-4A01-9072-C2E8390F7AF6}"/>
                </c:ext>
              </c:extLst>
            </c:dLbl>
            <c:dLbl>
              <c:idx val="17"/>
              <c:layout>
                <c:manualLayout>
                  <c:x val="-2.5295420857620265E-2"/>
                  <c:y val="-4.9157063548134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DAF-4A01-9072-C2E8390F7AF6}"/>
                </c:ext>
              </c:extLst>
            </c:dLbl>
            <c:dLbl>
              <c:idx val="20"/>
              <c:layout>
                <c:manualLayout>
                  <c:x val="-2.7102236633165626E-3"/>
                  <c:y val="3.8941188147129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DAF-4A01-9072-C2E8390F7AF6}"/>
                </c:ext>
              </c:extLst>
            </c:dLbl>
            <c:dLbl>
              <c:idx val="22"/>
              <c:layout>
                <c:manualLayout>
                  <c:x val="-2.0124706363854475E-3"/>
                  <c:y val="-3.2215092068275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DAF-4A01-9072-C2E8390F7AF6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DAF-4A01-9072-C2E8390F7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'M-cor'!$H$3:$H$27</c:f>
              <c:numCache>
                <c:formatCode>0.0%</c:formatCode>
                <c:ptCount val="25"/>
                <c:pt idx="0">
                  <c:v>0.48422455974076983</c:v>
                </c:pt>
                <c:pt idx="1">
                  <c:v>0.48568572531182491</c:v>
                </c:pt>
                <c:pt idx="2">
                  <c:v>0.48700109009744602</c:v>
                </c:pt>
                <c:pt idx="3">
                  <c:v>0.48853422382958461</c:v>
                </c:pt>
                <c:pt idx="4">
                  <c:v>0.49363505781921513</c:v>
                </c:pt>
                <c:pt idx="5">
                  <c:v>0.48494174444791693</c:v>
                </c:pt>
                <c:pt idx="6">
                  <c:v>0.49626485688197292</c:v>
                </c:pt>
                <c:pt idx="7">
                  <c:v>0.49384713605675012</c:v>
                </c:pt>
                <c:pt idx="8">
                  <c:v>0.49908955260037147</c:v>
                </c:pt>
                <c:pt idx="9">
                  <c:v>0.50085138964488585</c:v>
                </c:pt>
                <c:pt idx="10">
                  <c:v>0.4982760804717864</c:v>
                </c:pt>
                <c:pt idx="11">
                  <c:v>0.49766893791108224</c:v>
                </c:pt>
                <c:pt idx="12">
                  <c:v>0.50152919647004313</c:v>
                </c:pt>
                <c:pt idx="13">
                  <c:v>0.48868220969100962</c:v>
                </c:pt>
                <c:pt idx="14">
                  <c:v>0.49859032960979971</c:v>
                </c:pt>
                <c:pt idx="15">
                  <c:v>0.49935912631600038</c:v>
                </c:pt>
                <c:pt idx="16">
                  <c:v>0.50290623634162734</c:v>
                </c:pt>
                <c:pt idx="17">
                  <c:v>0.49509975546609086</c:v>
                </c:pt>
                <c:pt idx="18">
                  <c:v>0.4779845856024334</c:v>
                </c:pt>
                <c:pt idx="19">
                  <c:v>0.47473179772384472</c:v>
                </c:pt>
                <c:pt idx="20">
                  <c:v>0.49121085412727478</c:v>
                </c:pt>
                <c:pt idx="21">
                  <c:v>0.47228128066245845</c:v>
                </c:pt>
                <c:pt idx="22">
                  <c:v>0.47741342103431106</c:v>
                </c:pt>
                <c:pt idx="23">
                  <c:v>0.49464642007188081</c:v>
                </c:pt>
                <c:pt idx="24">
                  <c:v>0.48487066595705997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DDAF-4A01-9072-C2E8390F7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7862608"/>
        <c:axId val="1407866216"/>
      </c:lineChart>
      <c:catAx>
        <c:axId val="14078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7866216"/>
        <c:crosses val="autoZero"/>
        <c:auto val="1"/>
        <c:lblAlgn val="ctr"/>
        <c:lblOffset val="100"/>
        <c:noMultiLvlLbl val="0"/>
      </c:catAx>
      <c:valAx>
        <c:axId val="1407866216"/>
        <c:scaling>
          <c:orientation val="minMax"/>
          <c:min val="0.45"/>
        </c:scaling>
        <c:delete val="1"/>
        <c:axPos val="l"/>
        <c:numFmt formatCode="0.0%" sourceLinked="1"/>
        <c:majorTickMark val="none"/>
        <c:minorTickMark val="none"/>
        <c:tickLblPos val="nextTo"/>
        <c:crossAx val="140786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pt-BR" sz="1800" b="0"/>
              <a:t>BRASIL- Homens Donos de Negócio por raça-cor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'H-cor'!$G$2</c:f>
              <c:strCache>
                <c:ptCount val="1"/>
                <c:pt idx="0">
                  <c:v>Branco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'H-cor'!$G$3:$G$27</c:f>
              <c:numCache>
                <c:formatCode>0.0%</c:formatCode>
                <c:ptCount val="25"/>
                <c:pt idx="0">
                  <c:v>0.46151200188350838</c:v>
                </c:pt>
                <c:pt idx="1">
                  <c:v>0.46234662461659876</c:v>
                </c:pt>
                <c:pt idx="2">
                  <c:v>0.46580204215778304</c:v>
                </c:pt>
                <c:pt idx="3">
                  <c:v>0.46348666460793736</c:v>
                </c:pt>
                <c:pt idx="4">
                  <c:v>0.46230001884810662</c:v>
                </c:pt>
                <c:pt idx="5">
                  <c:v>0.46013909320472718</c:v>
                </c:pt>
                <c:pt idx="6">
                  <c:v>0.45748247551225196</c:v>
                </c:pt>
                <c:pt idx="7">
                  <c:v>0.46089326679144205</c:v>
                </c:pt>
                <c:pt idx="8">
                  <c:v>0.46005399692462151</c:v>
                </c:pt>
                <c:pt idx="9">
                  <c:v>0.45894166042796553</c:v>
                </c:pt>
                <c:pt idx="10">
                  <c:v>0.45527924382481066</c:v>
                </c:pt>
                <c:pt idx="11">
                  <c:v>0.45703433835734153</c:v>
                </c:pt>
                <c:pt idx="12">
                  <c:v>0.45497890718624584</c:v>
                </c:pt>
                <c:pt idx="13">
                  <c:v>0.45372808399980447</c:v>
                </c:pt>
                <c:pt idx="14">
                  <c:v>0.45754004053622144</c:v>
                </c:pt>
                <c:pt idx="15">
                  <c:v>0.45573860153739754</c:v>
                </c:pt>
                <c:pt idx="16">
                  <c:v>0.4430302896639049</c:v>
                </c:pt>
                <c:pt idx="17">
                  <c:v>0.44545913679957533</c:v>
                </c:pt>
                <c:pt idx="18">
                  <c:v>0.47117821933689058</c:v>
                </c:pt>
                <c:pt idx="19">
                  <c:v>0.46912494864961429</c:v>
                </c:pt>
                <c:pt idx="20">
                  <c:v>0.46969307320346249</c:v>
                </c:pt>
                <c:pt idx="21">
                  <c:v>0.46756453694593342</c:v>
                </c:pt>
                <c:pt idx="22">
                  <c:v>0.46289065791282558</c:v>
                </c:pt>
                <c:pt idx="23">
                  <c:v>0.45308834420576943</c:v>
                </c:pt>
                <c:pt idx="24">
                  <c:v>0.4471310188371227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D5-4102-848B-68AFED9BB2F4}"/>
            </c:ext>
          </c:extLst>
        </c:ser>
        <c:ser>
          <c:idx val="1"/>
          <c:order val="1"/>
          <c:tx>
            <c:strRef>
              <c:f>'H-cor'!$H$2</c:f>
              <c:strCache>
                <c:ptCount val="1"/>
                <c:pt idx="0">
                  <c:v>Negro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'H-cor'!$H$3:$H$27</c:f>
              <c:numCache>
                <c:formatCode>0.0%</c:formatCode>
                <c:ptCount val="25"/>
                <c:pt idx="0">
                  <c:v>0.52889903277946182</c:v>
                </c:pt>
                <c:pt idx="1">
                  <c:v>0.52818623834523204</c:v>
                </c:pt>
                <c:pt idx="2">
                  <c:v>0.52534751648500388</c:v>
                </c:pt>
                <c:pt idx="3">
                  <c:v>0.5263090239049445</c:v>
                </c:pt>
                <c:pt idx="4">
                  <c:v>0.52764472564672249</c:v>
                </c:pt>
                <c:pt idx="5">
                  <c:v>0.52872661809104737</c:v>
                </c:pt>
                <c:pt idx="6">
                  <c:v>0.531564933468611</c:v>
                </c:pt>
                <c:pt idx="7">
                  <c:v>0.52836603310795505</c:v>
                </c:pt>
                <c:pt idx="8">
                  <c:v>0.52834146050642705</c:v>
                </c:pt>
                <c:pt idx="9">
                  <c:v>0.53134681339578194</c:v>
                </c:pt>
                <c:pt idx="10">
                  <c:v>0.53137075156518532</c:v>
                </c:pt>
                <c:pt idx="11">
                  <c:v>0.5309652821790376</c:v>
                </c:pt>
                <c:pt idx="12">
                  <c:v>0.53188542961519436</c:v>
                </c:pt>
                <c:pt idx="13">
                  <c:v>0.53306807984019366</c:v>
                </c:pt>
                <c:pt idx="14">
                  <c:v>0.52870107845812886</c:v>
                </c:pt>
                <c:pt idx="15">
                  <c:v>0.53176478198821153</c:v>
                </c:pt>
                <c:pt idx="16">
                  <c:v>0.5449778264760774</c:v>
                </c:pt>
                <c:pt idx="17">
                  <c:v>0.54277665045685686</c:v>
                </c:pt>
                <c:pt idx="18">
                  <c:v>0.5173993883889042</c:v>
                </c:pt>
                <c:pt idx="19">
                  <c:v>0.51925455354392391</c:v>
                </c:pt>
                <c:pt idx="20">
                  <c:v>0.51862559388227758</c:v>
                </c:pt>
                <c:pt idx="21">
                  <c:v>0.52167806636875647</c:v>
                </c:pt>
                <c:pt idx="22">
                  <c:v>0.52403680416419229</c:v>
                </c:pt>
                <c:pt idx="23">
                  <c:v>0.53528425722131234</c:v>
                </c:pt>
                <c:pt idx="24">
                  <c:v>0.5406106829637195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D5-4102-848B-68AFED9BB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7862608"/>
        <c:axId val="1407866216"/>
      </c:lineChart>
      <c:catAx>
        <c:axId val="14078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07866216"/>
        <c:crosses val="autoZero"/>
        <c:auto val="1"/>
        <c:lblAlgn val="ctr"/>
        <c:lblOffset val="100"/>
        <c:noMultiLvlLbl val="0"/>
      </c:catAx>
      <c:valAx>
        <c:axId val="1407866216"/>
        <c:scaling>
          <c:orientation val="minMax"/>
          <c:max val="0.60000000000000009"/>
          <c:min val="0.4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407862608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BRASIL-Proporção de mulheres e homens Donos de Negócio que são "Chefes de Domicílio"                                                            (% em relação ao próprio sexo)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'Chef Dom'!$M$2</c:f>
              <c:strCache>
                <c:ptCount val="1"/>
                <c:pt idx="0">
                  <c:v>Mulher Chefe de Domicílio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B19-4922-8221-BEC0B6ACB85A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B19-4922-8221-BEC0B6ACB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'Chef Dom'!$M$3:$M$31</c:f>
              <c:numCache>
                <c:formatCode>0%</c:formatCode>
                <c:ptCount val="29"/>
                <c:pt idx="0">
                  <c:v>0.37585607184131847</c:v>
                </c:pt>
                <c:pt idx="1">
                  <c:v>0.38234627130446663</c:v>
                </c:pt>
                <c:pt idx="2">
                  <c:v>0.39434726685267785</c:v>
                </c:pt>
                <c:pt idx="3">
                  <c:v>0.41085955221168369</c:v>
                </c:pt>
                <c:pt idx="4">
                  <c:v>0.41592933412415944</c:v>
                </c:pt>
                <c:pt idx="5">
                  <c:v>0.42298045207753648</c:v>
                </c:pt>
                <c:pt idx="6">
                  <c:v>0.43073022532763949</c:v>
                </c:pt>
                <c:pt idx="7">
                  <c:v>0.43516036568201188</c:v>
                </c:pt>
                <c:pt idx="8">
                  <c:v>0.43613053340141705</c:v>
                </c:pt>
                <c:pt idx="9">
                  <c:v>0.44101554457022846</c:v>
                </c:pt>
                <c:pt idx="10">
                  <c:v>0.44674859548259171</c:v>
                </c:pt>
                <c:pt idx="11">
                  <c:v>0.44908799980805336</c:v>
                </c:pt>
                <c:pt idx="12">
                  <c:v>0.45337472698759923</c:v>
                </c:pt>
                <c:pt idx="13">
                  <c:v>0.4613441689267021</c:v>
                </c:pt>
                <c:pt idx="14">
                  <c:v>0.4698130752674724</c:v>
                </c:pt>
                <c:pt idx="15">
                  <c:v>0.47499172481482277</c:v>
                </c:pt>
                <c:pt idx="16">
                  <c:v>0.47259348026140013</c:v>
                </c:pt>
                <c:pt idx="17">
                  <c:v>0.47917778093520919</c:v>
                </c:pt>
                <c:pt idx="18">
                  <c:v>0.48272675085450018</c:v>
                </c:pt>
                <c:pt idx="19">
                  <c:v>0.48807865332917444</c:v>
                </c:pt>
                <c:pt idx="20">
                  <c:v>0.48468477544314009</c:v>
                </c:pt>
                <c:pt idx="21">
                  <c:v>0.47917778093520919</c:v>
                </c:pt>
                <c:pt idx="22">
                  <c:v>0.48272675085450018</c:v>
                </c:pt>
                <c:pt idx="23">
                  <c:v>0.48807865332917444</c:v>
                </c:pt>
                <c:pt idx="24">
                  <c:v>0.48468477544314009</c:v>
                </c:pt>
                <c:pt idx="25">
                  <c:v>0.48742086239563748</c:v>
                </c:pt>
                <c:pt idx="26">
                  <c:v>0.49297126426021426</c:v>
                </c:pt>
                <c:pt idx="27">
                  <c:v>0.48133670713617993</c:v>
                </c:pt>
                <c:pt idx="28">
                  <c:v>0.49251757097194337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E0-478E-80D3-EA6F1CD8AF3A}"/>
            </c:ext>
          </c:extLst>
        </c:ser>
        <c:ser>
          <c:idx val="1"/>
          <c:order val="1"/>
          <c:tx>
            <c:strRef>
              <c:f>'Chef Dom'!$N$2</c:f>
              <c:strCache>
                <c:ptCount val="1"/>
                <c:pt idx="0">
                  <c:v>Homem Chefe de Domicílio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B19-4922-8221-BEC0B6ACB85A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B19-4922-8221-BEC0B6ACB8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'Chef Dom'!$N$3:$N$31</c:f>
              <c:numCache>
                <c:formatCode>0%</c:formatCode>
                <c:ptCount val="29"/>
                <c:pt idx="0">
                  <c:v>0.70052432485830873</c:v>
                </c:pt>
                <c:pt idx="1">
                  <c:v>0.68916230991070604</c:v>
                </c:pt>
                <c:pt idx="2">
                  <c:v>0.67525997582497066</c:v>
                </c:pt>
                <c:pt idx="3">
                  <c:v>0.67088034289709753</c:v>
                </c:pt>
                <c:pt idx="4">
                  <c:v>0.65828174176802057</c:v>
                </c:pt>
                <c:pt idx="5">
                  <c:v>0.65242007994292506</c:v>
                </c:pt>
                <c:pt idx="6">
                  <c:v>0.64668938901329776</c:v>
                </c:pt>
                <c:pt idx="7">
                  <c:v>0.64172634081230373</c:v>
                </c:pt>
                <c:pt idx="8">
                  <c:v>0.63510101956096598</c:v>
                </c:pt>
                <c:pt idx="9">
                  <c:v>0.63667147038932115</c:v>
                </c:pt>
                <c:pt idx="10">
                  <c:v>0.63441157940545811</c:v>
                </c:pt>
                <c:pt idx="11">
                  <c:v>0.62841960717627521</c:v>
                </c:pt>
                <c:pt idx="12">
                  <c:v>0.62294583940556236</c:v>
                </c:pt>
                <c:pt idx="13">
                  <c:v>0.61934553630433253</c:v>
                </c:pt>
                <c:pt idx="14">
                  <c:v>0.60597174990053093</c:v>
                </c:pt>
                <c:pt idx="15">
                  <c:v>0.596868161638339</c:v>
                </c:pt>
                <c:pt idx="16">
                  <c:v>0.58591414519579155</c:v>
                </c:pt>
                <c:pt idx="17">
                  <c:v>0.59088305689952947</c:v>
                </c:pt>
                <c:pt idx="18">
                  <c:v>0.59950478439268584</c:v>
                </c:pt>
                <c:pt idx="19">
                  <c:v>0.58502274013727473</c:v>
                </c:pt>
                <c:pt idx="20">
                  <c:v>0.58230135100562908</c:v>
                </c:pt>
                <c:pt idx="21">
                  <c:v>0.59088305689952947</c:v>
                </c:pt>
                <c:pt idx="22">
                  <c:v>0.59950478439268584</c:v>
                </c:pt>
                <c:pt idx="23">
                  <c:v>0.58502274013727473</c:v>
                </c:pt>
                <c:pt idx="24">
                  <c:v>0.58230135100562908</c:v>
                </c:pt>
                <c:pt idx="25">
                  <c:v>0.5836014573617736</c:v>
                </c:pt>
                <c:pt idx="26">
                  <c:v>0.5733598144370966</c:v>
                </c:pt>
                <c:pt idx="27">
                  <c:v>0.57000326813928481</c:v>
                </c:pt>
                <c:pt idx="28">
                  <c:v>0.55905061469025041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E0-478E-80D3-EA6F1CD8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2920712"/>
        <c:axId val="1402922352"/>
      </c:lineChart>
      <c:catAx>
        <c:axId val="140292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2922352"/>
        <c:crosses val="autoZero"/>
        <c:auto val="1"/>
        <c:lblAlgn val="ctr"/>
        <c:lblOffset val="100"/>
        <c:noMultiLvlLbl val="0"/>
      </c:catAx>
      <c:valAx>
        <c:axId val="140292235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40292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BRASIL-Mulheres Donas de Negócio por posição no domicílio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'M-Chef Dom'!$N$2</c:f>
              <c:strCache>
                <c:ptCount val="1"/>
                <c:pt idx="0">
                  <c:v>Chefe de Domicílio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Dom'!$N$3:$N$31</c:f>
              <c:numCache>
                <c:formatCode>0%</c:formatCode>
                <c:ptCount val="29"/>
                <c:pt idx="0">
                  <c:v>0.37585607184131847</c:v>
                </c:pt>
                <c:pt idx="1">
                  <c:v>0.38234627130446663</c:v>
                </c:pt>
                <c:pt idx="2">
                  <c:v>0.39434726685267785</c:v>
                </c:pt>
                <c:pt idx="3">
                  <c:v>0.41085955221168369</c:v>
                </c:pt>
                <c:pt idx="4">
                  <c:v>0.41592933412415944</c:v>
                </c:pt>
                <c:pt idx="5">
                  <c:v>0.42298045207753648</c:v>
                </c:pt>
                <c:pt idx="6">
                  <c:v>0.43073022532763949</c:v>
                </c:pt>
                <c:pt idx="7">
                  <c:v>0.43516036568201188</c:v>
                </c:pt>
                <c:pt idx="8">
                  <c:v>0.43613053340141705</c:v>
                </c:pt>
                <c:pt idx="9">
                  <c:v>0.44101554457022846</c:v>
                </c:pt>
                <c:pt idx="10">
                  <c:v>0.44674859548259171</c:v>
                </c:pt>
                <c:pt idx="11">
                  <c:v>0.44908799980805336</c:v>
                </c:pt>
                <c:pt idx="12">
                  <c:v>0.45337472698759923</c:v>
                </c:pt>
                <c:pt idx="13">
                  <c:v>0.4613441689267021</c:v>
                </c:pt>
                <c:pt idx="14">
                  <c:v>0.4698130752674724</c:v>
                </c:pt>
                <c:pt idx="15">
                  <c:v>0.47499172481482277</c:v>
                </c:pt>
                <c:pt idx="16">
                  <c:v>0.47259348026140013</c:v>
                </c:pt>
                <c:pt idx="17">
                  <c:v>0.47917778093520919</c:v>
                </c:pt>
                <c:pt idx="18">
                  <c:v>0.48272675085450018</c:v>
                </c:pt>
                <c:pt idx="19">
                  <c:v>0.48807865332917444</c:v>
                </c:pt>
                <c:pt idx="20">
                  <c:v>0.48468477544314009</c:v>
                </c:pt>
                <c:pt idx="21">
                  <c:v>0.47917778093520919</c:v>
                </c:pt>
                <c:pt idx="22">
                  <c:v>0.48272675085450018</c:v>
                </c:pt>
                <c:pt idx="23">
                  <c:v>0.48807865332917444</c:v>
                </c:pt>
                <c:pt idx="24">
                  <c:v>0.48468477544314009</c:v>
                </c:pt>
                <c:pt idx="25">
                  <c:v>0.48742086239563748</c:v>
                </c:pt>
                <c:pt idx="26">
                  <c:v>0.49297126426021426</c:v>
                </c:pt>
                <c:pt idx="27">
                  <c:v>0.48133670713617993</c:v>
                </c:pt>
                <c:pt idx="28">
                  <c:v>0.49251757097194337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9-4D30-AAD5-33592029853E}"/>
            </c:ext>
          </c:extLst>
        </c:ser>
        <c:ser>
          <c:idx val="1"/>
          <c:order val="1"/>
          <c:tx>
            <c:strRef>
              <c:f>'M-Chef Dom'!$O$2</c:f>
              <c:strCache>
                <c:ptCount val="1"/>
                <c:pt idx="0">
                  <c:v>Cônjuge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Dom'!$O$3:$O$31</c:f>
              <c:numCache>
                <c:formatCode>0%</c:formatCode>
                <c:ptCount val="29"/>
                <c:pt idx="0">
                  <c:v>0.48773413248731723</c:v>
                </c:pt>
                <c:pt idx="1">
                  <c:v>0.47826359294943355</c:v>
                </c:pt>
                <c:pt idx="2">
                  <c:v>0.45998931114408564</c:v>
                </c:pt>
                <c:pt idx="3">
                  <c:v>0.44637762591275931</c:v>
                </c:pt>
                <c:pt idx="4">
                  <c:v>0.43717564175492135</c:v>
                </c:pt>
                <c:pt idx="5">
                  <c:v>0.42851016887794274</c:v>
                </c:pt>
                <c:pt idx="6">
                  <c:v>0.42026046226122998</c:v>
                </c:pt>
                <c:pt idx="7">
                  <c:v>0.41173809008354068</c:v>
                </c:pt>
                <c:pt idx="8">
                  <c:v>0.41658847101660706</c:v>
                </c:pt>
                <c:pt idx="9">
                  <c:v>0.4145893750457898</c:v>
                </c:pt>
                <c:pt idx="10">
                  <c:v>0.41160867596874162</c:v>
                </c:pt>
                <c:pt idx="11">
                  <c:v>0.40320064952480172</c:v>
                </c:pt>
                <c:pt idx="12">
                  <c:v>0.40049399975946515</c:v>
                </c:pt>
                <c:pt idx="13">
                  <c:v>0.39090365633131319</c:v>
                </c:pt>
                <c:pt idx="14">
                  <c:v>0.38407908658092299</c:v>
                </c:pt>
                <c:pt idx="15">
                  <c:v>0.37546240795486319</c:v>
                </c:pt>
                <c:pt idx="16">
                  <c:v>0.37141515845894824</c:v>
                </c:pt>
                <c:pt idx="17">
                  <c:v>0.37155554197134194</c:v>
                </c:pt>
                <c:pt idx="18">
                  <c:v>0.36594971372868451</c:v>
                </c:pt>
                <c:pt idx="19">
                  <c:v>0.35622340468966673</c:v>
                </c:pt>
                <c:pt idx="20">
                  <c:v>0.35427010166916767</c:v>
                </c:pt>
                <c:pt idx="21">
                  <c:v>0.37155554197134194</c:v>
                </c:pt>
                <c:pt idx="22">
                  <c:v>0.36594971372868451</c:v>
                </c:pt>
                <c:pt idx="23">
                  <c:v>0.35622340468966673</c:v>
                </c:pt>
                <c:pt idx="24">
                  <c:v>0.35427010166916767</c:v>
                </c:pt>
                <c:pt idx="25">
                  <c:v>0.34523333483327268</c:v>
                </c:pt>
                <c:pt idx="26">
                  <c:v>0.33898748932282724</c:v>
                </c:pt>
                <c:pt idx="27">
                  <c:v>0.35149084842367584</c:v>
                </c:pt>
                <c:pt idx="28">
                  <c:v>0.3468423962621654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9-4D30-AAD5-33592029853E}"/>
            </c:ext>
          </c:extLst>
        </c:ser>
        <c:ser>
          <c:idx val="2"/>
          <c:order val="2"/>
          <c:tx>
            <c:strRef>
              <c:f>'M-Chef Dom'!$P$2</c:f>
              <c:strCache>
                <c:ptCount val="1"/>
                <c:pt idx="0">
                  <c:v>Filho(a)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Dom'!$P$3:$P$31</c:f>
              <c:numCache>
                <c:formatCode>0%</c:formatCode>
                <c:ptCount val="29"/>
                <c:pt idx="0">
                  <c:v>0.10274332251565418</c:v>
                </c:pt>
                <c:pt idx="1">
                  <c:v>0.10576642025145026</c:v>
                </c:pt>
                <c:pt idx="2">
                  <c:v>0.10750566767885485</c:v>
                </c:pt>
                <c:pt idx="3">
                  <c:v>0.10268776220663768</c:v>
                </c:pt>
                <c:pt idx="4">
                  <c:v>0.10682210845297274</c:v>
                </c:pt>
                <c:pt idx="5">
                  <c:v>0.10562214634120713</c:v>
                </c:pt>
                <c:pt idx="6">
                  <c:v>0.10766894957206705</c:v>
                </c:pt>
                <c:pt idx="7">
                  <c:v>0.10786875282634246</c:v>
                </c:pt>
                <c:pt idx="8">
                  <c:v>0.10489042671260033</c:v>
                </c:pt>
                <c:pt idx="9">
                  <c:v>0.10150538836194356</c:v>
                </c:pt>
                <c:pt idx="10">
                  <c:v>0.10029710622633471</c:v>
                </c:pt>
                <c:pt idx="11">
                  <c:v>0.10458068660971567</c:v>
                </c:pt>
                <c:pt idx="12">
                  <c:v>0.10398349269167924</c:v>
                </c:pt>
                <c:pt idx="13">
                  <c:v>0.10172739503556887</c:v>
                </c:pt>
                <c:pt idx="14">
                  <c:v>0.10021415624504774</c:v>
                </c:pt>
                <c:pt idx="15">
                  <c:v>0.10291706984029955</c:v>
                </c:pt>
                <c:pt idx="16">
                  <c:v>0.10596414834800121</c:v>
                </c:pt>
                <c:pt idx="17">
                  <c:v>0.10023307012895548</c:v>
                </c:pt>
                <c:pt idx="18">
                  <c:v>0.10386476169706424</c:v>
                </c:pt>
                <c:pt idx="19">
                  <c:v>0.10645414714456652</c:v>
                </c:pt>
                <c:pt idx="20">
                  <c:v>0.11082805287465781</c:v>
                </c:pt>
                <c:pt idx="21">
                  <c:v>0.10023307012895548</c:v>
                </c:pt>
                <c:pt idx="22">
                  <c:v>0.10386476169706424</c:v>
                </c:pt>
                <c:pt idx="23">
                  <c:v>0.10645414714456652</c:v>
                </c:pt>
                <c:pt idx="24">
                  <c:v>0.11082805287465781</c:v>
                </c:pt>
                <c:pt idx="25">
                  <c:v>0.11468972122788046</c:v>
                </c:pt>
                <c:pt idx="26">
                  <c:v>0.111812173263097</c:v>
                </c:pt>
                <c:pt idx="27">
                  <c:v>0.10869174516428411</c:v>
                </c:pt>
                <c:pt idx="28">
                  <c:v>0.10345366932997731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B9-4D30-AAD5-33592029853E}"/>
            </c:ext>
          </c:extLst>
        </c:ser>
        <c:ser>
          <c:idx val="3"/>
          <c:order val="3"/>
          <c:tx>
            <c:strRef>
              <c:f>'M-Chef Dom'!$Q$2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'M-Chef Dom'!$Q$3:$Q$31</c:f>
              <c:numCache>
                <c:formatCode>0%</c:formatCode>
                <c:ptCount val="29"/>
                <c:pt idx="0">
                  <c:v>3.3666473155710031E-2</c:v>
                </c:pt>
                <c:pt idx="1">
                  <c:v>3.3623715494649487E-2</c:v>
                </c:pt>
                <c:pt idx="2">
                  <c:v>3.8157754324381517E-2</c:v>
                </c:pt>
                <c:pt idx="3">
                  <c:v>4.0075059668919312E-2</c:v>
                </c:pt>
                <c:pt idx="4">
                  <c:v>4.0072915667946421E-2</c:v>
                </c:pt>
                <c:pt idx="5">
                  <c:v>4.2887232703313759E-2</c:v>
                </c:pt>
                <c:pt idx="6">
                  <c:v>4.1340362839063526E-2</c:v>
                </c:pt>
                <c:pt idx="7">
                  <c:v>4.5232791408104968E-2</c:v>
                </c:pt>
                <c:pt idx="8">
                  <c:v>4.2390568869375721E-2</c:v>
                </c:pt>
                <c:pt idx="9">
                  <c:v>4.2889692022038073E-2</c:v>
                </c:pt>
                <c:pt idx="10">
                  <c:v>4.1345622322332014E-2</c:v>
                </c:pt>
                <c:pt idx="11">
                  <c:v>4.3130664057429276E-2</c:v>
                </c:pt>
                <c:pt idx="12">
                  <c:v>4.2147780561256475E-2</c:v>
                </c:pt>
                <c:pt idx="13">
                  <c:v>4.6024779706415692E-2</c:v>
                </c:pt>
                <c:pt idx="14">
                  <c:v>4.5893681906556648E-2</c:v>
                </c:pt>
                <c:pt idx="15">
                  <c:v>4.6628797390014638E-2</c:v>
                </c:pt>
                <c:pt idx="16">
                  <c:v>5.0027212931650321E-2</c:v>
                </c:pt>
                <c:pt idx="17">
                  <c:v>4.9033606964493423E-2</c:v>
                </c:pt>
                <c:pt idx="18">
                  <c:v>4.7458773719750935E-2</c:v>
                </c:pt>
                <c:pt idx="19">
                  <c:v>4.9243794836592233E-2</c:v>
                </c:pt>
                <c:pt idx="20">
                  <c:v>5.0217070013034409E-2</c:v>
                </c:pt>
                <c:pt idx="21">
                  <c:v>4.9033606964493423E-2</c:v>
                </c:pt>
                <c:pt idx="22">
                  <c:v>4.7458773719750935E-2</c:v>
                </c:pt>
                <c:pt idx="23">
                  <c:v>4.9243794836592233E-2</c:v>
                </c:pt>
                <c:pt idx="24">
                  <c:v>5.0217070013034409E-2</c:v>
                </c:pt>
                <c:pt idx="25">
                  <c:v>5.2656081543209325E-2</c:v>
                </c:pt>
                <c:pt idx="26">
                  <c:v>5.6229073153861671E-2</c:v>
                </c:pt>
                <c:pt idx="27">
                  <c:v>5.8480699275860089E-2</c:v>
                </c:pt>
                <c:pt idx="28">
                  <c:v>5.7186363435913767E-2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B9-4D30-AAD5-335920298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251568"/>
        <c:axId val="1409250912"/>
      </c:areaChart>
      <c:catAx>
        <c:axId val="140925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09250912"/>
        <c:crosses val="autoZero"/>
        <c:auto val="1"/>
        <c:lblAlgn val="ctr"/>
        <c:lblOffset val="100"/>
        <c:noMultiLvlLbl val="0"/>
      </c:catAx>
      <c:valAx>
        <c:axId val="140925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9251568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BRASIL-Homens Donos de Negócio por posição no domicílio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'H-Chef Dom'!$N$2</c:f>
              <c:strCache>
                <c:ptCount val="1"/>
                <c:pt idx="0">
                  <c:v>Chefe de Domicílio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Dom'!$N$3:$N$31</c:f>
              <c:numCache>
                <c:formatCode>0%</c:formatCode>
                <c:ptCount val="29"/>
                <c:pt idx="0">
                  <c:v>0.70052432485830873</c:v>
                </c:pt>
                <c:pt idx="1">
                  <c:v>0.68916230991070604</c:v>
                </c:pt>
                <c:pt idx="2">
                  <c:v>0.67525997582497066</c:v>
                </c:pt>
                <c:pt idx="3">
                  <c:v>0.67088034289709753</c:v>
                </c:pt>
                <c:pt idx="4">
                  <c:v>0.65828174176802057</c:v>
                </c:pt>
                <c:pt idx="5">
                  <c:v>0.65242007994292506</c:v>
                </c:pt>
                <c:pt idx="6">
                  <c:v>0.64668938901329776</c:v>
                </c:pt>
                <c:pt idx="7">
                  <c:v>0.64172634081230373</c:v>
                </c:pt>
                <c:pt idx="8">
                  <c:v>0.63510101956096598</c:v>
                </c:pt>
                <c:pt idx="9">
                  <c:v>0.63667147038932115</c:v>
                </c:pt>
                <c:pt idx="10">
                  <c:v>0.63441157940545811</c:v>
                </c:pt>
                <c:pt idx="11">
                  <c:v>0.62841960717627521</c:v>
                </c:pt>
                <c:pt idx="12">
                  <c:v>0.62294583940556236</c:v>
                </c:pt>
                <c:pt idx="13">
                  <c:v>0.61934553630433253</c:v>
                </c:pt>
                <c:pt idx="14">
                  <c:v>0.60597174990053093</c:v>
                </c:pt>
                <c:pt idx="15">
                  <c:v>0.596868161638339</c:v>
                </c:pt>
                <c:pt idx="16">
                  <c:v>0.58591414519579155</c:v>
                </c:pt>
                <c:pt idx="17">
                  <c:v>0.59088305689952947</c:v>
                </c:pt>
                <c:pt idx="18">
                  <c:v>0.59950478439268584</c:v>
                </c:pt>
                <c:pt idx="19">
                  <c:v>0.58502274013727473</c:v>
                </c:pt>
                <c:pt idx="20">
                  <c:v>0.58230135100562908</c:v>
                </c:pt>
                <c:pt idx="21">
                  <c:v>0.59088305689952947</c:v>
                </c:pt>
                <c:pt idx="22">
                  <c:v>0.59950478439268584</c:v>
                </c:pt>
                <c:pt idx="23">
                  <c:v>0.58502274013727473</c:v>
                </c:pt>
                <c:pt idx="24">
                  <c:v>0.58230135100562908</c:v>
                </c:pt>
                <c:pt idx="25">
                  <c:v>0.5836014573617736</c:v>
                </c:pt>
                <c:pt idx="26">
                  <c:v>0.5733598144370966</c:v>
                </c:pt>
                <c:pt idx="27">
                  <c:v>0.57000326813928481</c:v>
                </c:pt>
                <c:pt idx="28">
                  <c:v>0.55905061469025041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E-466B-A403-4064ABE34AEC}"/>
            </c:ext>
          </c:extLst>
        </c:ser>
        <c:ser>
          <c:idx val="1"/>
          <c:order val="1"/>
          <c:tx>
            <c:strRef>
              <c:f>'H-Chef Dom'!$O$2</c:f>
              <c:strCache>
                <c:ptCount val="1"/>
                <c:pt idx="0">
                  <c:v>Cônjuge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Dom'!$O$3:$O$31</c:f>
              <c:numCache>
                <c:formatCode>0%</c:formatCode>
                <c:ptCount val="29"/>
                <c:pt idx="0">
                  <c:v>0.12169761217782031</c:v>
                </c:pt>
                <c:pt idx="1">
                  <c:v>0.13556019135998651</c:v>
                </c:pt>
                <c:pt idx="2">
                  <c:v>0.14731579492592195</c:v>
                </c:pt>
                <c:pt idx="3">
                  <c:v>0.15670599705199301</c:v>
                </c:pt>
                <c:pt idx="4">
                  <c:v>0.16575109461241228</c:v>
                </c:pt>
                <c:pt idx="5">
                  <c:v>0.17473537477201531</c:v>
                </c:pt>
                <c:pt idx="6">
                  <c:v>0.17846163459142331</c:v>
                </c:pt>
                <c:pt idx="7">
                  <c:v>0.18301696009454391</c:v>
                </c:pt>
                <c:pt idx="8">
                  <c:v>0.18569418968738044</c:v>
                </c:pt>
                <c:pt idx="9">
                  <c:v>0.18811083643824786</c:v>
                </c:pt>
                <c:pt idx="10">
                  <c:v>0.18889152517720101</c:v>
                </c:pt>
                <c:pt idx="11">
                  <c:v>0.19428605406618524</c:v>
                </c:pt>
                <c:pt idx="12">
                  <c:v>0.19903819762874814</c:v>
                </c:pt>
                <c:pt idx="13">
                  <c:v>0.20441162208075764</c:v>
                </c:pt>
                <c:pt idx="14">
                  <c:v>0.21279819230382035</c:v>
                </c:pt>
                <c:pt idx="15">
                  <c:v>0.21751148237223511</c:v>
                </c:pt>
                <c:pt idx="16">
                  <c:v>0.22675630896336871</c:v>
                </c:pt>
                <c:pt idx="17">
                  <c:v>0.22545364184987157</c:v>
                </c:pt>
                <c:pt idx="18">
                  <c:v>0.23381603483513103</c:v>
                </c:pt>
                <c:pt idx="19">
                  <c:v>0.23270138333318396</c:v>
                </c:pt>
                <c:pt idx="20">
                  <c:v>0.23272594580595152</c:v>
                </c:pt>
                <c:pt idx="21">
                  <c:v>0.22545364184987157</c:v>
                </c:pt>
                <c:pt idx="22">
                  <c:v>0.23381603483513103</c:v>
                </c:pt>
                <c:pt idx="23">
                  <c:v>0.23270138333318396</c:v>
                </c:pt>
                <c:pt idx="24">
                  <c:v>0.23272594580595152</c:v>
                </c:pt>
                <c:pt idx="25">
                  <c:v>0.23508080882893348</c:v>
                </c:pt>
                <c:pt idx="26">
                  <c:v>0.23772784716737114</c:v>
                </c:pt>
                <c:pt idx="27">
                  <c:v>0.23924289382808203</c:v>
                </c:pt>
                <c:pt idx="28">
                  <c:v>0.25110904154160002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E-466B-A403-4064ABE34AEC}"/>
            </c:ext>
          </c:extLst>
        </c:ser>
        <c:ser>
          <c:idx val="2"/>
          <c:order val="2"/>
          <c:tx>
            <c:strRef>
              <c:f>'H-Chef Dom'!$P$2</c:f>
              <c:strCache>
                <c:ptCount val="1"/>
                <c:pt idx="0">
                  <c:v>Filho(a)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Dom'!$P$3:$P$31</c:f>
              <c:numCache>
                <c:formatCode>0%</c:formatCode>
                <c:ptCount val="29"/>
                <c:pt idx="0">
                  <c:v>0.13469391417722676</c:v>
                </c:pt>
                <c:pt idx="1">
                  <c:v>0.1324931568362232</c:v>
                </c:pt>
                <c:pt idx="2">
                  <c:v>0.13333260679345973</c:v>
                </c:pt>
                <c:pt idx="3">
                  <c:v>0.12940186174138862</c:v>
                </c:pt>
                <c:pt idx="4">
                  <c:v>0.13075948548056088</c:v>
                </c:pt>
                <c:pt idx="5">
                  <c:v>0.12900331193532744</c:v>
                </c:pt>
                <c:pt idx="6">
                  <c:v>0.12968688276743429</c:v>
                </c:pt>
                <c:pt idx="7">
                  <c:v>0.12750880933178338</c:v>
                </c:pt>
                <c:pt idx="8">
                  <c:v>0.13119243866863925</c:v>
                </c:pt>
                <c:pt idx="9">
                  <c:v>0.12792222398652522</c:v>
                </c:pt>
                <c:pt idx="10">
                  <c:v>0.1312699689225815</c:v>
                </c:pt>
                <c:pt idx="11">
                  <c:v>0.12925244606338065</c:v>
                </c:pt>
                <c:pt idx="12">
                  <c:v>0.13066731135677134</c:v>
                </c:pt>
                <c:pt idx="13">
                  <c:v>0.12967557550016151</c:v>
                </c:pt>
                <c:pt idx="14">
                  <c:v>0.13310994831770337</c:v>
                </c:pt>
                <c:pt idx="15">
                  <c:v>0.13378508261152439</c:v>
                </c:pt>
                <c:pt idx="16">
                  <c:v>0.13381206127332831</c:v>
                </c:pt>
                <c:pt idx="17">
                  <c:v>0.1301049618303485</c:v>
                </c:pt>
                <c:pt idx="18">
                  <c:v>0.11580223084848229</c:v>
                </c:pt>
                <c:pt idx="19">
                  <c:v>0.12888427264405977</c:v>
                </c:pt>
                <c:pt idx="20">
                  <c:v>0.13253790537446236</c:v>
                </c:pt>
                <c:pt idx="21">
                  <c:v>0.1301049618303485</c:v>
                </c:pt>
                <c:pt idx="22">
                  <c:v>0.11580223084848229</c:v>
                </c:pt>
                <c:pt idx="23">
                  <c:v>0.12888427264405977</c:v>
                </c:pt>
                <c:pt idx="24">
                  <c:v>0.13253790537446236</c:v>
                </c:pt>
                <c:pt idx="25">
                  <c:v>0.12537141286860568</c:v>
                </c:pt>
                <c:pt idx="26">
                  <c:v>0.12853692541508038</c:v>
                </c:pt>
                <c:pt idx="27">
                  <c:v>0.12951933119866069</c:v>
                </c:pt>
                <c:pt idx="28">
                  <c:v>0.1255036192918505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E-466B-A403-4064ABE34AEC}"/>
            </c:ext>
          </c:extLst>
        </c:ser>
        <c:ser>
          <c:idx val="3"/>
          <c:order val="3"/>
          <c:tx>
            <c:strRef>
              <c:f>'H-Chef Dom'!$Q$2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'H-Chef Dom'!$A$3:$A$31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'H-Chef Dom'!$Q$3:$Q$31</c:f>
              <c:numCache>
                <c:formatCode>0%</c:formatCode>
                <c:ptCount val="29"/>
                <c:pt idx="0">
                  <c:v>4.3084148786644072E-2</c:v>
                </c:pt>
                <c:pt idx="1">
                  <c:v>4.2784341893084166E-2</c:v>
                </c:pt>
                <c:pt idx="2">
                  <c:v>4.4091622455647538E-2</c:v>
                </c:pt>
                <c:pt idx="3">
                  <c:v>4.3011798309520753E-2</c:v>
                </c:pt>
                <c:pt idx="4">
                  <c:v>4.5207678139006328E-2</c:v>
                </c:pt>
                <c:pt idx="5">
                  <c:v>4.3841233349732195E-2</c:v>
                </c:pt>
                <c:pt idx="6">
                  <c:v>4.5162093627844707E-2</c:v>
                </c:pt>
                <c:pt idx="7">
                  <c:v>4.7747889761368977E-2</c:v>
                </c:pt>
                <c:pt idx="8">
                  <c:v>4.8012352083014402E-2</c:v>
                </c:pt>
                <c:pt idx="9">
                  <c:v>4.7295469185905714E-2</c:v>
                </c:pt>
                <c:pt idx="10">
                  <c:v>4.5426926494759372E-2</c:v>
                </c:pt>
                <c:pt idx="11">
                  <c:v>4.8041892694158872E-2</c:v>
                </c:pt>
                <c:pt idx="12">
                  <c:v>4.7348651608917963E-2</c:v>
                </c:pt>
                <c:pt idx="13">
                  <c:v>4.6567266114748034E-2</c:v>
                </c:pt>
                <c:pt idx="14">
                  <c:v>4.8120109477945427E-2</c:v>
                </c:pt>
                <c:pt idx="15">
                  <c:v>5.1835273377901572E-2</c:v>
                </c:pt>
                <c:pt idx="16">
                  <c:v>5.351748456751159E-2</c:v>
                </c:pt>
                <c:pt idx="17">
                  <c:v>5.3558339420250373E-2</c:v>
                </c:pt>
                <c:pt idx="18">
                  <c:v>5.0876949923700975E-2</c:v>
                </c:pt>
                <c:pt idx="19">
                  <c:v>5.3391603885481698E-2</c:v>
                </c:pt>
                <c:pt idx="20">
                  <c:v>5.2434797813957254E-2</c:v>
                </c:pt>
                <c:pt idx="21">
                  <c:v>5.3558339420250373E-2</c:v>
                </c:pt>
                <c:pt idx="22">
                  <c:v>5.0876949923700975E-2</c:v>
                </c:pt>
                <c:pt idx="23">
                  <c:v>5.3391603885481698E-2</c:v>
                </c:pt>
                <c:pt idx="24">
                  <c:v>5.2434797813957254E-2</c:v>
                </c:pt>
                <c:pt idx="25">
                  <c:v>5.5946320940687293E-2</c:v>
                </c:pt>
                <c:pt idx="26">
                  <c:v>6.0375412980451952E-2</c:v>
                </c:pt>
                <c:pt idx="27">
                  <c:v>6.123450683397242E-2</c:v>
                </c:pt>
                <c:pt idx="28">
                  <c:v>6.4336724476299151E-2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EE-466B-A403-4064ABE34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251568"/>
        <c:axId val="1409250912"/>
      </c:areaChart>
      <c:catAx>
        <c:axId val="140925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9250912"/>
        <c:crosses val="autoZero"/>
        <c:auto val="1"/>
        <c:lblAlgn val="ctr"/>
        <c:lblOffset val="100"/>
        <c:noMultiLvlLbl val="0"/>
      </c:catAx>
      <c:valAx>
        <c:axId val="1409250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9251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BRASIL- Proporção de Donos(as) de Negócio(a) que ganha até 1 S.M. mensal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711860236220473E-2"/>
          <c:y val="0.15655300059860955"/>
          <c:w val="0.97082980643044614"/>
          <c:h val="0.61089583102107514"/>
        </c:manualLayout>
      </c:layout>
      <c:lineChart>
        <c:grouping val="standard"/>
        <c:varyColors val="0"/>
        <c:ser>
          <c:idx val="0"/>
          <c:order val="0"/>
          <c:tx>
            <c:strRef>
              <c:f>'Rend 1SM'!$R$2</c:f>
              <c:strCache>
                <c:ptCount val="1"/>
                <c:pt idx="0">
                  <c:v>Homens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67F-48AF-B2E5-96F369EAAA13}"/>
                </c:ext>
              </c:extLst>
            </c:dLbl>
            <c:dLbl>
              <c:idx val="23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67F-48AF-B2E5-96F369EAA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 1SM'!$A$3:$A$26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'Rend 1SM'!$R$3:$R$26</c:f>
              <c:numCache>
                <c:formatCode>0%</c:formatCode>
                <c:ptCount val="24"/>
                <c:pt idx="0">
                  <c:v>0.31344122810260849</c:v>
                </c:pt>
                <c:pt idx="1">
                  <c:v>0.3423189994835682</c:v>
                </c:pt>
                <c:pt idx="2">
                  <c:v>0.36354053089983868</c:v>
                </c:pt>
                <c:pt idx="3">
                  <c:v>0.35150966330385053</c:v>
                </c:pt>
                <c:pt idx="4">
                  <c:v>0.35955657729842105</c:v>
                </c:pt>
                <c:pt idx="5">
                  <c:v>0.35981865078344233</c:v>
                </c:pt>
                <c:pt idx="6">
                  <c:v>0.36659253470410058</c:v>
                </c:pt>
                <c:pt idx="7">
                  <c:v>0.36490063985783289</c:v>
                </c:pt>
                <c:pt idx="8">
                  <c:v>0.35177346666180836</c:v>
                </c:pt>
                <c:pt idx="9">
                  <c:v>0.34954276698050762</c:v>
                </c:pt>
                <c:pt idx="10">
                  <c:v>0.34657995476116621</c:v>
                </c:pt>
                <c:pt idx="11">
                  <c:v>0.353191107792447</c:v>
                </c:pt>
                <c:pt idx="12">
                  <c:v>0.34715450394037967</c:v>
                </c:pt>
                <c:pt idx="13">
                  <c:v>0.34183888559528586</c:v>
                </c:pt>
                <c:pt idx="14">
                  <c:v>0.33955227104105556</c:v>
                </c:pt>
                <c:pt idx="15">
                  <c:v>0.3330249721363992</c:v>
                </c:pt>
                <c:pt idx="16">
                  <c:v>0.37127243052209269</c:v>
                </c:pt>
                <c:pt idx="17">
                  <c:v>0.50253605017800729</c:v>
                </c:pt>
                <c:pt idx="18">
                  <c:v>0.46005268341832467</c:v>
                </c:pt>
                <c:pt idx="19">
                  <c:v>0.42202754885033111</c:v>
                </c:pt>
                <c:pt idx="20">
                  <c:v>0.42841559166335946</c:v>
                </c:pt>
                <c:pt idx="21">
                  <c:v>0.43307571955517693</c:v>
                </c:pt>
                <c:pt idx="22">
                  <c:v>0.41202563063777214</c:v>
                </c:pt>
                <c:pt idx="23">
                  <c:v>0.40028169904926086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7F-48AF-B2E5-96F369EAAA13}"/>
            </c:ext>
          </c:extLst>
        </c:ser>
        <c:ser>
          <c:idx val="1"/>
          <c:order val="1"/>
          <c:tx>
            <c:strRef>
              <c:f>'Rend 1SM'!$Y$2</c:f>
              <c:strCache>
                <c:ptCount val="1"/>
                <c:pt idx="0">
                  <c:v>Mulheres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67F-48AF-B2E5-96F369EAAA13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67F-48AF-B2E5-96F369EAAA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'Rend 1SM'!$A$3:$A$26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'Rend 1SM'!$Y$3:$Y$26</c:f>
              <c:numCache>
                <c:formatCode>0%</c:formatCode>
                <c:ptCount val="24"/>
                <c:pt idx="0">
                  <c:v>0.45903592714197489</c:v>
                </c:pt>
                <c:pt idx="1">
                  <c:v>0.47867559168421786</c:v>
                </c:pt>
                <c:pt idx="2">
                  <c:v>0.50602506098808542</c:v>
                </c:pt>
                <c:pt idx="3">
                  <c:v>0.49501774493413003</c:v>
                </c:pt>
                <c:pt idx="4">
                  <c:v>0.49577024082587595</c:v>
                </c:pt>
                <c:pt idx="5">
                  <c:v>0.48674800065234863</c:v>
                </c:pt>
                <c:pt idx="6">
                  <c:v>0.50827604368300561</c:v>
                </c:pt>
                <c:pt idx="7">
                  <c:v>0.50343640184059102</c:v>
                </c:pt>
                <c:pt idx="8">
                  <c:v>0.50088750303506779</c:v>
                </c:pt>
                <c:pt idx="9">
                  <c:v>0.49114034526639466</c:v>
                </c:pt>
                <c:pt idx="10">
                  <c:v>0.49274521315687408</c:v>
                </c:pt>
                <c:pt idx="11">
                  <c:v>0.4950364866545327</c:v>
                </c:pt>
                <c:pt idx="12">
                  <c:v>0.46507726908136821</c:v>
                </c:pt>
                <c:pt idx="13">
                  <c:v>0.48086693827314014</c:v>
                </c:pt>
                <c:pt idx="14">
                  <c:v>0.47795984388887092</c:v>
                </c:pt>
                <c:pt idx="15">
                  <c:v>0.4664300556801852</c:v>
                </c:pt>
                <c:pt idx="16">
                  <c:v>0.50776212970240897</c:v>
                </c:pt>
                <c:pt idx="17">
                  <c:v>0.65583472747958615</c:v>
                </c:pt>
                <c:pt idx="18">
                  <c:v>0.60759536179195317</c:v>
                </c:pt>
                <c:pt idx="19">
                  <c:v>0.56646714360679717</c:v>
                </c:pt>
                <c:pt idx="20">
                  <c:v>0.56117340154253748</c:v>
                </c:pt>
                <c:pt idx="21">
                  <c:v>0.58232932872408638</c:v>
                </c:pt>
                <c:pt idx="22">
                  <c:v>0.56541580700601768</c:v>
                </c:pt>
                <c:pt idx="23">
                  <c:v>0.54337854535523777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7F-48AF-B2E5-96F369EAA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2713664"/>
        <c:axId val="2022709400"/>
      </c:lineChart>
      <c:catAx>
        <c:axId val="20227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9400"/>
        <c:crosses val="autoZero"/>
        <c:auto val="1"/>
        <c:lblAlgn val="ctr"/>
        <c:lblOffset val="100"/>
        <c:noMultiLvlLbl val="0"/>
      </c:catAx>
      <c:valAx>
        <c:axId val="2022709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227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BRASIL-Mulheres Donas de Negócio por faixa de rendimento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'M-rend'!$Y$2</c:f>
              <c:strCache>
                <c:ptCount val="1"/>
                <c:pt idx="0">
                  <c:v>Até 1 SM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  <a:effectLst/>
          </c:spP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35C-4028-B058-18E7EC3375E2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35C-4028-B058-18E7EC337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'M-rend'!$Y$3:$Y$26</c:f>
              <c:numCache>
                <c:formatCode>0%</c:formatCode>
                <c:ptCount val="24"/>
                <c:pt idx="0">
                  <c:v>0.45903592714197489</c:v>
                </c:pt>
                <c:pt idx="1">
                  <c:v>0.47867559168421786</c:v>
                </c:pt>
                <c:pt idx="2">
                  <c:v>0.50602506098808542</c:v>
                </c:pt>
                <c:pt idx="3">
                  <c:v>0.49501774493413003</c:v>
                </c:pt>
                <c:pt idx="4">
                  <c:v>0.49577024082587595</c:v>
                </c:pt>
                <c:pt idx="5">
                  <c:v>0.48674800065234863</c:v>
                </c:pt>
                <c:pt idx="6">
                  <c:v>0.50827604368300561</c:v>
                </c:pt>
                <c:pt idx="7">
                  <c:v>0.50343640184059102</c:v>
                </c:pt>
                <c:pt idx="8">
                  <c:v>0.50088750303506779</c:v>
                </c:pt>
                <c:pt idx="9">
                  <c:v>0.49114034526639466</c:v>
                </c:pt>
                <c:pt idx="10">
                  <c:v>0.49274521315687408</c:v>
                </c:pt>
                <c:pt idx="11">
                  <c:v>0.4950364866545327</c:v>
                </c:pt>
                <c:pt idx="12">
                  <c:v>0.46507726908136821</c:v>
                </c:pt>
                <c:pt idx="13">
                  <c:v>0.48086693827314014</c:v>
                </c:pt>
                <c:pt idx="14">
                  <c:v>0.47795984388887092</c:v>
                </c:pt>
                <c:pt idx="15">
                  <c:v>0.4664300556801852</c:v>
                </c:pt>
                <c:pt idx="16">
                  <c:v>0.50776212970240897</c:v>
                </c:pt>
                <c:pt idx="17">
                  <c:v>0.65583472747958615</c:v>
                </c:pt>
                <c:pt idx="18">
                  <c:v>0.60759536179195317</c:v>
                </c:pt>
                <c:pt idx="19">
                  <c:v>0.56646714360679717</c:v>
                </c:pt>
                <c:pt idx="20">
                  <c:v>0.56117340154253748</c:v>
                </c:pt>
                <c:pt idx="21">
                  <c:v>0.58232932872408638</c:v>
                </c:pt>
                <c:pt idx="22">
                  <c:v>0.56541580700601768</c:v>
                </c:pt>
                <c:pt idx="23">
                  <c:v>0.54337854535523777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5C-4028-B058-18E7EC3375E2}"/>
            </c:ext>
          </c:extLst>
        </c:ser>
        <c:ser>
          <c:idx val="1"/>
          <c:order val="1"/>
          <c:tx>
            <c:strRef>
              <c:f>'M-rend'!$Z$2</c:f>
              <c:strCache>
                <c:ptCount val="1"/>
                <c:pt idx="0">
                  <c:v>De 1 SM à 2 SM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'M-rend'!$Z$3:$Z$26</c:f>
              <c:numCache>
                <c:formatCode>0%</c:formatCode>
                <c:ptCount val="24"/>
                <c:pt idx="0">
                  <c:v>0.26935994835718774</c:v>
                </c:pt>
                <c:pt idx="1">
                  <c:v>0.24163817368756824</c:v>
                </c:pt>
                <c:pt idx="2">
                  <c:v>0.23386642626495008</c:v>
                </c:pt>
                <c:pt idx="3">
                  <c:v>0.23732353744801585</c:v>
                </c:pt>
                <c:pt idx="4">
                  <c:v>0.23446545696722665</c:v>
                </c:pt>
                <c:pt idx="5">
                  <c:v>0.23487112906748203</c:v>
                </c:pt>
                <c:pt idx="6">
                  <c:v>0.22874935814799652</c:v>
                </c:pt>
                <c:pt idx="7">
                  <c:v>0.23113452476795385</c:v>
                </c:pt>
                <c:pt idx="8">
                  <c:v>0.23396743506848156</c:v>
                </c:pt>
                <c:pt idx="9">
                  <c:v>0.2370910085820771</c:v>
                </c:pt>
                <c:pt idx="10">
                  <c:v>0.23860993828514082</c:v>
                </c:pt>
                <c:pt idx="11">
                  <c:v>0.22794026551453619</c:v>
                </c:pt>
                <c:pt idx="12">
                  <c:v>0.24060584161007945</c:v>
                </c:pt>
                <c:pt idx="13">
                  <c:v>0.22586059044461115</c:v>
                </c:pt>
                <c:pt idx="14">
                  <c:v>0.2284928003329468</c:v>
                </c:pt>
                <c:pt idx="15">
                  <c:v>0.23005283775103222</c:v>
                </c:pt>
                <c:pt idx="16">
                  <c:v>0.23381203608252357</c:v>
                </c:pt>
                <c:pt idx="17">
                  <c:v>0.17224693303481031</c:v>
                </c:pt>
                <c:pt idx="18">
                  <c:v>0.19921573117229596</c:v>
                </c:pt>
                <c:pt idx="19">
                  <c:v>0.22114140563497445</c:v>
                </c:pt>
                <c:pt idx="20">
                  <c:v>0.21517552071345639</c:v>
                </c:pt>
                <c:pt idx="21">
                  <c:v>0.20402895629312534</c:v>
                </c:pt>
                <c:pt idx="22">
                  <c:v>0.21705101475777314</c:v>
                </c:pt>
                <c:pt idx="23">
                  <c:v>0.22459614310620193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5C-4028-B058-18E7EC3375E2}"/>
            </c:ext>
          </c:extLst>
        </c:ser>
        <c:ser>
          <c:idx val="2"/>
          <c:order val="2"/>
          <c:tx>
            <c:strRef>
              <c:f>'M-rend'!$AA$2</c:f>
              <c:strCache>
                <c:ptCount val="1"/>
                <c:pt idx="0">
                  <c:v>De 2 SM à 3 SM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'M-rend'!$AA$3:$AA$26</c:f>
              <c:numCache>
                <c:formatCode>0%</c:formatCode>
                <c:ptCount val="24"/>
                <c:pt idx="0">
                  <c:v>9.4381398965944649E-2</c:v>
                </c:pt>
                <c:pt idx="1">
                  <c:v>0.10831252831994016</c:v>
                </c:pt>
                <c:pt idx="2">
                  <c:v>0.10572533957847864</c:v>
                </c:pt>
                <c:pt idx="3">
                  <c:v>0.10820822504744791</c:v>
                </c:pt>
                <c:pt idx="4">
                  <c:v>0.10457648336076612</c:v>
                </c:pt>
                <c:pt idx="5">
                  <c:v>0.10863626104174208</c:v>
                </c:pt>
                <c:pt idx="6">
                  <c:v>0.10547870237606816</c:v>
                </c:pt>
                <c:pt idx="7">
                  <c:v>0.1069187098926335</c:v>
                </c:pt>
                <c:pt idx="8">
                  <c:v>0.10729761594023307</c:v>
                </c:pt>
                <c:pt idx="9">
                  <c:v>0.10897616679137674</c:v>
                </c:pt>
                <c:pt idx="10">
                  <c:v>0.1062310438534538</c:v>
                </c:pt>
                <c:pt idx="11">
                  <c:v>0.11583771884484541</c:v>
                </c:pt>
                <c:pt idx="12">
                  <c:v>0.11639235044665215</c:v>
                </c:pt>
                <c:pt idx="13">
                  <c:v>0.11986797414832093</c:v>
                </c:pt>
                <c:pt idx="14">
                  <c:v>0.11774253398678261</c:v>
                </c:pt>
                <c:pt idx="15">
                  <c:v>0.11809404812927697</c:v>
                </c:pt>
                <c:pt idx="16">
                  <c:v>0.10894488345344383</c:v>
                </c:pt>
                <c:pt idx="17">
                  <c:v>7.1386550435402527E-2</c:v>
                </c:pt>
                <c:pt idx="18">
                  <c:v>7.6774393954736314E-2</c:v>
                </c:pt>
                <c:pt idx="19">
                  <c:v>9.2384971285946263E-2</c:v>
                </c:pt>
                <c:pt idx="20">
                  <c:v>9.7239004598708947E-2</c:v>
                </c:pt>
                <c:pt idx="21">
                  <c:v>8.7193878316738999E-2</c:v>
                </c:pt>
                <c:pt idx="22">
                  <c:v>8.9385740177638576E-2</c:v>
                </c:pt>
                <c:pt idx="23">
                  <c:v>8.9444488350342813E-2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5C-4028-B058-18E7EC3375E2}"/>
            </c:ext>
          </c:extLst>
        </c:ser>
        <c:ser>
          <c:idx val="3"/>
          <c:order val="3"/>
          <c:tx>
            <c:strRef>
              <c:f>'M-rend'!$AB$2</c:f>
              <c:strCache>
                <c:ptCount val="1"/>
                <c:pt idx="0">
                  <c:v>De 3 SM à 5 SM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'M-rend'!$AB$3:$AB$26</c:f>
              <c:numCache>
                <c:formatCode>0%</c:formatCode>
                <c:ptCount val="24"/>
                <c:pt idx="0">
                  <c:v>8.0026426534870895E-2</c:v>
                </c:pt>
                <c:pt idx="1">
                  <c:v>8.1490324700001657E-2</c:v>
                </c:pt>
                <c:pt idx="2">
                  <c:v>8.108354051016807E-2</c:v>
                </c:pt>
                <c:pt idx="3">
                  <c:v>7.9299719414311159E-2</c:v>
                </c:pt>
                <c:pt idx="4">
                  <c:v>8.4076472476556752E-2</c:v>
                </c:pt>
                <c:pt idx="5">
                  <c:v>8.6513049715570819E-2</c:v>
                </c:pt>
                <c:pt idx="6">
                  <c:v>8.2210872020995446E-2</c:v>
                </c:pt>
                <c:pt idx="7">
                  <c:v>8.393238303223996E-2</c:v>
                </c:pt>
                <c:pt idx="8">
                  <c:v>8.0678978914994912E-2</c:v>
                </c:pt>
                <c:pt idx="9">
                  <c:v>8.169392157560687E-2</c:v>
                </c:pt>
                <c:pt idx="10">
                  <c:v>8.3904134585553125E-2</c:v>
                </c:pt>
                <c:pt idx="11">
                  <c:v>7.9840068884119902E-2</c:v>
                </c:pt>
                <c:pt idx="12">
                  <c:v>9.007563559786734E-2</c:v>
                </c:pt>
                <c:pt idx="13">
                  <c:v>8.8649297401249744E-2</c:v>
                </c:pt>
                <c:pt idx="14">
                  <c:v>9.0888187225538764E-2</c:v>
                </c:pt>
                <c:pt idx="15">
                  <c:v>9.6089205354232626E-2</c:v>
                </c:pt>
                <c:pt idx="16">
                  <c:v>7.6389585288331271E-2</c:v>
                </c:pt>
                <c:pt idx="17">
                  <c:v>5.3208477179119501E-2</c:v>
                </c:pt>
                <c:pt idx="18">
                  <c:v>6.1760669933115478E-2</c:v>
                </c:pt>
                <c:pt idx="19">
                  <c:v>6.1701523376116119E-2</c:v>
                </c:pt>
                <c:pt idx="20">
                  <c:v>6.856254379165333E-2</c:v>
                </c:pt>
                <c:pt idx="21">
                  <c:v>6.6972195513522653E-2</c:v>
                </c:pt>
                <c:pt idx="22">
                  <c:v>7.0727556699511362E-2</c:v>
                </c:pt>
                <c:pt idx="23">
                  <c:v>7.9438251746052096E-2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5C-4028-B058-18E7EC3375E2}"/>
            </c:ext>
          </c:extLst>
        </c:ser>
        <c:ser>
          <c:idx val="4"/>
          <c:order val="4"/>
          <c:tx>
            <c:strRef>
              <c:f>'M-rend'!$AC$2</c:f>
              <c:strCache>
                <c:ptCount val="1"/>
                <c:pt idx="0">
                  <c:v>Mais de 5 SM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'M-rend'!$AC$3:$AC$26</c:f>
              <c:numCache>
                <c:formatCode>0%</c:formatCode>
                <c:ptCount val="24"/>
                <c:pt idx="0">
                  <c:v>8.6874954364336149E-2</c:v>
                </c:pt>
                <c:pt idx="1">
                  <c:v>7.9437528155201165E-2</c:v>
                </c:pt>
                <c:pt idx="2">
                  <c:v>6.7019916032192151E-2</c:v>
                </c:pt>
                <c:pt idx="3">
                  <c:v>7.490289915655364E-2</c:v>
                </c:pt>
                <c:pt idx="4">
                  <c:v>7.7477489374993436E-2</c:v>
                </c:pt>
                <c:pt idx="5">
                  <c:v>7.9573084893539425E-2</c:v>
                </c:pt>
                <c:pt idx="6">
                  <c:v>7.2197755917889198E-2</c:v>
                </c:pt>
                <c:pt idx="7">
                  <c:v>7.2248131420207473E-2</c:v>
                </c:pt>
                <c:pt idx="8">
                  <c:v>7.4855571114516087E-2</c:v>
                </c:pt>
                <c:pt idx="9">
                  <c:v>7.8691789836519907E-2</c:v>
                </c:pt>
                <c:pt idx="10">
                  <c:v>7.4934073645619867E-2</c:v>
                </c:pt>
                <c:pt idx="11">
                  <c:v>7.8915702577754862E-2</c:v>
                </c:pt>
                <c:pt idx="12">
                  <c:v>8.5635512954235563E-2</c:v>
                </c:pt>
                <c:pt idx="13">
                  <c:v>8.2074929231886098E-2</c:v>
                </c:pt>
                <c:pt idx="14">
                  <c:v>8.2801251496788686E-2</c:v>
                </c:pt>
                <c:pt idx="15">
                  <c:v>8.7672565159667287E-2</c:v>
                </c:pt>
                <c:pt idx="16">
                  <c:v>7.1305691805086488E-2</c:v>
                </c:pt>
                <c:pt idx="17">
                  <c:v>4.5134738103529866E-2</c:v>
                </c:pt>
                <c:pt idx="18">
                  <c:v>5.2111079831282346E-2</c:v>
                </c:pt>
                <c:pt idx="19">
                  <c:v>5.5064921093734953E-2</c:v>
                </c:pt>
                <c:pt idx="20">
                  <c:v>5.4488550619688061E-2</c:v>
                </c:pt>
                <c:pt idx="21">
                  <c:v>5.5430540032394927E-2</c:v>
                </c:pt>
                <c:pt idx="22">
                  <c:v>5.3953249330056581E-2</c:v>
                </c:pt>
                <c:pt idx="23">
                  <c:v>6.0274790126422492E-2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5C-4028-B058-18E7EC337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BRASIL-Homens Donos de Negócio por faixa de rendimento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'H-rend'!$R$2</c:f>
              <c:strCache>
                <c:ptCount val="1"/>
                <c:pt idx="0">
                  <c:v>Até 1 SM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dLbls>
            <c:dLbl>
              <c:idx val="15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43B-428B-ABD4-72CEF5B28152}"/>
                </c:ext>
              </c:extLst>
            </c:dLbl>
            <c:dLbl>
              <c:idx val="2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43B-428B-ABD4-72CEF5B2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'H-rend'!$R$3:$R$26</c:f>
              <c:numCache>
                <c:formatCode>0%</c:formatCode>
                <c:ptCount val="24"/>
                <c:pt idx="0">
                  <c:v>0.31344122810260849</c:v>
                </c:pt>
                <c:pt idx="1">
                  <c:v>0.3423189994835682</c:v>
                </c:pt>
                <c:pt idx="2">
                  <c:v>0.36354053089983868</c:v>
                </c:pt>
                <c:pt idx="3">
                  <c:v>0.35150966330385053</c:v>
                </c:pt>
                <c:pt idx="4">
                  <c:v>0.35955657729842105</c:v>
                </c:pt>
                <c:pt idx="5">
                  <c:v>0.35981865078344233</c:v>
                </c:pt>
                <c:pt idx="6">
                  <c:v>0.36659253470410058</c:v>
                </c:pt>
                <c:pt idx="7">
                  <c:v>0.36490063985783289</c:v>
                </c:pt>
                <c:pt idx="8">
                  <c:v>0.35177346666180836</c:v>
                </c:pt>
                <c:pt idx="9">
                  <c:v>0.34954276698050762</c:v>
                </c:pt>
                <c:pt idx="10">
                  <c:v>0.34657995476116621</c:v>
                </c:pt>
                <c:pt idx="11">
                  <c:v>0.353191107792447</c:v>
                </c:pt>
                <c:pt idx="12">
                  <c:v>0.34715450394037967</c:v>
                </c:pt>
                <c:pt idx="13">
                  <c:v>0.34183888559528586</c:v>
                </c:pt>
                <c:pt idx="14">
                  <c:v>0.33955227104105556</c:v>
                </c:pt>
                <c:pt idx="15">
                  <c:v>0.3330249721363992</c:v>
                </c:pt>
                <c:pt idx="16">
                  <c:v>0.37127243052209269</c:v>
                </c:pt>
                <c:pt idx="17">
                  <c:v>0.50253605017800729</c:v>
                </c:pt>
                <c:pt idx="18">
                  <c:v>0.46005268341832467</c:v>
                </c:pt>
                <c:pt idx="19">
                  <c:v>0.42202754885033111</c:v>
                </c:pt>
                <c:pt idx="20">
                  <c:v>0.42841559166335946</c:v>
                </c:pt>
                <c:pt idx="21">
                  <c:v>0.43307571955517693</c:v>
                </c:pt>
                <c:pt idx="22">
                  <c:v>0.41202563063777214</c:v>
                </c:pt>
                <c:pt idx="23">
                  <c:v>0.40028169904926086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3B-428B-ABD4-72CEF5B28152}"/>
            </c:ext>
          </c:extLst>
        </c:ser>
        <c:ser>
          <c:idx val="1"/>
          <c:order val="1"/>
          <c:tx>
            <c:strRef>
              <c:f>'H-rend'!$S$2</c:f>
              <c:strCache>
                <c:ptCount val="1"/>
                <c:pt idx="0">
                  <c:v>De 1 SM à 2 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'H-rend'!$S$3:$S$26</c:f>
              <c:numCache>
                <c:formatCode>0%</c:formatCode>
                <c:ptCount val="24"/>
                <c:pt idx="0">
                  <c:v>0.30395734603172769</c:v>
                </c:pt>
                <c:pt idx="1">
                  <c:v>0.28506461420754364</c:v>
                </c:pt>
                <c:pt idx="2">
                  <c:v>0.26902240489753054</c:v>
                </c:pt>
                <c:pt idx="3">
                  <c:v>0.27845176769893099</c:v>
                </c:pt>
                <c:pt idx="4">
                  <c:v>0.27051796833594183</c:v>
                </c:pt>
                <c:pt idx="5">
                  <c:v>0.27099256453458143</c:v>
                </c:pt>
                <c:pt idx="6">
                  <c:v>0.27083809459375568</c:v>
                </c:pt>
                <c:pt idx="7">
                  <c:v>0.27317366628724327</c:v>
                </c:pt>
                <c:pt idx="8">
                  <c:v>0.2800997214552709</c:v>
                </c:pt>
                <c:pt idx="9">
                  <c:v>0.27912940223261473</c:v>
                </c:pt>
                <c:pt idx="10">
                  <c:v>0.27740947619431167</c:v>
                </c:pt>
                <c:pt idx="11">
                  <c:v>0.27078099459837823</c:v>
                </c:pt>
                <c:pt idx="12">
                  <c:v>0.26300513294617356</c:v>
                </c:pt>
                <c:pt idx="13">
                  <c:v>0.26918006862060467</c:v>
                </c:pt>
                <c:pt idx="14">
                  <c:v>0.27113579502207708</c:v>
                </c:pt>
                <c:pt idx="15">
                  <c:v>0.26321130418079408</c:v>
                </c:pt>
                <c:pt idx="16">
                  <c:v>0.28433175600172578</c:v>
                </c:pt>
                <c:pt idx="17">
                  <c:v>0.24937049588442922</c:v>
                </c:pt>
                <c:pt idx="18">
                  <c:v>0.27224388420813678</c:v>
                </c:pt>
                <c:pt idx="19">
                  <c:v>0.28826247563383861</c:v>
                </c:pt>
                <c:pt idx="20">
                  <c:v>0.28420916601754276</c:v>
                </c:pt>
                <c:pt idx="21">
                  <c:v>0.28411665852095996</c:v>
                </c:pt>
                <c:pt idx="22">
                  <c:v>0.2892807489895341</c:v>
                </c:pt>
                <c:pt idx="23">
                  <c:v>0.29035538005109063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3B-428B-ABD4-72CEF5B28152}"/>
            </c:ext>
          </c:extLst>
        </c:ser>
        <c:ser>
          <c:idx val="2"/>
          <c:order val="2"/>
          <c:tx>
            <c:strRef>
              <c:f>'H-rend'!$T$2</c:f>
              <c:strCache>
                <c:ptCount val="1"/>
                <c:pt idx="0">
                  <c:v>De 2 SM à 3 SM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'H-rend'!$T$3:$T$26</c:f>
              <c:numCache>
                <c:formatCode>0%</c:formatCode>
                <c:ptCount val="24"/>
                <c:pt idx="0">
                  <c:v>0.12689992880022838</c:v>
                </c:pt>
                <c:pt idx="1">
                  <c:v>0.14114823981803476</c:v>
                </c:pt>
                <c:pt idx="2">
                  <c:v>0.15118329359473029</c:v>
                </c:pt>
                <c:pt idx="3">
                  <c:v>0.14961946044989352</c:v>
                </c:pt>
                <c:pt idx="4">
                  <c:v>0.14553815595981431</c:v>
                </c:pt>
                <c:pt idx="5">
                  <c:v>0.14713168191286563</c:v>
                </c:pt>
                <c:pt idx="6">
                  <c:v>0.14286890483007728</c:v>
                </c:pt>
                <c:pt idx="7">
                  <c:v>0.14235690281894436</c:v>
                </c:pt>
                <c:pt idx="8">
                  <c:v>0.14477947252867668</c:v>
                </c:pt>
                <c:pt idx="9">
                  <c:v>0.14564613754496178</c:v>
                </c:pt>
                <c:pt idx="10">
                  <c:v>0.1452829356897804</c:v>
                </c:pt>
                <c:pt idx="11">
                  <c:v>0.14694474468613472</c:v>
                </c:pt>
                <c:pt idx="12">
                  <c:v>0.152945070902508</c:v>
                </c:pt>
                <c:pt idx="13">
                  <c:v>0.15543033504718087</c:v>
                </c:pt>
                <c:pt idx="14">
                  <c:v>0.15433892285968992</c:v>
                </c:pt>
                <c:pt idx="15">
                  <c:v>0.15707812645173702</c:v>
                </c:pt>
                <c:pt idx="16">
                  <c:v>0.14107839706915146</c:v>
                </c:pt>
                <c:pt idx="17">
                  <c:v>9.8317312929128764E-2</c:v>
                </c:pt>
                <c:pt idx="18">
                  <c:v>0.10675489496069182</c:v>
                </c:pt>
                <c:pt idx="19">
                  <c:v>0.12224159876495494</c:v>
                </c:pt>
                <c:pt idx="20">
                  <c:v>0.11814635456466765</c:v>
                </c:pt>
                <c:pt idx="21">
                  <c:v>0.11167367533592941</c:v>
                </c:pt>
                <c:pt idx="22">
                  <c:v>0.12179667088009388</c:v>
                </c:pt>
                <c:pt idx="23">
                  <c:v>0.12392575351542748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3B-428B-ABD4-72CEF5B28152}"/>
            </c:ext>
          </c:extLst>
        </c:ser>
        <c:ser>
          <c:idx val="3"/>
          <c:order val="3"/>
          <c:tx>
            <c:strRef>
              <c:f>'H-rend'!$U$2</c:f>
              <c:strCache>
                <c:ptCount val="1"/>
                <c:pt idx="0">
                  <c:v>De 3 SM à 5 SM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'H-rend'!$U$3:$U$26</c:f>
              <c:numCache>
                <c:formatCode>0%</c:formatCode>
                <c:ptCount val="24"/>
                <c:pt idx="0">
                  <c:v>0.11826465044251373</c:v>
                </c:pt>
                <c:pt idx="1">
                  <c:v>0.10957790183487219</c:v>
                </c:pt>
                <c:pt idx="2">
                  <c:v>0.10501957279143616</c:v>
                </c:pt>
                <c:pt idx="3">
                  <c:v>0.10924771121933526</c:v>
                </c:pt>
                <c:pt idx="4">
                  <c:v>0.11130798015352868</c:v>
                </c:pt>
                <c:pt idx="5">
                  <c:v>0.10787911128418394</c:v>
                </c:pt>
                <c:pt idx="6">
                  <c:v>0.11081792960228902</c:v>
                </c:pt>
                <c:pt idx="7">
                  <c:v>0.10933632678344081</c:v>
                </c:pt>
                <c:pt idx="8">
                  <c:v>0.11210412005785857</c:v>
                </c:pt>
                <c:pt idx="9">
                  <c:v>0.11222700190922821</c:v>
                </c:pt>
                <c:pt idx="10">
                  <c:v>0.11352822968193003</c:v>
                </c:pt>
                <c:pt idx="11">
                  <c:v>0.11137802415181501</c:v>
                </c:pt>
                <c:pt idx="12">
                  <c:v>0.11859940612239607</c:v>
                </c:pt>
                <c:pt idx="13">
                  <c:v>0.11707678084348869</c:v>
                </c:pt>
                <c:pt idx="14">
                  <c:v>0.11530118816910652</c:v>
                </c:pt>
                <c:pt idx="15">
                  <c:v>0.12486486365632854</c:v>
                </c:pt>
                <c:pt idx="16">
                  <c:v>0.1048823131849128</c:v>
                </c:pt>
                <c:pt idx="17">
                  <c:v>7.7996172953561607E-2</c:v>
                </c:pt>
                <c:pt idx="18">
                  <c:v>7.9020634461445194E-2</c:v>
                </c:pt>
                <c:pt idx="19">
                  <c:v>8.4168441309550354E-2</c:v>
                </c:pt>
                <c:pt idx="20">
                  <c:v>8.6758794553467633E-2</c:v>
                </c:pt>
                <c:pt idx="21">
                  <c:v>8.6278654788625911E-2</c:v>
                </c:pt>
                <c:pt idx="22">
                  <c:v>8.9648129083881659E-2</c:v>
                </c:pt>
                <c:pt idx="23">
                  <c:v>9.8233771650432233E-2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3B-428B-ABD4-72CEF5B28152}"/>
            </c:ext>
          </c:extLst>
        </c:ser>
        <c:ser>
          <c:idx val="4"/>
          <c:order val="4"/>
          <c:tx>
            <c:strRef>
              <c:f>'H-rend'!$V$2</c:f>
              <c:strCache>
                <c:ptCount val="1"/>
                <c:pt idx="0">
                  <c:v>Mais de 5 SM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'H-rend'!$A$3:$A$26</c:f>
              <c:strCache>
                <c:ptCount val="24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2019_1</c:v>
                </c:pt>
                <c:pt idx="13">
                  <c:v>2019_2</c:v>
                </c:pt>
                <c:pt idx="14">
                  <c:v>2019_3</c:v>
                </c:pt>
                <c:pt idx="15">
                  <c:v>2019_4</c:v>
                </c:pt>
                <c:pt idx="16">
                  <c:v>2020_1</c:v>
                </c:pt>
                <c:pt idx="17">
                  <c:v>2020_2</c:v>
                </c:pt>
                <c:pt idx="18">
                  <c:v>2020_3</c:v>
                </c:pt>
                <c:pt idx="19">
                  <c:v>2020_4</c:v>
                </c:pt>
                <c:pt idx="20">
                  <c:v>2021_1</c:v>
                </c:pt>
                <c:pt idx="21">
                  <c:v>2021_2</c:v>
                </c:pt>
                <c:pt idx="22">
                  <c:v>2021_3</c:v>
                </c:pt>
                <c:pt idx="23">
                  <c:v>2021_4</c:v>
                </c:pt>
              </c:strCache>
            </c:strRef>
          </c:cat>
          <c:val>
            <c:numRef>
              <c:f>'H-rend'!$V$3:$V$26</c:f>
              <c:numCache>
                <c:formatCode>0%</c:formatCode>
                <c:ptCount val="24"/>
                <c:pt idx="0">
                  <c:v>0.12122898638569396</c:v>
                </c:pt>
                <c:pt idx="1">
                  <c:v>0.10834392260649515</c:v>
                </c:pt>
                <c:pt idx="2">
                  <c:v>0.10019682411767722</c:v>
                </c:pt>
                <c:pt idx="3">
                  <c:v>0.10164939226397354</c:v>
                </c:pt>
                <c:pt idx="4">
                  <c:v>0.10359346643093026</c:v>
                </c:pt>
                <c:pt idx="5">
                  <c:v>0.10583240019454425</c:v>
                </c:pt>
                <c:pt idx="6">
                  <c:v>0.10041380739389304</c:v>
                </c:pt>
                <c:pt idx="7">
                  <c:v>0.1040912423361357</c:v>
                </c:pt>
                <c:pt idx="8">
                  <c:v>0.1046287201427528</c:v>
                </c:pt>
                <c:pt idx="9">
                  <c:v>0.10647742985065502</c:v>
                </c:pt>
                <c:pt idx="10">
                  <c:v>0.10858077027879393</c:v>
                </c:pt>
                <c:pt idx="11">
                  <c:v>0.11064145995387734</c:v>
                </c:pt>
                <c:pt idx="12">
                  <c:v>0.11148344510789067</c:v>
                </c:pt>
                <c:pt idx="13">
                  <c:v>0.11003864801356163</c:v>
                </c:pt>
                <c:pt idx="14">
                  <c:v>0.11482239956080437</c:v>
                </c:pt>
                <c:pt idx="15">
                  <c:v>0.11842518524847009</c:v>
                </c:pt>
                <c:pt idx="16">
                  <c:v>9.436328325621858E-2</c:v>
                </c:pt>
                <c:pt idx="17">
                  <c:v>6.7364934856643535E-2</c:v>
                </c:pt>
                <c:pt idx="18">
                  <c:v>7.6761588284823601E-2</c:v>
                </c:pt>
                <c:pt idx="19">
                  <c:v>7.7833965871452429E-2</c:v>
                </c:pt>
                <c:pt idx="20">
                  <c:v>7.7249490057087533E-2</c:v>
                </c:pt>
                <c:pt idx="21">
                  <c:v>7.7950739141003228E-2</c:v>
                </c:pt>
                <c:pt idx="22">
                  <c:v>8.1431383559420492E-2</c:v>
                </c:pt>
                <c:pt idx="23">
                  <c:v>8.254625215677866E-2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3B-428B-ABD4-72CEF5B28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BRASIL - Homens Donos de Negócio (em milhões e % no Total de DN)</a:t>
            </a:r>
            <a:endParaRPr lang="pt-BR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9653677098458641E-2"/>
          <c:y val="9.6200123555878467E-2"/>
          <c:w val="0.8559650883219807"/>
          <c:h val="0.68174195305018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7D-46E5-9618-5581ED2D8CA1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7D-46E5-9618-5581ED2D8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'H-Serie hist'!$H$2:$H$26</c:f>
              <c:numCache>
                <c:formatCode>0.0</c:formatCode>
                <c:ptCount val="25"/>
                <c:pt idx="0">
                  <c:v>18.355793271268865</c:v>
                </c:pt>
                <c:pt idx="1">
                  <c:v>18.512380453320223</c:v>
                </c:pt>
                <c:pt idx="2">
                  <c:v>18.098367594382417</c:v>
                </c:pt>
                <c:pt idx="3">
                  <c:v>17.648765990689256</c:v>
                </c:pt>
                <c:pt idx="4">
                  <c:v>17.774029743281108</c:v>
                </c:pt>
                <c:pt idx="5">
                  <c:v>17.727825865436003</c:v>
                </c:pt>
                <c:pt idx="6">
                  <c:v>17.931936907608069</c:v>
                </c:pt>
                <c:pt idx="7">
                  <c:v>18.062562258778225</c:v>
                </c:pt>
                <c:pt idx="8">
                  <c:v>18.257491803241908</c:v>
                </c:pt>
                <c:pt idx="9">
                  <c:v>18.110272854957834</c:v>
                </c:pt>
                <c:pt idx="10">
                  <c:v>18.120208613165794</c:v>
                </c:pt>
                <c:pt idx="11">
                  <c:v>18.436290174047887</c:v>
                </c:pt>
                <c:pt idx="12">
                  <c:v>18.587529683827782</c:v>
                </c:pt>
                <c:pt idx="13">
                  <c:v>18.51062654949563</c:v>
                </c:pt>
                <c:pt idx="14">
                  <c:v>18.600946173899288</c:v>
                </c:pt>
                <c:pt idx="15">
                  <c:v>18.851605269383505</c:v>
                </c:pt>
                <c:pt idx="16">
                  <c:v>18.906509172408327</c:v>
                </c:pt>
                <c:pt idx="17">
                  <c:v>18.729218083750641</c:v>
                </c:pt>
                <c:pt idx="18">
                  <c:v>17.053230542266611</c:v>
                </c:pt>
                <c:pt idx="19">
                  <c:v>17.038648239507303</c:v>
                </c:pt>
                <c:pt idx="20">
                  <c:v>17.867895569465972</c:v>
                </c:pt>
                <c:pt idx="21">
                  <c:v>18.173143235890358</c:v>
                </c:pt>
                <c:pt idx="22">
                  <c:v>18.783930567573716</c:v>
                </c:pt>
                <c:pt idx="23">
                  <c:v>19.37323534698033</c:v>
                </c:pt>
                <c:pt idx="24">
                  <c:v>19.668184875617143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7D-46E5-9618-5581ED2D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4745912"/>
        <c:axId val="35474689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87D-46E5-9618-5581ED2D8CA1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87D-46E5-9618-5581ED2D8C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'H-Serie hist'!$B$2:$B$26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'H-Serie hist'!$I$2:$I$26</c:f>
              <c:numCache>
                <c:formatCode>0.0%</c:formatCode>
                <c:ptCount val="25"/>
                <c:pt idx="0">
                  <c:v>0.68317509206601912</c:v>
                </c:pt>
                <c:pt idx="1">
                  <c:v>0.68788814853032121</c:v>
                </c:pt>
                <c:pt idx="2">
                  <c:v>0.6796181784072195</c:v>
                </c:pt>
                <c:pt idx="3">
                  <c:v>0.68045097301422697</c:v>
                </c:pt>
                <c:pt idx="4">
                  <c:v>0.67647380637842613</c:v>
                </c:pt>
                <c:pt idx="5">
                  <c:v>0.67559771761392162</c:v>
                </c:pt>
                <c:pt idx="6">
                  <c:v>0.67161447913850725</c:v>
                </c:pt>
                <c:pt idx="7">
                  <c:v>0.66514426331455434</c:v>
                </c:pt>
                <c:pt idx="8">
                  <c:v>0.66132553839168629</c:v>
                </c:pt>
                <c:pt idx="9">
                  <c:v>0.66305596763799124</c:v>
                </c:pt>
                <c:pt idx="10">
                  <c:v>0.66058531854531288</c:v>
                </c:pt>
                <c:pt idx="11">
                  <c:v>0.66020146869425389</c:v>
                </c:pt>
                <c:pt idx="12">
                  <c:v>0.65494044941547191</c:v>
                </c:pt>
                <c:pt idx="13">
                  <c:v>0.65675279391146502</c:v>
                </c:pt>
                <c:pt idx="14">
                  <c:v>0.65242593288748196</c:v>
                </c:pt>
                <c:pt idx="15">
                  <c:v>0.65452841044994758</c:v>
                </c:pt>
                <c:pt idx="16">
                  <c:v>0.6519600676460493</c:v>
                </c:pt>
                <c:pt idx="17">
                  <c:v>0.65616609821817207</c:v>
                </c:pt>
                <c:pt idx="18">
                  <c:v>0.66564969602941582</c:v>
                </c:pt>
                <c:pt idx="19">
                  <c:v>0.66447149687401419</c:v>
                </c:pt>
                <c:pt idx="20">
                  <c:v>0.65705371071627927</c:v>
                </c:pt>
                <c:pt idx="21">
                  <c:v>0.65830978647239258</c:v>
                </c:pt>
                <c:pt idx="22">
                  <c:v>0.65616200709798422</c:v>
                </c:pt>
                <c:pt idx="23">
                  <c:v>0.66205825450746059</c:v>
                </c:pt>
                <c:pt idx="24">
                  <c:v>0.65961740307331795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7D-46E5-9618-5581ED2D8C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997544"/>
        <c:axId val="1399999840"/>
      </c:lineChart>
      <c:catAx>
        <c:axId val="354745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Ano_trimestre</a:t>
                </a:r>
              </a:p>
            </c:rich>
          </c:tx>
          <c:layout>
            <c:manualLayout>
              <c:xMode val="edge"/>
              <c:yMode val="edge"/>
              <c:x val="0.4781816048999597"/>
              <c:y val="0.91210152135994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6896"/>
        <c:crosses val="autoZero"/>
        <c:auto val="1"/>
        <c:lblAlgn val="ctr"/>
        <c:lblOffset val="100"/>
        <c:noMultiLvlLbl val="0"/>
      </c:catAx>
      <c:valAx>
        <c:axId val="354746896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Milhões de homens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4745912"/>
        <c:crosses val="autoZero"/>
        <c:crossBetween val="between"/>
      </c:valAx>
      <c:valAx>
        <c:axId val="1399999840"/>
        <c:scaling>
          <c:orientation val="minMax"/>
          <c:max val="0.85000000000000009"/>
          <c:min val="0.55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no total de DN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9997544"/>
        <c:crosses val="max"/>
        <c:crossBetween val="between"/>
      </c:valAx>
      <c:catAx>
        <c:axId val="1399997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99999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Mulheres Donas de Negócio por faixa de hs trabalhadas por semana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'M-hs'!$U$2</c:f>
              <c:strCache>
                <c:ptCount val="1"/>
                <c:pt idx="0">
                  <c:v>Até 14 horas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'M-hs'!$U$3:$U$27</c:f>
              <c:numCache>
                <c:formatCode>0%</c:formatCode>
                <c:ptCount val="25"/>
                <c:pt idx="0">
                  <c:v>0.13253120559277004</c:v>
                </c:pt>
                <c:pt idx="1">
                  <c:v>0.13485102562105319</c:v>
                </c:pt>
                <c:pt idx="2">
                  <c:v>0.12620066048216863</c:v>
                </c:pt>
                <c:pt idx="3">
                  <c:v>0.12577150395049946</c:v>
                </c:pt>
                <c:pt idx="4">
                  <c:v>0.13527369385311599</c:v>
                </c:pt>
                <c:pt idx="5">
                  <c:v>0.14384344516315556</c:v>
                </c:pt>
                <c:pt idx="6">
                  <c:v>0.14421707295861408</c:v>
                </c:pt>
                <c:pt idx="7">
                  <c:v>0.14697244491950215</c:v>
                </c:pt>
                <c:pt idx="8">
                  <c:v>0.15344342900322844</c:v>
                </c:pt>
                <c:pt idx="9">
                  <c:v>0.16627927557212385</c:v>
                </c:pt>
                <c:pt idx="10">
                  <c:v>0.15251839640029935</c:v>
                </c:pt>
                <c:pt idx="11">
                  <c:v>0.15504915602565178</c:v>
                </c:pt>
                <c:pt idx="12">
                  <c:v>0.16232705316331295</c:v>
                </c:pt>
                <c:pt idx="13">
                  <c:v>0.17243514496095366</c:v>
                </c:pt>
                <c:pt idx="14">
                  <c:v>0.16171673001509315</c:v>
                </c:pt>
                <c:pt idx="15">
                  <c:v>0.15608574674870546</c:v>
                </c:pt>
                <c:pt idx="16">
                  <c:v>0.1509008612033825</c:v>
                </c:pt>
                <c:pt idx="17">
                  <c:v>0.2112530820044079</c:v>
                </c:pt>
                <c:pt idx="18">
                  <c:v>0.37845396094468226</c:v>
                </c:pt>
                <c:pt idx="19">
                  <c:v>0.18932815218905882</c:v>
                </c:pt>
                <c:pt idx="20">
                  <c:v>0.15066152001159153</c:v>
                </c:pt>
                <c:pt idx="21">
                  <c:v>0.17146633747295698</c:v>
                </c:pt>
                <c:pt idx="22">
                  <c:v>0.15265079661720227</c:v>
                </c:pt>
                <c:pt idx="23">
                  <c:v>0.1372658448866339</c:v>
                </c:pt>
                <c:pt idx="24">
                  <c:v>0.13231126528382878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D-4BA9-A6CD-8676BBB192E4}"/>
            </c:ext>
          </c:extLst>
        </c:ser>
        <c:ser>
          <c:idx val="1"/>
          <c:order val="1"/>
          <c:tx>
            <c:strRef>
              <c:f>'M-hs'!$V$2</c:f>
              <c:strCache>
                <c:ptCount val="1"/>
                <c:pt idx="0">
                  <c:v>14 a 40 hs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'M-hs'!$V$3:$V$27</c:f>
              <c:numCache>
                <c:formatCode>0%</c:formatCode>
                <c:ptCount val="25"/>
                <c:pt idx="0">
                  <c:v>0.37987125225644308</c:v>
                </c:pt>
                <c:pt idx="1">
                  <c:v>0.38602775424870966</c:v>
                </c:pt>
                <c:pt idx="2">
                  <c:v>0.3851065658608121</c:v>
                </c:pt>
                <c:pt idx="3">
                  <c:v>0.38091890813352397</c:v>
                </c:pt>
                <c:pt idx="4">
                  <c:v>0.37718376659372832</c:v>
                </c:pt>
                <c:pt idx="5">
                  <c:v>0.36801095603705092</c:v>
                </c:pt>
                <c:pt idx="6">
                  <c:v>0.37796484039052164</c:v>
                </c:pt>
                <c:pt idx="7">
                  <c:v>0.37224207398778592</c:v>
                </c:pt>
                <c:pt idx="8">
                  <c:v>0.37955241898032804</c:v>
                </c:pt>
                <c:pt idx="9">
                  <c:v>0.37732573730598185</c:v>
                </c:pt>
                <c:pt idx="10">
                  <c:v>0.3843807292691111</c:v>
                </c:pt>
                <c:pt idx="11">
                  <c:v>0.38362077857622007</c:v>
                </c:pt>
                <c:pt idx="12">
                  <c:v>0.3820906417125659</c:v>
                </c:pt>
                <c:pt idx="13">
                  <c:v>0.36987776004764328</c:v>
                </c:pt>
                <c:pt idx="14">
                  <c:v>0.38640003730055744</c:v>
                </c:pt>
                <c:pt idx="15">
                  <c:v>0.3752028984449749</c:v>
                </c:pt>
                <c:pt idx="16">
                  <c:v>0.37912033724641647</c:v>
                </c:pt>
                <c:pt idx="17">
                  <c:v>0.36262996292421312</c:v>
                </c:pt>
                <c:pt idx="18">
                  <c:v>0.32727302389150853</c:v>
                </c:pt>
                <c:pt idx="19">
                  <c:v>0.3954609055214493</c:v>
                </c:pt>
                <c:pt idx="20">
                  <c:v>0.39108582426058086</c:v>
                </c:pt>
                <c:pt idx="21">
                  <c:v>0.38095942784191961</c:v>
                </c:pt>
                <c:pt idx="22">
                  <c:v>0.38666692854825641</c:v>
                </c:pt>
                <c:pt idx="23">
                  <c:v>0.38249043945171934</c:v>
                </c:pt>
                <c:pt idx="24">
                  <c:v>0.36577545117490595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1D-4BA9-A6CD-8676BBB192E4}"/>
            </c:ext>
          </c:extLst>
        </c:ser>
        <c:ser>
          <c:idx val="2"/>
          <c:order val="2"/>
          <c:tx>
            <c:strRef>
              <c:f>'M-hs'!$W$2</c:f>
              <c:strCache>
                <c:ptCount val="1"/>
                <c:pt idx="0">
                  <c:v>40 até 45 hs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31D-4BA9-A6CD-8676BBB192E4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31D-4BA9-A6CD-8676BBB192E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'M-hs'!$W$3:$W$27</c:f>
              <c:numCache>
                <c:formatCode>0%</c:formatCode>
                <c:ptCount val="25"/>
                <c:pt idx="0">
                  <c:v>0.26582519043761704</c:v>
                </c:pt>
                <c:pt idx="1">
                  <c:v>0.27620274793942923</c:v>
                </c:pt>
                <c:pt idx="2">
                  <c:v>0.28231879025350981</c:v>
                </c:pt>
                <c:pt idx="3">
                  <c:v>0.29147065989463999</c:v>
                </c:pt>
                <c:pt idx="4">
                  <c:v>0.28211265763874327</c:v>
                </c:pt>
                <c:pt idx="5">
                  <c:v>0.28837307140200341</c:v>
                </c:pt>
                <c:pt idx="6">
                  <c:v>0.27463529295344163</c:v>
                </c:pt>
                <c:pt idx="7">
                  <c:v>0.28006734090982605</c:v>
                </c:pt>
                <c:pt idx="8">
                  <c:v>0.26733333491977262</c:v>
                </c:pt>
                <c:pt idx="9">
                  <c:v>0.26743684592760902</c:v>
                </c:pt>
                <c:pt idx="10">
                  <c:v>0.2638653415648351</c:v>
                </c:pt>
                <c:pt idx="11">
                  <c:v>0.26733897872663959</c:v>
                </c:pt>
                <c:pt idx="12">
                  <c:v>0.25614487308105166</c:v>
                </c:pt>
                <c:pt idx="13">
                  <c:v>0.26694779743210834</c:v>
                </c:pt>
                <c:pt idx="14">
                  <c:v>0.25391820237589863</c:v>
                </c:pt>
                <c:pt idx="15">
                  <c:v>0.26473294576725365</c:v>
                </c:pt>
                <c:pt idx="16">
                  <c:v>0.26209320441557926</c:v>
                </c:pt>
                <c:pt idx="17">
                  <c:v>0.24336891298769478</c:v>
                </c:pt>
                <c:pt idx="18">
                  <c:v>0.17007367977749402</c:v>
                </c:pt>
                <c:pt idx="19">
                  <c:v>0.24608279590031454</c:v>
                </c:pt>
                <c:pt idx="20">
                  <c:v>0.2733708228144216</c:v>
                </c:pt>
                <c:pt idx="21">
                  <c:v>0.26843929892062413</c:v>
                </c:pt>
                <c:pt idx="22">
                  <c:v>0.28644101359150309</c:v>
                </c:pt>
                <c:pt idx="23">
                  <c:v>0.29309441822986976</c:v>
                </c:pt>
                <c:pt idx="24">
                  <c:v>0.29806827365653682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1D-4BA9-A6CD-8676BBB192E4}"/>
            </c:ext>
          </c:extLst>
        </c:ser>
        <c:ser>
          <c:idx val="3"/>
          <c:order val="3"/>
          <c:tx>
            <c:strRef>
              <c:f>'M-hs'!$X$2</c:f>
              <c:strCache>
                <c:ptCount val="1"/>
                <c:pt idx="0">
                  <c:v>45 a 49 hs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'M-hs'!$X$3:$X$27</c:f>
              <c:numCache>
                <c:formatCode>0%</c:formatCode>
                <c:ptCount val="25"/>
                <c:pt idx="0">
                  <c:v>7.91082566694703E-2</c:v>
                </c:pt>
                <c:pt idx="1">
                  <c:v>7.7194639628048775E-2</c:v>
                </c:pt>
                <c:pt idx="2">
                  <c:v>7.4735574089916254E-2</c:v>
                </c:pt>
                <c:pt idx="3">
                  <c:v>7.4850953476700219E-2</c:v>
                </c:pt>
                <c:pt idx="4">
                  <c:v>6.8711037429697502E-2</c:v>
                </c:pt>
                <c:pt idx="5">
                  <c:v>6.7349720023809082E-2</c:v>
                </c:pt>
                <c:pt idx="6">
                  <c:v>6.9028021746512735E-2</c:v>
                </c:pt>
                <c:pt idx="7">
                  <c:v>6.4843806842643417E-2</c:v>
                </c:pt>
                <c:pt idx="8">
                  <c:v>6.197160478037287E-2</c:v>
                </c:pt>
                <c:pt idx="9">
                  <c:v>6.1084243531012425E-2</c:v>
                </c:pt>
                <c:pt idx="10">
                  <c:v>6.3127479778781817E-2</c:v>
                </c:pt>
                <c:pt idx="11">
                  <c:v>5.794191374397923E-2</c:v>
                </c:pt>
                <c:pt idx="12">
                  <c:v>6.1505682712758483E-2</c:v>
                </c:pt>
                <c:pt idx="13">
                  <c:v>5.747678819973305E-2</c:v>
                </c:pt>
                <c:pt idx="14">
                  <c:v>5.5546167035966217E-2</c:v>
                </c:pt>
                <c:pt idx="15">
                  <c:v>5.9946353360644786E-2</c:v>
                </c:pt>
                <c:pt idx="16">
                  <c:v>6.1222309101291061E-2</c:v>
                </c:pt>
                <c:pt idx="17">
                  <c:v>5.4578313143089321E-2</c:v>
                </c:pt>
                <c:pt idx="18">
                  <c:v>3.7065870331677811E-2</c:v>
                </c:pt>
                <c:pt idx="19">
                  <c:v>5.1896311670430434E-2</c:v>
                </c:pt>
                <c:pt idx="20">
                  <c:v>5.8093591201837699E-2</c:v>
                </c:pt>
                <c:pt idx="21">
                  <c:v>5.7111976372138204E-2</c:v>
                </c:pt>
                <c:pt idx="22">
                  <c:v>5.7642163433112757E-2</c:v>
                </c:pt>
                <c:pt idx="23">
                  <c:v>5.7755094016729167E-2</c:v>
                </c:pt>
                <c:pt idx="24">
                  <c:v>6.2042973068240415E-2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1D-4BA9-A6CD-8676BBB192E4}"/>
            </c:ext>
          </c:extLst>
        </c:ser>
        <c:ser>
          <c:idx val="4"/>
          <c:order val="4"/>
          <c:tx>
            <c:strRef>
              <c:f>'M-hs'!$Y$2</c:f>
              <c:strCache>
                <c:ptCount val="1"/>
                <c:pt idx="0">
                  <c:v>49 hs ou +</c:v>
                </c:pt>
              </c:strCache>
            </c:strRef>
          </c:tx>
          <c:spPr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'M-hs'!$Y$3:$Y$27</c:f>
              <c:numCache>
                <c:formatCode>0%</c:formatCode>
                <c:ptCount val="25"/>
                <c:pt idx="0">
                  <c:v>0.14266409504369945</c:v>
                </c:pt>
                <c:pt idx="1">
                  <c:v>0.12572383256275907</c:v>
                </c:pt>
                <c:pt idx="2">
                  <c:v>0.1316384093135933</c:v>
                </c:pt>
                <c:pt idx="3">
                  <c:v>0.12698797454463645</c:v>
                </c:pt>
                <c:pt idx="4">
                  <c:v>0.1367188444847148</c:v>
                </c:pt>
                <c:pt idx="5">
                  <c:v>0.13242280737398093</c:v>
                </c:pt>
                <c:pt idx="6">
                  <c:v>0.1341547719509098</c:v>
                </c:pt>
                <c:pt idx="7">
                  <c:v>0.1358743333402424</c:v>
                </c:pt>
                <c:pt idx="8">
                  <c:v>0.13769921231629806</c:v>
                </c:pt>
                <c:pt idx="9">
                  <c:v>0.12787389766327292</c:v>
                </c:pt>
                <c:pt idx="10">
                  <c:v>0.13610805298697268</c:v>
                </c:pt>
                <c:pt idx="11">
                  <c:v>0.13604917292750932</c:v>
                </c:pt>
                <c:pt idx="12">
                  <c:v>0.13793174933031116</c:v>
                </c:pt>
                <c:pt idx="13">
                  <c:v>0.13326250935956169</c:v>
                </c:pt>
                <c:pt idx="14">
                  <c:v>0.1424188632724846</c:v>
                </c:pt>
                <c:pt idx="15">
                  <c:v>0.1440320556784212</c:v>
                </c:pt>
                <c:pt idx="16">
                  <c:v>0.14666328803333062</c:v>
                </c:pt>
                <c:pt idx="17">
                  <c:v>0.12816972894059483</c:v>
                </c:pt>
                <c:pt idx="18">
                  <c:v>8.7133465054637149E-2</c:v>
                </c:pt>
                <c:pt idx="19">
                  <c:v>0.117231834718747</c:v>
                </c:pt>
                <c:pt idx="20">
                  <c:v>0.12678824171156822</c:v>
                </c:pt>
                <c:pt idx="21">
                  <c:v>0.12202295939236119</c:v>
                </c:pt>
                <c:pt idx="22">
                  <c:v>0.11659909780992551</c:v>
                </c:pt>
                <c:pt idx="23">
                  <c:v>0.12939420341504784</c:v>
                </c:pt>
                <c:pt idx="24">
                  <c:v>0.14180203681648804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1D-4BA9-A6CD-8676BBB19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pt-BR" b="0"/>
              <a:t>BRASIL- Homens Donos de Negócio por faixa de hs trabalhadas por semana (em %)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'H-hs'!$O$2</c:f>
              <c:strCache>
                <c:ptCount val="1"/>
                <c:pt idx="0">
                  <c:v>Até 14 horas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'H-hs'!$O$3:$O$27</c:f>
              <c:numCache>
                <c:formatCode>0%</c:formatCode>
                <c:ptCount val="25"/>
                <c:pt idx="0">
                  <c:v>5.4605243274284627E-2</c:v>
                </c:pt>
                <c:pt idx="1">
                  <c:v>5.8237211793656977E-2</c:v>
                </c:pt>
                <c:pt idx="2">
                  <c:v>4.8304561677125574E-2</c:v>
                </c:pt>
                <c:pt idx="3">
                  <c:v>4.6525193812406107E-2</c:v>
                </c:pt>
                <c:pt idx="4">
                  <c:v>5.1181253738887302E-2</c:v>
                </c:pt>
                <c:pt idx="5">
                  <c:v>5.8294909523841212E-2</c:v>
                </c:pt>
                <c:pt idx="6">
                  <c:v>5.7570858272538335E-2</c:v>
                </c:pt>
                <c:pt idx="7">
                  <c:v>5.8234213970436155E-2</c:v>
                </c:pt>
                <c:pt idx="8">
                  <c:v>6.4406378477858572E-2</c:v>
                </c:pt>
                <c:pt idx="9">
                  <c:v>7.2232573701498465E-2</c:v>
                </c:pt>
                <c:pt idx="10">
                  <c:v>6.2069732295620239E-2</c:v>
                </c:pt>
                <c:pt idx="11">
                  <c:v>6.3326708149421818E-2</c:v>
                </c:pt>
                <c:pt idx="12">
                  <c:v>6.7060466656551021E-2</c:v>
                </c:pt>
                <c:pt idx="13">
                  <c:v>7.6692330578563173E-2</c:v>
                </c:pt>
                <c:pt idx="14">
                  <c:v>6.4571652368198243E-2</c:v>
                </c:pt>
                <c:pt idx="15">
                  <c:v>6.1678475535876964E-2</c:v>
                </c:pt>
                <c:pt idx="16">
                  <c:v>6.4977155741799117E-2</c:v>
                </c:pt>
                <c:pt idx="17">
                  <c:v>0.10556100481287904</c:v>
                </c:pt>
                <c:pt idx="18">
                  <c:v>0.21769072092752975</c:v>
                </c:pt>
                <c:pt idx="19">
                  <c:v>8.4229022364878323E-2</c:v>
                </c:pt>
                <c:pt idx="20">
                  <c:v>6.7697905138057762E-2</c:v>
                </c:pt>
                <c:pt idx="21">
                  <c:v>7.0371674308485482E-2</c:v>
                </c:pt>
                <c:pt idx="22">
                  <c:v>6.3655400582135646E-2</c:v>
                </c:pt>
                <c:pt idx="23">
                  <c:v>5.4790111173272503E-2</c:v>
                </c:pt>
                <c:pt idx="24">
                  <c:v>5.0461487561159576E-2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D-4A84-9F99-04600AA6F583}"/>
            </c:ext>
          </c:extLst>
        </c:ser>
        <c:ser>
          <c:idx val="1"/>
          <c:order val="1"/>
          <c:tx>
            <c:strRef>
              <c:f>'H-hs'!$P$2</c:f>
              <c:strCache>
                <c:ptCount val="1"/>
                <c:pt idx="0">
                  <c:v>14 a 40 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'H-hs'!$P$3:$P$27</c:f>
              <c:numCache>
                <c:formatCode>0%</c:formatCode>
                <c:ptCount val="25"/>
                <c:pt idx="0">
                  <c:v>0.23096160521696005</c:v>
                </c:pt>
                <c:pt idx="1">
                  <c:v>0.23547380470220497</c:v>
                </c:pt>
                <c:pt idx="2">
                  <c:v>0.23900070428531886</c:v>
                </c:pt>
                <c:pt idx="3">
                  <c:v>0.23119489375936519</c:v>
                </c:pt>
                <c:pt idx="4">
                  <c:v>0.24656249224245325</c:v>
                </c:pt>
                <c:pt idx="5">
                  <c:v>0.24054318266844626</c:v>
                </c:pt>
                <c:pt idx="6">
                  <c:v>0.25949142780308315</c:v>
                </c:pt>
                <c:pt idx="7">
                  <c:v>0.23866146901860666</c:v>
                </c:pt>
                <c:pt idx="8">
                  <c:v>0.26504379802973327</c:v>
                </c:pt>
                <c:pt idx="9">
                  <c:v>0.26352788708478347</c:v>
                </c:pt>
                <c:pt idx="10">
                  <c:v>0.25004045209882148</c:v>
                </c:pt>
                <c:pt idx="11">
                  <c:v>0.25351429629721411</c:v>
                </c:pt>
                <c:pt idx="12">
                  <c:v>0.26697408706104087</c:v>
                </c:pt>
                <c:pt idx="13">
                  <c:v>0.26113649034249087</c:v>
                </c:pt>
                <c:pt idx="14">
                  <c:v>0.26361990539713048</c:v>
                </c:pt>
                <c:pt idx="15">
                  <c:v>0.24253027738254104</c:v>
                </c:pt>
                <c:pt idx="16">
                  <c:v>0.25255069843405381</c:v>
                </c:pt>
                <c:pt idx="17">
                  <c:v>0.25528737439166177</c:v>
                </c:pt>
                <c:pt idx="18">
                  <c:v>0.28453436548643229</c:v>
                </c:pt>
                <c:pt idx="19">
                  <c:v>0.28906217018638203</c:v>
                </c:pt>
                <c:pt idx="20">
                  <c:v>0.27192623200718441</c:v>
                </c:pt>
                <c:pt idx="21">
                  <c:v>0.26586244123447073</c:v>
                </c:pt>
                <c:pt idx="22">
                  <c:v>0.26343119606645438</c:v>
                </c:pt>
                <c:pt idx="23">
                  <c:v>0.24421536508710789</c:v>
                </c:pt>
                <c:pt idx="24">
                  <c:v>0.24296127259097183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D-4A84-9F99-04600AA6F583}"/>
            </c:ext>
          </c:extLst>
        </c:ser>
        <c:ser>
          <c:idx val="2"/>
          <c:order val="2"/>
          <c:tx>
            <c:strRef>
              <c:f>'H-hs'!$Q$2</c:f>
              <c:strCache>
                <c:ptCount val="1"/>
                <c:pt idx="0">
                  <c:v>40 até 45 hs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6ED-4A84-9F99-04600AA6F583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6ED-4A84-9F99-04600AA6F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'H-hs'!$Q$3:$Q$27</c:f>
              <c:numCache>
                <c:formatCode>0%</c:formatCode>
                <c:ptCount val="25"/>
                <c:pt idx="0">
                  <c:v>0.4017781569696367</c:v>
                </c:pt>
                <c:pt idx="1">
                  <c:v>0.41178135016922718</c:v>
                </c:pt>
                <c:pt idx="2">
                  <c:v>0.40886193545897964</c:v>
                </c:pt>
                <c:pt idx="3">
                  <c:v>0.42904381827111415</c:v>
                </c:pt>
                <c:pt idx="4">
                  <c:v>0.40439310913179799</c:v>
                </c:pt>
                <c:pt idx="5">
                  <c:v>0.40932492743398879</c:v>
                </c:pt>
                <c:pt idx="6">
                  <c:v>0.39229962694277604</c:v>
                </c:pt>
                <c:pt idx="7">
                  <c:v>0.40923281539504458</c:v>
                </c:pt>
                <c:pt idx="8">
                  <c:v>0.38132980282514595</c:v>
                </c:pt>
                <c:pt idx="9">
                  <c:v>0.3788225141767998</c:v>
                </c:pt>
                <c:pt idx="10">
                  <c:v>0.39393292367001104</c:v>
                </c:pt>
                <c:pt idx="11">
                  <c:v>0.38929164014655937</c:v>
                </c:pt>
                <c:pt idx="12">
                  <c:v>0.37387384728801798</c:v>
                </c:pt>
                <c:pt idx="13">
                  <c:v>0.3783307221079657</c:v>
                </c:pt>
                <c:pt idx="14">
                  <c:v>0.37243449006098595</c:v>
                </c:pt>
                <c:pt idx="15">
                  <c:v>0.388125975850104</c:v>
                </c:pt>
                <c:pt idx="16">
                  <c:v>0.38010137033044872</c:v>
                </c:pt>
                <c:pt idx="17">
                  <c:v>0.36059993778272686</c:v>
                </c:pt>
                <c:pt idx="18">
                  <c:v>0.28323060881432727</c:v>
                </c:pt>
                <c:pt idx="19">
                  <c:v>0.36275132058631232</c:v>
                </c:pt>
                <c:pt idx="20">
                  <c:v>0.37252551475554541</c:v>
                </c:pt>
                <c:pt idx="21">
                  <c:v>0.38106664508370564</c:v>
                </c:pt>
                <c:pt idx="22">
                  <c:v>0.39508766834437847</c:v>
                </c:pt>
                <c:pt idx="23">
                  <c:v>0.40334358127054837</c:v>
                </c:pt>
                <c:pt idx="24">
                  <c:v>0.40170486597372773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ED-4A84-9F99-04600AA6F583}"/>
            </c:ext>
          </c:extLst>
        </c:ser>
        <c:ser>
          <c:idx val="3"/>
          <c:order val="3"/>
          <c:tx>
            <c:strRef>
              <c:f>'H-hs'!$R$2</c:f>
              <c:strCache>
                <c:ptCount val="1"/>
                <c:pt idx="0">
                  <c:v>45 a 49 hs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'H-hs'!$R$3:$R$27</c:f>
              <c:numCache>
                <c:formatCode>0%</c:formatCode>
                <c:ptCount val="25"/>
                <c:pt idx="0">
                  <c:v>0.11838160059263923</c:v>
                </c:pt>
                <c:pt idx="1">
                  <c:v>0.11373040819380525</c:v>
                </c:pt>
                <c:pt idx="2">
                  <c:v>0.1176599195660179</c:v>
                </c:pt>
                <c:pt idx="3">
                  <c:v>0.10703357875634516</c:v>
                </c:pt>
                <c:pt idx="4">
                  <c:v>0.10544059553379409</c:v>
                </c:pt>
                <c:pt idx="5">
                  <c:v>0.10251875042485979</c:v>
                </c:pt>
                <c:pt idx="6">
                  <c:v>9.905626398665146E-2</c:v>
                </c:pt>
                <c:pt idx="7">
                  <c:v>9.9307602494561872E-2</c:v>
                </c:pt>
                <c:pt idx="8">
                  <c:v>9.3741255136595342E-2</c:v>
                </c:pt>
                <c:pt idx="9">
                  <c:v>9.4549002692205744E-2</c:v>
                </c:pt>
                <c:pt idx="10">
                  <c:v>9.7207324242402998E-2</c:v>
                </c:pt>
                <c:pt idx="11">
                  <c:v>9.3534232534883133E-2</c:v>
                </c:pt>
                <c:pt idx="12">
                  <c:v>9.2712083802310455E-2</c:v>
                </c:pt>
                <c:pt idx="13">
                  <c:v>8.7202062879737044E-2</c:v>
                </c:pt>
                <c:pt idx="14">
                  <c:v>9.2264681767566303E-2</c:v>
                </c:pt>
                <c:pt idx="15">
                  <c:v>9.3648022914221626E-2</c:v>
                </c:pt>
                <c:pt idx="16">
                  <c:v>8.9744484899698343E-2</c:v>
                </c:pt>
                <c:pt idx="17">
                  <c:v>8.2537080217711098E-2</c:v>
                </c:pt>
                <c:pt idx="18">
                  <c:v>6.6392102849462023E-2</c:v>
                </c:pt>
                <c:pt idx="19">
                  <c:v>8.2922799376780668E-2</c:v>
                </c:pt>
                <c:pt idx="20">
                  <c:v>8.8475550093128838E-2</c:v>
                </c:pt>
                <c:pt idx="21">
                  <c:v>9.1050344503382605E-2</c:v>
                </c:pt>
                <c:pt idx="22">
                  <c:v>9.0285924143826565E-2</c:v>
                </c:pt>
                <c:pt idx="23">
                  <c:v>9.2954160586705289E-2</c:v>
                </c:pt>
                <c:pt idx="24">
                  <c:v>9.5104074245132744E-2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ED-4A84-9F99-04600AA6F583}"/>
            </c:ext>
          </c:extLst>
        </c:ser>
        <c:ser>
          <c:idx val="4"/>
          <c:order val="4"/>
          <c:tx>
            <c:strRef>
              <c:f>'H-hs'!$S$2</c:f>
              <c:strCache>
                <c:ptCount val="1"/>
                <c:pt idx="0">
                  <c:v>49 hs ou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'H-hs'!$A$3:$A$27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'H-hs'!$S$3:$S$27</c:f>
              <c:numCache>
                <c:formatCode>0%</c:formatCode>
                <c:ptCount val="25"/>
                <c:pt idx="0">
                  <c:v>0.19427339394647927</c:v>
                </c:pt>
                <c:pt idx="1">
                  <c:v>0.18077722514110567</c:v>
                </c:pt>
                <c:pt idx="2">
                  <c:v>0.18617287901255808</c:v>
                </c:pt>
                <c:pt idx="3">
                  <c:v>0.1862025154007694</c:v>
                </c:pt>
                <c:pt idx="4">
                  <c:v>0.1924225493530673</c:v>
                </c:pt>
                <c:pt idx="5">
                  <c:v>0.18931822994886394</c:v>
                </c:pt>
                <c:pt idx="6">
                  <c:v>0.19158182299495094</c:v>
                </c:pt>
                <c:pt idx="7">
                  <c:v>0.19456389912135083</c:v>
                </c:pt>
                <c:pt idx="8">
                  <c:v>0.19547876553066687</c:v>
                </c:pt>
                <c:pt idx="9">
                  <c:v>0.19086802234471267</c:v>
                </c:pt>
                <c:pt idx="10">
                  <c:v>0.1967495676931442</c:v>
                </c:pt>
                <c:pt idx="11">
                  <c:v>0.20033312287192165</c:v>
                </c:pt>
                <c:pt idx="12">
                  <c:v>0.19937951519207958</c:v>
                </c:pt>
                <c:pt idx="13">
                  <c:v>0.19663839409124331</c:v>
                </c:pt>
                <c:pt idx="14">
                  <c:v>0.20710927040611915</c:v>
                </c:pt>
                <c:pt idx="15">
                  <c:v>0.21401724831725619</c:v>
                </c:pt>
                <c:pt idx="16">
                  <c:v>0.21262629059400012</c:v>
                </c:pt>
                <c:pt idx="17">
                  <c:v>0.19601460279502123</c:v>
                </c:pt>
                <c:pt idx="18">
                  <c:v>0.14815220192224865</c:v>
                </c:pt>
                <c:pt idx="19">
                  <c:v>0.18103468748564652</c:v>
                </c:pt>
                <c:pt idx="20">
                  <c:v>0.19937479800608374</c:v>
                </c:pt>
                <c:pt idx="21">
                  <c:v>0.19164889486995565</c:v>
                </c:pt>
                <c:pt idx="22">
                  <c:v>0.18753981086320498</c:v>
                </c:pt>
                <c:pt idx="23">
                  <c:v>0.20469678188236592</c:v>
                </c:pt>
                <c:pt idx="24">
                  <c:v>0.20976829962900798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ED-4A84-9F99-04600AA6F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2702840"/>
        <c:axId val="2022700544"/>
      </c:areaChart>
      <c:catAx>
        <c:axId val="202270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2022700544"/>
        <c:crosses val="autoZero"/>
        <c:auto val="1"/>
        <c:lblAlgn val="ctr"/>
        <c:lblOffset val="100"/>
        <c:noMultiLvlLbl val="0"/>
      </c:catAx>
      <c:valAx>
        <c:axId val="2022700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22702840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faixa de tempo na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'M-t'!$S$2</c:f>
              <c:strCache>
                <c:ptCount val="1"/>
                <c:pt idx="0">
                  <c:v>Menos de 1 mês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'M-t'!$S$3:$S$31</c:f>
              <c:numCache>
                <c:formatCode>0%</c:formatCode>
                <c:ptCount val="29"/>
                <c:pt idx="0">
                  <c:v>1.4328577471940863E-2</c:v>
                </c:pt>
                <c:pt idx="1">
                  <c:v>1.4961020628438555E-2</c:v>
                </c:pt>
                <c:pt idx="2">
                  <c:v>1.537578507807575E-2</c:v>
                </c:pt>
                <c:pt idx="3">
                  <c:v>1.7086495480474383E-2</c:v>
                </c:pt>
                <c:pt idx="4">
                  <c:v>1.6790622432883744E-2</c:v>
                </c:pt>
                <c:pt idx="5">
                  <c:v>1.6967995427305003E-2</c:v>
                </c:pt>
                <c:pt idx="6">
                  <c:v>1.8776002092807168E-2</c:v>
                </c:pt>
                <c:pt idx="7">
                  <c:v>2.3496924888555315E-2</c:v>
                </c:pt>
                <c:pt idx="8">
                  <c:v>2.0994161129956151E-2</c:v>
                </c:pt>
                <c:pt idx="9">
                  <c:v>2.0868215204159501E-2</c:v>
                </c:pt>
                <c:pt idx="10">
                  <c:v>2.0346642640631032E-2</c:v>
                </c:pt>
                <c:pt idx="11">
                  <c:v>2.0830564399494083E-2</c:v>
                </c:pt>
                <c:pt idx="12">
                  <c:v>2.0309125997981774E-2</c:v>
                </c:pt>
                <c:pt idx="13">
                  <c:v>2.0664239549953292E-2</c:v>
                </c:pt>
                <c:pt idx="14">
                  <c:v>1.9393960715359031E-2</c:v>
                </c:pt>
                <c:pt idx="15">
                  <c:v>2.2227976231185602E-2</c:v>
                </c:pt>
                <c:pt idx="16">
                  <c:v>2.1446245626784058E-2</c:v>
                </c:pt>
                <c:pt idx="17">
                  <c:v>1.817283715317998E-2</c:v>
                </c:pt>
                <c:pt idx="18">
                  <c:v>1.2513737859965103E-2</c:v>
                </c:pt>
                <c:pt idx="19">
                  <c:v>1.7632800380285748E-2</c:v>
                </c:pt>
                <c:pt idx="20">
                  <c:v>1.9161229833792346E-2</c:v>
                </c:pt>
                <c:pt idx="21">
                  <c:v>1.817283715317998E-2</c:v>
                </c:pt>
                <c:pt idx="22">
                  <c:v>1.2513737859965103E-2</c:v>
                </c:pt>
                <c:pt idx="23">
                  <c:v>1.7632800380285748E-2</c:v>
                </c:pt>
                <c:pt idx="24">
                  <c:v>1.9161229833792346E-2</c:v>
                </c:pt>
                <c:pt idx="25">
                  <c:v>1.6060872074134154E-2</c:v>
                </c:pt>
                <c:pt idx="26">
                  <c:v>1.2432498089456713E-2</c:v>
                </c:pt>
                <c:pt idx="27">
                  <c:v>1.6696294995281864E-2</c:v>
                </c:pt>
                <c:pt idx="28">
                  <c:v>1.5558962762253428E-2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A-4BE3-9B24-0D01391D217D}"/>
            </c:ext>
          </c:extLst>
        </c:ser>
        <c:ser>
          <c:idx val="1"/>
          <c:order val="1"/>
          <c:tx>
            <c:strRef>
              <c:f>'M-t'!$T$2</c:f>
              <c:strCache>
                <c:ptCount val="1"/>
                <c:pt idx="0">
                  <c:v>1 mês a 1 ano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'M-t'!$T$3:$T$31</c:f>
              <c:numCache>
                <c:formatCode>0%</c:formatCode>
                <c:ptCount val="29"/>
                <c:pt idx="0">
                  <c:v>0.12280438201333475</c:v>
                </c:pt>
                <c:pt idx="1">
                  <c:v>0.11157700024911625</c:v>
                </c:pt>
                <c:pt idx="2">
                  <c:v>0.11831500325522774</c:v>
                </c:pt>
                <c:pt idx="3">
                  <c:v>0.12205734728597856</c:v>
                </c:pt>
                <c:pt idx="4">
                  <c:v>0.12985786968935048</c:v>
                </c:pt>
                <c:pt idx="5">
                  <c:v>0.12156959123362676</c:v>
                </c:pt>
                <c:pt idx="6">
                  <c:v>0.13763388048784025</c:v>
                </c:pt>
                <c:pt idx="7">
                  <c:v>0.15226882335646488</c:v>
                </c:pt>
                <c:pt idx="8">
                  <c:v>0.15388563079177989</c:v>
                </c:pt>
                <c:pt idx="9">
                  <c:v>0.1415000481079674</c:v>
                </c:pt>
                <c:pt idx="10">
                  <c:v>0.14022516154620263</c:v>
                </c:pt>
                <c:pt idx="11">
                  <c:v>0.1483357935070454</c:v>
                </c:pt>
                <c:pt idx="12">
                  <c:v>0.14099228216714213</c:v>
                </c:pt>
                <c:pt idx="13">
                  <c:v>0.13429692727465109</c:v>
                </c:pt>
                <c:pt idx="14">
                  <c:v>0.14122498433002681</c:v>
                </c:pt>
                <c:pt idx="15">
                  <c:v>0.14787805028757789</c:v>
                </c:pt>
                <c:pt idx="16">
                  <c:v>0.15126722192618974</c:v>
                </c:pt>
                <c:pt idx="17">
                  <c:v>0.14126911582769666</c:v>
                </c:pt>
                <c:pt idx="18">
                  <c:v>0.12581514026827373</c:v>
                </c:pt>
                <c:pt idx="19">
                  <c:v>0.14911545795658412</c:v>
                </c:pt>
                <c:pt idx="20">
                  <c:v>0.16094566320118561</c:v>
                </c:pt>
                <c:pt idx="21">
                  <c:v>0.14126911582769666</c:v>
                </c:pt>
                <c:pt idx="22">
                  <c:v>0.12581514026827373</c:v>
                </c:pt>
                <c:pt idx="23">
                  <c:v>0.14911545795658412</c:v>
                </c:pt>
                <c:pt idx="24">
                  <c:v>0.16094566320118561</c:v>
                </c:pt>
                <c:pt idx="25">
                  <c:v>0.13410871906266456</c:v>
                </c:pt>
                <c:pt idx="26">
                  <c:v>0.12875163131746689</c:v>
                </c:pt>
                <c:pt idx="27">
                  <c:v>0.14709597467121746</c:v>
                </c:pt>
                <c:pt idx="28">
                  <c:v>0.14286343371090091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A-4BE3-9B24-0D01391D217D}"/>
            </c:ext>
          </c:extLst>
        </c:ser>
        <c:ser>
          <c:idx val="2"/>
          <c:order val="2"/>
          <c:tx>
            <c:strRef>
              <c:f>'M-t'!$U$2</c:f>
              <c:strCache>
                <c:ptCount val="1"/>
                <c:pt idx="0">
                  <c:v>1 ano a 2 anos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'M-t'!$U$3:$U$31</c:f>
              <c:numCache>
                <c:formatCode>0%</c:formatCode>
                <c:ptCount val="29"/>
                <c:pt idx="0">
                  <c:v>7.6273189891394561E-2</c:v>
                </c:pt>
                <c:pt idx="1">
                  <c:v>8.0827301848790209E-2</c:v>
                </c:pt>
                <c:pt idx="2">
                  <c:v>7.7333972685864547E-2</c:v>
                </c:pt>
                <c:pt idx="3">
                  <c:v>7.6981435610229659E-2</c:v>
                </c:pt>
                <c:pt idx="4">
                  <c:v>8.1757498476833348E-2</c:v>
                </c:pt>
                <c:pt idx="5">
                  <c:v>8.5123330485283172E-2</c:v>
                </c:pt>
                <c:pt idx="6">
                  <c:v>7.9427860038861264E-2</c:v>
                </c:pt>
                <c:pt idx="7">
                  <c:v>8.3316654172497076E-2</c:v>
                </c:pt>
                <c:pt idx="8">
                  <c:v>8.3026320175613372E-2</c:v>
                </c:pt>
                <c:pt idx="9">
                  <c:v>8.8198558978974551E-2</c:v>
                </c:pt>
                <c:pt idx="10">
                  <c:v>8.5175752223203033E-2</c:v>
                </c:pt>
                <c:pt idx="11">
                  <c:v>8.1481127314854962E-2</c:v>
                </c:pt>
                <c:pt idx="12">
                  <c:v>8.4503443971257419E-2</c:v>
                </c:pt>
                <c:pt idx="13">
                  <c:v>8.4670708100519618E-2</c:v>
                </c:pt>
                <c:pt idx="14">
                  <c:v>8.5681106937589235E-2</c:v>
                </c:pt>
                <c:pt idx="15">
                  <c:v>8.1756766405729278E-2</c:v>
                </c:pt>
                <c:pt idx="16">
                  <c:v>8.4241235957447341E-2</c:v>
                </c:pt>
                <c:pt idx="17">
                  <c:v>8.1001722269734761E-2</c:v>
                </c:pt>
                <c:pt idx="18">
                  <c:v>8.5654657823500263E-2</c:v>
                </c:pt>
                <c:pt idx="19">
                  <c:v>7.2616772808012708E-2</c:v>
                </c:pt>
                <c:pt idx="20">
                  <c:v>7.9672411413549485E-2</c:v>
                </c:pt>
                <c:pt idx="21">
                  <c:v>8.1001722269734761E-2</c:v>
                </c:pt>
                <c:pt idx="22">
                  <c:v>8.5654657823500263E-2</c:v>
                </c:pt>
                <c:pt idx="23">
                  <c:v>7.2616772808012708E-2</c:v>
                </c:pt>
                <c:pt idx="24">
                  <c:v>7.9672411413549485E-2</c:v>
                </c:pt>
                <c:pt idx="25">
                  <c:v>8.7544538935882987E-2</c:v>
                </c:pt>
                <c:pt idx="26">
                  <c:v>9.4038205181648363E-2</c:v>
                </c:pt>
                <c:pt idx="27">
                  <c:v>9.8810538497901196E-2</c:v>
                </c:pt>
                <c:pt idx="28">
                  <c:v>9.6438501732741322E-2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A-4BE3-9B24-0D01391D217D}"/>
            </c:ext>
          </c:extLst>
        </c:ser>
        <c:ser>
          <c:idx val="3"/>
          <c:order val="3"/>
          <c:tx>
            <c:strRef>
              <c:f>'M-t'!$V$2</c:f>
              <c:strCache>
                <c:ptCount val="1"/>
                <c:pt idx="0">
                  <c:v>2 anos ou +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CA-4BE3-9B24-0D01391D217D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0CA-4BE3-9B24-0D01391D2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'M-t'!$V$3:$V$31</c:f>
              <c:numCache>
                <c:formatCode>0%</c:formatCode>
                <c:ptCount val="29"/>
                <c:pt idx="0">
                  <c:v>0.78659385062332998</c:v>
                </c:pt>
                <c:pt idx="1">
                  <c:v>0.79263467727365489</c:v>
                </c:pt>
                <c:pt idx="2">
                  <c:v>0.78897523898083188</c:v>
                </c:pt>
                <c:pt idx="3">
                  <c:v>0.78387472162331739</c:v>
                </c:pt>
                <c:pt idx="4">
                  <c:v>0.77159400940093248</c:v>
                </c:pt>
                <c:pt idx="5">
                  <c:v>0.77633908285378506</c:v>
                </c:pt>
                <c:pt idx="6">
                  <c:v>0.76416225738049115</c:v>
                </c:pt>
                <c:pt idx="7">
                  <c:v>0.74091759758248277</c:v>
                </c:pt>
                <c:pt idx="8">
                  <c:v>0.74209388790265063</c:v>
                </c:pt>
                <c:pt idx="9">
                  <c:v>0.74943317770889861</c:v>
                </c:pt>
                <c:pt idx="10">
                  <c:v>0.75425244358996324</c:v>
                </c:pt>
                <c:pt idx="11">
                  <c:v>0.74935251477860554</c:v>
                </c:pt>
                <c:pt idx="12">
                  <c:v>0.75419514786361863</c:v>
                </c:pt>
                <c:pt idx="13">
                  <c:v>0.76036812507487594</c:v>
                </c:pt>
                <c:pt idx="14">
                  <c:v>0.753699948017025</c:v>
                </c:pt>
                <c:pt idx="15">
                  <c:v>0.74813720707550735</c:v>
                </c:pt>
                <c:pt idx="16">
                  <c:v>0.74304529648957884</c:v>
                </c:pt>
                <c:pt idx="17">
                  <c:v>0.75955632474938872</c:v>
                </c:pt>
                <c:pt idx="18">
                  <c:v>0.77601646404826086</c:v>
                </c:pt>
                <c:pt idx="19">
                  <c:v>0.76063496885511761</c:v>
                </c:pt>
                <c:pt idx="20">
                  <c:v>0.74022069555147241</c:v>
                </c:pt>
                <c:pt idx="21">
                  <c:v>0.75955632474938872</c:v>
                </c:pt>
                <c:pt idx="22">
                  <c:v>0.77601646404826086</c:v>
                </c:pt>
                <c:pt idx="23">
                  <c:v>0.76063496885511761</c:v>
                </c:pt>
                <c:pt idx="24">
                  <c:v>0.74022069555147241</c:v>
                </c:pt>
                <c:pt idx="25">
                  <c:v>0.76228586992731839</c:v>
                </c:pt>
                <c:pt idx="26">
                  <c:v>0.764777665411428</c:v>
                </c:pt>
                <c:pt idx="27">
                  <c:v>0.73739719183559949</c:v>
                </c:pt>
                <c:pt idx="28">
                  <c:v>0.74513910179410447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CA-4BE3-9B24-0D01391D2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743952"/>
        <c:axId val="1515749200"/>
      </c:areaChart>
      <c:catAx>
        <c:axId val="151574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749200"/>
        <c:crosses val="autoZero"/>
        <c:auto val="1"/>
        <c:lblAlgn val="ctr"/>
        <c:lblOffset val="100"/>
        <c:noMultiLvlLbl val="0"/>
      </c:catAx>
      <c:valAx>
        <c:axId val="151574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1574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faixa de tempo na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'H-t'!$N$2</c:f>
              <c:strCache>
                <c:ptCount val="1"/>
                <c:pt idx="0">
                  <c:v>Menos de 1 mês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'H-t'!$N$3:$N$31</c:f>
              <c:numCache>
                <c:formatCode>0%</c:formatCode>
                <c:ptCount val="29"/>
                <c:pt idx="0">
                  <c:v>2.1834258321851801E-2</c:v>
                </c:pt>
                <c:pt idx="1">
                  <c:v>2.2313529527599605E-2</c:v>
                </c:pt>
                <c:pt idx="2">
                  <c:v>2.0902052217550739E-2</c:v>
                </c:pt>
                <c:pt idx="3">
                  <c:v>2.1444036956792957E-2</c:v>
                </c:pt>
                <c:pt idx="4">
                  <c:v>2.2472736455764163E-2</c:v>
                </c:pt>
                <c:pt idx="5">
                  <c:v>2.3045313190746999E-2</c:v>
                </c:pt>
                <c:pt idx="6">
                  <c:v>2.5739560187955628E-2</c:v>
                </c:pt>
                <c:pt idx="7">
                  <c:v>2.7477291212590828E-2</c:v>
                </c:pt>
                <c:pt idx="8">
                  <c:v>2.8995402834358756E-2</c:v>
                </c:pt>
                <c:pt idx="9">
                  <c:v>2.6315239514435859E-2</c:v>
                </c:pt>
                <c:pt idx="10">
                  <c:v>2.8745294900276955E-2</c:v>
                </c:pt>
                <c:pt idx="11">
                  <c:v>2.8924740448631619E-2</c:v>
                </c:pt>
                <c:pt idx="12">
                  <c:v>2.7311677797705255E-2</c:v>
                </c:pt>
                <c:pt idx="13">
                  <c:v>2.8159941455929444E-2</c:v>
                </c:pt>
                <c:pt idx="14">
                  <c:v>2.7726987149382074E-2</c:v>
                </c:pt>
                <c:pt idx="15">
                  <c:v>3.023045732780727E-2</c:v>
                </c:pt>
                <c:pt idx="16">
                  <c:v>2.8245096623659219E-2</c:v>
                </c:pt>
                <c:pt idx="17">
                  <c:v>2.5954334768592314E-2</c:v>
                </c:pt>
                <c:pt idx="18">
                  <c:v>1.661007915372489E-2</c:v>
                </c:pt>
                <c:pt idx="19">
                  <c:v>2.365839639617117E-2</c:v>
                </c:pt>
                <c:pt idx="20">
                  <c:v>1.9756883671784929E-2</c:v>
                </c:pt>
                <c:pt idx="21">
                  <c:v>2.5954334768592314E-2</c:v>
                </c:pt>
                <c:pt idx="22">
                  <c:v>1.661007915372489E-2</c:v>
                </c:pt>
                <c:pt idx="23">
                  <c:v>2.365839639617117E-2</c:v>
                </c:pt>
                <c:pt idx="24">
                  <c:v>1.9756883671784929E-2</c:v>
                </c:pt>
                <c:pt idx="25">
                  <c:v>1.9599256594439125E-2</c:v>
                </c:pt>
                <c:pt idx="26">
                  <c:v>1.8260024092749919E-2</c:v>
                </c:pt>
                <c:pt idx="27">
                  <c:v>2.0644345606651543E-2</c:v>
                </c:pt>
                <c:pt idx="28">
                  <c:v>1.8405212088341651E-2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A-4C52-B7A6-09DE2AFFB059}"/>
            </c:ext>
          </c:extLst>
        </c:ser>
        <c:ser>
          <c:idx val="1"/>
          <c:order val="1"/>
          <c:tx>
            <c:strRef>
              <c:f>'H-t'!$O$2</c:f>
              <c:strCache>
                <c:ptCount val="1"/>
                <c:pt idx="0">
                  <c:v>1 mês a 1 ano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'H-t'!$O$3:$O$31</c:f>
              <c:numCache>
                <c:formatCode>0%</c:formatCode>
                <c:ptCount val="29"/>
                <c:pt idx="0">
                  <c:v>9.885426807510253E-2</c:v>
                </c:pt>
                <c:pt idx="1">
                  <c:v>9.5289304326067414E-2</c:v>
                </c:pt>
                <c:pt idx="2">
                  <c:v>9.4299560312929132E-2</c:v>
                </c:pt>
                <c:pt idx="3">
                  <c:v>0.10031127950443565</c:v>
                </c:pt>
                <c:pt idx="4">
                  <c:v>9.7305984591537331E-2</c:v>
                </c:pt>
                <c:pt idx="5">
                  <c:v>0.1001065225273944</c:v>
                </c:pt>
                <c:pt idx="6">
                  <c:v>0.10872566991091819</c:v>
                </c:pt>
                <c:pt idx="7">
                  <c:v>0.11699073688524082</c:v>
                </c:pt>
                <c:pt idx="8">
                  <c:v>0.11984084160133648</c:v>
                </c:pt>
                <c:pt idx="9">
                  <c:v>0.10957862414092462</c:v>
                </c:pt>
                <c:pt idx="10">
                  <c:v>0.11213103558717748</c:v>
                </c:pt>
                <c:pt idx="11">
                  <c:v>0.11522584581323869</c:v>
                </c:pt>
                <c:pt idx="12">
                  <c:v>0.10933335354407588</c:v>
                </c:pt>
                <c:pt idx="13">
                  <c:v>0.10799808011946246</c:v>
                </c:pt>
                <c:pt idx="14">
                  <c:v>0.10888973081511352</c:v>
                </c:pt>
                <c:pt idx="15">
                  <c:v>0.11731802205034106</c:v>
                </c:pt>
                <c:pt idx="16">
                  <c:v>0.12042743076776807</c:v>
                </c:pt>
                <c:pt idx="17">
                  <c:v>0.11251884287382613</c:v>
                </c:pt>
                <c:pt idx="18">
                  <c:v>0.10311175808585739</c:v>
                </c:pt>
                <c:pt idx="19">
                  <c:v>0.11479795009782318</c:v>
                </c:pt>
                <c:pt idx="20">
                  <c:v>0.12383921420384431</c:v>
                </c:pt>
                <c:pt idx="21">
                  <c:v>0.11251884287382613</c:v>
                </c:pt>
                <c:pt idx="22">
                  <c:v>0.10311175808585739</c:v>
                </c:pt>
                <c:pt idx="23">
                  <c:v>0.11479795009782318</c:v>
                </c:pt>
                <c:pt idx="24">
                  <c:v>0.12383921420384431</c:v>
                </c:pt>
                <c:pt idx="25">
                  <c:v>0.10745199432757889</c:v>
                </c:pt>
                <c:pt idx="26">
                  <c:v>0.10737724460578672</c:v>
                </c:pt>
                <c:pt idx="27">
                  <c:v>0.10754866987797559</c:v>
                </c:pt>
                <c:pt idx="28">
                  <c:v>0.11103090040301378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EA-4C52-B7A6-09DE2AFFB059}"/>
            </c:ext>
          </c:extLst>
        </c:ser>
        <c:ser>
          <c:idx val="2"/>
          <c:order val="2"/>
          <c:tx>
            <c:strRef>
              <c:f>'H-t'!$P$2</c:f>
              <c:strCache>
                <c:ptCount val="1"/>
                <c:pt idx="0">
                  <c:v>1 ano a 2 anos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'H-t'!$P$3:$P$31</c:f>
              <c:numCache>
                <c:formatCode>0%</c:formatCode>
                <c:ptCount val="29"/>
                <c:pt idx="0">
                  <c:v>5.714776600705565E-2</c:v>
                </c:pt>
                <c:pt idx="1">
                  <c:v>5.7711607853839914E-2</c:v>
                </c:pt>
                <c:pt idx="2">
                  <c:v>5.6760541705061618E-2</c:v>
                </c:pt>
                <c:pt idx="3">
                  <c:v>5.4608526529881955E-2</c:v>
                </c:pt>
                <c:pt idx="4">
                  <c:v>5.8351023992715086E-2</c:v>
                </c:pt>
                <c:pt idx="5">
                  <c:v>5.5133733862178763E-2</c:v>
                </c:pt>
                <c:pt idx="6">
                  <c:v>5.7165560957170271E-2</c:v>
                </c:pt>
                <c:pt idx="7">
                  <c:v>6.0111992631185475E-2</c:v>
                </c:pt>
                <c:pt idx="8">
                  <c:v>6.3725991403343327E-2</c:v>
                </c:pt>
                <c:pt idx="9">
                  <c:v>6.3806120841225278E-2</c:v>
                </c:pt>
                <c:pt idx="10">
                  <c:v>6.1293800834224171E-2</c:v>
                </c:pt>
                <c:pt idx="11">
                  <c:v>6.0213245808402621E-2</c:v>
                </c:pt>
                <c:pt idx="12">
                  <c:v>6.4646825584114997E-2</c:v>
                </c:pt>
                <c:pt idx="13">
                  <c:v>6.2466692888457E-2</c:v>
                </c:pt>
                <c:pt idx="14">
                  <c:v>6.1420074931773941E-2</c:v>
                </c:pt>
                <c:pt idx="15">
                  <c:v>6.2382960199710659E-2</c:v>
                </c:pt>
                <c:pt idx="16">
                  <c:v>6.5076527599984973E-2</c:v>
                </c:pt>
                <c:pt idx="17">
                  <c:v>6.0870289530770547E-2</c:v>
                </c:pt>
                <c:pt idx="18">
                  <c:v>6.3397376408550726E-2</c:v>
                </c:pt>
                <c:pt idx="19">
                  <c:v>6.3300807482522647E-2</c:v>
                </c:pt>
                <c:pt idx="20">
                  <c:v>6.5070543022911445E-2</c:v>
                </c:pt>
                <c:pt idx="21">
                  <c:v>6.0870289530770547E-2</c:v>
                </c:pt>
                <c:pt idx="22">
                  <c:v>6.3397376408550726E-2</c:v>
                </c:pt>
                <c:pt idx="23">
                  <c:v>6.3300807482522647E-2</c:v>
                </c:pt>
                <c:pt idx="24">
                  <c:v>6.5070543022911445E-2</c:v>
                </c:pt>
                <c:pt idx="25">
                  <c:v>6.8330719736074075E-2</c:v>
                </c:pt>
                <c:pt idx="26">
                  <c:v>6.7517724704539359E-2</c:v>
                </c:pt>
                <c:pt idx="27">
                  <c:v>7.1298771265220162E-2</c:v>
                </c:pt>
                <c:pt idx="28">
                  <c:v>7.1148428060982344E-2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EA-4C52-B7A6-09DE2AFFB059}"/>
            </c:ext>
          </c:extLst>
        </c:ser>
        <c:ser>
          <c:idx val="3"/>
          <c:order val="3"/>
          <c:tx>
            <c:strRef>
              <c:f>'H-t'!$Q$2</c:f>
              <c:strCache>
                <c:ptCount val="1"/>
                <c:pt idx="0">
                  <c:v>2 anos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1EA-4C52-B7A6-09DE2AFFB059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1EA-4C52-B7A6-09DE2AFFB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'H-t'!$A$3:$A$31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'H-t'!$Q$3:$Q$31</c:f>
              <c:numCache>
                <c:formatCode>0%</c:formatCode>
                <c:ptCount val="29"/>
                <c:pt idx="0">
                  <c:v>0.82216370759599011</c:v>
                </c:pt>
                <c:pt idx="1">
                  <c:v>0.8246855582924929</c:v>
                </c:pt>
                <c:pt idx="2">
                  <c:v>0.8280378457644586</c:v>
                </c:pt>
                <c:pt idx="3">
                  <c:v>0.82363615700888948</c:v>
                </c:pt>
                <c:pt idx="4">
                  <c:v>0.82187025495998345</c:v>
                </c:pt>
                <c:pt idx="5">
                  <c:v>0.82171443041967995</c:v>
                </c:pt>
                <c:pt idx="6">
                  <c:v>0.80836920894395603</c:v>
                </c:pt>
                <c:pt idx="7">
                  <c:v>0.79541997927098285</c:v>
                </c:pt>
                <c:pt idx="8">
                  <c:v>0.78743776416096145</c:v>
                </c:pt>
                <c:pt idx="9">
                  <c:v>0.80030001550341434</c:v>
                </c:pt>
                <c:pt idx="10">
                  <c:v>0.7978298686783214</c:v>
                </c:pt>
                <c:pt idx="11">
                  <c:v>0.79563616792972702</c:v>
                </c:pt>
                <c:pt idx="12">
                  <c:v>0.79870814307410376</c:v>
                </c:pt>
                <c:pt idx="13">
                  <c:v>0.80137528553615112</c:v>
                </c:pt>
                <c:pt idx="14">
                  <c:v>0.80196320710373059</c:v>
                </c:pt>
                <c:pt idx="15">
                  <c:v>0.79006856042214102</c:v>
                </c:pt>
                <c:pt idx="16">
                  <c:v>0.78625094500858761</c:v>
                </c:pt>
                <c:pt idx="17">
                  <c:v>0.80065653282681104</c:v>
                </c:pt>
                <c:pt idx="18">
                  <c:v>0.81688078635186712</c:v>
                </c:pt>
                <c:pt idx="19">
                  <c:v>0.79824284602348294</c:v>
                </c:pt>
                <c:pt idx="20">
                  <c:v>0.7913333591014593</c:v>
                </c:pt>
                <c:pt idx="21">
                  <c:v>0.80065653282681104</c:v>
                </c:pt>
                <c:pt idx="22">
                  <c:v>0.81688078635186712</c:v>
                </c:pt>
                <c:pt idx="23">
                  <c:v>0.79824284602348294</c:v>
                </c:pt>
                <c:pt idx="24">
                  <c:v>0.7913333591014593</c:v>
                </c:pt>
                <c:pt idx="25">
                  <c:v>0.80461802934190785</c:v>
                </c:pt>
                <c:pt idx="26">
                  <c:v>0.80684500659692393</c:v>
                </c:pt>
                <c:pt idx="27">
                  <c:v>0.80050821325015264</c:v>
                </c:pt>
                <c:pt idx="28">
                  <c:v>0.79941545944766224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A-4C52-B7A6-09DE2AFFB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743952"/>
        <c:axId val="1515749200"/>
      </c:areaChart>
      <c:catAx>
        <c:axId val="151574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15749200"/>
        <c:crosses val="autoZero"/>
        <c:auto val="1"/>
        <c:lblAlgn val="ctr"/>
        <c:lblOffset val="100"/>
        <c:noMultiLvlLbl val="0"/>
      </c:catAx>
      <c:valAx>
        <c:axId val="151574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1574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faixa etária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'M-idad '!$O$2</c:f>
              <c:strCache>
                <c:ptCount val="1"/>
                <c:pt idx="0">
                  <c:v>Até 34 anos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76E-4C4F-B515-67AC20A5315B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6E-4C4F-B515-67AC20A531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'!$O$3:$O$27</c:f>
              <c:numCache>
                <c:formatCode>0%</c:formatCode>
                <c:ptCount val="25"/>
                <c:pt idx="0">
                  <c:v>0.28506704420182533</c:v>
                </c:pt>
                <c:pt idx="1">
                  <c:v>0.28822611365010115</c:v>
                </c:pt>
                <c:pt idx="2">
                  <c:v>0.28578470360970898</c:v>
                </c:pt>
                <c:pt idx="3">
                  <c:v>0.28327767319832892</c:v>
                </c:pt>
                <c:pt idx="4">
                  <c:v>0.29145557515598663</c:v>
                </c:pt>
                <c:pt idx="5">
                  <c:v>0.28447913023167526</c:v>
                </c:pt>
                <c:pt idx="6">
                  <c:v>0.28942046510943137</c:v>
                </c:pt>
                <c:pt idx="7">
                  <c:v>0.28576725100215999</c:v>
                </c:pt>
                <c:pt idx="8">
                  <c:v>0.29178930182670837</c:v>
                </c:pt>
                <c:pt idx="9">
                  <c:v>0.28673722992939732</c:v>
                </c:pt>
                <c:pt idx="10">
                  <c:v>0.28200268938146067</c:v>
                </c:pt>
                <c:pt idx="11">
                  <c:v>0.27992889827850526</c:v>
                </c:pt>
                <c:pt idx="12">
                  <c:v>0.2800182814090818</c:v>
                </c:pt>
                <c:pt idx="13">
                  <c:v>0.28066357769934236</c:v>
                </c:pt>
                <c:pt idx="14">
                  <c:v>0.27728503555600187</c:v>
                </c:pt>
                <c:pt idx="15">
                  <c:v>0.2815262203778201</c:v>
                </c:pt>
                <c:pt idx="16">
                  <c:v>0.28837347455511586</c:v>
                </c:pt>
                <c:pt idx="17">
                  <c:v>0.27456903660391813</c:v>
                </c:pt>
                <c:pt idx="18">
                  <c:v>0.26396261552798267</c:v>
                </c:pt>
                <c:pt idx="19">
                  <c:v>0.26495808428910789</c:v>
                </c:pt>
                <c:pt idx="20">
                  <c:v>0.26902924130496425</c:v>
                </c:pt>
                <c:pt idx="21">
                  <c:v>0.27174860883492602</c:v>
                </c:pt>
                <c:pt idx="22">
                  <c:v>0.27345588569518653</c:v>
                </c:pt>
                <c:pt idx="23">
                  <c:v>0.33654748487736297</c:v>
                </c:pt>
                <c:pt idx="24">
                  <c:v>0.3307365607144091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E-4C4F-B515-67AC20A5315B}"/>
            </c:ext>
          </c:extLst>
        </c:ser>
        <c:ser>
          <c:idx val="1"/>
          <c:order val="1"/>
          <c:tx>
            <c:strRef>
              <c:f>'M-idad '!$P$2</c:f>
              <c:strCache>
                <c:ptCount val="1"/>
                <c:pt idx="0">
                  <c:v>35 a 54 anos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'!$P$3:$P$27</c:f>
              <c:numCache>
                <c:formatCode>0%</c:formatCode>
                <c:ptCount val="25"/>
                <c:pt idx="0">
                  <c:v>0.50945476788947253</c:v>
                </c:pt>
                <c:pt idx="1">
                  <c:v>0.51110992736365601</c:v>
                </c:pt>
                <c:pt idx="2">
                  <c:v>0.50916696498095426</c:v>
                </c:pt>
                <c:pt idx="3">
                  <c:v>0.5152621100180349</c:v>
                </c:pt>
                <c:pt idx="4">
                  <c:v>0.50710398962598457</c:v>
                </c:pt>
                <c:pt idx="5">
                  <c:v>0.51787963518775559</c:v>
                </c:pt>
                <c:pt idx="6">
                  <c:v>0.50773348366475868</c:v>
                </c:pt>
                <c:pt idx="7">
                  <c:v>0.50686924975081937</c:v>
                </c:pt>
                <c:pt idx="8">
                  <c:v>0.5036441175674492</c:v>
                </c:pt>
                <c:pt idx="9">
                  <c:v>0.50353189615642036</c:v>
                </c:pt>
                <c:pt idx="10">
                  <c:v>0.50532917051909021</c:v>
                </c:pt>
                <c:pt idx="11">
                  <c:v>0.49908911840724218</c:v>
                </c:pt>
                <c:pt idx="12">
                  <c:v>0.50132213892858501</c:v>
                </c:pt>
                <c:pt idx="13">
                  <c:v>0.49587261108539848</c:v>
                </c:pt>
                <c:pt idx="14">
                  <c:v>0.50340009962438381</c:v>
                </c:pt>
                <c:pt idx="15">
                  <c:v>0.49270320738935863</c:v>
                </c:pt>
                <c:pt idx="16">
                  <c:v>0.49110842769970342</c:v>
                </c:pt>
                <c:pt idx="17">
                  <c:v>0.50125208992698889</c:v>
                </c:pt>
                <c:pt idx="18">
                  <c:v>0.51437469329679519</c:v>
                </c:pt>
                <c:pt idx="19">
                  <c:v>0.51484683442697088</c:v>
                </c:pt>
                <c:pt idx="20">
                  <c:v>0.51410416098849709</c:v>
                </c:pt>
                <c:pt idx="21">
                  <c:v>0.5088629689621228</c:v>
                </c:pt>
                <c:pt idx="22">
                  <c:v>0.50728377945456982</c:v>
                </c:pt>
                <c:pt idx="23">
                  <c:v>0.48305649296821584</c:v>
                </c:pt>
                <c:pt idx="24">
                  <c:v>0.48105588847834729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E-4C4F-B515-67AC20A5315B}"/>
            </c:ext>
          </c:extLst>
        </c:ser>
        <c:ser>
          <c:idx val="2"/>
          <c:order val="2"/>
          <c:tx>
            <c:strRef>
              <c:f>'M-idad '!$Q$2</c:f>
              <c:strCache>
                <c:ptCount val="1"/>
                <c:pt idx="0">
                  <c:v>55 a mais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'M-idad 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'M-idad '!$Q$3:$Q$27</c:f>
              <c:numCache>
                <c:formatCode>0%</c:formatCode>
                <c:ptCount val="25"/>
                <c:pt idx="0">
                  <c:v>0.20547818790870218</c:v>
                </c:pt>
                <c:pt idx="1">
                  <c:v>0.20066395898624284</c:v>
                </c:pt>
                <c:pt idx="2">
                  <c:v>0.20504833140933687</c:v>
                </c:pt>
                <c:pt idx="3">
                  <c:v>0.20146021678363618</c:v>
                </c:pt>
                <c:pt idx="4">
                  <c:v>0.20144043521802879</c:v>
                </c:pt>
                <c:pt idx="5">
                  <c:v>0.19764123458056906</c:v>
                </c:pt>
                <c:pt idx="6">
                  <c:v>0.20284605122580987</c:v>
                </c:pt>
                <c:pt idx="7">
                  <c:v>0.20736349924702072</c:v>
                </c:pt>
                <c:pt idx="8">
                  <c:v>0.20456658060584243</c:v>
                </c:pt>
                <c:pt idx="9">
                  <c:v>0.20973087391418219</c:v>
                </c:pt>
                <c:pt idx="10">
                  <c:v>0.21266814009944904</c:v>
                </c:pt>
                <c:pt idx="11">
                  <c:v>0.22098198331425251</c:v>
                </c:pt>
                <c:pt idx="12">
                  <c:v>0.21865957966233304</c:v>
                </c:pt>
                <c:pt idx="13">
                  <c:v>0.22346381121525916</c:v>
                </c:pt>
                <c:pt idx="14">
                  <c:v>0.21931486481961435</c:v>
                </c:pt>
                <c:pt idx="15">
                  <c:v>0.22577057223282118</c:v>
                </c:pt>
                <c:pt idx="16">
                  <c:v>0.22051809774518072</c:v>
                </c:pt>
                <c:pt idx="17">
                  <c:v>0.22417887346909313</c:v>
                </c:pt>
                <c:pt idx="18">
                  <c:v>0.22166269117522208</c:v>
                </c:pt>
                <c:pt idx="19">
                  <c:v>0.22019508128392123</c:v>
                </c:pt>
                <c:pt idx="20">
                  <c:v>0.21686659770653863</c:v>
                </c:pt>
                <c:pt idx="21">
                  <c:v>0.21938842220295102</c:v>
                </c:pt>
                <c:pt idx="22">
                  <c:v>0.21926033485024363</c:v>
                </c:pt>
                <c:pt idx="23">
                  <c:v>0.18039602215442127</c:v>
                </c:pt>
                <c:pt idx="24">
                  <c:v>0.18820755080724366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E-4C4F-B515-67AC20A5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747632"/>
        <c:axId val="1383749600"/>
      </c:areaChart>
      <c:catAx>
        <c:axId val="1383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749600"/>
        <c:crosses val="autoZero"/>
        <c:auto val="1"/>
        <c:lblAlgn val="ctr"/>
        <c:lblOffset val="100"/>
        <c:noMultiLvlLbl val="0"/>
      </c:catAx>
      <c:valAx>
        <c:axId val="138374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374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72612607326003"/>
          <c:y val="0.90073115439043139"/>
          <c:w val="0.34354081063802794"/>
          <c:h val="7.7778524473100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faixa etária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'H-idad'!$K$2</c:f>
              <c:strCache>
                <c:ptCount val="1"/>
                <c:pt idx="0">
                  <c:v>Até 34 anos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CCA-4A98-A1DF-DBA8B78250B0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CCA-4A98-A1DF-DBA8B7825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'H-idad'!$K$3:$K$27</c:f>
              <c:numCache>
                <c:formatCode>0%</c:formatCode>
                <c:ptCount val="25"/>
                <c:pt idx="0">
                  <c:v>0.26306703610760734</c:v>
                </c:pt>
                <c:pt idx="1">
                  <c:v>0.25939398463199348</c:v>
                </c:pt>
                <c:pt idx="2">
                  <c:v>0.25925698871607533</c:v>
                </c:pt>
                <c:pt idx="3">
                  <c:v>0.25472284232803577</c:v>
                </c:pt>
                <c:pt idx="4">
                  <c:v>0.25283073308546877</c:v>
                </c:pt>
                <c:pt idx="5">
                  <c:v>0.25446481327105708</c:v>
                </c:pt>
                <c:pt idx="6">
                  <c:v>0.25362869311359176</c:v>
                </c:pt>
                <c:pt idx="7">
                  <c:v>0.24998166432327049</c:v>
                </c:pt>
                <c:pt idx="8">
                  <c:v>0.24970991921433841</c:v>
                </c:pt>
                <c:pt idx="9">
                  <c:v>0.24413048162488549</c:v>
                </c:pt>
                <c:pt idx="10">
                  <c:v>0.24318695910869326</c:v>
                </c:pt>
                <c:pt idx="11">
                  <c:v>0.24202685873842783</c:v>
                </c:pt>
                <c:pt idx="12">
                  <c:v>0.24210843134547314</c:v>
                </c:pt>
                <c:pt idx="13">
                  <c:v>0.24355443019693712</c:v>
                </c:pt>
                <c:pt idx="14">
                  <c:v>0.24435653893457179</c:v>
                </c:pt>
                <c:pt idx="15">
                  <c:v>0.2479170840892562</c:v>
                </c:pt>
                <c:pt idx="16">
                  <c:v>0.25010518207607896</c:v>
                </c:pt>
                <c:pt idx="17">
                  <c:v>0.2438900660573588</c:v>
                </c:pt>
                <c:pt idx="18">
                  <c:v>0.22175491046255055</c:v>
                </c:pt>
                <c:pt idx="19">
                  <c:v>0.2321852524803335</c:v>
                </c:pt>
                <c:pt idx="20">
                  <c:v>0.22647170625191415</c:v>
                </c:pt>
                <c:pt idx="21">
                  <c:v>0.22401791855808439</c:v>
                </c:pt>
                <c:pt idx="22">
                  <c:v>0.23305508334887898</c:v>
                </c:pt>
                <c:pt idx="23">
                  <c:v>0.28629191000058701</c:v>
                </c:pt>
                <c:pt idx="24">
                  <c:v>0.28465098531932825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A-4A98-A1DF-DBA8B78250B0}"/>
            </c:ext>
          </c:extLst>
        </c:ser>
        <c:ser>
          <c:idx val="1"/>
          <c:order val="1"/>
          <c:tx>
            <c:strRef>
              <c:f>'H-idad'!$L$2</c:f>
              <c:strCache>
                <c:ptCount val="1"/>
                <c:pt idx="0">
                  <c:v>35 a 54 anos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'H-idad'!$L$3:$L$27</c:f>
              <c:numCache>
                <c:formatCode>0%</c:formatCode>
                <c:ptCount val="25"/>
                <c:pt idx="0">
                  <c:v>0.49828009727835615</c:v>
                </c:pt>
                <c:pt idx="1">
                  <c:v>0.49900473096026576</c:v>
                </c:pt>
                <c:pt idx="2">
                  <c:v>0.50028430436334115</c:v>
                </c:pt>
                <c:pt idx="3">
                  <c:v>0.50373428917219298</c:v>
                </c:pt>
                <c:pt idx="4">
                  <c:v>0.50064337660088376</c:v>
                </c:pt>
                <c:pt idx="5">
                  <c:v>0.50247170246078754</c:v>
                </c:pt>
                <c:pt idx="6">
                  <c:v>0.50123728927613009</c:v>
                </c:pt>
                <c:pt idx="7">
                  <c:v>0.49544127759426898</c:v>
                </c:pt>
                <c:pt idx="8">
                  <c:v>0.49430708444582006</c:v>
                </c:pt>
                <c:pt idx="9">
                  <c:v>0.49806527644433735</c:v>
                </c:pt>
                <c:pt idx="10">
                  <c:v>0.49575204032275466</c:v>
                </c:pt>
                <c:pt idx="11">
                  <c:v>0.49572868203024739</c:v>
                </c:pt>
                <c:pt idx="12">
                  <c:v>0.49702947687922111</c:v>
                </c:pt>
                <c:pt idx="13">
                  <c:v>0.49233845255535924</c:v>
                </c:pt>
                <c:pt idx="14">
                  <c:v>0.48970761414603109</c:v>
                </c:pt>
                <c:pt idx="15">
                  <c:v>0.48770247359456004</c:v>
                </c:pt>
                <c:pt idx="16">
                  <c:v>0.48948024511477511</c:v>
                </c:pt>
                <c:pt idx="17">
                  <c:v>0.48954613433130423</c:v>
                </c:pt>
                <c:pt idx="18">
                  <c:v>0.50086391738419311</c:v>
                </c:pt>
                <c:pt idx="19">
                  <c:v>0.49330906934187774</c:v>
                </c:pt>
                <c:pt idx="20">
                  <c:v>0.49952795959886764</c:v>
                </c:pt>
                <c:pt idx="21">
                  <c:v>0.49228290116147316</c:v>
                </c:pt>
                <c:pt idx="22">
                  <c:v>0.48545662148965762</c:v>
                </c:pt>
                <c:pt idx="23">
                  <c:v>0.48614872376430424</c:v>
                </c:pt>
                <c:pt idx="24">
                  <c:v>0.48320388811719606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A-4A98-A1DF-DBA8B78250B0}"/>
            </c:ext>
          </c:extLst>
        </c:ser>
        <c:ser>
          <c:idx val="2"/>
          <c:order val="2"/>
          <c:tx>
            <c:strRef>
              <c:f>'H-idad'!$M$2</c:f>
              <c:strCache>
                <c:ptCount val="1"/>
                <c:pt idx="0">
                  <c:v>55 a mais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23"/>
              <c:layout>
                <c:manualLayout>
                  <c:x val="3.1250000000000002E-3"/>
                  <c:y val="-2.741854286490650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CA-4A98-A1DF-DBA8B7825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'H-idad'!$A$3:$A$27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'H-idad'!$M$3:$M$27</c:f>
              <c:numCache>
                <c:formatCode>0%</c:formatCode>
                <c:ptCount val="25"/>
                <c:pt idx="0">
                  <c:v>0.23865286661403648</c:v>
                </c:pt>
                <c:pt idx="1">
                  <c:v>0.24160128440774067</c:v>
                </c:pt>
                <c:pt idx="2">
                  <c:v>0.24045870692058358</c:v>
                </c:pt>
                <c:pt idx="3">
                  <c:v>0.24154286849977127</c:v>
                </c:pt>
                <c:pt idx="4">
                  <c:v>0.24652589031364752</c:v>
                </c:pt>
                <c:pt idx="5">
                  <c:v>0.24306348426815536</c:v>
                </c:pt>
                <c:pt idx="6">
                  <c:v>0.24513401761027814</c:v>
                </c:pt>
                <c:pt idx="7">
                  <c:v>0.25457705808246051</c:v>
                </c:pt>
                <c:pt idx="8">
                  <c:v>0.25598299633984156</c:v>
                </c:pt>
                <c:pt idx="9">
                  <c:v>0.25780424193077706</c:v>
                </c:pt>
                <c:pt idx="10">
                  <c:v>0.26106100056855219</c:v>
                </c:pt>
                <c:pt idx="11">
                  <c:v>0.26224445923132483</c:v>
                </c:pt>
                <c:pt idx="12">
                  <c:v>0.26086209177530573</c:v>
                </c:pt>
                <c:pt idx="13">
                  <c:v>0.26410711724770369</c:v>
                </c:pt>
                <c:pt idx="14">
                  <c:v>0.26593584691939709</c:v>
                </c:pt>
                <c:pt idx="15">
                  <c:v>0.26438044231618357</c:v>
                </c:pt>
                <c:pt idx="16">
                  <c:v>0.26041457280914598</c:v>
                </c:pt>
                <c:pt idx="17">
                  <c:v>0.26656379961133697</c:v>
                </c:pt>
                <c:pt idx="18">
                  <c:v>0.27738117215325631</c:v>
                </c:pt>
                <c:pt idx="19">
                  <c:v>0.27450567817778881</c:v>
                </c:pt>
                <c:pt idx="20">
                  <c:v>0.27400033414921809</c:v>
                </c:pt>
                <c:pt idx="21">
                  <c:v>0.28369918028044233</c:v>
                </c:pt>
                <c:pt idx="22">
                  <c:v>0.28148829516146329</c:v>
                </c:pt>
                <c:pt idx="23">
                  <c:v>0.22755936623510878</c:v>
                </c:pt>
                <c:pt idx="24">
                  <c:v>0.23214512656347566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CA-4A98-A1DF-DBA8B7825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3747632"/>
        <c:axId val="1383749600"/>
      </c:areaChart>
      <c:catAx>
        <c:axId val="138374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83749600"/>
        <c:crosses val="autoZero"/>
        <c:auto val="1"/>
        <c:lblAlgn val="ctr"/>
        <c:lblOffset val="100"/>
        <c:noMultiLvlLbl val="0"/>
      </c:catAx>
      <c:valAx>
        <c:axId val="1383749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83747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setor de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'M-setor'!$X$2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BF8-43F9-A08D-263349D4E04A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BF8-43F9-A08D-263349D4E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'M-setor'!$X$3:$X$27</c:f>
              <c:numCache>
                <c:formatCode>0%</c:formatCode>
                <c:ptCount val="25"/>
                <c:pt idx="0">
                  <c:v>0.43255939505048402</c:v>
                </c:pt>
                <c:pt idx="1">
                  <c:v>0.43943864228213253</c:v>
                </c:pt>
                <c:pt idx="2">
                  <c:v>0.44465525228343783</c:v>
                </c:pt>
                <c:pt idx="3">
                  <c:v>0.46086388679174367</c:v>
                </c:pt>
                <c:pt idx="4">
                  <c:v>0.45963103269674138</c:v>
                </c:pt>
                <c:pt idx="5">
                  <c:v>0.47526405360518503</c:v>
                </c:pt>
                <c:pt idx="6">
                  <c:v>0.47202012319405695</c:v>
                </c:pt>
                <c:pt idx="7">
                  <c:v>0.47713817508880796</c:v>
                </c:pt>
                <c:pt idx="8">
                  <c:v>0.47046446478086595</c:v>
                </c:pt>
                <c:pt idx="9">
                  <c:v>0.48069334705724315</c:v>
                </c:pt>
                <c:pt idx="10">
                  <c:v>0.4811339790483708</c:v>
                </c:pt>
                <c:pt idx="11">
                  <c:v>0.48392748860125773</c:v>
                </c:pt>
                <c:pt idx="12">
                  <c:v>0.48930239516624774</c:v>
                </c:pt>
                <c:pt idx="13">
                  <c:v>0.49071140692377258</c:v>
                </c:pt>
                <c:pt idx="14">
                  <c:v>0.48982966858393467</c:v>
                </c:pt>
                <c:pt idx="15">
                  <c:v>0.4928848127042984</c:v>
                </c:pt>
                <c:pt idx="16">
                  <c:v>0.50321054284744682</c:v>
                </c:pt>
                <c:pt idx="17">
                  <c:v>0.50119384685589163</c:v>
                </c:pt>
                <c:pt idx="18">
                  <c:v>0.49126865916171408</c:v>
                </c:pt>
                <c:pt idx="19">
                  <c:v>0.49540978711657407</c:v>
                </c:pt>
                <c:pt idx="20">
                  <c:v>0.4846059412547753</c:v>
                </c:pt>
                <c:pt idx="21">
                  <c:v>0.48866906536996713</c:v>
                </c:pt>
                <c:pt idx="22">
                  <c:v>0.49516671607971691</c:v>
                </c:pt>
                <c:pt idx="23">
                  <c:v>0.4962208736542677</c:v>
                </c:pt>
                <c:pt idx="24">
                  <c:v>0.50410735146111718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8-43F9-A08D-263349D4E04A}"/>
            </c:ext>
          </c:extLst>
        </c:ser>
        <c:ser>
          <c:idx val="1"/>
          <c:order val="1"/>
          <c:tx>
            <c:strRef>
              <c:f>'M-setor'!$Y$2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BF8-43F9-A08D-263349D4E04A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BF8-43F9-A08D-263349D4E0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'M-setor'!$Y$3:$Y$27</c:f>
              <c:numCache>
                <c:formatCode>0%</c:formatCode>
                <c:ptCount val="25"/>
                <c:pt idx="0">
                  <c:v>0.31814904886188944</c:v>
                </c:pt>
                <c:pt idx="1">
                  <c:v>0.30941146409628595</c:v>
                </c:pt>
                <c:pt idx="2">
                  <c:v>0.30554245330937796</c:v>
                </c:pt>
                <c:pt idx="3">
                  <c:v>0.3043171102310876</c:v>
                </c:pt>
                <c:pt idx="4">
                  <c:v>0.3095605991832695</c:v>
                </c:pt>
                <c:pt idx="5">
                  <c:v>0.29726381287306636</c:v>
                </c:pt>
                <c:pt idx="6">
                  <c:v>0.30490694552322201</c:v>
                </c:pt>
                <c:pt idx="7">
                  <c:v>0.30110746050691856</c:v>
                </c:pt>
                <c:pt idx="8">
                  <c:v>0.30283182416390597</c:v>
                </c:pt>
                <c:pt idx="9">
                  <c:v>0.29712460446082628</c:v>
                </c:pt>
                <c:pt idx="10">
                  <c:v>0.28978259460455041</c:v>
                </c:pt>
                <c:pt idx="11">
                  <c:v>0.28970819805787512</c:v>
                </c:pt>
                <c:pt idx="12">
                  <c:v>0.28425721926452235</c:v>
                </c:pt>
                <c:pt idx="13">
                  <c:v>0.28600585358325353</c:v>
                </c:pt>
                <c:pt idx="14">
                  <c:v>0.28378228794738747</c:v>
                </c:pt>
                <c:pt idx="15">
                  <c:v>0.28972474525307229</c:v>
                </c:pt>
                <c:pt idx="16">
                  <c:v>0.28732818790447529</c:v>
                </c:pt>
                <c:pt idx="17">
                  <c:v>0.28751927498534774</c:v>
                </c:pt>
                <c:pt idx="18">
                  <c:v>0.28589989627678264</c:v>
                </c:pt>
                <c:pt idx="19">
                  <c:v>0.27192682349039071</c:v>
                </c:pt>
                <c:pt idx="20">
                  <c:v>0.27871578627773519</c:v>
                </c:pt>
                <c:pt idx="21">
                  <c:v>0.27223081983282199</c:v>
                </c:pt>
                <c:pt idx="22">
                  <c:v>0.27141015262632956</c:v>
                </c:pt>
                <c:pt idx="23">
                  <c:v>0.28382064136409668</c:v>
                </c:pt>
                <c:pt idx="24">
                  <c:v>0.27931121271231013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8-43F9-A08D-263349D4E04A}"/>
            </c:ext>
          </c:extLst>
        </c:ser>
        <c:ser>
          <c:idx val="2"/>
          <c:order val="2"/>
          <c:tx>
            <c:strRef>
              <c:f>'M-setor'!$Z$2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'M-setor'!$Z$3:$Z$27</c:f>
              <c:numCache>
                <c:formatCode>0%</c:formatCode>
                <c:ptCount val="25"/>
                <c:pt idx="0">
                  <c:v>0.15527705465822914</c:v>
                </c:pt>
                <c:pt idx="1">
                  <c:v>0.15049053292576747</c:v>
                </c:pt>
                <c:pt idx="2">
                  <c:v>0.1549472626227924</c:v>
                </c:pt>
                <c:pt idx="3">
                  <c:v>0.14696292777793235</c:v>
                </c:pt>
                <c:pt idx="4">
                  <c:v>0.14615984688634728</c:v>
                </c:pt>
                <c:pt idx="5">
                  <c:v>0.14531869611566417</c:v>
                </c:pt>
                <c:pt idx="6">
                  <c:v>0.14486149950490387</c:v>
                </c:pt>
                <c:pt idx="7">
                  <c:v>0.14623420339191548</c:v>
                </c:pt>
                <c:pt idx="8">
                  <c:v>0.154916893023995</c:v>
                </c:pt>
                <c:pt idx="9">
                  <c:v>0.1473873472453093</c:v>
                </c:pt>
                <c:pt idx="10">
                  <c:v>0.15808297092711965</c:v>
                </c:pt>
                <c:pt idx="11">
                  <c:v>0.15154863057542953</c:v>
                </c:pt>
                <c:pt idx="12">
                  <c:v>0.15660178113170209</c:v>
                </c:pt>
                <c:pt idx="13">
                  <c:v>0.1512468830703215</c:v>
                </c:pt>
                <c:pt idx="14">
                  <c:v>0.15357335627476024</c:v>
                </c:pt>
                <c:pt idx="15">
                  <c:v>0.14521579319022349</c:v>
                </c:pt>
                <c:pt idx="16">
                  <c:v>0.14642705410847762</c:v>
                </c:pt>
                <c:pt idx="17">
                  <c:v>0.14164070444569471</c:v>
                </c:pt>
                <c:pt idx="18">
                  <c:v>0.14128388778838977</c:v>
                </c:pt>
                <c:pt idx="19">
                  <c:v>0.14741592482847449</c:v>
                </c:pt>
                <c:pt idx="20">
                  <c:v>0.14735514785892753</c:v>
                </c:pt>
                <c:pt idx="21">
                  <c:v>0.14722104736208283</c:v>
                </c:pt>
                <c:pt idx="22">
                  <c:v>0.14151364254663798</c:v>
                </c:pt>
                <c:pt idx="23">
                  <c:v>0.13801195874076738</c:v>
                </c:pt>
                <c:pt idx="24">
                  <c:v>0.13747172508577057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8-43F9-A08D-263349D4E04A}"/>
            </c:ext>
          </c:extLst>
        </c:ser>
        <c:ser>
          <c:idx val="3"/>
          <c:order val="3"/>
          <c:tx>
            <c:strRef>
              <c:f>'M-setor'!$AA$2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'M-setor'!$AA$3:$AA$27</c:f>
              <c:numCache>
                <c:formatCode>0%</c:formatCode>
                <c:ptCount val="25"/>
                <c:pt idx="0">
                  <c:v>8.8064082834818272E-2</c:v>
                </c:pt>
                <c:pt idx="1">
                  <c:v>9.3259904538514959E-2</c:v>
                </c:pt>
                <c:pt idx="2">
                  <c:v>8.8868902505871608E-2</c:v>
                </c:pt>
                <c:pt idx="3">
                  <c:v>8.1818211518597028E-2</c:v>
                </c:pt>
                <c:pt idx="4">
                  <c:v>7.8924123561623705E-2</c:v>
                </c:pt>
                <c:pt idx="5">
                  <c:v>7.66205697487429E-2</c:v>
                </c:pt>
                <c:pt idx="6">
                  <c:v>7.2757482961249176E-2</c:v>
                </c:pt>
                <c:pt idx="7">
                  <c:v>6.9497823827330912E-2</c:v>
                </c:pt>
                <c:pt idx="8">
                  <c:v>6.6294997064023697E-2</c:v>
                </c:pt>
                <c:pt idx="9">
                  <c:v>6.7879132854178459E-2</c:v>
                </c:pt>
                <c:pt idx="10">
                  <c:v>6.564178411260374E-2</c:v>
                </c:pt>
                <c:pt idx="11">
                  <c:v>6.7184929714483629E-2</c:v>
                </c:pt>
                <c:pt idx="12">
                  <c:v>6.3807750061123658E-2</c:v>
                </c:pt>
                <c:pt idx="13">
                  <c:v>6.5924540074077484E-2</c:v>
                </c:pt>
                <c:pt idx="14">
                  <c:v>6.5168610844445307E-2</c:v>
                </c:pt>
                <c:pt idx="15">
                  <c:v>6.519182498055312E-2</c:v>
                </c:pt>
                <c:pt idx="16">
                  <c:v>5.7114936301426604E-2</c:v>
                </c:pt>
                <c:pt idx="17">
                  <c:v>6.3443189503616729E-2</c:v>
                </c:pt>
                <c:pt idx="18">
                  <c:v>7.4282004692008824E-2</c:v>
                </c:pt>
                <c:pt idx="19">
                  <c:v>7.9015853135652181E-2</c:v>
                </c:pt>
                <c:pt idx="20">
                  <c:v>8.2258666336051389E-2</c:v>
                </c:pt>
                <c:pt idx="21">
                  <c:v>8.563721361097075E-2</c:v>
                </c:pt>
                <c:pt idx="22">
                  <c:v>8.4200910537001697E-2</c:v>
                </c:pt>
                <c:pt idx="23">
                  <c:v>7.347693016010183E-2</c:v>
                </c:pt>
                <c:pt idx="24">
                  <c:v>6.9655184792809036E-2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8-43F9-A08D-263349D4E04A}"/>
            </c:ext>
          </c:extLst>
        </c:ser>
        <c:ser>
          <c:idx val="4"/>
          <c:order val="4"/>
          <c:tx>
            <c:strRef>
              <c:f>'M-setor'!$AB$2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'M-setor'!$A$3:$A$27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'M-setor'!$AB$3:$AB$27</c:f>
              <c:numCache>
                <c:formatCode>0%</c:formatCode>
                <c:ptCount val="25"/>
                <c:pt idx="0">
                  <c:v>5.9504185945790803E-3</c:v>
                </c:pt>
                <c:pt idx="1">
                  <c:v>7.3994561572991021E-3</c:v>
                </c:pt>
                <c:pt idx="2">
                  <c:v>5.986129278520172E-3</c:v>
                </c:pt>
                <c:pt idx="3">
                  <c:v>6.0378636806394416E-3</c:v>
                </c:pt>
                <c:pt idx="4">
                  <c:v>5.7243976720182371E-3</c:v>
                </c:pt>
                <c:pt idx="5">
                  <c:v>5.5328676573412859E-3</c:v>
                </c:pt>
                <c:pt idx="6">
                  <c:v>5.4539488165679939E-3</c:v>
                </c:pt>
                <c:pt idx="7">
                  <c:v>6.022337185027175E-3</c:v>
                </c:pt>
                <c:pt idx="8">
                  <c:v>5.4918209672093852E-3</c:v>
                </c:pt>
                <c:pt idx="9">
                  <c:v>6.9155683824428452E-3</c:v>
                </c:pt>
                <c:pt idx="10">
                  <c:v>5.3586713073553076E-3</c:v>
                </c:pt>
                <c:pt idx="11">
                  <c:v>7.6307530509540922E-3</c:v>
                </c:pt>
                <c:pt idx="12">
                  <c:v>6.0308543764042476E-3</c:v>
                </c:pt>
                <c:pt idx="13">
                  <c:v>6.1113163485749643E-3</c:v>
                </c:pt>
                <c:pt idx="14">
                  <c:v>7.6460763494723425E-3</c:v>
                </c:pt>
                <c:pt idx="15">
                  <c:v>6.9828238718527696E-3</c:v>
                </c:pt>
                <c:pt idx="16">
                  <c:v>5.9192788381737995E-3</c:v>
                </c:pt>
                <c:pt idx="17">
                  <c:v>6.2029842094492244E-3</c:v>
                </c:pt>
                <c:pt idx="18">
                  <c:v>7.2655520811046228E-3</c:v>
                </c:pt>
                <c:pt idx="19">
                  <c:v>6.2316114289085048E-3</c:v>
                </c:pt>
                <c:pt idx="20">
                  <c:v>7.0644582725106686E-3</c:v>
                </c:pt>
                <c:pt idx="21">
                  <c:v>6.241853824157189E-3</c:v>
                </c:pt>
                <c:pt idx="22">
                  <c:v>7.7085782103137766E-3</c:v>
                </c:pt>
                <c:pt idx="23">
                  <c:v>8.469596080766249E-3</c:v>
                </c:pt>
                <c:pt idx="24">
                  <c:v>9.4545259479929221E-3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F8-43F9-A08D-263349D4E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274808"/>
        <c:axId val="1476277432"/>
      </c:areaChart>
      <c:catAx>
        <c:axId val="147627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277432"/>
        <c:crosses val="autoZero"/>
        <c:auto val="1"/>
        <c:lblAlgn val="ctr"/>
        <c:lblOffset val="100"/>
        <c:noMultiLvlLbl val="0"/>
      </c:catAx>
      <c:valAx>
        <c:axId val="1476277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7627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setor de atividade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'H-setor'!$Q$2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707-4FCB-A72E-E3984BAD1574}"/>
                </c:ext>
              </c:extLst>
            </c:dLbl>
            <c:dLbl>
              <c:idx val="22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707-4FCB-A72E-E3984BAD1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'H-setor'!$Q$5:$Q$27</c:f>
              <c:numCache>
                <c:formatCode>0%</c:formatCode>
                <c:ptCount val="23"/>
                <c:pt idx="0">
                  <c:v>0.28709850943755544</c:v>
                </c:pt>
                <c:pt idx="1">
                  <c:v>0.29668646761891726</c:v>
                </c:pt>
                <c:pt idx="2">
                  <c:v>0.30319902967890505</c:v>
                </c:pt>
                <c:pt idx="3">
                  <c:v>0.30820802259948299</c:v>
                </c:pt>
                <c:pt idx="4">
                  <c:v>0.31373089980721208</c:v>
                </c:pt>
                <c:pt idx="5">
                  <c:v>0.3196125134752375</c:v>
                </c:pt>
                <c:pt idx="6">
                  <c:v>0.32012881726355957</c:v>
                </c:pt>
                <c:pt idx="7">
                  <c:v>0.3326002248166014</c:v>
                </c:pt>
                <c:pt idx="8">
                  <c:v>0.33680402958195743</c:v>
                </c:pt>
                <c:pt idx="9">
                  <c:v>0.33384070928265464</c:v>
                </c:pt>
                <c:pt idx="10">
                  <c:v>0.33822469610949718</c:v>
                </c:pt>
                <c:pt idx="11">
                  <c:v>0.34630003578427793</c:v>
                </c:pt>
                <c:pt idx="12">
                  <c:v>0.34227619769684625</c:v>
                </c:pt>
                <c:pt idx="13">
                  <c:v>0.34671288632483649</c:v>
                </c:pt>
                <c:pt idx="14">
                  <c:v>0.34970258439414398</c:v>
                </c:pt>
                <c:pt idx="15">
                  <c:v>0.35971814457852253</c:v>
                </c:pt>
                <c:pt idx="16">
                  <c:v>0.35798240428638428</c:v>
                </c:pt>
                <c:pt idx="17">
                  <c:v>0.34414963048004055</c:v>
                </c:pt>
                <c:pt idx="18">
                  <c:v>0.34782243200338525</c:v>
                </c:pt>
                <c:pt idx="19">
                  <c:v>0.34619907269524786</c:v>
                </c:pt>
                <c:pt idx="20">
                  <c:v>0.35196272182495625</c:v>
                </c:pt>
                <c:pt idx="21">
                  <c:v>0.35111669626109632</c:v>
                </c:pt>
                <c:pt idx="22">
                  <c:v>0.35229562089288824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07-4FCB-A72E-E3984BAD1574}"/>
            </c:ext>
          </c:extLst>
        </c:ser>
        <c:ser>
          <c:idx val="1"/>
          <c:order val="1"/>
          <c:tx>
            <c:strRef>
              <c:f>'H-setor'!$R$2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'H-setor'!$R$5:$R$27</c:f>
              <c:numCache>
                <c:formatCode>0%</c:formatCode>
                <c:ptCount val="23"/>
                <c:pt idx="0">
                  <c:v>0.20514105056643461</c:v>
                </c:pt>
                <c:pt idx="1">
                  <c:v>0.20778394871457218</c:v>
                </c:pt>
                <c:pt idx="2">
                  <c:v>0.20870631387222968</c:v>
                </c:pt>
                <c:pt idx="3">
                  <c:v>0.20439498879638124</c:v>
                </c:pt>
                <c:pt idx="4">
                  <c:v>0.20752899636408578</c:v>
                </c:pt>
                <c:pt idx="5">
                  <c:v>0.20607984404045657</c:v>
                </c:pt>
                <c:pt idx="6">
                  <c:v>0.20534417826791923</c:v>
                </c:pt>
                <c:pt idx="7">
                  <c:v>0.20185879791033626</c:v>
                </c:pt>
                <c:pt idx="8">
                  <c:v>0.20248403565476047</c:v>
                </c:pt>
                <c:pt idx="9">
                  <c:v>0.20226152640562603</c:v>
                </c:pt>
                <c:pt idx="10">
                  <c:v>0.20275976270687773</c:v>
                </c:pt>
                <c:pt idx="11">
                  <c:v>0.20242093271650161</c:v>
                </c:pt>
                <c:pt idx="12">
                  <c:v>0.19788895402596474</c:v>
                </c:pt>
                <c:pt idx="13">
                  <c:v>0.19662964982411607</c:v>
                </c:pt>
                <c:pt idx="14">
                  <c:v>0.19917297345876467</c:v>
                </c:pt>
                <c:pt idx="15">
                  <c:v>0.19813772720151179</c:v>
                </c:pt>
                <c:pt idx="16">
                  <c:v>0.19824051077402455</c:v>
                </c:pt>
                <c:pt idx="17">
                  <c:v>0.20154664805671585</c:v>
                </c:pt>
                <c:pt idx="18">
                  <c:v>0.19514213878401998</c:v>
                </c:pt>
                <c:pt idx="19">
                  <c:v>0.19317701701065354</c:v>
                </c:pt>
                <c:pt idx="20">
                  <c:v>0.18586232395101612</c:v>
                </c:pt>
                <c:pt idx="21">
                  <c:v>0.19055533945654976</c:v>
                </c:pt>
                <c:pt idx="22">
                  <c:v>0.19577063239294912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07-4FCB-A72E-E3984BAD1574}"/>
            </c:ext>
          </c:extLst>
        </c:ser>
        <c:ser>
          <c:idx val="2"/>
          <c:order val="2"/>
          <c:tx>
            <c:strRef>
              <c:f>'H-setor'!$S$2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'H-setor'!$S$5:$S$27</c:f>
              <c:numCache>
                <c:formatCode>0%</c:formatCode>
                <c:ptCount val="23"/>
                <c:pt idx="0">
                  <c:v>7.0463131573908586E-2</c:v>
                </c:pt>
                <c:pt idx="1">
                  <c:v>7.2082368707363578E-2</c:v>
                </c:pt>
                <c:pt idx="2">
                  <c:v>7.1803168265147502E-2</c:v>
                </c:pt>
                <c:pt idx="3">
                  <c:v>7.1448810945258748E-2</c:v>
                </c:pt>
                <c:pt idx="4">
                  <c:v>7.5845608231254011E-2</c:v>
                </c:pt>
                <c:pt idx="5">
                  <c:v>7.4910547515618223E-2</c:v>
                </c:pt>
                <c:pt idx="6">
                  <c:v>7.7642314510051463E-2</c:v>
                </c:pt>
                <c:pt idx="7">
                  <c:v>7.3365748670443737E-2</c:v>
                </c:pt>
                <c:pt idx="8">
                  <c:v>7.6856795342196665E-2</c:v>
                </c:pt>
                <c:pt idx="9">
                  <c:v>7.5995565525554601E-2</c:v>
                </c:pt>
                <c:pt idx="10">
                  <c:v>7.5207597514491853E-2</c:v>
                </c:pt>
                <c:pt idx="11">
                  <c:v>7.2718246320211996E-2</c:v>
                </c:pt>
                <c:pt idx="12">
                  <c:v>7.5889553800877793E-2</c:v>
                </c:pt>
                <c:pt idx="13">
                  <c:v>7.6541053378331406E-2</c:v>
                </c:pt>
                <c:pt idx="14">
                  <c:v>7.3219668604162375E-2</c:v>
                </c:pt>
                <c:pt idx="15">
                  <c:v>7.1363876692866396E-2</c:v>
                </c:pt>
                <c:pt idx="16">
                  <c:v>7.4253202491647935E-2</c:v>
                </c:pt>
                <c:pt idx="17">
                  <c:v>6.8173683398218415E-2</c:v>
                </c:pt>
                <c:pt idx="18">
                  <c:v>6.6436434070392375E-2</c:v>
                </c:pt>
                <c:pt idx="19">
                  <c:v>6.7909376250573819E-2</c:v>
                </c:pt>
                <c:pt idx="20">
                  <c:v>6.8183099701584232E-2</c:v>
                </c:pt>
                <c:pt idx="21">
                  <c:v>7.1060451801825256E-2</c:v>
                </c:pt>
                <c:pt idx="22">
                  <c:v>6.6967539411246849E-2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07-4FCB-A72E-E3984BAD1574}"/>
            </c:ext>
          </c:extLst>
        </c:ser>
        <c:ser>
          <c:idx val="3"/>
          <c:order val="3"/>
          <c:tx>
            <c:strRef>
              <c:f>'H-setor'!$T$2</c:f>
              <c:strCache>
                <c:ptCount val="1"/>
                <c:pt idx="0">
                  <c:v>Agropecuária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'H-setor'!$T$5:$T$27</c:f>
              <c:numCache>
                <c:formatCode>0%</c:formatCode>
                <c:ptCount val="23"/>
                <c:pt idx="0">
                  <c:v>0.22076812079748326</c:v>
                </c:pt>
                <c:pt idx="1">
                  <c:v>0.21143033770607647</c:v>
                </c:pt>
                <c:pt idx="2">
                  <c:v>0.20712191303033492</c:v>
                </c:pt>
                <c:pt idx="3">
                  <c:v>0.2013831757611412</c:v>
                </c:pt>
                <c:pt idx="4">
                  <c:v>0.19826497949798089</c:v>
                </c:pt>
                <c:pt idx="5">
                  <c:v>0.19304597865413334</c:v>
                </c:pt>
                <c:pt idx="6">
                  <c:v>0.18737931568461735</c:v>
                </c:pt>
                <c:pt idx="7">
                  <c:v>0.18976732919537873</c:v>
                </c:pt>
                <c:pt idx="8">
                  <c:v>0.18411292650692404</c:v>
                </c:pt>
                <c:pt idx="9">
                  <c:v>0.18652292364846937</c:v>
                </c:pt>
                <c:pt idx="10">
                  <c:v>0.18040078491244746</c:v>
                </c:pt>
                <c:pt idx="11">
                  <c:v>0.18215969295750964</c:v>
                </c:pt>
                <c:pt idx="12">
                  <c:v>0.18536543003434949</c:v>
                </c:pt>
                <c:pt idx="13">
                  <c:v>0.17720242223104346</c:v>
                </c:pt>
                <c:pt idx="14">
                  <c:v>0.17248267665696251</c:v>
                </c:pt>
                <c:pt idx="15">
                  <c:v>0.17609268740423326</c:v>
                </c:pt>
                <c:pt idx="16">
                  <c:v>0.19370558072390379</c:v>
                </c:pt>
                <c:pt idx="17">
                  <c:v>0.19824646551106451</c:v>
                </c:pt>
                <c:pt idx="18">
                  <c:v>0.19795162136393687</c:v>
                </c:pt>
                <c:pt idx="19">
                  <c:v>0.20213466300720279</c:v>
                </c:pt>
                <c:pt idx="20">
                  <c:v>0.19500556045927517</c:v>
                </c:pt>
                <c:pt idx="21">
                  <c:v>0.18444526587730198</c:v>
                </c:pt>
                <c:pt idx="22">
                  <c:v>0.17850011668671534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07-4FCB-A72E-E3984BAD1574}"/>
            </c:ext>
          </c:extLst>
        </c:ser>
        <c:ser>
          <c:idx val="4"/>
          <c:order val="4"/>
          <c:tx>
            <c:strRef>
              <c:f>'H-setor'!$U$2</c:f>
              <c:strCache>
                <c:ptCount val="1"/>
                <c:pt idx="0">
                  <c:v>Construção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1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707-4FCB-A72E-E3984BAD1574}"/>
                </c:ext>
              </c:extLst>
            </c:dLbl>
            <c:dLbl>
              <c:idx val="22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707-4FCB-A72E-E3984BAD15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'H-setor'!$A$5:$A$27</c:f>
              <c:strCache>
                <c:ptCount val="23"/>
                <c:pt idx="0">
                  <c:v>2016_2</c:v>
                </c:pt>
                <c:pt idx="1">
                  <c:v>2016_3</c:v>
                </c:pt>
                <c:pt idx="2">
                  <c:v>2016_4</c:v>
                </c:pt>
                <c:pt idx="3">
                  <c:v>2017_1</c:v>
                </c:pt>
                <c:pt idx="4">
                  <c:v>2017_2</c:v>
                </c:pt>
                <c:pt idx="5">
                  <c:v>2017_3</c:v>
                </c:pt>
                <c:pt idx="6">
                  <c:v>2017_4</c:v>
                </c:pt>
                <c:pt idx="7">
                  <c:v>2018_1</c:v>
                </c:pt>
                <c:pt idx="8">
                  <c:v>2018_2</c:v>
                </c:pt>
                <c:pt idx="9">
                  <c:v>2018_3</c:v>
                </c:pt>
                <c:pt idx="10">
                  <c:v>2018_4</c:v>
                </c:pt>
                <c:pt idx="11">
                  <c:v>2019_1</c:v>
                </c:pt>
                <c:pt idx="12">
                  <c:v>2019_2</c:v>
                </c:pt>
                <c:pt idx="13">
                  <c:v>2019_3</c:v>
                </c:pt>
                <c:pt idx="14">
                  <c:v>2019_4</c:v>
                </c:pt>
                <c:pt idx="15">
                  <c:v>2020_1</c:v>
                </c:pt>
                <c:pt idx="16">
                  <c:v>2020_2</c:v>
                </c:pt>
                <c:pt idx="17">
                  <c:v>2020_3</c:v>
                </c:pt>
                <c:pt idx="18">
                  <c:v>2020_4</c:v>
                </c:pt>
                <c:pt idx="19">
                  <c:v>2021_1</c:v>
                </c:pt>
                <c:pt idx="20">
                  <c:v>2021_2</c:v>
                </c:pt>
                <c:pt idx="21">
                  <c:v>2021_3</c:v>
                </c:pt>
                <c:pt idx="22">
                  <c:v>2021_4</c:v>
                </c:pt>
              </c:strCache>
            </c:strRef>
          </c:cat>
          <c:val>
            <c:numRef>
              <c:f>'H-setor'!$U$5:$U$27</c:f>
              <c:numCache>
                <c:formatCode>0%</c:formatCode>
                <c:ptCount val="23"/>
                <c:pt idx="0">
                  <c:v>0.21652918762461815</c:v>
                </c:pt>
                <c:pt idx="1">
                  <c:v>0.21201687725307042</c:v>
                </c:pt>
                <c:pt idx="2">
                  <c:v>0.20916957515338272</c:v>
                </c:pt>
                <c:pt idx="3">
                  <c:v>0.21456500189773581</c:v>
                </c:pt>
                <c:pt idx="4">
                  <c:v>0.20462951609946714</c:v>
                </c:pt>
                <c:pt idx="5">
                  <c:v>0.20635111631455436</c:v>
                </c:pt>
                <c:pt idx="6">
                  <c:v>0.20950537427385238</c:v>
                </c:pt>
                <c:pt idx="7">
                  <c:v>0.20240789940723988</c:v>
                </c:pt>
                <c:pt idx="8">
                  <c:v>0.19974221291416133</c:v>
                </c:pt>
                <c:pt idx="9">
                  <c:v>0.20137927513769524</c:v>
                </c:pt>
                <c:pt idx="10">
                  <c:v>0.20340715875668569</c:v>
                </c:pt>
                <c:pt idx="11">
                  <c:v>0.1964010922214989</c:v>
                </c:pt>
                <c:pt idx="12">
                  <c:v>0.19857986444196157</c:v>
                </c:pt>
                <c:pt idx="13">
                  <c:v>0.2029139882416727</c:v>
                </c:pt>
                <c:pt idx="14">
                  <c:v>0.20542209688596635</c:v>
                </c:pt>
                <c:pt idx="15">
                  <c:v>0.19468756412286597</c:v>
                </c:pt>
                <c:pt idx="16">
                  <c:v>0.17581830172403942</c:v>
                </c:pt>
                <c:pt idx="17">
                  <c:v>0.18788357255396076</c:v>
                </c:pt>
                <c:pt idx="18">
                  <c:v>0.19264737377826557</c:v>
                </c:pt>
                <c:pt idx="19">
                  <c:v>0.19057987103632204</c:v>
                </c:pt>
                <c:pt idx="20">
                  <c:v>0.19898629406316831</c:v>
                </c:pt>
                <c:pt idx="21">
                  <c:v>0.2028222466032267</c:v>
                </c:pt>
                <c:pt idx="22">
                  <c:v>0.20646609061620044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FCB-A72E-E3984BAD1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274808"/>
        <c:axId val="1476277432"/>
      </c:areaChart>
      <c:catAx>
        <c:axId val="147627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277432"/>
        <c:crosses val="autoZero"/>
        <c:auto val="1"/>
        <c:lblAlgn val="ctr"/>
        <c:lblOffset val="100"/>
        <c:noMultiLvlLbl val="0"/>
      </c:catAx>
      <c:valAx>
        <c:axId val="1476277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76274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Mulheres Donas de Negócio por segmento de serviços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'M-serv '!$V$2</c:f>
              <c:strCache>
                <c:ptCount val="1"/>
                <c:pt idx="0">
                  <c:v>Alojamento e alimentação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'!$V$3:$V$29</c:f>
              <c:numCache>
                <c:formatCode>0%</c:formatCode>
                <c:ptCount val="27"/>
                <c:pt idx="0">
                  <c:v>0.24650319354706246</c:v>
                </c:pt>
                <c:pt idx="1">
                  <c:v>0.23589760032132495</c:v>
                </c:pt>
                <c:pt idx="2">
                  <c:v>0.23638575314941662</c:v>
                </c:pt>
                <c:pt idx="3">
                  <c:v>0.24504333060174741</c:v>
                </c:pt>
                <c:pt idx="4">
                  <c:v>0.24887464700890002</c:v>
                </c:pt>
                <c:pt idx="5">
                  <c:v>0.25858159051037222</c:v>
                </c:pt>
                <c:pt idx="6">
                  <c:v>0.26647677633435601</c:v>
                </c:pt>
                <c:pt idx="7">
                  <c:v>0.27590372765105731</c:v>
                </c:pt>
                <c:pt idx="8">
                  <c:v>0.26913363454707961</c:v>
                </c:pt>
                <c:pt idx="9">
                  <c:v>0.27316333957862948</c:v>
                </c:pt>
                <c:pt idx="10">
                  <c:v>0.2652179995226594</c:v>
                </c:pt>
                <c:pt idx="11">
                  <c:v>0.27330281843938814</c:v>
                </c:pt>
                <c:pt idx="12">
                  <c:v>0.25835198486087035</c:v>
                </c:pt>
                <c:pt idx="13">
                  <c:v>0.26797738143533423</c:v>
                </c:pt>
                <c:pt idx="14">
                  <c:v>0.25900566774663419</c:v>
                </c:pt>
                <c:pt idx="15">
                  <c:v>0.26443111214011006</c:v>
                </c:pt>
                <c:pt idx="16">
                  <c:v>0.26521795205168985</c:v>
                </c:pt>
                <c:pt idx="17">
                  <c:v>0.26673735243077829</c:v>
                </c:pt>
                <c:pt idx="18">
                  <c:v>0.24988005772178187</c:v>
                </c:pt>
                <c:pt idx="19">
                  <c:v>0.25178361101335894</c:v>
                </c:pt>
                <c:pt idx="20">
                  <c:v>0.24577234137708684</c:v>
                </c:pt>
                <c:pt idx="21">
                  <c:v>0.26673735243077829</c:v>
                </c:pt>
                <c:pt idx="22">
                  <c:v>0.24988005772178187</c:v>
                </c:pt>
                <c:pt idx="23">
                  <c:v>0.25178361101335894</c:v>
                </c:pt>
                <c:pt idx="24">
                  <c:v>0.24577234137708684</c:v>
                </c:pt>
                <c:pt idx="25">
                  <c:v>0.23410882683228085</c:v>
                </c:pt>
                <c:pt idx="26">
                  <c:v>0.23885757484530043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5-4839-8886-67BA1772DB79}"/>
            </c:ext>
          </c:extLst>
        </c:ser>
        <c:ser>
          <c:idx val="1"/>
          <c:order val="1"/>
          <c:tx>
            <c:strRef>
              <c:f>'M-serv '!$W$2</c:f>
              <c:strCache>
                <c:ptCount val="1"/>
                <c:pt idx="0">
                  <c:v>Informação, comunicação, financeira, etc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35-4839-8886-67BA1772DB79}"/>
                </c:ext>
              </c:extLst>
            </c:dLbl>
            <c:dLbl>
              <c:idx val="2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035-4839-8886-67BA1772D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'!$W$3:$W$29</c:f>
              <c:numCache>
                <c:formatCode>0%</c:formatCode>
                <c:ptCount val="27"/>
                <c:pt idx="0">
                  <c:v>0.18145501786257878</c:v>
                </c:pt>
                <c:pt idx="1">
                  <c:v>0.18633389172239848</c:v>
                </c:pt>
                <c:pt idx="2">
                  <c:v>0.17949479298536969</c:v>
                </c:pt>
                <c:pt idx="3">
                  <c:v>0.18175282110511506</c:v>
                </c:pt>
                <c:pt idx="4">
                  <c:v>0.18074453294725831</c:v>
                </c:pt>
                <c:pt idx="5">
                  <c:v>0.19358004491728564</c:v>
                </c:pt>
                <c:pt idx="6">
                  <c:v>0.18597147903085437</c:v>
                </c:pt>
                <c:pt idx="7">
                  <c:v>0.19307355850028146</c:v>
                </c:pt>
                <c:pt idx="8">
                  <c:v>0.19043472166726899</c:v>
                </c:pt>
                <c:pt idx="9">
                  <c:v>0.17802608674955178</c:v>
                </c:pt>
                <c:pt idx="10">
                  <c:v>0.1727652856145647</c:v>
                </c:pt>
                <c:pt idx="11">
                  <c:v>0.18060731902924593</c:v>
                </c:pt>
                <c:pt idx="12">
                  <c:v>0.18557258441031826</c:v>
                </c:pt>
                <c:pt idx="13">
                  <c:v>0.18607028751183291</c:v>
                </c:pt>
                <c:pt idx="14">
                  <c:v>0.18780937154519514</c:v>
                </c:pt>
                <c:pt idx="15">
                  <c:v>0.18362222465431682</c:v>
                </c:pt>
                <c:pt idx="16">
                  <c:v>0.18710219806247938</c:v>
                </c:pt>
                <c:pt idx="17">
                  <c:v>0.18747649492203239</c:v>
                </c:pt>
                <c:pt idx="18">
                  <c:v>0.2051086558386245</c:v>
                </c:pt>
                <c:pt idx="19">
                  <c:v>0.2279779511917028</c:v>
                </c:pt>
                <c:pt idx="20">
                  <c:v>0.22797056597830703</c:v>
                </c:pt>
                <c:pt idx="21">
                  <c:v>0.18747649492203239</c:v>
                </c:pt>
                <c:pt idx="22">
                  <c:v>0.2051086558386245</c:v>
                </c:pt>
                <c:pt idx="23">
                  <c:v>0.2279779511917028</c:v>
                </c:pt>
                <c:pt idx="24">
                  <c:v>0.22797056597830703</c:v>
                </c:pt>
                <c:pt idx="25">
                  <c:v>0.22767016547254998</c:v>
                </c:pt>
                <c:pt idx="26">
                  <c:v>0.22281948667518223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35-4839-8886-67BA1772DB79}"/>
            </c:ext>
          </c:extLst>
        </c:ser>
        <c:ser>
          <c:idx val="2"/>
          <c:order val="2"/>
          <c:tx>
            <c:strRef>
              <c:f>'M-serv '!$X$2</c:f>
              <c:strCache>
                <c:ptCount val="1"/>
                <c:pt idx="0">
                  <c:v>Educação e saúde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2035-4839-8886-67BA1772DB79}"/>
                </c:ext>
              </c:extLst>
            </c:dLbl>
            <c:dLbl>
              <c:idx val="2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35-4839-8886-67BA1772D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'!$X$3:$X$29</c:f>
              <c:numCache>
                <c:formatCode>0%</c:formatCode>
                <c:ptCount val="27"/>
                <c:pt idx="0">
                  <c:v>0.15056619066113086</c:v>
                </c:pt>
                <c:pt idx="1">
                  <c:v>0.16103182021217069</c:v>
                </c:pt>
                <c:pt idx="2">
                  <c:v>0.16443372042873744</c:v>
                </c:pt>
                <c:pt idx="3">
                  <c:v>0.14960051395556004</c:v>
                </c:pt>
                <c:pt idx="4">
                  <c:v>0.1486506804114682</c:v>
                </c:pt>
                <c:pt idx="5">
                  <c:v>0.14381802435992599</c:v>
                </c:pt>
                <c:pt idx="6">
                  <c:v>0.13734636666959937</c:v>
                </c:pt>
                <c:pt idx="7">
                  <c:v>0.1368255143268951</c:v>
                </c:pt>
                <c:pt idx="8">
                  <c:v>0.13480477641244884</c:v>
                </c:pt>
                <c:pt idx="9">
                  <c:v>0.13640210517073942</c:v>
                </c:pt>
                <c:pt idx="10">
                  <c:v>0.14629733855517491</c:v>
                </c:pt>
                <c:pt idx="11">
                  <c:v>0.14567785510696912</c:v>
                </c:pt>
                <c:pt idx="12">
                  <c:v>0.1499846657789741</c:v>
                </c:pt>
                <c:pt idx="13">
                  <c:v>0.143135670946199</c:v>
                </c:pt>
                <c:pt idx="14">
                  <c:v>0.14824031105041022</c:v>
                </c:pt>
                <c:pt idx="15">
                  <c:v>0.14799954063321244</c:v>
                </c:pt>
                <c:pt idx="16">
                  <c:v>0.14205340219091503</c:v>
                </c:pt>
                <c:pt idx="17">
                  <c:v>0.14079230866068021</c:v>
                </c:pt>
                <c:pt idx="18">
                  <c:v>0.15421210827785492</c:v>
                </c:pt>
                <c:pt idx="19">
                  <c:v>0.15994386334546198</c:v>
                </c:pt>
                <c:pt idx="20">
                  <c:v>0.16068410963162677</c:v>
                </c:pt>
                <c:pt idx="21">
                  <c:v>0.14079230866068021</c:v>
                </c:pt>
                <c:pt idx="22">
                  <c:v>0.15421210827785492</c:v>
                </c:pt>
                <c:pt idx="23">
                  <c:v>0.15994386334546198</c:v>
                </c:pt>
                <c:pt idx="24">
                  <c:v>0.16068410963162677</c:v>
                </c:pt>
                <c:pt idx="25">
                  <c:v>0.18365654533132228</c:v>
                </c:pt>
                <c:pt idx="26">
                  <c:v>0.18257886640730669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35-4839-8886-67BA1772DB79}"/>
            </c:ext>
          </c:extLst>
        </c:ser>
        <c:ser>
          <c:idx val="3"/>
          <c:order val="3"/>
          <c:tx>
            <c:strRef>
              <c:f>'M-serv '!$Y$2</c:f>
              <c:strCache>
                <c:ptCount val="1"/>
                <c:pt idx="0">
                  <c:v>Transporte, armazenagem e correio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'!$Y$3:$Y$29</c:f>
              <c:numCache>
                <c:formatCode>0%</c:formatCode>
                <c:ptCount val="27"/>
                <c:pt idx="0">
                  <c:v>2.4616594712915666E-2</c:v>
                </c:pt>
                <c:pt idx="1">
                  <c:v>2.6290559326428455E-2</c:v>
                </c:pt>
                <c:pt idx="2">
                  <c:v>2.3241198926028713E-2</c:v>
                </c:pt>
                <c:pt idx="3">
                  <c:v>2.2319933303757939E-2</c:v>
                </c:pt>
                <c:pt idx="4">
                  <c:v>2.1020444581519384E-2</c:v>
                </c:pt>
                <c:pt idx="5">
                  <c:v>2.010534578889276E-2</c:v>
                </c:pt>
                <c:pt idx="6">
                  <c:v>2.2609929270242374E-2</c:v>
                </c:pt>
                <c:pt idx="7">
                  <c:v>2.1951845408899263E-2</c:v>
                </c:pt>
                <c:pt idx="8">
                  <c:v>2.106909074942119E-2</c:v>
                </c:pt>
                <c:pt idx="9">
                  <c:v>2.2513419892463606E-2</c:v>
                </c:pt>
                <c:pt idx="10">
                  <c:v>2.2697840118314126E-2</c:v>
                </c:pt>
                <c:pt idx="11">
                  <c:v>1.9592372215999961E-2</c:v>
                </c:pt>
                <c:pt idx="12">
                  <c:v>2.2374755223981406E-2</c:v>
                </c:pt>
                <c:pt idx="13">
                  <c:v>2.6700606814871568E-2</c:v>
                </c:pt>
                <c:pt idx="14">
                  <c:v>2.4520129781573034E-2</c:v>
                </c:pt>
                <c:pt idx="15">
                  <c:v>2.3633310220876592E-2</c:v>
                </c:pt>
                <c:pt idx="16">
                  <c:v>2.4180301648292307E-2</c:v>
                </c:pt>
                <c:pt idx="17">
                  <c:v>2.8087997938376252E-2</c:v>
                </c:pt>
                <c:pt idx="18">
                  <c:v>1.9157381057277274E-2</c:v>
                </c:pt>
                <c:pt idx="19">
                  <c:v>1.8726045802689675E-2</c:v>
                </c:pt>
                <c:pt idx="20">
                  <c:v>2.2552746384156244E-2</c:v>
                </c:pt>
                <c:pt idx="21">
                  <c:v>2.8087997938376252E-2</c:v>
                </c:pt>
                <c:pt idx="22">
                  <c:v>1.9157381057277274E-2</c:v>
                </c:pt>
                <c:pt idx="23">
                  <c:v>1.8726045802689675E-2</c:v>
                </c:pt>
                <c:pt idx="24">
                  <c:v>2.2552746384156244E-2</c:v>
                </c:pt>
                <c:pt idx="25">
                  <c:v>1.9323650537596715E-2</c:v>
                </c:pt>
                <c:pt idx="26">
                  <c:v>1.6652799464150228E-2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35-4839-8886-67BA1772DB79}"/>
            </c:ext>
          </c:extLst>
        </c:ser>
        <c:ser>
          <c:idx val="4"/>
          <c:order val="4"/>
          <c:tx>
            <c:strRef>
              <c:f>'M-serv '!$Z$2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'M-serv '!$A$3:$A$29</c:f>
              <c:strCache>
                <c:ptCount val="27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</c:strCache>
            </c:strRef>
          </c:cat>
          <c:val>
            <c:numRef>
              <c:f>'M-serv '!$Z$3:$Z$29</c:f>
              <c:numCache>
                <c:formatCode>0%</c:formatCode>
                <c:ptCount val="27"/>
                <c:pt idx="0">
                  <c:v>0.39685900321631223</c:v>
                </c:pt>
                <c:pt idx="1">
                  <c:v>0.39044612841767734</c:v>
                </c:pt>
                <c:pt idx="2">
                  <c:v>0.39644453451044759</c:v>
                </c:pt>
                <c:pt idx="3">
                  <c:v>0.4012834010338196</c:v>
                </c:pt>
                <c:pt idx="4">
                  <c:v>0.40070969505085413</c:v>
                </c:pt>
                <c:pt idx="5">
                  <c:v>0.38391499442352334</c:v>
                </c:pt>
                <c:pt idx="6">
                  <c:v>0.38759544869494794</c:v>
                </c:pt>
                <c:pt idx="7">
                  <c:v>0.37224535411286686</c:v>
                </c:pt>
                <c:pt idx="8">
                  <c:v>0.38455777662378132</c:v>
                </c:pt>
                <c:pt idx="9">
                  <c:v>0.38989504860861579</c:v>
                </c:pt>
                <c:pt idx="10">
                  <c:v>0.39302153618928709</c:v>
                </c:pt>
                <c:pt idx="11">
                  <c:v>0.3808196352083969</c:v>
                </c:pt>
                <c:pt idx="12">
                  <c:v>0.38371600972585584</c:v>
                </c:pt>
                <c:pt idx="13">
                  <c:v>0.37611605329176234</c:v>
                </c:pt>
                <c:pt idx="14">
                  <c:v>0.38042451987618736</c:v>
                </c:pt>
                <c:pt idx="15">
                  <c:v>0.38031381235148398</c:v>
                </c:pt>
                <c:pt idx="16">
                  <c:v>0.38144614604662358</c:v>
                </c:pt>
                <c:pt idx="17">
                  <c:v>0.37690584604813282</c:v>
                </c:pt>
                <c:pt idx="18">
                  <c:v>0.37164179710446132</c:v>
                </c:pt>
                <c:pt idx="19">
                  <c:v>0.34156852864678655</c:v>
                </c:pt>
                <c:pt idx="20">
                  <c:v>0.34302023662882308</c:v>
                </c:pt>
                <c:pt idx="21">
                  <c:v>0.37690584604813282</c:v>
                </c:pt>
                <c:pt idx="22">
                  <c:v>0.37164179710446132</c:v>
                </c:pt>
                <c:pt idx="23">
                  <c:v>0.34156852864678655</c:v>
                </c:pt>
                <c:pt idx="24">
                  <c:v>0.34302023662882308</c:v>
                </c:pt>
                <c:pt idx="25">
                  <c:v>0.33524081182625015</c:v>
                </c:pt>
                <c:pt idx="26">
                  <c:v>0.33909127260806055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35-4839-8886-67BA1772D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455048"/>
        <c:axId val="1469455376"/>
      </c:areaChart>
      <c:catAx>
        <c:axId val="146945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455376"/>
        <c:crosses val="autoZero"/>
        <c:auto val="1"/>
        <c:lblAlgn val="ctr"/>
        <c:lblOffset val="100"/>
        <c:noMultiLvlLbl val="0"/>
      </c:catAx>
      <c:valAx>
        <c:axId val="146945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69455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Homens Donos de Negócio por segmento de serviços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'H-serv'!$P$2</c:f>
              <c:strCache>
                <c:ptCount val="1"/>
                <c:pt idx="0">
                  <c:v>Alojamento e alimentação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480-4B68-A977-313B93C50296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80-4B68-A977-313B93C50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'H-serv'!$P$3:$P$31</c:f>
              <c:numCache>
                <c:formatCode>0%</c:formatCode>
                <c:ptCount val="29"/>
                <c:pt idx="0">
                  <c:v>0.16332243915555245</c:v>
                </c:pt>
                <c:pt idx="1">
                  <c:v>0.15630742091823735</c:v>
                </c:pt>
                <c:pt idx="2">
                  <c:v>0.1537828845545961</c:v>
                </c:pt>
                <c:pt idx="3">
                  <c:v>0.16952568747424088</c:v>
                </c:pt>
                <c:pt idx="4">
                  <c:v>0.18055932496509269</c:v>
                </c:pt>
                <c:pt idx="5">
                  <c:v>0.18326825448479539</c:v>
                </c:pt>
                <c:pt idx="6">
                  <c:v>0.17923351641344493</c:v>
                </c:pt>
                <c:pt idx="7">
                  <c:v>0.17888374794695236</c:v>
                </c:pt>
                <c:pt idx="8">
                  <c:v>0.18171522991922506</c:v>
                </c:pt>
                <c:pt idx="9">
                  <c:v>0.18653594680339591</c:v>
                </c:pt>
                <c:pt idx="10">
                  <c:v>0.1802689229724706</c:v>
                </c:pt>
                <c:pt idx="11">
                  <c:v>0.18195228666569838</c:v>
                </c:pt>
                <c:pt idx="12">
                  <c:v>0.17041172145853187</c:v>
                </c:pt>
                <c:pt idx="13">
                  <c:v>0.17198013641754697</c:v>
                </c:pt>
                <c:pt idx="14">
                  <c:v>0.17141922034824364</c:v>
                </c:pt>
                <c:pt idx="15">
                  <c:v>0.17164721774398356</c:v>
                </c:pt>
                <c:pt idx="16">
                  <c:v>0.17592114552236149</c:v>
                </c:pt>
                <c:pt idx="17">
                  <c:v>0.16852000637033832</c:v>
                </c:pt>
                <c:pt idx="18">
                  <c:v>0.14235863735318935</c:v>
                </c:pt>
                <c:pt idx="19">
                  <c:v>0.13975630300458489</c:v>
                </c:pt>
                <c:pt idx="20">
                  <c:v>0.13301615368024292</c:v>
                </c:pt>
                <c:pt idx="21">
                  <c:v>0.16852000637033832</c:v>
                </c:pt>
                <c:pt idx="22">
                  <c:v>0.14235863735318935</c:v>
                </c:pt>
                <c:pt idx="23">
                  <c:v>0.13975630300458489</c:v>
                </c:pt>
                <c:pt idx="24">
                  <c:v>0.13301615368024292</c:v>
                </c:pt>
                <c:pt idx="25">
                  <c:v>0.12542369067458692</c:v>
                </c:pt>
                <c:pt idx="26">
                  <c:v>0.13797060302521394</c:v>
                </c:pt>
                <c:pt idx="27">
                  <c:v>0.14900941282980323</c:v>
                </c:pt>
                <c:pt idx="28">
                  <c:v>0.1516395388855025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80-4B68-A977-313B93C50296}"/>
            </c:ext>
          </c:extLst>
        </c:ser>
        <c:ser>
          <c:idx val="1"/>
          <c:order val="1"/>
          <c:tx>
            <c:strRef>
              <c:f>'H-serv'!$Q$2</c:f>
              <c:strCache>
                <c:ptCount val="1"/>
                <c:pt idx="0">
                  <c:v>Informação, comunicação, financeira, etc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'H-serv'!$Q$3:$Q$31</c:f>
              <c:numCache>
                <c:formatCode>0%</c:formatCode>
                <c:ptCount val="29"/>
                <c:pt idx="0">
                  <c:v>0.29692306941511304</c:v>
                </c:pt>
                <c:pt idx="1">
                  <c:v>0.29643077718086586</c:v>
                </c:pt>
                <c:pt idx="2">
                  <c:v>0.30516942314432205</c:v>
                </c:pt>
                <c:pt idx="3">
                  <c:v>0.28361496158996713</c:v>
                </c:pt>
                <c:pt idx="4">
                  <c:v>0.28570203454474574</c:v>
                </c:pt>
                <c:pt idx="5">
                  <c:v>0.29661032404299648</c:v>
                </c:pt>
                <c:pt idx="6">
                  <c:v>0.27993559612544744</c:v>
                </c:pt>
                <c:pt idx="7">
                  <c:v>0.29026993374897886</c:v>
                </c:pt>
                <c:pt idx="8">
                  <c:v>0.28700170702516814</c:v>
                </c:pt>
                <c:pt idx="9">
                  <c:v>0.27480484682652284</c:v>
                </c:pt>
                <c:pt idx="10">
                  <c:v>0.26689929943153734</c:v>
                </c:pt>
                <c:pt idx="11">
                  <c:v>0.27248202230995949</c:v>
                </c:pt>
                <c:pt idx="12">
                  <c:v>0.27727773681466444</c:v>
                </c:pt>
                <c:pt idx="13">
                  <c:v>0.28038103504028838</c:v>
                </c:pt>
                <c:pt idx="14">
                  <c:v>0.2732147579360944</c:v>
                </c:pt>
                <c:pt idx="15">
                  <c:v>0.27136663838164798</c:v>
                </c:pt>
                <c:pt idx="16">
                  <c:v>0.26862010472054931</c:v>
                </c:pt>
                <c:pt idx="17">
                  <c:v>0.27745960416944132</c:v>
                </c:pt>
                <c:pt idx="18">
                  <c:v>0.30929740261616057</c:v>
                </c:pt>
                <c:pt idx="19">
                  <c:v>0.30759880905418013</c:v>
                </c:pt>
                <c:pt idx="20">
                  <c:v>0.31078150115809083</c:v>
                </c:pt>
                <c:pt idx="21">
                  <c:v>0.27745960416944132</c:v>
                </c:pt>
                <c:pt idx="22">
                  <c:v>0.30929740261616057</c:v>
                </c:pt>
                <c:pt idx="23">
                  <c:v>0.30759880905418013</c:v>
                </c:pt>
                <c:pt idx="24">
                  <c:v>0.31078150115809083</c:v>
                </c:pt>
                <c:pt idx="25">
                  <c:v>0.31811210729482714</c:v>
                </c:pt>
                <c:pt idx="26">
                  <c:v>0.31497762609019081</c:v>
                </c:pt>
                <c:pt idx="27">
                  <c:v>0.299217330490339</c:v>
                </c:pt>
                <c:pt idx="28">
                  <c:v>0.28843057550221773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80-4B68-A977-313B93C50296}"/>
            </c:ext>
          </c:extLst>
        </c:ser>
        <c:ser>
          <c:idx val="2"/>
          <c:order val="2"/>
          <c:tx>
            <c:strRef>
              <c:f>'H-serv'!$R$2</c:f>
              <c:strCache>
                <c:ptCount val="1"/>
                <c:pt idx="0">
                  <c:v>Educação e saúde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'H-serv'!$R$3:$R$31</c:f>
              <c:numCache>
                <c:formatCode>0%</c:formatCode>
                <c:ptCount val="29"/>
                <c:pt idx="0">
                  <c:v>5.610648912313447E-2</c:v>
                </c:pt>
                <c:pt idx="1">
                  <c:v>5.6169698684272393E-2</c:v>
                </c:pt>
                <c:pt idx="2">
                  <c:v>6.0284765710395642E-2</c:v>
                </c:pt>
                <c:pt idx="3">
                  <c:v>5.9508570162400541E-2</c:v>
                </c:pt>
                <c:pt idx="4">
                  <c:v>5.1925234521610714E-2</c:v>
                </c:pt>
                <c:pt idx="5">
                  <c:v>5.1302564322466319E-2</c:v>
                </c:pt>
                <c:pt idx="6">
                  <c:v>5.5433772639428155E-2</c:v>
                </c:pt>
                <c:pt idx="7">
                  <c:v>5.30800543896678E-2</c:v>
                </c:pt>
                <c:pt idx="8">
                  <c:v>5.4130456215354825E-2</c:v>
                </c:pt>
                <c:pt idx="9">
                  <c:v>6.0528432771959496E-2</c:v>
                </c:pt>
                <c:pt idx="10">
                  <c:v>6.3688245904724786E-2</c:v>
                </c:pt>
                <c:pt idx="11">
                  <c:v>5.6733581340362223E-2</c:v>
                </c:pt>
                <c:pt idx="12">
                  <c:v>5.8637865219168535E-2</c:v>
                </c:pt>
                <c:pt idx="13">
                  <c:v>5.4727263655721503E-2</c:v>
                </c:pt>
                <c:pt idx="14">
                  <c:v>5.5226021169661389E-2</c:v>
                </c:pt>
                <c:pt idx="15">
                  <c:v>5.4759780398128267E-2</c:v>
                </c:pt>
                <c:pt idx="16">
                  <c:v>5.1283402069506261E-2</c:v>
                </c:pt>
                <c:pt idx="17">
                  <c:v>5.1165304622686911E-2</c:v>
                </c:pt>
                <c:pt idx="18">
                  <c:v>5.7776650893292744E-2</c:v>
                </c:pt>
                <c:pt idx="19">
                  <c:v>5.8694660793791285E-2</c:v>
                </c:pt>
                <c:pt idx="20">
                  <c:v>6.1201396703425989E-2</c:v>
                </c:pt>
                <c:pt idx="21">
                  <c:v>5.1165304622686911E-2</c:v>
                </c:pt>
                <c:pt idx="22">
                  <c:v>5.7776650893292744E-2</c:v>
                </c:pt>
                <c:pt idx="23">
                  <c:v>5.8694660793791285E-2</c:v>
                </c:pt>
                <c:pt idx="24">
                  <c:v>6.1201396703425989E-2</c:v>
                </c:pt>
                <c:pt idx="25">
                  <c:v>6.5772063047802587E-2</c:v>
                </c:pt>
                <c:pt idx="26">
                  <c:v>5.9052833661646979E-2</c:v>
                </c:pt>
                <c:pt idx="27">
                  <c:v>5.593951477137328E-2</c:v>
                </c:pt>
                <c:pt idx="28">
                  <c:v>5.2342802755953897E-2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80-4B68-A977-313B93C50296}"/>
            </c:ext>
          </c:extLst>
        </c:ser>
        <c:ser>
          <c:idx val="3"/>
          <c:order val="3"/>
          <c:tx>
            <c:strRef>
              <c:f>'H-serv'!$S$2</c:f>
              <c:strCache>
                <c:ptCount val="1"/>
                <c:pt idx="0">
                  <c:v>Transporte, armazenagem e correio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'H-serv'!$S$3:$S$31</c:f>
              <c:numCache>
                <c:formatCode>0%</c:formatCode>
                <c:ptCount val="29"/>
                <c:pt idx="0">
                  <c:v>0.30261922073819286</c:v>
                </c:pt>
                <c:pt idx="1">
                  <c:v>0.30936987240764913</c:v>
                </c:pt>
                <c:pt idx="2">
                  <c:v>0.30087167580764484</c:v>
                </c:pt>
                <c:pt idx="3">
                  <c:v>0.30316305414612454</c:v>
                </c:pt>
                <c:pt idx="4">
                  <c:v>0.30191872025042499</c:v>
                </c:pt>
                <c:pt idx="5">
                  <c:v>0.29405172888635472</c:v>
                </c:pt>
                <c:pt idx="6">
                  <c:v>0.30580715446863971</c:v>
                </c:pt>
                <c:pt idx="7">
                  <c:v>0.29444175280570628</c:v>
                </c:pt>
                <c:pt idx="8">
                  <c:v>0.2921636045539715</c:v>
                </c:pt>
                <c:pt idx="9">
                  <c:v>0.29643099541938928</c:v>
                </c:pt>
                <c:pt idx="10">
                  <c:v>0.29863735959587534</c:v>
                </c:pt>
                <c:pt idx="11">
                  <c:v>0.29546977820551584</c:v>
                </c:pt>
                <c:pt idx="12">
                  <c:v>0.30330489565982671</c:v>
                </c:pt>
                <c:pt idx="13">
                  <c:v>0.31157139269937356</c:v>
                </c:pt>
                <c:pt idx="14">
                  <c:v>0.31974243310376504</c:v>
                </c:pt>
                <c:pt idx="15">
                  <c:v>0.3203049181201626</c:v>
                </c:pt>
                <c:pt idx="16">
                  <c:v>0.31932716902920827</c:v>
                </c:pt>
                <c:pt idx="17">
                  <c:v>0.3175220687313503</c:v>
                </c:pt>
                <c:pt idx="18">
                  <c:v>0.31627936950326607</c:v>
                </c:pt>
                <c:pt idx="19">
                  <c:v>0.30946150845351572</c:v>
                </c:pt>
                <c:pt idx="20">
                  <c:v>0.31173350531878014</c:v>
                </c:pt>
                <c:pt idx="21">
                  <c:v>0.3175220687313503</c:v>
                </c:pt>
                <c:pt idx="22">
                  <c:v>0.31627936950326607</c:v>
                </c:pt>
                <c:pt idx="23">
                  <c:v>0.30946150845351572</c:v>
                </c:pt>
                <c:pt idx="24">
                  <c:v>0.31173350531878014</c:v>
                </c:pt>
                <c:pt idx="25">
                  <c:v>0.31991638630192853</c:v>
                </c:pt>
                <c:pt idx="26">
                  <c:v>0.3156748521228116</c:v>
                </c:pt>
                <c:pt idx="27">
                  <c:v>0.3101807347051343</c:v>
                </c:pt>
                <c:pt idx="28">
                  <c:v>0.30617830636901144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80-4B68-A977-313B93C50296}"/>
            </c:ext>
          </c:extLst>
        </c:ser>
        <c:ser>
          <c:idx val="4"/>
          <c:order val="4"/>
          <c:tx>
            <c:strRef>
              <c:f>'H-serv'!$T$2</c:f>
              <c:strCache>
                <c:ptCount val="1"/>
                <c:pt idx="0">
                  <c:v>Outros serviços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'H-serv'!$A$3:$A$31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'H-serv'!$T$3:$T$31</c:f>
              <c:numCache>
                <c:formatCode>0%</c:formatCode>
                <c:ptCount val="29"/>
                <c:pt idx="0">
                  <c:v>0.1810287815680072</c:v>
                </c:pt>
                <c:pt idx="1">
                  <c:v>0.18172223080897543</c:v>
                </c:pt>
                <c:pt idx="2">
                  <c:v>0.17989125078304138</c:v>
                </c:pt>
                <c:pt idx="3">
                  <c:v>0.18418772662726687</c:v>
                </c:pt>
                <c:pt idx="4">
                  <c:v>0.17989468571812595</c:v>
                </c:pt>
                <c:pt idx="5">
                  <c:v>0.17476712826338717</c:v>
                </c:pt>
                <c:pt idx="6">
                  <c:v>0.17958996035303981</c:v>
                </c:pt>
                <c:pt idx="7">
                  <c:v>0.18332451110869469</c:v>
                </c:pt>
                <c:pt idx="8">
                  <c:v>0.1849890022862806</c:v>
                </c:pt>
                <c:pt idx="9">
                  <c:v>0.18169977817873251</c:v>
                </c:pt>
                <c:pt idx="10">
                  <c:v>0.19050617209539183</c:v>
                </c:pt>
                <c:pt idx="11">
                  <c:v>0.19336233147846407</c:v>
                </c:pt>
                <c:pt idx="12">
                  <c:v>0.19036778084780853</c:v>
                </c:pt>
                <c:pt idx="13">
                  <c:v>0.18134017218706952</c:v>
                </c:pt>
                <c:pt idx="14">
                  <c:v>0.1803975674422354</c:v>
                </c:pt>
                <c:pt idx="15">
                  <c:v>0.1819214453560776</c:v>
                </c:pt>
                <c:pt idx="16">
                  <c:v>0.18484817865837472</c:v>
                </c:pt>
                <c:pt idx="17">
                  <c:v>0.18533301610618308</c:v>
                </c:pt>
                <c:pt idx="18">
                  <c:v>0.17428793963409131</c:v>
                </c:pt>
                <c:pt idx="19">
                  <c:v>0.18448871869392797</c:v>
                </c:pt>
                <c:pt idx="20">
                  <c:v>0.18326744313946025</c:v>
                </c:pt>
                <c:pt idx="21">
                  <c:v>0.18533301610618308</c:v>
                </c:pt>
                <c:pt idx="22">
                  <c:v>0.17428793963409131</c:v>
                </c:pt>
                <c:pt idx="23">
                  <c:v>0.18448871869392797</c:v>
                </c:pt>
                <c:pt idx="24">
                  <c:v>0.18326744313946025</c:v>
                </c:pt>
                <c:pt idx="25">
                  <c:v>0.17077575268085485</c:v>
                </c:pt>
                <c:pt idx="26">
                  <c:v>0.17232408510013672</c:v>
                </c:pt>
                <c:pt idx="27">
                  <c:v>0.18565300720335012</c:v>
                </c:pt>
                <c:pt idx="28">
                  <c:v>0.20140877648731442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80-4B68-A977-313B93C50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9455048"/>
        <c:axId val="1469455376"/>
      </c:areaChart>
      <c:catAx>
        <c:axId val="1469455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9455376"/>
        <c:crosses val="autoZero"/>
        <c:auto val="1"/>
        <c:lblAlgn val="ctr"/>
        <c:lblOffset val="100"/>
        <c:noMultiLvlLbl val="0"/>
      </c:catAx>
      <c:valAx>
        <c:axId val="1469455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69455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BRASIL - Mulheres Donas de Negócio por região (em %)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'M-Reg'!$I$3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D3B-4F02-8A5B-EF3E47EA255E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D3B-4F02-8A5B-EF3E47EA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'M-Reg'!$I$4:$I$28</c:f>
              <c:numCache>
                <c:formatCode>0%</c:formatCode>
                <c:ptCount val="25"/>
                <c:pt idx="0">
                  <c:v>0.3993506000317309</c:v>
                </c:pt>
                <c:pt idx="1">
                  <c:v>0.40425976765638499</c:v>
                </c:pt>
                <c:pt idx="2">
                  <c:v>0.4088169987325414</c:v>
                </c:pt>
                <c:pt idx="3">
                  <c:v>0.41404742282098767</c:v>
                </c:pt>
                <c:pt idx="4">
                  <c:v>0.41548870837911256</c:v>
                </c:pt>
                <c:pt idx="5">
                  <c:v>0.42155539896128269</c:v>
                </c:pt>
                <c:pt idx="6">
                  <c:v>0.41603916054540224</c:v>
                </c:pt>
                <c:pt idx="7">
                  <c:v>0.42047708155305885</c:v>
                </c:pt>
                <c:pt idx="8">
                  <c:v>0.42051384978507467</c:v>
                </c:pt>
                <c:pt idx="9">
                  <c:v>0.42882214493352117</c:v>
                </c:pt>
                <c:pt idx="10">
                  <c:v>0.43477207615161617</c:v>
                </c:pt>
                <c:pt idx="11">
                  <c:v>0.43257753694688628</c:v>
                </c:pt>
                <c:pt idx="12">
                  <c:v>0.43318589501622512</c:v>
                </c:pt>
                <c:pt idx="13">
                  <c:v>0.43269727202087649</c:v>
                </c:pt>
                <c:pt idx="14">
                  <c:v>0.4323773740686882</c:v>
                </c:pt>
                <c:pt idx="15">
                  <c:v>0.43370030496623646</c:v>
                </c:pt>
                <c:pt idx="16">
                  <c:v>0.43322210871761435</c:v>
                </c:pt>
                <c:pt idx="17">
                  <c:v>0.43678996982427332</c:v>
                </c:pt>
                <c:pt idx="18">
                  <c:v>0.43514916426100864</c:v>
                </c:pt>
                <c:pt idx="19">
                  <c:v>0.42714356808097614</c:v>
                </c:pt>
                <c:pt idx="20">
                  <c:v>0.417377430459066</c:v>
                </c:pt>
                <c:pt idx="21">
                  <c:v>0.42726539175957423</c:v>
                </c:pt>
                <c:pt idx="22">
                  <c:v>0.44323527278112629</c:v>
                </c:pt>
                <c:pt idx="23">
                  <c:v>0.43301887932438726</c:v>
                </c:pt>
                <c:pt idx="24">
                  <c:v>0.43658122223579399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B-4F02-8A5B-EF3E47EA255E}"/>
            </c:ext>
          </c:extLst>
        </c:ser>
        <c:ser>
          <c:idx val="1"/>
          <c:order val="1"/>
          <c:tx>
            <c:strRef>
              <c:f>'M-Reg'!$J$3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D3B-4F02-8A5B-EF3E47EA255E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D3B-4F02-8A5B-EF3E47EA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'M-Reg'!$J$4:$J$28</c:f>
              <c:numCache>
                <c:formatCode>0%</c:formatCode>
                <c:ptCount val="25"/>
                <c:pt idx="0">
                  <c:v>0.2897019985574476</c:v>
                </c:pt>
                <c:pt idx="1">
                  <c:v>0.28562999530437799</c:v>
                </c:pt>
                <c:pt idx="2">
                  <c:v>0.28421781962818432</c:v>
                </c:pt>
                <c:pt idx="3">
                  <c:v>0.27446748626269601</c:v>
                </c:pt>
                <c:pt idx="4">
                  <c:v>0.27605599497389544</c:v>
                </c:pt>
                <c:pt idx="5">
                  <c:v>0.26896365149994372</c:v>
                </c:pt>
                <c:pt idx="6">
                  <c:v>0.26122980329054035</c:v>
                </c:pt>
                <c:pt idx="7">
                  <c:v>0.25847567659634163</c:v>
                </c:pt>
                <c:pt idx="8">
                  <c:v>0.26142613079870874</c:v>
                </c:pt>
                <c:pt idx="9">
                  <c:v>0.25930787342536882</c:v>
                </c:pt>
                <c:pt idx="10">
                  <c:v>0.2546580401695499</c:v>
                </c:pt>
                <c:pt idx="11">
                  <c:v>0.25717654791047123</c:v>
                </c:pt>
                <c:pt idx="12">
                  <c:v>0.25587206293069659</c:v>
                </c:pt>
                <c:pt idx="13">
                  <c:v>0.25026472999407545</c:v>
                </c:pt>
                <c:pt idx="14">
                  <c:v>0.25457467559639729</c:v>
                </c:pt>
                <c:pt idx="15">
                  <c:v>0.2544617429040647</c:v>
                </c:pt>
                <c:pt idx="16">
                  <c:v>0.25610312396829304</c:v>
                </c:pt>
                <c:pt idx="17">
                  <c:v>0.25015199092438462</c:v>
                </c:pt>
                <c:pt idx="18">
                  <c:v>0.23770245022840486</c:v>
                </c:pt>
                <c:pt idx="19">
                  <c:v>0.24226333142740442</c:v>
                </c:pt>
                <c:pt idx="20">
                  <c:v>0.25528571232668251</c:v>
                </c:pt>
                <c:pt idx="21">
                  <c:v>0.24417423902880275</c:v>
                </c:pt>
                <c:pt idx="22">
                  <c:v>0.23986833622875819</c:v>
                </c:pt>
                <c:pt idx="23">
                  <c:v>0.24891445857042507</c:v>
                </c:pt>
                <c:pt idx="24">
                  <c:v>0.24556553793603572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B-4F02-8A5B-EF3E47EA255E}"/>
            </c:ext>
          </c:extLst>
        </c:ser>
        <c:ser>
          <c:idx val="2"/>
          <c:order val="2"/>
          <c:tx>
            <c:strRef>
              <c:f>'M-Reg'!$K$3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'M-Reg'!$K$4:$K$28</c:f>
              <c:numCache>
                <c:formatCode>0%</c:formatCode>
                <c:ptCount val="25"/>
                <c:pt idx="0">
                  <c:v>0.15040972224788729</c:v>
                </c:pt>
                <c:pt idx="1">
                  <c:v>0.15159541465560294</c:v>
                </c:pt>
                <c:pt idx="2">
                  <c:v>0.14872785820729617</c:v>
                </c:pt>
                <c:pt idx="3">
                  <c:v>0.15237426871651774</c:v>
                </c:pt>
                <c:pt idx="4">
                  <c:v>0.15095719446831274</c:v>
                </c:pt>
                <c:pt idx="5">
                  <c:v>0.15387782759305063</c:v>
                </c:pt>
                <c:pt idx="6">
                  <c:v>0.15946447520271992</c:v>
                </c:pt>
                <c:pt idx="7">
                  <c:v>0.15944340816176708</c:v>
                </c:pt>
                <c:pt idx="8">
                  <c:v>0.15415803436582154</c:v>
                </c:pt>
                <c:pt idx="9">
                  <c:v>0.15244315881622178</c:v>
                </c:pt>
                <c:pt idx="10">
                  <c:v>0.15012992656765564</c:v>
                </c:pt>
                <c:pt idx="11">
                  <c:v>0.14862893510275604</c:v>
                </c:pt>
                <c:pt idx="12">
                  <c:v>0.14705022613144469</c:v>
                </c:pt>
                <c:pt idx="13">
                  <c:v>0.15447845824574352</c:v>
                </c:pt>
                <c:pt idx="14">
                  <c:v>0.15020024175200153</c:v>
                </c:pt>
                <c:pt idx="15">
                  <c:v>0.14983034733176423</c:v>
                </c:pt>
                <c:pt idx="16">
                  <c:v>0.15222256954755242</c:v>
                </c:pt>
                <c:pt idx="17">
                  <c:v>0.14928162542070222</c:v>
                </c:pt>
                <c:pt idx="18">
                  <c:v>0.16200582155916329</c:v>
                </c:pt>
                <c:pt idx="19">
                  <c:v>0.16585555089157747</c:v>
                </c:pt>
                <c:pt idx="20">
                  <c:v>0.15920816863039777</c:v>
                </c:pt>
                <c:pt idx="21">
                  <c:v>0.16573061907138445</c:v>
                </c:pt>
                <c:pt idx="22">
                  <c:v>0.15075440607403273</c:v>
                </c:pt>
                <c:pt idx="23">
                  <c:v>0.15499505121168067</c:v>
                </c:pt>
                <c:pt idx="24">
                  <c:v>0.15643937726783169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3B-4F02-8A5B-EF3E47EA255E}"/>
            </c:ext>
          </c:extLst>
        </c:ser>
        <c:ser>
          <c:idx val="3"/>
          <c:order val="3"/>
          <c:tx>
            <c:strRef>
              <c:f>'M-Reg'!$L$3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'M-Reg'!$L$4:$L$28</c:f>
              <c:numCache>
                <c:formatCode>0%</c:formatCode>
                <c:ptCount val="25"/>
                <c:pt idx="0">
                  <c:v>8.5206434455785934E-2</c:v>
                </c:pt>
                <c:pt idx="1">
                  <c:v>8.5067256653541701E-2</c:v>
                </c:pt>
                <c:pt idx="2">
                  <c:v>8.3434825632135695E-2</c:v>
                </c:pt>
                <c:pt idx="3">
                  <c:v>8.464303628041181E-2</c:v>
                </c:pt>
                <c:pt idx="4">
                  <c:v>8.1590137734578724E-2</c:v>
                </c:pt>
                <c:pt idx="5">
                  <c:v>7.9436466599776115E-2</c:v>
                </c:pt>
                <c:pt idx="6">
                  <c:v>8.2273716554394707E-2</c:v>
                </c:pt>
                <c:pt idx="7">
                  <c:v>7.9353348919270178E-2</c:v>
                </c:pt>
                <c:pt idx="8">
                  <c:v>8.527468483467035E-2</c:v>
                </c:pt>
                <c:pt idx="9">
                  <c:v>8.2587054212237415E-2</c:v>
                </c:pt>
                <c:pt idx="10">
                  <c:v>8.0572088152022658E-2</c:v>
                </c:pt>
                <c:pt idx="11">
                  <c:v>8.2097836555209094E-2</c:v>
                </c:pt>
                <c:pt idx="12">
                  <c:v>8.1502672280169136E-2</c:v>
                </c:pt>
                <c:pt idx="13">
                  <c:v>7.9916397806556211E-2</c:v>
                </c:pt>
                <c:pt idx="14">
                  <c:v>8.0191681860138392E-2</c:v>
                </c:pt>
                <c:pt idx="15">
                  <c:v>8.0334514370073953E-2</c:v>
                </c:pt>
                <c:pt idx="16">
                  <c:v>7.9977950478616056E-2</c:v>
                </c:pt>
                <c:pt idx="17">
                  <c:v>8.2845665801958665E-2</c:v>
                </c:pt>
                <c:pt idx="18">
                  <c:v>8.2144913361704125E-2</c:v>
                </c:pt>
                <c:pt idx="19">
                  <c:v>8.3747377269970419E-2</c:v>
                </c:pt>
                <c:pt idx="20">
                  <c:v>8.7205609319423921E-2</c:v>
                </c:pt>
                <c:pt idx="21">
                  <c:v>8.3028508374004439E-2</c:v>
                </c:pt>
                <c:pt idx="22">
                  <c:v>8.6327732381602532E-2</c:v>
                </c:pt>
                <c:pt idx="23">
                  <c:v>8.7135086423552818E-2</c:v>
                </c:pt>
                <c:pt idx="24">
                  <c:v>8.5554973430391659E-2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3B-4F02-8A5B-EF3E47EA255E}"/>
            </c:ext>
          </c:extLst>
        </c:ser>
        <c:ser>
          <c:idx val="4"/>
          <c:order val="4"/>
          <c:tx>
            <c:strRef>
              <c:f>'M-Reg'!$M$3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'M-Reg'!$A$4:$A$28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'M-Reg'!$M$4:$M$28</c:f>
              <c:numCache>
                <c:formatCode>0%</c:formatCode>
                <c:ptCount val="25"/>
                <c:pt idx="0">
                  <c:v>7.5331244707148207E-2</c:v>
                </c:pt>
                <c:pt idx="1">
                  <c:v>7.3447565730092312E-2</c:v>
                </c:pt>
                <c:pt idx="2">
                  <c:v>7.4802497799842549E-2</c:v>
                </c:pt>
                <c:pt idx="3">
                  <c:v>7.44677859193867E-2</c:v>
                </c:pt>
                <c:pt idx="4">
                  <c:v>7.5907964444100515E-2</c:v>
                </c:pt>
                <c:pt idx="5">
                  <c:v>7.6166655345946938E-2</c:v>
                </c:pt>
                <c:pt idx="6">
                  <c:v>8.099284440694289E-2</c:v>
                </c:pt>
                <c:pt idx="7">
                  <c:v>8.2250484769562149E-2</c:v>
                </c:pt>
                <c:pt idx="8">
                  <c:v>7.8627300215724769E-2</c:v>
                </c:pt>
                <c:pt idx="9">
                  <c:v>7.6839768612650877E-2</c:v>
                </c:pt>
                <c:pt idx="10">
                  <c:v>7.9867868959155541E-2</c:v>
                </c:pt>
                <c:pt idx="11">
                  <c:v>7.9519143484677465E-2</c:v>
                </c:pt>
                <c:pt idx="12">
                  <c:v>8.2389143641464435E-2</c:v>
                </c:pt>
                <c:pt idx="13">
                  <c:v>8.2643141932748215E-2</c:v>
                </c:pt>
                <c:pt idx="14">
                  <c:v>8.2656026722774417E-2</c:v>
                </c:pt>
                <c:pt idx="15">
                  <c:v>8.1673090427860612E-2</c:v>
                </c:pt>
                <c:pt idx="16">
                  <c:v>7.8474247287924001E-2</c:v>
                </c:pt>
                <c:pt idx="17">
                  <c:v>8.0930748028681165E-2</c:v>
                </c:pt>
                <c:pt idx="18">
                  <c:v>8.2997650589719044E-2</c:v>
                </c:pt>
                <c:pt idx="19">
                  <c:v>8.0990172330071636E-2</c:v>
                </c:pt>
                <c:pt idx="20">
                  <c:v>8.0923079264429806E-2</c:v>
                </c:pt>
                <c:pt idx="21">
                  <c:v>7.9801241766234279E-2</c:v>
                </c:pt>
                <c:pt idx="22">
                  <c:v>7.9814252534480226E-2</c:v>
                </c:pt>
                <c:pt idx="23">
                  <c:v>7.5936524469954289E-2</c:v>
                </c:pt>
                <c:pt idx="24">
                  <c:v>7.5858889129946913E-2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3B-4F02-8A5B-EF3E47EA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505664"/>
        <c:axId val="1480506976"/>
      </c:areaChart>
      <c:catAx>
        <c:axId val="14805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80506976"/>
        <c:crosses val="autoZero"/>
        <c:auto val="1"/>
        <c:lblAlgn val="ctr"/>
        <c:lblOffset val="100"/>
        <c:noMultiLvlLbl val="0"/>
      </c:catAx>
      <c:valAx>
        <c:axId val="148050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8050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b="0"/>
            </a:pPr>
            <a:r>
              <a:rPr lang="en-US" b="0"/>
              <a:t>BRASIL - Homens Donos de Negócio por região (em %)</a:t>
            </a:r>
            <a:endParaRPr lang="pt-BR" b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'H-Reg'!$I$3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610-4DD9-83EB-2727AED0BB1B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610-4DD9-83EB-2727AED0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'H-Reg'!$I$4:$I$32</c:f>
              <c:numCache>
                <c:formatCode>0%</c:formatCode>
                <c:ptCount val="29"/>
                <c:pt idx="0">
                  <c:v>0.38153784752969</c:v>
                </c:pt>
                <c:pt idx="1">
                  <c:v>0.38763000505141848</c:v>
                </c:pt>
                <c:pt idx="2">
                  <c:v>0.38819264711289725</c:v>
                </c:pt>
                <c:pt idx="3">
                  <c:v>0.39289175372500124</c:v>
                </c:pt>
                <c:pt idx="4">
                  <c:v>0.39698882291145432</c:v>
                </c:pt>
                <c:pt idx="5">
                  <c:v>0.39694479375612352</c:v>
                </c:pt>
                <c:pt idx="6">
                  <c:v>0.40066662004993808</c:v>
                </c:pt>
                <c:pt idx="7">
                  <c:v>0.40252386016810415</c:v>
                </c:pt>
                <c:pt idx="8">
                  <c:v>0.40528970052973023</c:v>
                </c:pt>
                <c:pt idx="9">
                  <c:v>0.41135555982970506</c:v>
                </c:pt>
                <c:pt idx="10">
                  <c:v>0.4148707103260269</c:v>
                </c:pt>
                <c:pt idx="11">
                  <c:v>0.40986958437955889</c:v>
                </c:pt>
                <c:pt idx="12">
                  <c:v>0.41305738661673896</c:v>
                </c:pt>
                <c:pt idx="13">
                  <c:v>0.41590928774057678</c:v>
                </c:pt>
                <c:pt idx="14">
                  <c:v>0.41271289226223795</c:v>
                </c:pt>
                <c:pt idx="15">
                  <c:v>0.42325659622335704</c:v>
                </c:pt>
                <c:pt idx="16">
                  <c:v>0.41438427686108126</c:v>
                </c:pt>
                <c:pt idx="17">
                  <c:v>0.41647127647830268</c:v>
                </c:pt>
                <c:pt idx="18">
                  <c:v>0.40969061573776944</c:v>
                </c:pt>
                <c:pt idx="19">
                  <c:v>0.41033004763905051</c:v>
                </c:pt>
                <c:pt idx="20">
                  <c:v>0.40841213251059383</c:v>
                </c:pt>
                <c:pt idx="21">
                  <c:v>0.41647127647830251</c:v>
                </c:pt>
                <c:pt idx="22">
                  <c:v>0.40969061573776716</c:v>
                </c:pt>
                <c:pt idx="23">
                  <c:v>0.41033004763905151</c:v>
                </c:pt>
                <c:pt idx="24">
                  <c:v>0.40841213251059783</c:v>
                </c:pt>
                <c:pt idx="25">
                  <c:v>0.40474870310757055</c:v>
                </c:pt>
                <c:pt idx="26">
                  <c:v>0.41026666530533235</c:v>
                </c:pt>
                <c:pt idx="27">
                  <c:v>0.41158892374651429</c:v>
                </c:pt>
                <c:pt idx="28">
                  <c:v>0.41589914691220103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0-4DD9-83EB-2727AED0BB1B}"/>
            </c:ext>
          </c:extLst>
        </c:ser>
        <c:ser>
          <c:idx val="1"/>
          <c:order val="1"/>
          <c:tx>
            <c:strRef>
              <c:f>'H-Reg'!$J$3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610-4DD9-83EB-2727AED0BB1B}"/>
                </c:ext>
              </c:extLst>
            </c:dLbl>
            <c:dLbl>
              <c:idx val="28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610-4DD9-83EB-2727AED0B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'H-Reg'!$J$4:$J$32</c:f>
              <c:numCache>
                <c:formatCode>0%</c:formatCode>
                <c:ptCount val="29"/>
                <c:pt idx="0">
                  <c:v>0.28428508125159868</c:v>
                </c:pt>
                <c:pt idx="1">
                  <c:v>0.2802501985328002</c:v>
                </c:pt>
                <c:pt idx="2">
                  <c:v>0.27743623955977864</c:v>
                </c:pt>
                <c:pt idx="3">
                  <c:v>0.27195088308730708</c:v>
                </c:pt>
                <c:pt idx="4">
                  <c:v>0.27044168005014924</c:v>
                </c:pt>
                <c:pt idx="5">
                  <c:v>0.26917076024159453</c:v>
                </c:pt>
                <c:pt idx="6">
                  <c:v>0.2634606596020076</c:v>
                </c:pt>
                <c:pt idx="7">
                  <c:v>0.25791171289643733</c:v>
                </c:pt>
                <c:pt idx="8">
                  <c:v>0.25375964726531047</c:v>
                </c:pt>
                <c:pt idx="9">
                  <c:v>0.25107627715311853</c:v>
                </c:pt>
                <c:pt idx="10">
                  <c:v>0.2506537067084269</c:v>
                </c:pt>
                <c:pt idx="11">
                  <c:v>0.25227167908036979</c:v>
                </c:pt>
                <c:pt idx="12">
                  <c:v>0.24629122990469079</c:v>
                </c:pt>
                <c:pt idx="13">
                  <c:v>0.24189912853944606</c:v>
                </c:pt>
                <c:pt idx="14">
                  <c:v>0.24648062454151765</c:v>
                </c:pt>
                <c:pt idx="15">
                  <c:v>0.24015564498070863</c:v>
                </c:pt>
                <c:pt idx="16">
                  <c:v>0.24464099561553712</c:v>
                </c:pt>
                <c:pt idx="17">
                  <c:v>0.24237335014749919</c:v>
                </c:pt>
                <c:pt idx="18">
                  <c:v>0.23686763727139279</c:v>
                </c:pt>
                <c:pt idx="19">
                  <c:v>0.23405849671233914</c:v>
                </c:pt>
                <c:pt idx="20">
                  <c:v>0.24365232258659883</c:v>
                </c:pt>
                <c:pt idx="21">
                  <c:v>0.24237335014749953</c:v>
                </c:pt>
                <c:pt idx="22">
                  <c:v>0.23686763727139307</c:v>
                </c:pt>
                <c:pt idx="23">
                  <c:v>0.23405849671233875</c:v>
                </c:pt>
                <c:pt idx="24">
                  <c:v>0.24365232258659772</c:v>
                </c:pt>
                <c:pt idx="25">
                  <c:v>0.24902405311088832</c:v>
                </c:pt>
                <c:pt idx="26">
                  <c:v>0.2472653643782263</c:v>
                </c:pt>
                <c:pt idx="27">
                  <c:v>0.24449987674210866</c:v>
                </c:pt>
                <c:pt idx="28">
                  <c:v>0.24368060657993298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0-4DD9-83EB-2727AED0BB1B}"/>
            </c:ext>
          </c:extLst>
        </c:ser>
        <c:ser>
          <c:idx val="2"/>
          <c:order val="2"/>
          <c:tx>
            <c:strRef>
              <c:f>'H-Reg'!$K$3</c:f>
              <c:strCache>
                <c:ptCount val="1"/>
                <c:pt idx="0">
                  <c:v>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'H-Reg'!$K$4:$K$32</c:f>
              <c:numCache>
                <c:formatCode>0%</c:formatCode>
                <c:ptCount val="29"/>
                <c:pt idx="0">
                  <c:v>0.15459169456009469</c:v>
                </c:pt>
                <c:pt idx="1">
                  <c:v>0.15395518202687328</c:v>
                </c:pt>
                <c:pt idx="2">
                  <c:v>0.15584423764516139</c:v>
                </c:pt>
                <c:pt idx="3">
                  <c:v>0.15867402621680604</c:v>
                </c:pt>
                <c:pt idx="4">
                  <c:v>0.15905591099435201</c:v>
                </c:pt>
                <c:pt idx="5">
                  <c:v>0.15891620045370577</c:v>
                </c:pt>
                <c:pt idx="6">
                  <c:v>0.15878642703688819</c:v>
                </c:pt>
                <c:pt idx="7">
                  <c:v>0.16145540590193572</c:v>
                </c:pt>
                <c:pt idx="8">
                  <c:v>0.16129875391411089</c:v>
                </c:pt>
                <c:pt idx="9">
                  <c:v>0.15924208402749013</c:v>
                </c:pt>
                <c:pt idx="10">
                  <c:v>0.15656954396753597</c:v>
                </c:pt>
                <c:pt idx="11">
                  <c:v>0.15709607921863483</c:v>
                </c:pt>
                <c:pt idx="12">
                  <c:v>0.15810778940177947</c:v>
                </c:pt>
                <c:pt idx="13">
                  <c:v>0.15855101133378685</c:v>
                </c:pt>
                <c:pt idx="14">
                  <c:v>0.15662291680685958</c:v>
                </c:pt>
                <c:pt idx="15">
                  <c:v>0.15460396397457754</c:v>
                </c:pt>
                <c:pt idx="16">
                  <c:v>0.15769110826014873</c:v>
                </c:pt>
                <c:pt idx="17">
                  <c:v>0.15825408395767257</c:v>
                </c:pt>
                <c:pt idx="18">
                  <c:v>0.17103116351410491</c:v>
                </c:pt>
                <c:pt idx="19">
                  <c:v>0.16755190006929158</c:v>
                </c:pt>
                <c:pt idx="20">
                  <c:v>0.1663685177940292</c:v>
                </c:pt>
                <c:pt idx="21">
                  <c:v>0.15825408395767215</c:v>
                </c:pt>
                <c:pt idx="22">
                  <c:v>0.17103116351410663</c:v>
                </c:pt>
                <c:pt idx="23">
                  <c:v>0.16755190006929166</c:v>
                </c:pt>
                <c:pt idx="24">
                  <c:v>0.16636851779402714</c:v>
                </c:pt>
                <c:pt idx="25">
                  <c:v>0.16497014680828959</c:v>
                </c:pt>
                <c:pt idx="26">
                  <c:v>0.16279155519774338</c:v>
                </c:pt>
                <c:pt idx="27">
                  <c:v>0.16085319805182521</c:v>
                </c:pt>
                <c:pt idx="28">
                  <c:v>0.16066270116481529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10-4DD9-83EB-2727AED0BB1B}"/>
            </c:ext>
          </c:extLst>
        </c:ser>
        <c:ser>
          <c:idx val="3"/>
          <c:order val="3"/>
          <c:tx>
            <c:strRef>
              <c:f>'H-Reg'!$L$3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'H-Reg'!$L$4:$L$32</c:f>
              <c:numCache>
                <c:formatCode>0%</c:formatCode>
                <c:ptCount val="29"/>
                <c:pt idx="0">
                  <c:v>0.10193925218793767</c:v>
                </c:pt>
                <c:pt idx="1">
                  <c:v>0.10213408000586015</c:v>
                </c:pt>
                <c:pt idx="2">
                  <c:v>0.10234177343479738</c:v>
                </c:pt>
                <c:pt idx="3">
                  <c:v>9.9242695450387122E-2</c:v>
                </c:pt>
                <c:pt idx="4">
                  <c:v>9.8395809720650609E-2</c:v>
                </c:pt>
                <c:pt idx="5">
                  <c:v>9.6599396541617685E-2</c:v>
                </c:pt>
                <c:pt idx="6">
                  <c:v>9.7479535039316917E-2</c:v>
                </c:pt>
                <c:pt idx="7">
                  <c:v>9.9013023888062476E-2</c:v>
                </c:pt>
                <c:pt idx="8">
                  <c:v>0.10066852158222821</c:v>
                </c:pt>
                <c:pt idx="9">
                  <c:v>9.9467648720424628E-2</c:v>
                </c:pt>
                <c:pt idx="10">
                  <c:v>9.9670708990277551E-2</c:v>
                </c:pt>
                <c:pt idx="11">
                  <c:v>9.9918855647710081E-2</c:v>
                </c:pt>
                <c:pt idx="12">
                  <c:v>0.10190326636158625</c:v>
                </c:pt>
                <c:pt idx="13">
                  <c:v>0.10282831330097701</c:v>
                </c:pt>
                <c:pt idx="14">
                  <c:v>0.10430158419214899</c:v>
                </c:pt>
                <c:pt idx="15">
                  <c:v>0.10181324077123546</c:v>
                </c:pt>
                <c:pt idx="16">
                  <c:v>0.10270802165495301</c:v>
                </c:pt>
                <c:pt idx="17">
                  <c:v>0.10233482020649708</c:v>
                </c:pt>
                <c:pt idx="18">
                  <c:v>0.10054709462952885</c:v>
                </c:pt>
                <c:pt idx="19">
                  <c:v>0.10237883531143988</c:v>
                </c:pt>
                <c:pt idx="20">
                  <c:v>9.9626957965757143E-2</c:v>
                </c:pt>
                <c:pt idx="21">
                  <c:v>0.10233482020649722</c:v>
                </c:pt>
                <c:pt idx="22">
                  <c:v>0.10054709462952888</c:v>
                </c:pt>
                <c:pt idx="23">
                  <c:v>0.10237883531144019</c:v>
                </c:pt>
                <c:pt idx="24">
                  <c:v>9.9626957965756741E-2</c:v>
                </c:pt>
                <c:pt idx="25">
                  <c:v>9.861356072108729E-2</c:v>
                </c:pt>
                <c:pt idx="26">
                  <c:v>9.9022739936584947E-2</c:v>
                </c:pt>
                <c:pt idx="27">
                  <c:v>0.10548719643994871</c:v>
                </c:pt>
                <c:pt idx="28">
                  <c:v>0.10348041034684968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0-4DD9-83EB-2727AED0BB1B}"/>
            </c:ext>
          </c:extLst>
        </c:ser>
        <c:ser>
          <c:idx val="4"/>
          <c:order val="4"/>
          <c:tx>
            <c:strRef>
              <c:f>'H-Reg'!$M$3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'H-Reg'!$A$4:$A$32</c:f>
              <c:strCache>
                <c:ptCount val="29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2020_1</c:v>
                </c:pt>
                <c:pt idx="22">
                  <c:v>2020_2</c:v>
                </c:pt>
                <c:pt idx="23">
                  <c:v>2020_3</c:v>
                </c:pt>
                <c:pt idx="24">
                  <c:v>2020_4</c:v>
                </c:pt>
                <c:pt idx="25">
                  <c:v>2021_1</c:v>
                </c:pt>
                <c:pt idx="26">
                  <c:v>2021_2</c:v>
                </c:pt>
                <c:pt idx="27">
                  <c:v>2021_3</c:v>
                </c:pt>
                <c:pt idx="28">
                  <c:v>2021_4</c:v>
                </c:pt>
              </c:strCache>
            </c:strRef>
          </c:cat>
          <c:val>
            <c:numRef>
              <c:f>'H-Reg'!$M$4:$M$32</c:f>
              <c:numCache>
                <c:formatCode>0%</c:formatCode>
                <c:ptCount val="29"/>
                <c:pt idx="0">
                  <c:v>7.764612447067902E-2</c:v>
                </c:pt>
                <c:pt idx="1">
                  <c:v>7.6030534383047868E-2</c:v>
                </c:pt>
                <c:pt idx="2">
                  <c:v>7.6185102247365452E-2</c:v>
                </c:pt>
                <c:pt idx="3">
                  <c:v>7.7240641520498504E-2</c:v>
                </c:pt>
                <c:pt idx="4">
                  <c:v>7.5117776323393837E-2</c:v>
                </c:pt>
                <c:pt idx="5">
                  <c:v>7.8368849006958535E-2</c:v>
                </c:pt>
                <c:pt idx="6">
                  <c:v>7.960675827184914E-2</c:v>
                </c:pt>
                <c:pt idx="7">
                  <c:v>7.9095997145460423E-2</c:v>
                </c:pt>
                <c:pt idx="8">
                  <c:v>7.8983376708620351E-2</c:v>
                </c:pt>
                <c:pt idx="9">
                  <c:v>7.8858430269261579E-2</c:v>
                </c:pt>
                <c:pt idx="10">
                  <c:v>7.8235330007732695E-2</c:v>
                </c:pt>
                <c:pt idx="11">
                  <c:v>8.0843801673726415E-2</c:v>
                </c:pt>
                <c:pt idx="12">
                  <c:v>8.0640327715204449E-2</c:v>
                </c:pt>
                <c:pt idx="13">
                  <c:v>8.081225908521332E-2</c:v>
                </c:pt>
                <c:pt idx="14">
                  <c:v>7.988198219723576E-2</c:v>
                </c:pt>
                <c:pt idx="15">
                  <c:v>8.0170554050121245E-2</c:v>
                </c:pt>
                <c:pt idx="16">
                  <c:v>8.0575597608280022E-2</c:v>
                </c:pt>
                <c:pt idx="17">
                  <c:v>8.0566469210028482E-2</c:v>
                </c:pt>
                <c:pt idx="18">
                  <c:v>8.1863488847204013E-2</c:v>
                </c:pt>
                <c:pt idx="19">
                  <c:v>8.5680720267878846E-2</c:v>
                </c:pt>
                <c:pt idx="20">
                  <c:v>8.1940069143020905E-2</c:v>
                </c:pt>
                <c:pt idx="21">
                  <c:v>8.0566469210028621E-2</c:v>
                </c:pt>
                <c:pt idx="22">
                  <c:v>8.1863488847204346E-2</c:v>
                </c:pt>
                <c:pt idx="23">
                  <c:v>8.5680720267877972E-2</c:v>
                </c:pt>
                <c:pt idx="24">
                  <c:v>8.1940069143020489E-2</c:v>
                </c:pt>
                <c:pt idx="25">
                  <c:v>8.2643536252164154E-2</c:v>
                </c:pt>
                <c:pt idx="26">
                  <c:v>8.0653675182113096E-2</c:v>
                </c:pt>
                <c:pt idx="27">
                  <c:v>7.7570805019603076E-2</c:v>
                </c:pt>
                <c:pt idx="28">
                  <c:v>7.6277134996201049E-2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0-4DD9-83EB-2727AED0B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0505664"/>
        <c:axId val="1480506976"/>
      </c:areaChart>
      <c:catAx>
        <c:axId val="148050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80506976"/>
        <c:crosses val="autoZero"/>
        <c:auto val="1"/>
        <c:lblAlgn val="ctr"/>
        <c:lblOffset val="100"/>
        <c:noMultiLvlLbl val="0"/>
      </c:catAx>
      <c:valAx>
        <c:axId val="148050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80505664"/>
        <c:crosses val="autoZero"/>
        <c:crossBetween val="midCat"/>
      </c:valAx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  <c:showDLblsOverMax val="0"/>
    <c:extLst/>
  </c:chart>
  <c:txPr>
    <a:bodyPr/>
    <a:lstStyle/>
    <a:p>
      <a:pPr>
        <a:defRPr sz="1600">
          <a:solidFill>
            <a:schemeClr val="tx1">
              <a:lumMod val="65000"/>
              <a:lumOff val="3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BRASIL-Mulheres Empregadoras (em milhões e % no total de mulheres que são DN)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'M-Empregadoras'!$G$2</c:f>
              <c:strCache>
                <c:ptCount val="1"/>
                <c:pt idx="0">
                  <c:v>Mulheres EMPREGADORAS (em milhões)</c:v>
                </c:pt>
              </c:strCache>
            </c:strRef>
          </c:tx>
          <c:spPr>
            <a:solidFill>
              <a:srgbClr val="FED0F9"/>
            </a:solidFill>
            <a:ln>
              <a:solidFill>
                <a:srgbClr val="F204E7"/>
              </a:solidFill>
            </a:ln>
            <a:effectLst/>
          </c:spPr>
          <c:invertIfNegative val="0"/>
          <c:dLbls>
            <c:dLbl>
              <c:idx val="16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6C0-4089-88B2-1A7CCBC3F33D}"/>
                </c:ext>
              </c:extLst>
            </c:dLbl>
            <c:dLbl>
              <c:idx val="24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6C0-4089-88B2-1A7CCBC3F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'M-Empregadoras'!$A$3:$A$27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'M-Empregadoras'!$G$3:$G$27</c:f>
              <c:numCache>
                <c:formatCode>_-* #,##0.000_-;\-* #,##0.000_-;_-* "-"??_-;_-@_-</c:formatCode>
                <c:ptCount val="25"/>
                <c:pt idx="0">
                  <c:v>1.1835010929064418</c:v>
                </c:pt>
                <c:pt idx="1">
                  <c:v>1.0879984411193491</c:v>
                </c:pt>
                <c:pt idx="2">
                  <c:v>1.1067626260243097</c:v>
                </c:pt>
                <c:pt idx="3">
                  <c:v>1.2103515165459433</c:v>
                </c:pt>
                <c:pt idx="4">
                  <c:v>1.2132606075931907</c:v>
                </c:pt>
                <c:pt idx="5">
                  <c:v>1.2271915123899986</c:v>
                </c:pt>
                <c:pt idx="6">
                  <c:v>1.2302309777739999</c:v>
                </c:pt>
                <c:pt idx="7">
                  <c:v>1.2512807766440017</c:v>
                </c:pt>
                <c:pt idx="8">
                  <c:v>1.3168447294860017</c:v>
                </c:pt>
                <c:pt idx="9">
                  <c:v>1.2706707776579989</c:v>
                </c:pt>
                <c:pt idx="10">
                  <c:v>1.2550752975999975</c:v>
                </c:pt>
                <c:pt idx="11">
                  <c:v>1.3613830277900001</c:v>
                </c:pt>
                <c:pt idx="12">
                  <c:v>1.4116888210000014</c:v>
                </c:pt>
                <c:pt idx="13">
                  <c:v>1.4220015612581223</c:v>
                </c:pt>
                <c:pt idx="14">
                  <c:v>1.3641064997337682</c:v>
                </c:pt>
                <c:pt idx="15">
                  <c:v>1.3840900416588242</c:v>
                </c:pt>
                <c:pt idx="16">
                  <c:v>1.3752799632723396</c:v>
                </c:pt>
                <c:pt idx="17">
                  <c:v>1.3039266195673167</c:v>
                </c:pt>
                <c:pt idx="18">
                  <c:v>1.1634798998094316</c:v>
                </c:pt>
                <c:pt idx="19">
                  <c:v>1.1418646209273819</c:v>
                </c:pt>
                <c:pt idx="20">
                  <c:v>1.1479738058060709</c:v>
                </c:pt>
                <c:pt idx="21">
                  <c:v>1.0984207060227511</c:v>
                </c:pt>
                <c:pt idx="22">
                  <c:v>1.109384966889432</c:v>
                </c:pt>
                <c:pt idx="23">
                  <c:v>1.0703563317215403</c:v>
                </c:pt>
                <c:pt idx="24">
                  <c:v>1.1536229758639018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0-4089-88B2-1A7CCBC3F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562312"/>
        <c:axId val="1476568872"/>
      </c:barChart>
      <c:lineChart>
        <c:grouping val="standard"/>
        <c:varyColors val="0"/>
        <c:ser>
          <c:idx val="1"/>
          <c:order val="1"/>
          <c:tx>
            <c:strRef>
              <c:f>'M-Empregadoras'!$H$2</c:f>
              <c:strCache>
                <c:ptCount val="1"/>
                <c:pt idx="0">
                  <c:v>Empregadoras (em % das mulheres DN)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6C0-4089-88B2-1A7CCBC3F33D}"/>
                </c:ext>
              </c:extLst>
            </c:dLbl>
            <c:dLbl>
              <c:idx val="24"/>
              <c:spPr>
                <a:noFill/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highlight>
                        <a:srgbClr val="FFFF00"/>
                      </a:highlight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6C0-4089-88B2-1A7CCBC3F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'M-Empregadoras'!$A$3:$A$25</c:f>
              <c:strCache>
                <c:ptCount val="23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</c:strCache>
            </c:strRef>
          </c:cat>
          <c:val>
            <c:numRef>
              <c:f>'M-Empregadoras'!$H$3:$H$27</c:f>
              <c:numCache>
                <c:formatCode>0.0%</c:formatCode>
                <c:ptCount val="25"/>
                <c:pt idx="0">
                  <c:v>0.13902990054168041</c:v>
                </c:pt>
                <c:pt idx="1">
                  <c:v>0.12953095673359261</c:v>
                </c:pt>
                <c:pt idx="2">
                  <c:v>0.12972157135999152</c:v>
                </c:pt>
                <c:pt idx="3">
                  <c:v>0.14603485168192806</c:v>
                </c:pt>
                <c:pt idx="4">
                  <c:v>0.14272818111893143</c:v>
                </c:pt>
                <c:pt idx="5">
                  <c:v>0.14416543222858888</c:v>
                </c:pt>
                <c:pt idx="6">
                  <c:v>0.14031222347623368</c:v>
                </c:pt>
                <c:pt idx="7">
                  <c:v>0.13760478043852961</c:v>
                </c:pt>
                <c:pt idx="8">
                  <c:v>0.14084009217380178</c:v>
                </c:pt>
                <c:pt idx="9">
                  <c:v>0.13807036340646964</c:v>
                </c:pt>
                <c:pt idx="10">
                  <c:v>0.13480465274204159</c:v>
                </c:pt>
                <c:pt idx="11">
                  <c:v>0.14347022709375271</c:v>
                </c:pt>
                <c:pt idx="12">
                  <c:v>0.14415345693769302</c:v>
                </c:pt>
                <c:pt idx="13">
                  <c:v>0.14698528955383272</c:v>
                </c:pt>
                <c:pt idx="14">
                  <c:v>0.13765661680668267</c:v>
                </c:pt>
                <c:pt idx="15">
                  <c:v>0.13910161441684626</c:v>
                </c:pt>
                <c:pt idx="16">
                  <c:v>0.13626103599236039</c:v>
                </c:pt>
                <c:pt idx="17">
                  <c:v>0.13286133056795107</c:v>
                </c:pt>
                <c:pt idx="18">
                  <c:v>0.13583016779346127</c:v>
                </c:pt>
                <c:pt idx="19">
                  <c:v>0.13271695746880874</c:v>
                </c:pt>
                <c:pt idx="20">
                  <c:v>0.12309299457704496</c:v>
                </c:pt>
                <c:pt idx="21">
                  <c:v>0.11644917945311521</c:v>
                </c:pt>
                <c:pt idx="22">
                  <c:v>0.11270755266953451</c:v>
                </c:pt>
                <c:pt idx="23">
                  <c:v>0.10823820713016356</c:v>
                </c:pt>
                <c:pt idx="24">
                  <c:v>0.11366437626647112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C0-4089-88B2-1A7CCBC3F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568216"/>
        <c:axId val="1476567232"/>
      </c:lineChart>
      <c:catAx>
        <c:axId val="14765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8872"/>
        <c:crosses val="autoZero"/>
        <c:auto val="1"/>
        <c:lblAlgn val="ctr"/>
        <c:lblOffset val="100"/>
        <c:noMultiLvlLbl val="0"/>
      </c:catAx>
      <c:valAx>
        <c:axId val="147656887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Mulheres Empregadoras (em milhões)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_-* #,##0.000_-;\-* #,##0.0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2312"/>
        <c:crosses val="autoZero"/>
        <c:crossBetween val="between"/>
      </c:valAx>
      <c:valAx>
        <c:axId val="1476567232"/>
        <c:scaling>
          <c:orientation val="minMax"/>
          <c:max val="0.2"/>
          <c:min val="6.000000000000001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Empregadoras no total de Mulheres DN (em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6568216"/>
        <c:crosses val="max"/>
        <c:crossBetween val="between"/>
      </c:valAx>
      <c:catAx>
        <c:axId val="147656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65672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pt-BR"/>
              <a:t>BRASIL-Homens Empregadores (em milhões e % no total de homens que são DN)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'H-Empregadores'!$E$2</c:f>
              <c:strCache>
                <c:ptCount val="1"/>
                <c:pt idx="0">
                  <c:v>Homens EMPREGADORES (em milhões)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D8-47F9-9190-715C5627BCE7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1D8-47F9-9190-715C5627B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'H-Empregadores'!$A$3:$A$27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'H-Empregadores'!$E$3:$E$27</c:f>
              <c:numCache>
                <c:formatCode>0.000</c:formatCode>
                <c:ptCount val="25"/>
                <c:pt idx="0">
                  <c:v>2.7723376983741215</c:v>
                </c:pt>
                <c:pt idx="1">
                  <c:v>2.6373475056542972</c:v>
                </c:pt>
                <c:pt idx="2">
                  <c:v>2.6000642666954965</c:v>
                </c:pt>
                <c:pt idx="3">
                  <c:v>2.872104449128237</c:v>
                </c:pt>
                <c:pt idx="4">
                  <c:v>2.9324062508924347</c:v>
                </c:pt>
                <c:pt idx="5">
                  <c:v>2.900847971242003</c:v>
                </c:pt>
                <c:pt idx="6">
                  <c:v>2.9609709769839982</c:v>
                </c:pt>
                <c:pt idx="7">
                  <c:v>2.9939248690319982</c:v>
                </c:pt>
                <c:pt idx="8">
                  <c:v>3.0921067799680038</c:v>
                </c:pt>
                <c:pt idx="9">
                  <c:v>3.0918603291769786</c:v>
                </c:pt>
                <c:pt idx="10">
                  <c:v>3.1116678034900143</c:v>
                </c:pt>
                <c:pt idx="11">
                  <c:v>3.067617055115015</c:v>
                </c:pt>
                <c:pt idx="12">
                  <c:v>3.1205872094499751</c:v>
                </c:pt>
                <c:pt idx="13">
                  <c:v>3.0132779151203328</c:v>
                </c:pt>
                <c:pt idx="14">
                  <c:v>3.0051372710007134</c:v>
                </c:pt>
                <c:pt idx="15">
                  <c:v>2.9838915011499632</c:v>
                </c:pt>
                <c:pt idx="16">
                  <c:v>3.0671116839472559</c:v>
                </c:pt>
                <c:pt idx="17">
                  <c:v>3.0805945589963053</c:v>
                </c:pt>
                <c:pt idx="18">
                  <c:v>2.7916427719203578</c:v>
                </c:pt>
                <c:pt idx="19">
                  <c:v>2.717334497907804</c:v>
                </c:pt>
                <c:pt idx="20">
                  <c:v>2.7738805155390782</c:v>
                </c:pt>
                <c:pt idx="21">
                  <c:v>2.670306399899034</c:v>
                </c:pt>
                <c:pt idx="22">
                  <c:v>2.678575991709673</c:v>
                </c:pt>
                <c:pt idx="23">
                  <c:v>2.7311718262861229</c:v>
                </c:pt>
                <c:pt idx="24">
                  <c:v>2.7202598036986521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8-47F9-9190-715C5627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562312"/>
        <c:axId val="1476568872"/>
      </c:barChart>
      <c:lineChart>
        <c:grouping val="standard"/>
        <c:varyColors val="0"/>
        <c:ser>
          <c:idx val="1"/>
          <c:order val="1"/>
          <c:tx>
            <c:strRef>
              <c:f>'H-Empregadores'!$F$2</c:f>
              <c:strCache>
                <c:ptCount val="1"/>
                <c:pt idx="0">
                  <c:v>Empregadores (em % dos homens DN)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1D8-47F9-9190-715C5627BCE7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1D8-47F9-9190-715C5627BC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'H-Empregadores'!$A$3:$A$27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'H-Empregadores'!$F$3:$F$27</c:f>
              <c:numCache>
                <c:formatCode>0.0%</c:formatCode>
                <c:ptCount val="25"/>
                <c:pt idx="0">
                  <c:v>0.15103339078859096</c:v>
                </c:pt>
                <c:pt idx="1">
                  <c:v>0.1424639857799197</c:v>
                </c:pt>
                <c:pt idx="2">
                  <c:v>0.14366291617938629</c:v>
                </c:pt>
                <c:pt idx="3">
                  <c:v>0.16273684237433128</c:v>
                </c:pt>
                <c:pt idx="4">
                  <c:v>0.16498263439673505</c:v>
                </c:pt>
                <c:pt idx="5">
                  <c:v>0.16363247209562176</c:v>
                </c:pt>
                <c:pt idx="6">
                  <c:v>0.16512276349398378</c:v>
                </c:pt>
                <c:pt idx="7">
                  <c:v>0.16575305464079299</c:v>
                </c:pt>
                <c:pt idx="8">
                  <c:v>0.16936098415330836</c:v>
                </c:pt>
                <c:pt idx="9">
                  <c:v>0.17072411630344692</c:v>
                </c:pt>
                <c:pt idx="10">
                  <c:v>0.17172361918775467</c:v>
                </c:pt>
                <c:pt idx="11">
                  <c:v>0.16639014824322779</c:v>
                </c:pt>
                <c:pt idx="12">
                  <c:v>0.16788606461056776</c:v>
                </c:pt>
                <c:pt idx="13">
                  <c:v>0.16278638149082242</c:v>
                </c:pt>
                <c:pt idx="14">
                  <c:v>0.16155830154584211</c:v>
                </c:pt>
                <c:pt idx="15">
                  <c:v>0.15828315193910905</c:v>
                </c:pt>
                <c:pt idx="16">
                  <c:v>0.16222517102328679</c:v>
                </c:pt>
                <c:pt idx="17">
                  <c:v>0.16448068174661271</c:v>
                </c:pt>
                <c:pt idx="18">
                  <c:v>0.16370169657891068</c:v>
                </c:pt>
                <c:pt idx="19">
                  <c:v>0.15948063835293635</c:v>
                </c:pt>
                <c:pt idx="20">
                  <c:v>0.15524382850543136</c:v>
                </c:pt>
                <c:pt idx="21">
                  <c:v>0.14693695885395477</c:v>
                </c:pt>
                <c:pt idx="22">
                  <c:v>0.14259933415286502</c:v>
                </c:pt>
                <c:pt idx="23">
                  <c:v>0.14097654714713481</c:v>
                </c:pt>
                <c:pt idx="24">
                  <c:v>0.13830761816109274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D8-47F9-9190-715C5627B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568216"/>
        <c:axId val="1476567232"/>
      </c:lineChart>
      <c:catAx>
        <c:axId val="147656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1476568872"/>
        <c:crosses val="autoZero"/>
        <c:auto val="1"/>
        <c:lblAlgn val="ctr"/>
        <c:lblOffset val="100"/>
        <c:noMultiLvlLbl val="0"/>
      </c:catAx>
      <c:valAx>
        <c:axId val="14765688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Homens Empregadores (em milhões)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1476562312"/>
        <c:crosses val="autoZero"/>
        <c:crossBetween val="between"/>
      </c:valAx>
      <c:valAx>
        <c:axId val="1476567232"/>
        <c:scaling>
          <c:orientation val="minMax"/>
          <c:max val="0.2"/>
          <c:min val="6.0000000000000012E-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Empregadores no total de Homens  DN (em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pt-BR"/>
          </a:p>
        </c:txPr>
        <c:crossAx val="1476568216"/>
        <c:crosses val="max"/>
        <c:crossBetween val="between"/>
      </c:valAx>
      <c:catAx>
        <c:axId val="1476568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6567232"/>
        <c:crosses val="autoZero"/>
        <c:auto val="1"/>
        <c:lblAlgn val="ctr"/>
        <c:lblOffset val="100"/>
        <c:noMultiLvlLbl val="0"/>
      </c:catAx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  <c:extLst/>
  </c:chart>
  <c:txPr>
    <a:bodyPr/>
    <a:lstStyle/>
    <a:p>
      <a:pPr>
        <a:defRPr sz="1400" b="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BRASIL- Proporção dos Conta Própria no total de DN (em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'H-M CP'!$B$2</c:f>
              <c:strCache>
                <c:ptCount val="1"/>
                <c:pt idx="0">
                  <c:v>Mulheres Conta Própria/DN</c:v>
                </c:pt>
              </c:strCache>
            </c:strRef>
          </c:tx>
          <c:spPr>
            <a:solidFill>
              <a:srgbClr val="FED0F9"/>
            </a:solidFill>
            <a:ln>
              <a:solidFill>
                <a:srgbClr val="F204E7"/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9B-47D2-A2AB-D022A6891D0D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9B-47D2-A2AB-D022A6891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'H-M CP'!$A$3:$A$27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'H-M CP'!$B$3:$B$27</c:f>
              <c:numCache>
                <c:formatCode>0%</c:formatCode>
                <c:ptCount val="25"/>
                <c:pt idx="0">
                  <c:v>0.86097009945831948</c:v>
                </c:pt>
                <c:pt idx="1">
                  <c:v>0.87046904326640728</c:v>
                </c:pt>
                <c:pt idx="2">
                  <c:v>0.87027842864000848</c:v>
                </c:pt>
                <c:pt idx="3">
                  <c:v>0.85396514831807202</c:v>
                </c:pt>
                <c:pt idx="4">
                  <c:v>0.85727181888106851</c:v>
                </c:pt>
                <c:pt idx="5">
                  <c:v>0.8558345677714112</c:v>
                </c:pt>
                <c:pt idx="6">
                  <c:v>0.85968777652376638</c:v>
                </c:pt>
                <c:pt idx="7">
                  <c:v>0.86239521956147025</c:v>
                </c:pt>
                <c:pt idx="8">
                  <c:v>0.85915990782619822</c:v>
                </c:pt>
                <c:pt idx="9">
                  <c:v>0.86192963659353039</c:v>
                </c:pt>
                <c:pt idx="10">
                  <c:v>0.86519534725795844</c:v>
                </c:pt>
                <c:pt idx="11">
                  <c:v>0.85652977290624732</c:v>
                </c:pt>
                <c:pt idx="12">
                  <c:v>0.85584654306230701</c:v>
                </c:pt>
                <c:pt idx="13">
                  <c:v>0.85301471044616728</c:v>
                </c:pt>
                <c:pt idx="14">
                  <c:v>0.86234338319331727</c:v>
                </c:pt>
                <c:pt idx="15">
                  <c:v>0.86089838558315379</c:v>
                </c:pt>
                <c:pt idx="16">
                  <c:v>0.86373896400763972</c:v>
                </c:pt>
                <c:pt idx="17">
                  <c:v>0.86713866943204898</c:v>
                </c:pt>
                <c:pt idx="18">
                  <c:v>0.86416983220653865</c:v>
                </c:pt>
                <c:pt idx="19">
                  <c:v>0.86728304253119137</c:v>
                </c:pt>
                <c:pt idx="20">
                  <c:v>0.87690700542295497</c:v>
                </c:pt>
                <c:pt idx="21">
                  <c:v>0.88355082054688472</c:v>
                </c:pt>
                <c:pt idx="22">
                  <c:v>0.88729244733046553</c:v>
                </c:pt>
                <c:pt idx="23">
                  <c:v>0.89176179286983637</c:v>
                </c:pt>
                <c:pt idx="24">
                  <c:v>0.88633562373352892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B-47D2-A2AB-D022A6891D0D}"/>
            </c:ext>
          </c:extLst>
        </c:ser>
        <c:ser>
          <c:idx val="1"/>
          <c:order val="1"/>
          <c:tx>
            <c:strRef>
              <c:f>'H-M CP'!$C$2</c:f>
              <c:strCache>
                <c:ptCount val="1"/>
                <c:pt idx="0">
                  <c:v>Homens Conta Própria/DN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6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9B-47D2-A2AB-D022A6891D0D}"/>
                </c:ext>
              </c:extLst>
            </c:dLbl>
            <c:dLbl>
              <c:idx val="24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9B-47D2-A2AB-D022A6891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'H-M CP'!$A$3:$A$27</c:f>
              <c:strCache>
                <c:ptCount val="25"/>
                <c:pt idx="0">
                  <c:v>2015_4</c:v>
                </c:pt>
                <c:pt idx="1">
                  <c:v>2016_1</c:v>
                </c:pt>
                <c:pt idx="2">
                  <c:v>2016_2</c:v>
                </c:pt>
                <c:pt idx="3">
                  <c:v>2016_3</c:v>
                </c:pt>
                <c:pt idx="4">
                  <c:v>2016_4</c:v>
                </c:pt>
                <c:pt idx="5">
                  <c:v>2017_1</c:v>
                </c:pt>
                <c:pt idx="6">
                  <c:v>2017_2</c:v>
                </c:pt>
                <c:pt idx="7">
                  <c:v>2017_3</c:v>
                </c:pt>
                <c:pt idx="8">
                  <c:v>2017_4</c:v>
                </c:pt>
                <c:pt idx="9">
                  <c:v>2018_1</c:v>
                </c:pt>
                <c:pt idx="10">
                  <c:v>2018_2</c:v>
                </c:pt>
                <c:pt idx="11">
                  <c:v>2018_3</c:v>
                </c:pt>
                <c:pt idx="12">
                  <c:v>2018_4</c:v>
                </c:pt>
                <c:pt idx="13">
                  <c:v>2019_1</c:v>
                </c:pt>
                <c:pt idx="14">
                  <c:v>2019_2</c:v>
                </c:pt>
                <c:pt idx="15">
                  <c:v>2019_3</c:v>
                </c:pt>
                <c:pt idx="16">
                  <c:v>2019_4</c:v>
                </c:pt>
                <c:pt idx="17">
                  <c:v>2020_1</c:v>
                </c:pt>
                <c:pt idx="18">
                  <c:v>2020_2</c:v>
                </c:pt>
                <c:pt idx="19">
                  <c:v>2020_3</c:v>
                </c:pt>
                <c:pt idx="20">
                  <c:v>2020_4</c:v>
                </c:pt>
                <c:pt idx="21">
                  <c:v>2021_1</c:v>
                </c:pt>
                <c:pt idx="22">
                  <c:v>2021_2</c:v>
                </c:pt>
                <c:pt idx="23">
                  <c:v>2021_3</c:v>
                </c:pt>
                <c:pt idx="24">
                  <c:v>2021_4</c:v>
                </c:pt>
              </c:strCache>
            </c:strRef>
          </c:cat>
          <c:val>
            <c:numRef>
              <c:f>'H-M CP'!$C$3:$C$27</c:f>
              <c:numCache>
                <c:formatCode>0%</c:formatCode>
                <c:ptCount val="25"/>
                <c:pt idx="0">
                  <c:v>0.84896660921140898</c:v>
                </c:pt>
                <c:pt idx="1">
                  <c:v>0.85753601422008041</c:v>
                </c:pt>
                <c:pt idx="2">
                  <c:v>0.8563370838206138</c:v>
                </c:pt>
                <c:pt idx="3">
                  <c:v>0.83726315762566861</c:v>
                </c:pt>
                <c:pt idx="4">
                  <c:v>0.835017365603265</c:v>
                </c:pt>
                <c:pt idx="5">
                  <c:v>0.8363675279043784</c:v>
                </c:pt>
                <c:pt idx="6">
                  <c:v>0.83487723650601631</c:v>
                </c:pt>
                <c:pt idx="7">
                  <c:v>0.83424694535920696</c:v>
                </c:pt>
                <c:pt idx="8">
                  <c:v>0.83063901584669164</c:v>
                </c:pt>
                <c:pt idx="9">
                  <c:v>0.82927588369655314</c:v>
                </c:pt>
                <c:pt idx="10">
                  <c:v>0.82827638081224531</c:v>
                </c:pt>
                <c:pt idx="11">
                  <c:v>0.83360985175677227</c:v>
                </c:pt>
                <c:pt idx="12">
                  <c:v>0.83211393538943224</c:v>
                </c:pt>
                <c:pt idx="13">
                  <c:v>0.83721361850917753</c:v>
                </c:pt>
                <c:pt idx="14">
                  <c:v>0.83844169845415784</c:v>
                </c:pt>
                <c:pt idx="15">
                  <c:v>0.84171684806089087</c:v>
                </c:pt>
                <c:pt idx="16">
                  <c:v>0.83777482897671307</c:v>
                </c:pt>
                <c:pt idx="17">
                  <c:v>0.83551931825338732</c:v>
                </c:pt>
                <c:pt idx="18">
                  <c:v>0.83629830342108924</c:v>
                </c:pt>
                <c:pt idx="19">
                  <c:v>0.84051936164706365</c:v>
                </c:pt>
                <c:pt idx="20">
                  <c:v>0.8447561714945685</c:v>
                </c:pt>
                <c:pt idx="21">
                  <c:v>0.85306304114604525</c:v>
                </c:pt>
                <c:pt idx="22">
                  <c:v>0.85740066584713492</c:v>
                </c:pt>
                <c:pt idx="23">
                  <c:v>0.85902345285286508</c:v>
                </c:pt>
                <c:pt idx="24">
                  <c:v>0.86169238183890728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B-47D2-A2AB-D022A6891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562248"/>
        <c:axId val="100564872"/>
      </c:barChart>
      <c:catAx>
        <c:axId val="10056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0564872"/>
        <c:crosses val="autoZero"/>
        <c:auto val="1"/>
        <c:lblAlgn val="ctr"/>
        <c:lblOffset val="100"/>
        <c:noMultiLvlLbl val="0"/>
      </c:catAx>
      <c:valAx>
        <c:axId val="100564872"/>
        <c:scaling>
          <c:orientation val="minMax"/>
          <c:min val="0.8"/>
        </c:scaling>
        <c:delete val="1"/>
        <c:axPos val="l"/>
        <c:numFmt formatCode="0%" sourceLinked="1"/>
        <c:majorTickMark val="none"/>
        <c:minorTickMark val="none"/>
        <c:tickLblPos val="nextTo"/>
        <c:crossAx val="10056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BRASIL-Mulheres EMPREGADORAS por faixa de EMPREGADOS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'M-Empregos'!$S$6</c:f>
              <c:strCache>
                <c:ptCount val="1"/>
                <c:pt idx="0">
                  <c:v>1 a 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'M-Empregos'!$S$7:$S$28</c:f>
              <c:numCache>
                <c:formatCode>0%</c:formatCode>
                <c:ptCount val="22"/>
                <c:pt idx="0">
                  <c:v>0.69435218093525797</c:v>
                </c:pt>
                <c:pt idx="1">
                  <c:v>0.71640533977083609</c:v>
                </c:pt>
                <c:pt idx="2">
                  <c:v>0.72889893763845492</c:v>
                </c:pt>
                <c:pt idx="3">
                  <c:v>0.74999245601137676</c:v>
                </c:pt>
                <c:pt idx="4">
                  <c:v>0.72604546625467137</c:v>
                </c:pt>
                <c:pt idx="5">
                  <c:v>0.74737817409965446</c:v>
                </c:pt>
                <c:pt idx="6">
                  <c:v>0.73410926734876503</c:v>
                </c:pt>
                <c:pt idx="7">
                  <c:v>0.7336325070142945</c:v>
                </c:pt>
                <c:pt idx="8">
                  <c:v>0.74217494521009719</c:v>
                </c:pt>
                <c:pt idx="9">
                  <c:v>0.74166220092211099</c:v>
                </c:pt>
                <c:pt idx="10">
                  <c:v>0.75303712082501417</c:v>
                </c:pt>
                <c:pt idx="11">
                  <c:v>0.74534442887633301</c:v>
                </c:pt>
                <c:pt idx="12">
                  <c:v>0.74878979838191984</c:v>
                </c:pt>
                <c:pt idx="13">
                  <c:v>0.74366377448542154</c:v>
                </c:pt>
                <c:pt idx="14">
                  <c:v>0.73721787781934323</c:v>
                </c:pt>
                <c:pt idx="15">
                  <c:v>0.75108836751175923</c:v>
                </c:pt>
                <c:pt idx="16">
                  <c:v>0.75322516724038113</c:v>
                </c:pt>
                <c:pt idx="17">
                  <c:v>0.74506043394551069</c:v>
                </c:pt>
                <c:pt idx="18">
                  <c:v>0.71693608933440833</c:v>
                </c:pt>
                <c:pt idx="19">
                  <c:v>0.74344773885661752</c:v>
                </c:pt>
                <c:pt idx="20">
                  <c:v>0.73966645466380787</c:v>
                </c:pt>
                <c:pt idx="21">
                  <c:v>0.7375085580488171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3-4646-9569-BD6BA66E570F}"/>
            </c:ext>
          </c:extLst>
        </c:ser>
        <c:ser>
          <c:idx val="1"/>
          <c:order val="1"/>
          <c:tx>
            <c:strRef>
              <c:f>'M-Empregos'!$T$6</c:f>
              <c:strCache>
                <c:ptCount val="1"/>
                <c:pt idx="0">
                  <c:v>6 a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F43-4646-9569-BD6BA66E570F}"/>
                </c:ext>
              </c:extLst>
            </c:dLbl>
            <c:dLbl>
              <c:idx val="21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F43-4646-9569-BD6BA66E5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'M-Empregos'!$T$7:$T$28</c:f>
              <c:numCache>
                <c:formatCode>0%</c:formatCode>
                <c:ptCount val="22"/>
                <c:pt idx="0">
                  <c:v>0.16273406138165797</c:v>
                </c:pt>
                <c:pt idx="1">
                  <c:v>0.14980197688434366</c:v>
                </c:pt>
                <c:pt idx="2">
                  <c:v>0.13379196663464318</c:v>
                </c:pt>
                <c:pt idx="3">
                  <c:v>0.12065666398726355</c:v>
                </c:pt>
                <c:pt idx="4">
                  <c:v>0.14788505523620521</c:v>
                </c:pt>
                <c:pt idx="5">
                  <c:v>0.13193347679480313</c:v>
                </c:pt>
                <c:pt idx="6">
                  <c:v>0.13560022296064436</c:v>
                </c:pt>
                <c:pt idx="7">
                  <c:v>0.14192442643928926</c:v>
                </c:pt>
                <c:pt idx="8">
                  <c:v>0.13619293597407836</c:v>
                </c:pt>
                <c:pt idx="9">
                  <c:v>0.12513953598843444</c:v>
                </c:pt>
                <c:pt idx="10">
                  <c:v>0.12182787315083252</c:v>
                </c:pt>
                <c:pt idx="11">
                  <c:v>0.12429789245758427</c:v>
                </c:pt>
                <c:pt idx="12">
                  <c:v>0.12702004679601336</c:v>
                </c:pt>
                <c:pt idx="13">
                  <c:v>0.12287967352257206</c:v>
                </c:pt>
                <c:pt idx="14">
                  <c:v>0.12224622813594649</c:v>
                </c:pt>
                <c:pt idx="15">
                  <c:v>0.11151475348964032</c:v>
                </c:pt>
                <c:pt idx="16">
                  <c:v>0.11687613328240376</c:v>
                </c:pt>
                <c:pt idx="17">
                  <c:v>0.11232570956509558</c:v>
                </c:pt>
                <c:pt idx="18">
                  <c:v>0.14507533049897689</c:v>
                </c:pt>
                <c:pt idx="19">
                  <c:v>0.12817966991902888</c:v>
                </c:pt>
                <c:pt idx="20">
                  <c:v>0.15009441782171404</c:v>
                </c:pt>
                <c:pt idx="21">
                  <c:v>0.13727340192303247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3-4646-9569-BD6BA66E570F}"/>
            </c:ext>
          </c:extLst>
        </c:ser>
        <c:ser>
          <c:idx val="2"/>
          <c:order val="2"/>
          <c:tx>
            <c:strRef>
              <c:f>'M-Empregos'!$U$6</c:f>
              <c:strCache>
                <c:ptCount val="1"/>
                <c:pt idx="0">
                  <c:v>11 a 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'M-Empregos'!$U$7:$U$28</c:f>
              <c:numCache>
                <c:formatCode>0%</c:formatCode>
                <c:ptCount val="22"/>
                <c:pt idx="0">
                  <c:v>0.11869075530440518</c:v>
                </c:pt>
                <c:pt idx="1">
                  <c:v>0.11035155290531941</c:v>
                </c:pt>
                <c:pt idx="2">
                  <c:v>0.10963241463264239</c:v>
                </c:pt>
                <c:pt idx="3">
                  <c:v>0.10552412906631305</c:v>
                </c:pt>
                <c:pt idx="4">
                  <c:v>0.10614843505886347</c:v>
                </c:pt>
                <c:pt idx="5">
                  <c:v>9.6844952456754951E-2</c:v>
                </c:pt>
                <c:pt idx="6">
                  <c:v>0.10540950891061582</c:v>
                </c:pt>
                <c:pt idx="7">
                  <c:v>9.8119398896214932E-2</c:v>
                </c:pt>
                <c:pt idx="8">
                  <c:v>9.7872332466416842E-2</c:v>
                </c:pt>
                <c:pt idx="9">
                  <c:v>0.11188776175766002</c:v>
                </c:pt>
                <c:pt idx="10">
                  <c:v>9.8099466180184253E-2</c:v>
                </c:pt>
                <c:pt idx="11">
                  <c:v>0.10296320105298352</c:v>
                </c:pt>
                <c:pt idx="12">
                  <c:v>0.10447470502574019</c:v>
                </c:pt>
                <c:pt idx="13">
                  <c:v>0.10537082149223695</c:v>
                </c:pt>
                <c:pt idx="14">
                  <c:v>0.10088102941813493</c:v>
                </c:pt>
                <c:pt idx="15">
                  <c:v>0.10820479027976393</c:v>
                </c:pt>
                <c:pt idx="16">
                  <c:v>0.10007765259883428</c:v>
                </c:pt>
                <c:pt idx="17">
                  <c:v>0.11355974049628507</c:v>
                </c:pt>
                <c:pt idx="18">
                  <c:v>0.10629200575389726</c:v>
                </c:pt>
                <c:pt idx="19">
                  <c:v>9.9068277916491698E-2</c:v>
                </c:pt>
                <c:pt idx="20">
                  <c:v>9.572133979994478E-2</c:v>
                </c:pt>
                <c:pt idx="21">
                  <c:v>0.10780503830467408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3-4646-9569-BD6BA66E570F}"/>
            </c:ext>
          </c:extLst>
        </c:ser>
        <c:ser>
          <c:idx val="3"/>
          <c:order val="3"/>
          <c:tx>
            <c:strRef>
              <c:f>'M-Empregos'!$V$6</c:f>
              <c:strCache>
                <c:ptCount val="1"/>
                <c:pt idx="0">
                  <c:v>51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'M-Empregos'!$A$7:$A$28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'M-Empregos'!$V$7:$V$28</c:f>
              <c:numCache>
                <c:formatCode>0%</c:formatCode>
                <c:ptCount val="22"/>
                <c:pt idx="0">
                  <c:v>2.4223002378678946E-2</c:v>
                </c:pt>
                <c:pt idx="1">
                  <c:v>2.3441130439500808E-2</c:v>
                </c:pt>
                <c:pt idx="2">
                  <c:v>2.7676681094259484E-2</c:v>
                </c:pt>
                <c:pt idx="3">
                  <c:v>2.3826750935046652E-2</c:v>
                </c:pt>
                <c:pt idx="4">
                  <c:v>1.9921043450259822E-2</c:v>
                </c:pt>
                <c:pt idx="5">
                  <c:v>2.3843396648787533E-2</c:v>
                </c:pt>
                <c:pt idx="6">
                  <c:v>2.4881000779974911E-2</c:v>
                </c:pt>
                <c:pt idx="7">
                  <c:v>2.6323667650201416E-2</c:v>
                </c:pt>
                <c:pt idx="8">
                  <c:v>2.3759786349407588E-2</c:v>
                </c:pt>
                <c:pt idx="9">
                  <c:v>2.1310501331794553E-2</c:v>
                </c:pt>
                <c:pt idx="10">
                  <c:v>2.703553984396901E-2</c:v>
                </c:pt>
                <c:pt idx="11">
                  <c:v>2.7394477613099263E-2</c:v>
                </c:pt>
                <c:pt idx="12">
                  <c:v>1.9715449796326518E-2</c:v>
                </c:pt>
                <c:pt idx="13">
                  <c:v>2.8085730499769587E-2</c:v>
                </c:pt>
                <c:pt idx="14">
                  <c:v>3.9654864626575317E-2</c:v>
                </c:pt>
                <c:pt idx="15">
                  <c:v>2.9192088718836596E-2</c:v>
                </c:pt>
                <c:pt idx="16">
                  <c:v>2.9821046878380851E-2</c:v>
                </c:pt>
                <c:pt idx="17">
                  <c:v>2.9054115993108708E-2</c:v>
                </c:pt>
                <c:pt idx="18">
                  <c:v>3.1696574412717692E-2</c:v>
                </c:pt>
                <c:pt idx="19">
                  <c:v>2.9304313307862009E-2</c:v>
                </c:pt>
                <c:pt idx="20">
                  <c:v>1.451778771453339E-2</c:v>
                </c:pt>
                <c:pt idx="21">
                  <c:v>1.7413001723476335E-2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43-4646-9569-BD6BA66E5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496848"/>
        <c:axId val="634498160"/>
      </c:barChart>
      <c:catAx>
        <c:axId val="6344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34498160"/>
        <c:crosses val="autoZero"/>
        <c:auto val="1"/>
        <c:lblAlgn val="ctr"/>
        <c:lblOffset val="100"/>
        <c:noMultiLvlLbl val="0"/>
      </c:catAx>
      <c:valAx>
        <c:axId val="6344981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344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 b="0"/>
            </a:pPr>
            <a:r>
              <a:rPr lang="pt-BR" sz="1800" b="0" dirty="0"/>
              <a:t>BRASIL-Homens EMPREGADORES por faixa de EMPREGADOS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'H-Empregos'!$S$5</c:f>
              <c:strCache>
                <c:ptCount val="1"/>
                <c:pt idx="0">
                  <c:v>1 a 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BD9-4033-ADF3-5BE8337A2921}"/>
                </c:ext>
              </c:extLst>
            </c:dLbl>
            <c:dLbl>
              <c:idx val="21"/>
              <c:spPr>
                <a:solidFill>
                  <a:srgbClr val="FFFF00"/>
                </a:solidFill>
                <a:ln>
                  <a:solidFill>
                    <a:srgbClr val="C00000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BD9-4033-ADF3-5BE8337A2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'H-Empregos'!$S$6:$S$27</c:f>
              <c:numCache>
                <c:formatCode>0%</c:formatCode>
                <c:ptCount val="22"/>
                <c:pt idx="0">
                  <c:v>0.69995138151667502</c:v>
                </c:pt>
                <c:pt idx="1">
                  <c:v>0.70431703136314272</c:v>
                </c:pt>
                <c:pt idx="2">
                  <c:v>0.70591661754519774</c:v>
                </c:pt>
                <c:pt idx="3">
                  <c:v>0.71368803201660702</c:v>
                </c:pt>
                <c:pt idx="4">
                  <c:v>0.71155624543470442</c:v>
                </c:pt>
                <c:pt idx="5">
                  <c:v>0.72140175882965007</c:v>
                </c:pt>
                <c:pt idx="6">
                  <c:v>0.72558508278870226</c:v>
                </c:pt>
                <c:pt idx="7">
                  <c:v>0.72453334857319251</c:v>
                </c:pt>
                <c:pt idx="8">
                  <c:v>0.72860785692209229</c:v>
                </c:pt>
                <c:pt idx="9">
                  <c:v>0.73076295049351181</c:v>
                </c:pt>
                <c:pt idx="10">
                  <c:v>0.72397269679841381</c:v>
                </c:pt>
                <c:pt idx="11">
                  <c:v>0.72598795194910992</c:v>
                </c:pt>
                <c:pt idx="12">
                  <c:v>0.71428573906605863</c:v>
                </c:pt>
                <c:pt idx="13">
                  <c:v>0.71685720865497005</c:v>
                </c:pt>
                <c:pt idx="14">
                  <c:v>0.70664596668686641</c:v>
                </c:pt>
                <c:pt idx="15">
                  <c:v>0.72171583547082041</c:v>
                </c:pt>
                <c:pt idx="16">
                  <c:v>0.70202579500797502</c:v>
                </c:pt>
                <c:pt idx="17">
                  <c:v>0.7039745688652892</c:v>
                </c:pt>
                <c:pt idx="18">
                  <c:v>0.70194490906379758</c:v>
                </c:pt>
                <c:pt idx="19">
                  <c:v>0.71167573091395886</c:v>
                </c:pt>
                <c:pt idx="20">
                  <c:v>0.72293077294640973</c:v>
                </c:pt>
                <c:pt idx="21">
                  <c:v>0.73802812886086522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9-4033-ADF3-5BE8337A2921}"/>
            </c:ext>
          </c:extLst>
        </c:ser>
        <c:ser>
          <c:idx val="1"/>
          <c:order val="1"/>
          <c:tx>
            <c:strRef>
              <c:f>'H-Empregos'!$T$5</c:f>
              <c:strCache>
                <c:ptCount val="1"/>
                <c:pt idx="0">
                  <c:v>6 a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'H-Empregos'!$T$6:$T$27</c:f>
              <c:numCache>
                <c:formatCode>0%</c:formatCode>
                <c:ptCount val="22"/>
                <c:pt idx="0">
                  <c:v>0.13816949741084122</c:v>
                </c:pt>
                <c:pt idx="1">
                  <c:v>0.14400089879599029</c:v>
                </c:pt>
                <c:pt idx="2">
                  <c:v>0.14095986069029545</c:v>
                </c:pt>
                <c:pt idx="3">
                  <c:v>0.13781278056553029</c:v>
                </c:pt>
                <c:pt idx="4">
                  <c:v>0.14040335870415852</c:v>
                </c:pt>
                <c:pt idx="5">
                  <c:v>0.13316634122650217</c:v>
                </c:pt>
                <c:pt idx="6">
                  <c:v>0.13755120239639224</c:v>
                </c:pt>
                <c:pt idx="7">
                  <c:v>0.13691876459053659</c:v>
                </c:pt>
                <c:pt idx="8">
                  <c:v>0.12850621632928089</c:v>
                </c:pt>
                <c:pt idx="9">
                  <c:v>0.13138049017135492</c:v>
                </c:pt>
                <c:pt idx="10">
                  <c:v>0.13033624117813844</c:v>
                </c:pt>
                <c:pt idx="11">
                  <c:v>0.13191996567693048</c:v>
                </c:pt>
                <c:pt idx="12">
                  <c:v>0.1322739578506224</c:v>
                </c:pt>
                <c:pt idx="13">
                  <c:v>0.127821484626884</c:v>
                </c:pt>
                <c:pt idx="14">
                  <c:v>0.137984810639497</c:v>
                </c:pt>
                <c:pt idx="15">
                  <c:v>0.12548351580136327</c:v>
                </c:pt>
                <c:pt idx="16">
                  <c:v>0.13189742629731671</c:v>
                </c:pt>
                <c:pt idx="17">
                  <c:v>0.12943796701973745</c:v>
                </c:pt>
                <c:pt idx="18">
                  <c:v>0.12804326795775495</c:v>
                </c:pt>
                <c:pt idx="19">
                  <c:v>0.13034837712058961</c:v>
                </c:pt>
                <c:pt idx="20">
                  <c:v>0.13369750499163408</c:v>
                </c:pt>
                <c:pt idx="21">
                  <c:v>0.12975543437604042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9-4033-ADF3-5BE8337A2921}"/>
            </c:ext>
          </c:extLst>
        </c:ser>
        <c:ser>
          <c:idx val="2"/>
          <c:order val="2"/>
          <c:tx>
            <c:strRef>
              <c:f>'H-Empregos'!$U$5</c:f>
              <c:strCache>
                <c:ptCount val="1"/>
                <c:pt idx="0">
                  <c:v>11 a 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'H-Empregos'!$U$6:$U$27</c:f>
              <c:numCache>
                <c:formatCode>0%</c:formatCode>
                <c:ptCount val="22"/>
                <c:pt idx="0">
                  <c:v>0.12597694613484595</c:v>
                </c:pt>
                <c:pt idx="1">
                  <c:v>0.11563273692498299</c:v>
                </c:pt>
                <c:pt idx="2">
                  <c:v>0.11900465533951979</c:v>
                </c:pt>
                <c:pt idx="3">
                  <c:v>0.11735826552205925</c:v>
                </c:pt>
                <c:pt idx="4">
                  <c:v>0.11408023114836206</c:v>
                </c:pt>
                <c:pt idx="5">
                  <c:v>0.1133784621576451</c:v>
                </c:pt>
                <c:pt idx="6">
                  <c:v>0.10839569552910903</c:v>
                </c:pt>
                <c:pt idx="7">
                  <c:v>0.1066549036654153</c:v>
                </c:pt>
                <c:pt idx="8">
                  <c:v>0.11249505003715765</c:v>
                </c:pt>
                <c:pt idx="9">
                  <c:v>0.11060146175848493</c:v>
                </c:pt>
                <c:pt idx="10">
                  <c:v>0.10955519003687655</c:v>
                </c:pt>
                <c:pt idx="11">
                  <c:v>0.10400899227395914</c:v>
                </c:pt>
                <c:pt idx="12">
                  <c:v>0.11559377239499866</c:v>
                </c:pt>
                <c:pt idx="13">
                  <c:v>0.11128286550460031</c:v>
                </c:pt>
                <c:pt idx="14">
                  <c:v>0.11040201356554043</c:v>
                </c:pt>
                <c:pt idx="15">
                  <c:v>0.10961064057674479</c:v>
                </c:pt>
                <c:pt idx="16">
                  <c:v>0.12132829997785063</c:v>
                </c:pt>
                <c:pt idx="17">
                  <c:v>0.12297412187577485</c:v>
                </c:pt>
                <c:pt idx="18">
                  <c:v>0.13255499544863591</c:v>
                </c:pt>
                <c:pt idx="19">
                  <c:v>0.13030344627555748</c:v>
                </c:pt>
                <c:pt idx="20">
                  <c:v>0.11716433979266085</c:v>
                </c:pt>
                <c:pt idx="21">
                  <c:v>0.1077957784858347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D9-4033-ADF3-5BE8337A2921}"/>
            </c:ext>
          </c:extLst>
        </c:ser>
        <c:ser>
          <c:idx val="3"/>
          <c:order val="3"/>
          <c:tx>
            <c:strRef>
              <c:f>'H-Empregos'!$V$5</c:f>
              <c:strCache>
                <c:ptCount val="1"/>
                <c:pt idx="0">
                  <c:v>51 ou 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'H-Empregos'!$A$6:$A$27</c:f>
              <c:strCache>
                <c:ptCount val="22"/>
                <c:pt idx="0">
                  <c:v>2016_3</c:v>
                </c:pt>
                <c:pt idx="1">
                  <c:v>2016_4</c:v>
                </c:pt>
                <c:pt idx="2">
                  <c:v>2017_1</c:v>
                </c:pt>
                <c:pt idx="3">
                  <c:v>2017_2</c:v>
                </c:pt>
                <c:pt idx="4">
                  <c:v>2017_3</c:v>
                </c:pt>
                <c:pt idx="5">
                  <c:v>2017_4</c:v>
                </c:pt>
                <c:pt idx="6">
                  <c:v>2018_1</c:v>
                </c:pt>
                <c:pt idx="7">
                  <c:v>2018_2</c:v>
                </c:pt>
                <c:pt idx="8">
                  <c:v>2018_3</c:v>
                </c:pt>
                <c:pt idx="9">
                  <c:v>2018_4</c:v>
                </c:pt>
                <c:pt idx="10">
                  <c:v>2019_1</c:v>
                </c:pt>
                <c:pt idx="11">
                  <c:v>2019_2</c:v>
                </c:pt>
                <c:pt idx="12">
                  <c:v>2019_3</c:v>
                </c:pt>
                <c:pt idx="13">
                  <c:v>2019_4</c:v>
                </c:pt>
                <c:pt idx="14">
                  <c:v>2020_1</c:v>
                </c:pt>
                <c:pt idx="15">
                  <c:v>2020_2</c:v>
                </c:pt>
                <c:pt idx="16">
                  <c:v>2020_3</c:v>
                </c:pt>
                <c:pt idx="17">
                  <c:v>2020_4</c:v>
                </c:pt>
                <c:pt idx="18">
                  <c:v>2021_1</c:v>
                </c:pt>
                <c:pt idx="19">
                  <c:v>2021_2</c:v>
                </c:pt>
                <c:pt idx="20">
                  <c:v>2021_3</c:v>
                </c:pt>
                <c:pt idx="21">
                  <c:v>2021_4</c:v>
                </c:pt>
              </c:strCache>
            </c:strRef>
          </c:cat>
          <c:val>
            <c:numRef>
              <c:f>'H-Empregos'!$V$6:$V$27</c:f>
              <c:numCache>
                <c:formatCode>0%</c:formatCode>
                <c:ptCount val="22"/>
                <c:pt idx="0">
                  <c:v>3.5902174937637789E-2</c:v>
                </c:pt>
                <c:pt idx="1">
                  <c:v>3.6049332915883858E-2</c:v>
                </c:pt>
                <c:pt idx="2">
                  <c:v>3.4118866424986842E-2</c:v>
                </c:pt>
                <c:pt idx="3">
                  <c:v>3.1140921895803569E-2</c:v>
                </c:pt>
                <c:pt idx="4">
                  <c:v>3.3960164712775E-2</c:v>
                </c:pt>
                <c:pt idx="5">
                  <c:v>3.2053437786202711E-2</c:v>
                </c:pt>
                <c:pt idx="6">
                  <c:v>2.8468019285796575E-2</c:v>
                </c:pt>
                <c:pt idx="7">
                  <c:v>3.189298317085567E-2</c:v>
                </c:pt>
                <c:pt idx="8">
                  <c:v>3.0390876711469096E-2</c:v>
                </c:pt>
                <c:pt idx="9">
                  <c:v>2.725509757664827E-2</c:v>
                </c:pt>
                <c:pt idx="10">
                  <c:v>3.6135871986571165E-2</c:v>
                </c:pt>
                <c:pt idx="11">
                  <c:v>3.8083090100000515E-2</c:v>
                </c:pt>
                <c:pt idx="12">
                  <c:v>3.7846530688320251E-2</c:v>
                </c:pt>
                <c:pt idx="13">
                  <c:v>4.4038441213545623E-2</c:v>
                </c:pt>
                <c:pt idx="14">
                  <c:v>4.4967209108096116E-2</c:v>
                </c:pt>
                <c:pt idx="15">
                  <c:v>4.3190008151071477E-2</c:v>
                </c:pt>
                <c:pt idx="16">
                  <c:v>4.4748478716857568E-2</c:v>
                </c:pt>
                <c:pt idx="17">
                  <c:v>4.3613342239198459E-2</c:v>
                </c:pt>
                <c:pt idx="18">
                  <c:v>3.7456827529811505E-2</c:v>
                </c:pt>
                <c:pt idx="19">
                  <c:v>2.7672445689894007E-2</c:v>
                </c:pt>
                <c:pt idx="20">
                  <c:v>2.6207382269295327E-2</c:v>
                </c:pt>
                <c:pt idx="21">
                  <c:v>2.4420658277259616E-2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9-4033-ADF3-5BE8337A2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4496848"/>
        <c:axId val="634498160"/>
      </c:barChart>
      <c:catAx>
        <c:axId val="6344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100"/>
            </a:pPr>
            <a:endParaRPr lang="pt-BR"/>
          </a:p>
        </c:txPr>
        <c:crossAx val="634498160"/>
        <c:crosses val="autoZero"/>
        <c:auto val="1"/>
        <c:lblAlgn val="ctr"/>
        <c:lblOffset val="100"/>
        <c:noMultiLvlLbl val="0"/>
      </c:catAx>
      <c:valAx>
        <c:axId val="63449816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34496848"/>
        <c:crosses val="autoZero"/>
        <c:crossBetween val="between"/>
      </c:valAx>
    </c:plotArea>
    <c:legend>
      <c:legendPos val="r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'UF-M%'!$A$4:$A$30</cx:f>
        <cx:nf>'UF-M%'!$A$3</cx:nf>
        <cx:lvl ptCount="27" name="Rótulos de Linha">
          <cx:pt idx="0">RJ</cx:pt>
          <cx:pt idx="1">DF</cx:pt>
          <cx:pt idx="2">SE</cx:pt>
          <cx:pt idx="3">MS</cx:pt>
          <cx:pt idx="4">SP</cx:pt>
          <cx:pt idx="5">CE</cx:pt>
          <cx:pt idx="6">PI</cx:pt>
          <cx:pt idx="7">RN</cx:pt>
          <cx:pt idx="8">AL</cx:pt>
          <cx:pt idx="9">GO</cx:pt>
          <cx:pt idx="10">RS</cx:pt>
          <cx:pt idx="11">MA</cx:pt>
          <cx:pt idx="12">SC</cx:pt>
          <cx:pt idx="13">PB</cx:pt>
          <cx:pt idx="14">ES</cx:pt>
          <cx:pt idx="15">PE</cx:pt>
          <cx:pt idx="16">BA</cx:pt>
          <cx:pt idx="17">PR</cx:pt>
          <cx:pt idx="18">PA</cx:pt>
          <cx:pt idx="19">AP</cx:pt>
          <cx:pt idx="20">MG</cx:pt>
          <cx:pt idx="21">RR</cx:pt>
          <cx:pt idx="22">AM</cx:pt>
          <cx:pt idx="23">MT</cx:pt>
          <cx:pt idx="24">RO</cx:pt>
          <cx:pt idx="25">TO</cx:pt>
          <cx:pt idx="26">AC</cx:pt>
        </cx:lvl>
      </cx:strDim>
      <cx:numDim type="colorVal">
        <cx:f>'UF-M%'!$F$4:$F$30</cx:f>
        <cx:lvl ptCount="27" formatCode="0%">
          <cx:pt idx="0">0.38172618820603943</cx:pt>
          <cx:pt idx="1">0.36994977642799964</cx:pt>
          <cx:pt idx="2">0.36866006301706156</cx:pt>
          <cx:pt idx="3">0.36441898663069228</cx:pt>
          <cx:pt idx="4">0.36299579605239268</cx:pt>
          <cx:pt idx="5">0.360860722446396</cx:pt>
          <cx:pt idx="6">0.35935959584685756</cx:pt>
          <cx:pt idx="7">0.35454440968996809</cx:pt>
          <cx:pt idx="8">0.35008815444787478</cx:pt>
          <cx:pt idx="9">0.34804934298950602</cx:pt>
          <cx:pt idx="10">0.34798570408733276</cx:pt>
          <cx:pt idx="11">0.34469325536395218</cx:pt>
          <cx:pt idx="12">0.34419054497397256</cx:pt>
          <cx:pt idx="13">0.34246984757695059</cx:pt>
          <cx:pt idx="14">0.336188781428018</cx:pt>
          <cx:pt idx="15">0.33363036070295904</cx:pt>
          <cx:pt idx="16">0.3229906934223386</cx:pt>
          <cx:pt idx="17">0.31460429097031939</cx:pt>
          <cx:pt idx="18">0.31273412454375943</cx:pt>
          <cx:pt idx="19">0.30968974068229688</cx:pt>
          <cx:pt idx="20">0.3051680349475257</cx:pt>
          <cx:pt idx="21">0.30228955176709305</cx:pt>
          <cx:pt idx="22">0.29911039144258839</cx:pt>
          <cx:pt idx="23">0.27535760550449784</cx:pt>
          <cx:pt idx="24">0.27213317880479837</cx:pt>
          <cx:pt idx="25">0.26542392140087967</cx:pt>
          <cx:pt idx="26">0.24495092241395286</cx:pt>
        </cx:lvl>
      </cx:numDim>
    </cx:data>
  </cx:chartData>
  <cx:chart>
    <cx:plotArea>
      <cx:plotAreaRegion>
        <cx:series layoutId="regionMap" uniqueId="{201CF0FC-85C0-4150-A0B9-750E775C838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ysClr val="windowText" lastClr="000000"/>
                    </a:solidFill>
                  </a:defRPr>
                </a:pPr>
                <a:endParaRPr lang="pt-BR" sz="1400" b="0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34%</a:t>
                  </a:r>
                </a:p>
              </cx:txP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31%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ysClr val="windowText" lastClr="000000"/>
                      </a:solidFill>
                      <a:latin typeface="Calibri" panose="020F0502020204030204"/>
                    </a:rPr>
                    <a:t>24%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1HzZctw41uarOHw9VGEH2NH1RxSZi5SLMrXZlm8YKknFnSDBnW/zx1z33bxBvdgcMq2ylKX2tD2e
iJEvaALnACTw8exI/fO++8d98nhn3nVpkpX/uO9+fR9UVf6PX34p74PH9K48ScN7o0v9R3Vyr9Nf
9B9/hPePvzyYuzbM/F8IwuyX++DOVI/d+//6J8zmP+qNvr+rQp1d1I+mv3ws66Qqv0F7lfTu7iEN
s1lYVia8r/Cv76/27989ZlVY9dd9/vjr+xf09+9+OZ7lb098l8BLVfUDjLUIPeGU2sJW0sYcURu/
f5fozH+iM3EiiFJCYUQRkZSxp4ef36UwwdWf/1O/29/ViX7qf+2lple6e3gwj2UJ65n+fzn2xSIO
a7zXdVaN2+bDDv763jF3ZZi8fxeW2j1QXD0uwbmc1vzLyx3/r38edcAuHPU8A+V4y/5PpL9hcnn1
reV/JyYUnQAQnNgKITaB8hITjk8IFjZFVNkMMWLLp4cfMLkM9bulucseHt896HdXNWzav/9eXofm
lSmOEBpX/KYQWn1rF74TIUJObKQAHkw4JgQBAC+Ehp5gW0gQJrjKvwvNuLsAzuouewzNDwjO8fhj
aGCpbwma2eInQoP5ibQJxogxijEnFBTWC2zkibKl5EhxxoBRqaeHH4TnoGgr/W7x+PBo7n5Adv4+
wxE+43rfEj5X86ctek23f6foYHRiY8RtWwICXGJiv8SHyhOgKltRKZhg6m8G59H4Yf74rTd6XaVd
PQ08QmNc3VtC4/L8W2v/TjT4iYLdBt+FMMTB5vAj8085mBrEGZISAxZU8qeHv2ZqzjV4P08Mr30r
ryPz0th8meQIpXHVbwml7c90CAg6YRwzGzFECJh+UFnPVRpnJwILjG2qmBRckCOQtnegzpbgupZg
dn7QIXhtjiOIxiW/JYhcEPx/7xd9pyDRE6koxbbNEXjKEjTYS4yoOuFK2QhzPFqfyc8+PPwgSC5E
Hn/+97de6HXZeRp3hMW4treExf7sW0v/Tiz4CagsLG2phFAEE3VkYhgBrYdtBh6ApIISBUrvORb7
8K7+819Pff+5Hnsad4TFuLa3hMVvm28t/TuxsE+EIBDNSA6eMGgwQo/kAtw1yrFAikhBhcSA1XMs
fkvufH1XPnX+52D8NfAIjXF1bwmN5e5ba/9ONDBE8zaoJ8Q5hPyEqiM0mH1CuKIKYhtwwQiXR87x
Uod//vcPgPE07giLcW1vCYtLSDX8LIsBOogwwmxbETAcShwLhkAngksGkQwmSIALdhzka3MXpnff
eqHXLcbl08AjMMbFvSUwtr99a+3fKRjkBPwrAAMUlCScgI1+qaYYO6EICakIp1hSwOzp4Qfzvb2D
fEsAubCn7v9cUT0beoTIuMK3hMiV+63Vfy8i8gSCRMUQFgwrxo8BAX8K+gniRGBC0bF4XN1l1d07
9666M2H2A1JyPP4ImnGpbwmavfMToZEnGDYcLAQB006oTcRLYaHsREH2C9lcIgoZsqdHH0RlD6Ly
579+/wFMvo48QmNc3VtCY371tCWvqYnvFRQEqgmcK0QJk2jc8ZdosIlOiBKQUbFBfZGnhx/wmJf5
n/8yIYSI4zf/AwrsbxMcoTOu9i2hs/+ZcaE6gTQXJOvHnKSElD59CQ6Iio2ZoMBjEyUxOnJ/948m
u0t/r+9/AJfnY48gGZf4liBxwBL+LMfLwpC8l8RGEJWgKVfyPJcyxumQDYOARQpIqUBw+PTkg7Q4
d0H4A6rry7AjGMZlvSUY9uAi/jQYCD9ho92GrJYNYbrAxxYeYhGw+5DDByAEZCGPRWN0uX4kZTKa
kWngERrj6t4UGj9VKAAMmwoECUaoiyiIx18qKqZOmC2FUqDCwBmbrMzzOB029QexGIcdI/HG5OK3
n1iRH2u/4PEi+DcaDLDZ/Mi9gvIveF+gwCBQEVBDOXZ9f0vv8h/B4mncERjj4t6SWGyXP1FJYRvs
sxIQhYy5KTWWP55bC0ZPbMoFsFAKWgzZR6cjthB7lO+WUEcMy2+91euR+svRR7CMy3xLsPy2/dYG
fKfPC/V1KISM4brNbSwkO9JWkDyB4zhgNKD2LjB4WPjp4QcrDp/6oAGap97X3PDXMfk68giPcX1v
CY/t9bcW/514QNFdQH0KjjsICEI4V8cqS5wgmxKIPRDGX+ToufV4Vl361lu9DsmLwUeojKt8S6hc
Q0b0p3lYUGonCsExFKkg04jkcYoRbDqFqi/UpSBcPyi356Bcw+E1OGaW/YCUPBt6BMi4wLcEyOXP
BESdSIEVqC2mDpIAofhzcyLAnCDgUPZ48OHvxXadPfz5v7IfiT8uvw49AmRc4FsC5Df3J0oIWHep
uIIoBIqBUIY6drUEHBbCYNxBqxEhoRxybEfuzeO3Xud1hfXbNOoIh3Fd/z/j8G/e7bmyesHyvQdR
QVmBu0vGI3VCQFTIINx7LhucQiYFsEAcEvQIQhEwMc+11dPx0H//Qq+D8TTuxcv/vz5t+u9Pov51
WHcGqev5dMr32WHUb1OnBcKp46OhLwzKi2U+7eDZw6/vKeiiv44OjzN8Y3ef+B/vygrOEEMSCywM
6C0KSZMvAUn7OJEkaDToAS9MSIjyR/85g0NCwa/v4WARKDko0iMK9RZJFJBKXY8ki8JpCg6WCYHY
gVNhE/LXieq9TnpfZ39txJf2u6xO9zrMqvLX9xiBlOYHvvFNIbsGEgzV5dGLh0ObkCcF+v3dJRzb
Htn/B6uVbhPSVM6gOuVSbKxTqAChRWt0eFth4fq1DH7HKEpnpvPJpuoLb9eEMXcmgteISy9P1HXu
U+qkJu9mdYNyl5iM3gyRzlahbXKXZ4jesNZKVxMVN4IcqFna5i76i9mrm9zJQ/6Hnetumaa8uaCk
ai5U0HJHYL861WPfRMhVUDppx4qzuiZe4HY19h0thgeeBW5vdW3mmF7I1bNbnPpjrynVKg0ym5xy
PwsdzHQ9z3AZeHPqY6eyo8cmHKLPQ1RdRFnFfUc5si6p71hdcBl1iXVL0RC5KIz0FR9CNq8Lq98y
0lVnaVxapzkPknMx2OVctal31aNGObEO4s+azLqo21uhEvcoHPa+XR5uggh6GiDFuZETSbe6d1jS
pMapGG4cn7TljnpJuctpdlGVTbMKx662bTvuKJof+iaOiXei/sU79XeNbCF0+utTf+UDEq98P/AN
gmaCeBvDEfij72dIpOo405UTW4jG28CLV3bXF+vp4jd5seaGFrkztcEje0456vs6rjZtNiuL31WY
Fzck0Nqp0rzfaK7rmyTOidOk2KyHHtc3XZCn7lCTbDVRmxIxF3d5cjZRg4Cufb/etnm9AhVq7a3a
Rze9qje4zrt9WFTQCvrzvm/iA82XYh+mLd1NnH6eX8U1KXaxauZ9oOl+GMiNVYFI1H2AnKiKqz2R
md70uSxnmpbB72XFnRb7+DbIO7MYZFqcVZal4OzFtzae05eCCxEcUpB2AgUBAsw4Qi8FNxF9Uwax
zGdUVtGZykywlVXw5ZIm2CxNxnNXyVkDMvbYdSAtufTz67RtsoWvOro2ieg2XnyaBwikCyVqawVl
PTi16eR2aquidEJhqo0Nsn8qZWOZeZ3Y54Pd4iUZpTjVWM7sDuv54JPayQTP50Nu+VdNQYMrWbgm
6dXML9J6NnDRbiOcxL3TBRFz+oGReYPrYsZMSVwtKn+rxiUEbZ+ti0bNI1OItZX58Swa2v5zlQ1X
bU/rq6nfC+Snb+8p5PM4qPbn+hAOCUJQQOEACBS0FXzRI/2ZPvR5iTWNwmIuncq7a3RR/654Kt2h
Euxc9Y1ZZxKxuYVM+7Hq+HlLi+QhNfq2aEV7w/KALYZG+itc8XKf2TxxJw5KXT/Kh/sw8xo3Z/Ww
E1mPViQgepH3afMhQuLK+CJ5aEVz5Se6+xARnS1y0ZCV7VXdzhpQ67Kh7O5JO5vmrGw/cUGX1Pus
19aZJtV9nbWt28aFvSO+b806TPqrGoel2+kKfxy6LHVKjeLfhzQ7b1UW+g6pE0e3jQ6dAMcuUSb/
o7PCi7rC9V1LI+MMxgQfg9Du3Vol/lUgWDYnoix3HRnypRBJukEmYWdD4ZdngZ2iTd0qbxFkltop
kwowLCR2LFuzRVrj5tqjvDxLOvg0p2Yow3yHO7WVdtBeT13S8hxLMXNJPd1cG8vSDksLvp6ItZbB
XNOGLeJerWih0cbLcLaHFfB5bWeeW/Wdn88z0IqpiupznBbZfmJBoQJVPbIo3AfPWPrESvdeHWmn
wW23xnwuVBTfGDiYddMOzxrKmsuURjdFm9ORMjXKxCNXMc6cONgyL+2i8cYICjcV3cRE95Fj6Kaa
er6XR2siL22rH5zYhNS1w4qd5rLG11nbkUUi83QuSomva+qxlQw5ARkHKvOQt/PTcj21pkuRPTaG
J1dsZM90d5clXrWdSNPUpo6bmS3r0CmGQd62EXGUjtHHWLbWWaZqb0ZJoG4F7q8Dr8CXBVPDNkxF
4EZtIm89nnGHB21x3hMtL0Cj3JbjPEbW/QwKTv0q9X36IU6r2dQ/RJG1aAmtl6ip+49BhNzGX2oo
rUdO5y8pN3DTZssS3Krp5hskPjF/e/jfeeIKfuvlSJnOnj/m73x/f5Ujnv/L4bBahZcd98OH3LN7
x/N9fMk6Wy0tXQZngKS9N02euF4U0fsu3jSWJx76NhgcHCN0YGU5+sKaFslXVr+u5bNZrYio5cSa
e7m3n1j9+Nmsr73AxDq9gOUN5OULgInji3yIjWuZBF+oMtp0occ/EBzjjS7K3hnGpmpMdxoiQ2ae
bPmHNu6KuVc0ZDlRSS4sZ0jFsJ6ocBTyMm6bcj8Rk2ZZtWn4ofQjvW1teh7yaikKVFcuLsOV8QJr
F3NmrqWwtNsjbc66LCmvrSJKlwFL8GyitlHkb7sgvbeL0lxPXcZzEs6sq4k9bvLACRCqNhMNzplb
M9kStpiotVfIM9p4vjtRba9B+6EtlxMxofATRZbExakdb3DSNx+bJJVbSXzjTM0+tcplJDo1n5pt
6yVunWu8npphTxdS+vgqhMrGxWCzrddbzcc8Cs2qsphwJ67a5/6cJrg5nah+4N1jLwT3L2vaD/Bc
ryrjbcGL0A2LsFwqocszi1f+hY4L3/XAVX7w5CxMAOswFsYtVRTuCdLRioewShqr9Ebb+vch68qH
tuArq2P4E/hR8Tyoq2Zje1mxFQlGs8Lv1C23rEXT9+aBcj9yfGFF1/H4XK8aqkWS8w3jTXhuVYrO
7ToeLgfJOjevEP9YZ7DRuML4HsXp0mpND/se3zQp8/6o0uGiSCL2OcUWdowt0xs/s9qZBR7kvlI6
WA6glzfchrCC6Hw4FeNT2i6LHd8GrwIinGRrcB2uitwkp8g0aCeiopn5Buyp1+WjIunpQxkJx1O6
9J2Y92uO4uQuH4jtaMzbK2MsMYdkrlkSHO6GOMv2aW3KHbM2Iumz/dQzXeoel6A7+mz+lTCxijH+
WdSF8m8EwsGNNxRzOzbqYurSVv+xt/vsfLB0cANnTonDPOqvpyYVYj+k4ZkgUXYdhpxtSBM9BAVN
r9nYxQygLa3Lqcfuk87J6KBWE3uq63rR0zadW7rFpwXvjCs9oS+9VRij6jIvdHUJ8Qc61U1vOVNz
IrRxqZwAfgl7OvXVCWqdUrYs3va+upapzNZVBz/o9eNqV3Z1ebj4RXIaIC3A6e9sz/XbqFVLP2Rq
VZcPeY30uaFZsvSL2DhTk8SFPp8ujQ8OJ7FNUJ/BbzoiZ+DgIqC8KnalMf2VGbqVbNLhE3iu2amu
EwKBmek/2Xb7YFdcrwJ7AECS/MtFsgy6ssSNPBwPHzQmeO0Lv7zoq7A4b+NwMbWkweaifepKqoKf
1r6tv7zc3Fc0Oc8FBHqzpkLz2Cq7zfSgaHxaqApwjyKvWhAxUBflfjZ8EI1ln+VFe+lBRHy4lH49
LEKIC2aB1bexWxjOHFQm6nRI6y88kGsDS67Zbhpm53W/qbP6UhVuqrxVwJB1aSIudt6Q+E6tuv4T
TQdrXolILadmC24EVzhyZdUOMw7+1lr2JXciMMqzJuqFcXqVWOuJctyeOn0C3o4WwXkbyG7l2Sbe
6hyhedha3bWuosZJi4Ddwya4NmHsj56mOwzZitsKgHDB9ugLMaTN8uvwMtJo3vhlfx3JtHGsuKf3
Fq1cwTT7wx70s+EdyvRFV1n1suzKfsVNaZ+mQ7qpQ58sQ9/Ua8sCt7fXKD/tbaXPKY7oPJdpdQm/
/CXu0PjRx05YmcPs0PweDMHGMmESOAI84yKUcFOFp1SL/p4XoFbyNPukMlq4doDKqyipsnkQ0XjX
MIaXwsRiaWfhhxR1ZJ7Xef9Zo3TOKh58bOrWnNmNIXM7SIfX+if+BGcHfqHB/Ezz+Iwez3OYXwXw
8LwMzwqs1r5GGbwsKGZR9OCLh3hv1xJ/zqThTmLFw7VOB3tmGlrsfGbJJbbA6WU5RmvZUL3Mhc72
kZ80s6Cv0U1oeY0TWkbdDb5cRzqQDk2oWFe1rdcyg0xL2WX5xwyyOQsrJQFsPzSjuqFOwqx+U4xN
Juo56nz7ygu89LKum3WUCv3Rr6gDOZ50VbDccrJI8Q9S9XRpVJ/PIaDmH3iQ0lmZm/Z0aooYHBRt
8mEzNb202vhWPlyINok/MLOYeuumrfdIVJfJOCFrEFpP80Ncuyn6jFwkqisBrMysm8p4uyKWoRtE
Q3ovdDWjLJW3XzlQ43u7JLOecYBF6a5b0l/nnBeOneDhLikZmIGhExchZL3XEECAfzoSMqRnhPbV
p65LqiXywQGDLWg+1rhfTAyDD4a+UUOxoUMUXExT4rJuFiJLu/lkEhgOC2fIfTBNf9mKGqt+1Zbk
BuPCVs7EZ1VW7sSRHk7rSKX7iXniqzC7mTgOXSPx65xfCZk99CvzxPu1PxyaKzJ8jrMq+73vxUxa
vvVY9+xKU+F/UhqMaZGh/hyHzDvzDB2W6ZDLCz+JYzfyS7FMu0yhP0JsQqdlftJdMOVti87wqzID
fVPLPD+bmrSOqzMr9EPX0ha7mvo8V8JPwq+SIe1mmbaaReaFqdPLlN9Odxakj77cRUVyWYMT4kBG
Lt6UInMir5MrPbaSPo03Vc3Bm1JRDzm+sXOiTBc1GNuVqqzWoR/gTWIo2iS4wBuP6bOYZvXZ1HUg
jv2lFfnLarJn/qgcGvgwi6wkmxpEm84m29RBX65TN2SVfdGgpLokPpJO3hp1mtZddamjNL1sPk2k
6VLmgJ7och9UubROu7iqXd5JsfFZ4LtFQPtPaVkVs7CrQWjG5lAXEJK26APERMukxpkLXkYbuCEt
Arfgsp1jbZJmJZp8mNWDWTCef6gi9hhA5ukcSaPP+/Ey3aliCE+5NPuggN8Xaafk16zn5izPg6um
MylaylrD15Za9NxumNrF4KgFPGrgUVVk76w2gtX1BhZrtQvexemMjpFyk5Fg4UWEulPg/DV6Li3u
ktKytlNXHpSnhw/EQEJ435SEHuLlQ2ichfkc8rHJWki0yYvEXFaFBAtnRZt4IPQj59o+6xVJIB+a
0492FWczaRJ5RuJaXdEymidZA6+Ks17MDWuqWTa1Uc3E3GuLalZDMttFVV4spq8/qft8WwXW/JmQ
2XkPQYIvm4VEg707vG5DiZhx26NzE8doQQJEbqZmLIvnzYmKbZ9C/jGYFY1oV7E3eOu6TFKn0qU9
D8fm1FfhASzu1/bUOV04GOi1QsvAKrTnVB0h2yRCYMmDsJxrHt73cRKu4I8pZJDySINwMWSedBnE
6esBD9kiZjzAjmfF+lx2KejvMOnmeV+kZw3uITdDMrPjUGRw0yDt7qQKZzlI+gOJUOQkfltdFz6X
C+rhbOVXTer4pixXqQz8VdVDHkcXpP8cl+FpzzE9TXrPo4HTgQszA2fZcovOCzd6tIiGWOoafrGe
OVYoAqccCrGEP8oSoWXtW/Ow21edz+ZZaySkPhtwxRm32i2ke0avPFTYLep9BOnny8on2yZp+09F
UvClaLxgEdZh/8nL0z8iaO5ynvazGH5OOg+16bZdFnRbf7zLG1MtWhqChRubkAFuNbibfQUuL3QG
XQ/PwqmWjpem2Ry0QrxhRQX6Y7pNrV6e2pCdzkfC1DVd+sSLN2lu4k2I9AXv+w5SkbJIk6VVWhcd
ZJU+SCPjBa4IW9GStTsOqT9wQQi6V4Eb4yp6SLSduTJVyT5gPFtZqu0Wdk6tG+HpDxPHOBcI9wcc
mto13KjroIPkm5aJfEjCbJ6WnvUZcneWi1Ltnedt268Kkg8LbuF9a0E0FCMvcawI8avpgoZwnvgQ
LEwtkahsltgIzJbM+FUlIIsF2ZrU6aLLAP6EzUOl0pkfqfx+wE3vKNjt67D1xZyFqdxwy4gVqmE7
rdbqLywU125UQLmi9JptZpTYlEFUzDy/D1xWW/GmAOfjIyRRnTCAnGdhWLezafJgFzb9GPWpWsa6
GeYTVzfg+1TJ2xobPG9Z0wZzzxTYPW4HvMPzrgeZn0urxu7U5lV2Cdk8vutxXp+B31HPrPEZ2k49
1x6aYjU1g5Sf2UnnXxmaiIvYFDsiCvbxaFAQhp5bavZsUJra/lUaC/51UFQZ6dLanFbFoIOZl3G+
JpmaaV2js64LxXrqCjPIFxyoUzuIDD/tIrYVmpAF/NIggRgirC6nSxH5UEIKTbiG/El5GUdDvhsg
GzAR06yGoMxv+jm3+3BZkqy9RcF28h8H+L3Vos+5t6wIb24b86xbis57hZuP3WlhEycCv/8UdpCd
E2SXrugqPIdaP5eQfzPDJo4sd6L2kgfUwZvC7uKlgPBt4YMLfssL64yyuLweVJ5sq5iGLkxY3IoQ
524D1msj286/gbrQMobcx21B4ftJ/OxGd5F3GlgV5AVHv5H6pF100keLydnseGI5GMzIempWMV/K
JkiuZJJ7l3banR580Ab8116qfQm+IaQhk3zDBs2us4qcsbDFt6UNpRWDlX9KxmZdxQ73W/ExI3Gy
SvqezbIgBLZBfBbAewHHTrzz0K9aZxouOOuhMiKiTXYQIN8LwZGxguosiEHECKH5GcAZuZN4dUNB
r9jhfuqY2BGHRHZb+uKY3TOQECbuRJrYeYJ2TdzeJLhmp/VYF8FQE97WcbRTpE4hbcXKGHxzwk4j
E4VXXQf5o85Pdt5EbUcq8ZrqtB/mU+BP4xaKShy0zhT4+1ki9yzNFlOKYOLoimYfU284n1p9O6Sz
VJQUDJEHoUA5IIjXczSr4yCZW95onBIrL9eezy/q1IIS5aEv1JvKR9lm6hMt7ve1YATi7GULP0G7
DBpTQAUnb+esw0PqJiJaoDBudgg8szEx2Z6pFCGngjpb6oo47xy7sdjZRB5KFu8qSJ4eqMNgO3Zu
hUPrpFRmGz5akGcXMXRbUX+mLKoPNC3y7sCQ/nWX2M8YWPTIfdqvbB3367EUso6bql/bNm0XEQ7v
ptbX/qMmz6vEcqfOMBE7NGRyhf01yytrB9qL7cvxUkBh1THgsZ1Jv/AtJ9U27EgjutmXdjnUqwxi
x6T22X66TINhpiHHoRMnQXIBZc1orsD+g6fW8DPIWsanvV/ove0py02Iqj+1OL6ZIumu/1gNOHqM
S3gw6qt6l0Ju04EiSeigLgRBBBd8VrAoWLVDIT/5gzt197hozsKsC+dW0xa3KNf3laW9fWfLZD+N
5lFbOV6CvX2E2thhTGc3VGg2j8Ks3ti4kGubgCUcElJdZ74onJjI+jFLoZBj8Sv4Se8F5snQXcSh
gKIJr3NHdoFdghvbN8vaCi67INAcEsRm3RMrOs09MFR3YT/LwGvfDIlCm4J7kKCO1DVtGnDtBzLU
Tg9px01q5+jL7WCoWibGu54If6OO0wxVUzo95FBmlNs3h++LhZ7tqqZIv3xvInGEisvL6VvsLb9b
Zsgjrpk+1QJVtwXk/yABVOJLP/XaDWrlDeRdEsj4sWIhhsi/QLQR6yjPLlDm+5BlRcbeKXadagG0
qauHSphuKN1adu1DxgQGZWHhOxS+9LOpzx4JJKwaFxxQdZh3IrT1WHri4IsdphJFV56WnUTONM10
KQLzh9XY5gyqlpF0MqQqh0Cm+7TsI77zkBVKcIm4o1ntnx947N4jK/j16MWhCV4N25mIoXmhE+mC
umU73gEmgSejmVfVUevAx9Su+oLP7Vb525j2/na6E/Ggy/FTa1dDxuY8COPW+cpzaL9GnnhUkQZb
qtmNJ6vytGJ1sVCob51J5GsSJf3hdmoXOS4W3l/kSeC/yv/EEsFUaRQky5hYxRryenkOhc2qWJe6
gvMH0+1xO6baU+7UG+bLqLPEKhoIHFkI/XSe9pA5byn87sOhJmwW9ZDXh6BI8hYCeUPZ3PDWbOuJ
h488QVB/4TnUFMfK5MjXU2G2cKSDrLpq2KUMTjMsTFbT+RDCAY+wgAz+oZOBFp7DtrbuZCd00pyZ
hnvnUyul4AqwOBwORJbDhwQV7PVXQdB1J13T+pY7CdBEOEhRCZ7MghVpNsZUaiMD2bvxWFSv6/B3
oGV7yBJZENJXwl/GPdhwCX/Q5eBv1VGDXKgMq9XkWFnSWlhBz684bsMLjzZXk6tX2MmMlDKBmrVn
LabQAg4JsMhitwaOOEGyCrojFA+f83pp0orfpgXmSztSTkX65nxKs1JVgVza4IBN6V34Ww3KEQKq
8osa12kwy7FnOSyIQ+xMmWT4G3L+ugnL00PMGz81J6Jf8P9N23c1R6pz7f4iqkRGt0Dn4DgOc0PZ
4xkBElFChF//Pcizx/vd767znYtzbigUoNvtRlrrCavnREy2OshefzTzNP5iD6Ji3q/Btt6C0a+f
A6Tt6WBV7U1psQBxi5UfdIsQ3I6mJQWeGj5FVb/RZVkfmirfVBkW9JivsEK+og8cScRZNAyLk2dX
+c6pPynXyNP2luYA+wzD2sjQPY6kB4a20rNll0U3lT2fDHdrGNlGvkM21DyY8VnxNwQ2+pOerYve
QS5G/E/mtwJ2P9TIawwO5iEny5UQb1KHYTo0VXUuxJBdLaRbn0hZzuuYRcv/MqNYZ/QUYg5zj6Et
rWtYNb/vsb7K/z4jX8SmcybxWNRZd4K4wk80qsy9WEFVJIvb0TOWOFDqLnjAsaQvNmiePfg4vVn6
ib6oZvklaipuK2Aad17vPppZC0qRbvOAzzvT5HiIOsAAD9Hiy+u8xnRsws3yQU8pZA750UzrhjNx
lujZlWI6tD1ybuoHcQkcu0ucjiYWDfO7kFjTA5uCIGXTOG6ZXqYHBLLFFRVHb03LzAgq/6OyFnGO
ArAT1PLCnbaLMDEzhoV1D0h+1luZ2Vnhk6ToQ7E3za6FdAEimDz+fLX1NTwvuFAhx6vpKqyo3mZO
VWxMcxDefFvb4rNlXgMqXWSAogZUsL4DS0fOwfw9X7fMkRLlytkGyMFfWgp4cV6a9nkZAEstvhrx
tsssDRa/uAVL4m3LQrKLLqNszwHOH/2mH0/KsqNdOZTqGtlZuPFHRe4UG6pUdHb9LS9ZFMvKE6+u
CH/4kaV/DB47WmXB87i2LsVsqyKWDkutIKc/F23dRbOn3pgou5h4eold5OCHWdv6iKCXpgZTJ7Vz
lEx33yrEjcdAAu42mLr23eOw9vue1Ef8BTQ1OdGf+cxT39o5tGPi5stDmI/lMYtc0IbElh244S6F
Mo3emtGokh5ERjVkjTxYHjo5kgu+dw9eTfsuKbT/QnlLz2YukjeOBdDpU4sq6I1k791xNsWfcx3P
z+IJieohB9f5kIEgiSu7fK08b37R3hNDmv7cgs05F9wRiaGteuzVKVHgWf6apbK+euYRVeclm0Ri
uoG7l6mGOOrI7NJaKRk3pmR8r7VQL9wOhiSn4XLf+zzaeFLYF/D45cFuyHgIKXjPtrLFtgRVjpJy
xE4govSeYW34tRDSfsyabSCNBNkAV0Sic4/9jJrlnTFv2NEKz4wv902m8leRK35Yv3Mbye3wNWqy
iy8H+sCXbjmrohwT018jDI4Hq1A3dRvZt1MA3GhYL3B65MVOSMaT1dn9t0yIvQ+y4LUtabPlU1Pv
zfU2BSBLm/0ysnpvj8ESS+w7L8t6JkLJXqIyW2LWWtazOSvXvv+H88yrjdQBQ6GjDlwfk/v/zy85
RvLokGw6GMo1gv70KCLZQkLY2SLBwQH2M8mdrsIFojHGk3ku+1vDyLp+Wx87GxHN52zE2wCp8k7u
zLA5/LmiakWwG9xiShRMSXvbqYHbr0mnyS2Ldr6BXM+7mK5oFuHe/TPD9ImKfM4w8/9xDzOj/mvG
1z26ZfxeFepoGE3DdAaWnhMSKrX76lN8OIlGuRfTVWT5eI1auvtiRqXbWLuZ+HWSd/Zw8gh7/mKd
rVLv2oiKs9v48sZfD4aNXvtZX1fIURCVxGZUhuqzz0wLx9A+WL3/DbJF6xJEhdgsApFa5QLPNn1f
B18FGnt4i2gXc78OX3N7LZ+LvLX3X11f00Q+bNhS2hwsFLHEXre6uRoA15yh7ho/qqm6/KN/WqeZ
wR6DZr6EXIZ2VnT6mvpngpn+1f+ftzZXu0Xfnhl1k0ZJfCigk35k81Qexq4FBrc24X/6q6lG/dk0
QVezkPJCai9V0grPdOggFInKe3PIvTbYjp20kq++MrKjuFKC7L/61suLNoNauW/4vV9m3nm8LAu5
fLH2I8HwZEtkwn/1f9Htf/q/qH4TH5r+UTqXcYi841iC3MBDdQ3XQ8C77OoNdTpni302/abLHLiu
h8TRIajcdS5phe/Gvt1Ge+Hrd9Pncrc/u4xuh0rrRzDfHZLqxxzo8iMU8e9IbfnFDEldtKk9R97O
NLkum70IlywxTQhF/YvU6tm0ynmmF2fU12oWqc148Z5VTpnmDQ/O41D4N2Kwgjhq7fy9VcFdZY35
tzlg0b4krrt1HBa9rFd6Lq83oZimXb6qvlHc19rryP/wVkX4qEIoIdYz4mfWngv3o1xnIaaBCtL0
/ZlrLh+tWkM8NkU7xMnhVlYjdEM1WCHphHYY0wWqCN8dh/3CB3pjRmwGIokNr6YhQoFpVh9+19ni
7725AUsROlUD5JrKHRaqOrYXwkEP2FztQJnU8cCm5mpBXWxhubnoTIp4GLxoZweLdxVh5n4e/LAg
B+5bgMj+o19VxDoUkBd6pYzs7Tx6/blo20HFVBX5YdLVUVtDfw4sT6dAijN1YJwj7St+NiRkbyyn
H/99AqFv/jZ51t+Ggg4cBiTH011j/SwNNxGFU0yIZFeb6fKbbtRmXimMnnrVwSNTlgq8qZS1sj4h
0z6xNqh+MjZ/nvzp+e+Tf5mTdamTMWTRdf2o3KF6jKpw01RDdmtaRQQcDYmYPHAeVo9lJOxdR7w6
Nc3c9ccrXMGApuzp6OVDmOTWJLYa9MK5KfrsIKN63Hdh5117zyo2PJzmR+y5TuyOlnrzC/CuMKkC
rR7vymFWv7jrPI8AYl+swVcIQJi6z6QntoLw1CGWBXkG1C+CdD91pMCt99EI0esib1uUfTnXnkUT
M8AKutdu5T4NZdbtfYkMktZB9QpVdWwm8GmI0nAJ+KnNRYmlsy+2TRENm9KxCNwtOGMj+a+zJurs
27x0/n1evl5brqP/53lsam88HdCD8rri6FbAAuZuzO6tYSCxtKvwQwbYkPjw040s+DFaHT3oQnjb
rq/cI1hUfu0XCcykaqaX0qlvzFyELKdBkfl1GfIqzcuWXknjiI3owsscSv1YgXXFk8+qM9gD/TiM
tp+KkRU7M5o1FjugJJtOzOg0tv61i5Zb4eG7neRjEYt8ie5bEuiz7dYKvpV2O8upf9ZzX++zgVjb
xZ+g2CHvXDn9W+/6eoM/pjjqhvaPmd3cW5TLN+JPMhn7LLyMGbFvSCedmK4DjM4/OfDiexuq7tNM
pjH9vBFeKGDDeAsl4Hs5FXaaA52/byCyThlrfp81o9XcM05Jas7+Mfp/O69c7wyuDHceub9pLBCl
WZjrh7lu3rSrxrNpQXJBd5av/cQ0AcPoh6BOZJQVD58TdFCmjtMgGlmvLmUpLlYnnkyr5gHgfkE9
0P9x55fiO6X9svP9TGDt0vP3v7pJtSw7FFcXO6HpV7eZ/R/dTjA3G3iB2i3Wx+l2gVnk7DT9xfL4
fBvpFn9FQPtbQgRAaUjEs7h0Arax/NJLzRV1xH8qzTiCY6DX+BI6W9cNgdxBanL57DOnfR2tPKuz
tddR05qnCFe0Zf3iRyXdthFrQFO3zckhI4O7am0rDwHM5+nfhop88lIg0HPcReSv8a/rzZndD+PW
btUPUbvjpTCsK4iIJSZNLbbjSteakXrMyhkLKdpfw3+7xpyaw9dwHUKAmQZafxtEoQM/nXjDYj2Q
8tZnfh+b/0UAuQVIZse+/mMAq3EYh5X8PeB00e8raIEdtue5c3XyBYBDltsQTNBaDmmuBy9dBnxV
hpLM5UMVTfE8t/2pgoiuvQ5W46VOI/dlUblxwW37sZ+H6cqK6oGtrbrvp0e+W+bGfjQdEw/uuhzr
q+kCaMGTpicB9iLMjqw83Oh6tjZmNHe4fZhdUSfC99nFC6I3NnjkXk0/dOM2d33H7ftKlzWgONXC
iIcxcwDRCy8aH6tTu04pMzlcWqZvzKDpcqxapZ2spq25iet1OSDE4lwCoqyH9lmg+PxV20jcp3Fp
noeOLPsuysPUjPbAJ9PWU8PBjBJWv3JPBjeTWyxPnr31+lEcfn+MvcrGdKHYgmXZ8Xhe9bKAFarb
oZiqWxqx71NVl8diykKoUf7MY6ZtJkYye4UfpTyaa81lMN6z/eBvlMdB80kOT2K5FE9uJo9Mj/0b
HSyWkmwZzxPwiDtI2wBxrQOBBSEGdkDnVveEnotew8C4DgCyPefcnrB7g9pTblNsyajkW/TCgwFU
EACrbYTlYq/hgvgEHEk0p6osg7cBitIof+ftUm9GHkVHwGTlvU/w55ayL95Dm+Vx69ARmXc2H2dV
Q0FX+9XerQKve+/F0u+K0trQtrAfzcEevRSYlHvXGDQQ/pkYtEN9NoOKFl3KRB/szKgPxeeOcD6m
ZlTSIToJ+NJAluF2MyPtXVixrSvAjk/hRA66Wbwbq+YaFF/Et+HYgRownQ0MVi4P1Mm0JM+8GwHh
9wX1p9JBQG8IqmdQuyiDjeRrSqRqCfLQLtKxgsNSFbz60QXqIeTagXzZlTtAou5ekVY/fM2Ak/QB
wet/zRA9hI6+rIHYVHv4fkALjVWr476uxw2kXcA1h75utvUil3i2G3sfyhach1FK5dDJ7zUZSdxn
BPKgrzYWhf6OT5W8cztZpAS4Bbe0tTGYUehi+y4G+xk/QWTt69bB/2LVc9aFnxRTaD9HkiBsXueb
/iz63f81v9YSJWcbDwtHH7SPPKplzFd+O8cSsXPmUW/6VT2puO0mpYDKxgpk82xHeIzJkONZDvk3
5jmx6XZ7Nl+w+0tIMWykJQhp4wBw8oZCSLTJQeU2Cfgpwjzv3uTYZpBPDFrI/xg0KTqHJnGTFTBH
5PGol/YshO3fh65+NgC/y5cwQSLQffYD2vxbv9ZtvwuV/Vb5sr3OttOm+OaV3+WCXHuVEs3Mexui
wf7mDXO1ZcjGT6SWAR63xk4CNwsfPZpvP+PkBeA5oUWxGdfw2F5mHQ/ar67KtzcE/9p73fVpD8Pg
vb06fiuo40zr00iIFqvz6L7MIXSFBZMd8L+BUH8h7Y9xjOJBttlP/BzSqwvS9HnJHZrqXgYXLEDz
0a5osfOCvLrn1TawrOyivEY+YKG6RpXTvta51W8pWYKdabY2NrreYk+IgumJQ/mcjKu6AcpzL55q
qzpBwrItqPbvFq/5MBqoMgMGB+ZJXETH/TtLDJ/9fHSGBBGEuFCi1V/Jf+XPAnRFeJwnx4a0EB+l
W2xn1RQfBELSxB5IdQeNYrjHRlXsp3ru76GlteOqkq86EPSx6vDfXjL5Wi1k3jSDl5/cQLS3Xudl
8dDM/o4I2SefG20ovBZ5L8nwhV6FUGZndVcvp18Ft/DhdVuYEb2UTFQ0iT9AdezZ090cheVmaiEe
uxOiVbe1y54cOrWIKC1537UVvbDeO5mWORAQR5tVpJea5jK3xfHTBACHSptMkPC7dpM9Y9Hl0PsE
7nlpy/k8O1CbUWU7z16hb217CD7WqR3bfaZaM4M6YWsp/2ebLeyCD6I4D80jnIwgHD3KLqb769CH
FgBHwwgNIazQftBnaQ3ZxtakSTXrxmNb5g72bKRJrtDDvd8icl8zKpNbNX773aZddTGJE7VFDDRW
ngjwS+SWLo+nSMAUj8C2P0Nf1yKAX09DXpR7ZPHITovUhCNVo+imdtz8sMhgep6z/LM/n5bf/V4m
p2eCfktBQUvmWhwDd8gfPH98hfoMKeva0tD6H1FFAJmm+Rf9GfXW0ayk1sGMmsmVFe272bMPvhG4
QdAHUdaqa7OmHriXtXyrV0XbV79pZvjiHK3PdSIfmyUuNF9SwiGNyaIeGziqfe0DaE1BYushdUZR
P7dz+V7VnvurOy+ynX4hcPngQkZP5lrki6TpsnsbmoO4EMR9h1J9E66Kf7eXp3oeyfcReQDSFcnu
c+kh7bMdfpqoo8+z1+RQCLvt2W9K8Cfax7d6IW+THxwKaOQYhNQL9Jtd9RExUsXY6WEDGwOSOp2L
9zjVah8WtX/ohRiBKw1kk1FFH6ai8eO+hckKqrfuCgb7SUMAexeizuuN6sYuNksAwvEmpf3gHf3Z
cZ4lfTfdQ6D8PSU99FgCJk/HlT6/QHvpdO8eXEXJJ/do1xbbkMK2E3gnBdlJyvONjQzu97hTeFVC
RwiqsSirhLKhOhj7ahEudOtAjpqaZguz33mC3yA29lcE3eS+xG5oBs0hI90NOJgc3v9GP5ayYonv
Zsh18iYNwXw4B2v2oJlWdsvTSMx9kgcY4hk7CEmDs9kYVS3mGz6BUPizTRZDMN2U8B597qw+0ZOZ
8dlk66jAqNlS/+Ueoqth6NJ1uzWwXDQNUxx5bNwZvE7BRQJeKbC7cqvww39w40bqoMfu3l4FzMt6
KFZRs2lWHh8OkWruO+H8vf9zhubvqJXp7L4e/kD6iEioV0QJh1Q8NQuEWSq+5qhohHJhnusoQdEG
npoR1NXIk+xTYwTWjmzyuuYHbmeP5h0hnoIcnAmrPBTo+3qDZvTzrVrRS8mUTLS9ZOC6VrTMIGK9
JSA0JWG1N82u8OkNHuH8JgCZ+IWs1QLpvbl2bL3T59onFqs+tLKqp8swQE0jnR7629xGJDQ21nCy
KWCswrOupIa5LiQFuzFndD0LiVTY1/7q+7d5gkl2aAry9o+55k50vf4f9zR3/8edVnn7RkJH2PVS
HOu68b81Ht0blj+YO75pkTYfkeX8rd8PON9IK8+3g58PCERhUzLmIyfgYR+bdq05mw+mF7jSbeN5
D4z5AFZN9QCE0iCY2r3V9r/pi2WBRkeT6Z8zTCBkLvqaYVffq3CoICgrLDmc6PqcsGL9XD8/XfPg
EEXKxIea8vdH3oe6ARbg742oxPHK6cQWwArThNT0U2gCH/40y19YzUaEyfnBUXZ+nSbvOq9adgRG
08EGNZZCeOE+d/AyJi3s4UfTdKg4Rq0V3c+adkk5yWnL7QJVG+YwTKJi4WkdeuxiDmbAnOVkxDLV
udAhILMyeVIGT/g2760Oskz0qfVgzjx32bq2U15kiXdcEBJtoNZUsec2INTbaNrA/9RcVC+G4xSx
edfkQ3lXQPeYRE00vlYTu4XsyPvlzNitoC76QXNYsdmiY2CE7klMo35YAC3vRxC+SSE54JS1L6jf
8YolCqSggYdkgnzCDbadE2F+H2aXpZ0hAl8H18McqDwuG9c9db0DPVlZXPog8g/aA+jmtyJ/8Dua
wwvgP5dw0JyrbsofvmZoN4BwcmBQA7fV8jlaQr6lG2dT07rbM0jGXjsBWedUrdtV3UEDCIze9E9O
OcX9VJKrNQ3kvvD4fQ/h8KtAOvt5ebs21ZD/83LT/3V5Zhd/u5yQJduI9dX9svYTl1vLdoCH8tJL
H3h9rh5c5YSXqpVQf6795sz0+dVagkE0484MKJojeLNF9L3XDt85VW6dLITbJxhxBUpyKGuTh2ia
vq/Dv/W1tAOmaTJR30uqcaRtvMjI2cN5vCu40idYZtsswbqnT9kIF8C3QNH9PHeXfnC3HTx938dA
QQVg9/raIcc9hrzrtk3Ghm9N3v+QteV/rFNbNuk4zPLzlKEeCahm6p9K6rCkXkad/q3Tm3Tze1z2
HaZSOld7MhQAhO3muaiDMobBV109r2ifmbiGhVM/1b5d3hKrfDa9C5yjB09lPDXXVGHHNnMOKZmb
u/k+y0KRdpEqwLQsy7HEC7z45SMi2uZZ80aeSc2rxHTj4UTZElccWCYewPlBgj4iLU3gbTqhHop7
A/8JmPy5r37kXZDA2Mq/O1CHbyZnng91PxanCnpDBLrjpMCD4dRW/KdTu6h4sbba1tJVGoZCnpu1
bTpNU8zqFtt9OkbODvtkAVmMSojMrZ03BFWsPWTYEB/vXf+uWPonP8N7Y239DVuYukSW/ewjVD15
YREPXh3tKIyA9gDPZZePT7mvnQTFdBlAOJiYHLr0ce873bZECQYFB8pGLEkdNUg/USOgqXixK6Li
jtsNEk+/wFrRI9SQ/h20KzeFAyPkgoA4jJYoRgLYbXxV7WaUTzqpeoSVlLOrEDTbkgkML6f7oXEh
kfPpFGs9PMJzDg2PADDCGP3uoNIMsSFGgS6iV/DZSbUg+BNF8VBlKGMQ5P0mK/02ziGCTeaaVocs
d+o0IjSuveGRFhpJSwMnwdRuNKQZy7LAYA2hHrX3lI0PU5Odhebw7TUWoq/JFTHsSyxF+Ro3jqzg
1IX4K1Grxjk6PZh24aIWQQjNLhnzM815wq1gisep5zsQRHumJ/3MuBfXVf8SZhyketm/dHlBYqDi
x9bh5JZ3Tv0t0O4LJBVNAu7s4Gflz8iqIflyHjMfev9oJm1acR+IVAYDD1QyMbHehCIyQa4hdgvv
SMqqbYVQ726CqAS8QTz5EDGJzrVOTJYptEcytnKUNZEqvJNAMzzHHzaVko8NnvN0Um57M9f1na79
W/w87i7zshLbjwWDahG3krbJ3FQzYkZeYf1T/FxzKHGabEpbt1nVhOAFneqAgNdPGl68uuQOLuFD
R/GZEQfxcyDgUkbRwNhd7OrJkSwJYCFEzRAmY4pfK0ZemR0o8r5+7gPMFKjz4/6kUTYhHeyHuFuF
U4vOaDr79X3We2d3fETs/quYrBubeQmtwsd5Cm/4iKQsBI3cTd2QIBBCeYbmYHUWKhW1D3WuoeNi
zXe7sh6J7SWh3uRsLA6TFyJLB1Ai8aMPyVRj01Qy/17apDgUEerf2LTej/nUbVUbOEkBsmtw/X0Z
zFuUe0FZijxErZWglDdhACnL4mY+GMtsSweypELghWoybLySjkgOm0Mu9B5O52uOhxsf6q3yZmgG
ij2DwDzWS9kmpY2SZqGjL6ANHkDFf5sBNMd5RD9cL4KzrK9RaED9UvgKPIu8Uok7RUe7nPkO0ohm
6wBvgzjMLTYAPKakYdMHys2pDfSdKJGVBWB0jk6rq63jAaIOpdPGLoGNulqeAYRV2wxgDlN2hyI9
lzmYeKqDygVaiI5gIHeE+ZdQZh8WZWlHxjKxCdCDkvGf+M1ruMhrP9XAwEu3nncq4LdhEwFkl/Dj
uUOsXUvFpFAlKMn6I5r5RzN1T4HtPXbjqhWDYDP2M3yAEj8glCCnYkgq8Z5mL1F59yzm/ZBFczxQ
dWwJOAn/HCkPdXQasqd8vCBWAxOJIlaPI7wxQM5Okav0LmsCnRRwC0TMqTZ2TmPQ9XkShBJ8OZ0u
vHF/jXO+y8jbELj3gbPUuMtAY6WHn2E13zMv+tCOv11yd4rb1mnirnTenUWgfiKUgeOU9dDM4w+g
GuWvYLOE3iBM/U6eYFCDY3WG9gnk9p0zwJcYLIDB2qVNA2fC81zBO9XPM0gGOLh91h1rSMd72uJR
qJUde/N27vrT6JerIwRVuRb8kHmXvTaFq+KetbdlUcL4nDUH/GLcG/aNRHNkuWE/x4jih43d+fCf
6b0q+hc2u2GMwk8PUK/eK+hcmztLcQL3xHRZAr8GmqbPlZW9Zk374DRjGDd1/x709bKNRPFWqU2z
OPg9ca1qQCfkpze8uImYu+FAI8DrEWBeT6BYSwBAHx5CZsMh2uG77Ee0jlslH1CCOoclDdJQ/Lg7
/kA4LVFWIzz0rf8zEErH2GWKhKFo4caNcqQC3ZwCH7ivJtSz64VTbuxg3EICO8Xw/o5p3uYQNQUf
BbTbu+w1WGaSthUqu4U8OFJ4AhPbY5si0hTafr9MlAcpX4i4VPb4epCCtDFkuCMRdgLtDI25u3x3
GQzUJICbOYhkWhdqE9m8REmnRiYZtHYOBEfp1PZl3EzNcguT0ZOHYJC6QxgHskJxGzVt8pm/Bxbt
0w5VFWKf3/XYKHZ+Hg0Jm8lNuPR8/6Mg4RsAwx8D0v4NUtvR9Ye0rlAwLeM534KB1UkdyNvQHnNw
eZDztcsJIiTkr0U0pdg+mmSanvJ+pscQwHkSAW/NUJVp1+dcAtH2hgS+YEEoQljkCVaWVYmzcLiY
h9uxs6tNLtizxr3uYD+5sVBWItUD/gFurU8WkX6KlV7FfmVvZuBZGzY4xWZgPRaWcCkSDxbCY953
9wWzsl3L/GnvFdYdLHsABWG4RgK0+nimFLm9fVPaFSK7cbu4ksLl4foXGjinsdRROsHiZC38nkO2
kP20RjwCS7Zsqs4bUWzJu1PlsWOCJnC/jkk2D1dgE1YsA/9xybGuDBB0EqydBIXzkrlH2alicRCz
wH+rZnKWqoCZXmybcNnWPeTjkztkW8Bg56DB1y/w9De/lC95d+xb5W4c5GLa9VUseqSB+Bv9ZFq+
B56b1tOA7QYEWMjghIM04ZpzrZLZRT7cw6qZdI74aIqCbSc4DdMZH908IhZACbhX2JWfYNFle+y7
qFAFXd9YvuCbX0DhChOxV6R1Bs2rIItMrAUvDEXEledvS1YiflsIBeJeAzBjDGs/+OwWhOAw5jvs
GTwdZfEr6JGsRCD5fFmlwJKy2MlClqqJXHsKNyLIUG+LTKSMKTbZrrDHS6PDLh6y8s5pEE+R8Rt3
OwiKpbgn0HguNbcvDZ3vxtoNdxm1zkx1/q3s9+XsoQwkRKGeqp8AKK9JIUdAoaEL7GFwdR0V69Dv
Eo9PFAUwXbrnDr8Q66kIinOHjzBmTNVHD97YONDkUWuLbiXJnyD8d/duuxsI63ddkL93EP3GTaX4
zkPNh4jfwACU7UQntyixtYtQMSCtrAF3acRh2gsIGdZvGQJyxGdeHyNTuWYwO6PwaPcdlNmvoBZ7
u2uO0PDGYiFFGg7Oj7pp93ZQfy8jSHJCDX2Q52KlsvttWGS3Qdn8FOKuRUi85WUAW50/Xy0ZdpvB
1nedA9uQdpiI27zIAJathlPkFelEyRaKBfiLURIvjTQ0Pnoa46ZZ5Gau2bzNRJ1afnZxhVfBnww+
P+TTgwsxf7rM2cmLrJ+e3+SJo0AGVEC6guGh5/RoCfdXXUfFsfqOKgXfeM5IihQEshBnus08davl
pFNr4gfXgeAoHC9z1AaIeefbOedB6mXdkqgexjgbEShCpIw+CO1CdzW6fTJBxowVFWoQbHgRHmKw
eDTOCCo5yvYZHkIUBXHXUjFjtK3JvrB7FBINkpFQZOb/w9N5NcWuLEv4FylCpuVeJY0HBs+CF8UM
A/Le69ffr9lx7sMJziYWMzLd1VVZmVnOEG+nnLjezP1L3ziZb07K21RBWa1WK5I5AtThSYMwoV9N
15y3ZaNNHN7P4bpssiqjTLW5pbUZ9rVifrsRJkFxP9NRiNXHLotTP1/t+nGN1TIwq2yXLpp4mKZm
l9ZmthHTMgSTWSU+BJnRd3p3DXD4/MzddjOpQvxrhHtolsHerngkBkVY3eLMuSj98KUl+TXO47eW
dOEs/VaNOIfJlo53mCjfhZXt4MVogkxwRI+L/jYsRCKkaA9G3YRelCFktIHJd7lV6F4+TSW+B1b6
iL8g1g70o4zh7AoLXVRS+7Gg/R3nehb0Vn92VkTzmBIAhWJ8ISafAikOzCHNNkquadt5Eu+F+VBg
g5XOn2YWPqWOqgclyvwSqGJjhB85zrebprCftDAKt6vOOqw08r1iDtlN0PgQzjY628h4wogScgFW
krhQ6WUTDPRoyTTzi2WYqadCwN1YaV9sXAQRbBAYMvaK/UUJ0oR0NQrwZej9CnBHbrv6kC04hE56
YIyZdgy78t7JSynE7mvUF/CWGoeI7C5p6fXR9C8aTRdOlAJhxv3SQrq4SJzw07KBY+P6sORgOk4b
1JkFfxVmzQw78OR26SkqnZXTDpVnb0QoVLqtWeumZ6fabglJ+SNzqU/9EcsGcz9F1d0UtVdykX6v
tfOyxeaQXnnuDkcj1bCrnKPAzHG9GQyaEL31MOmSvNRmQROTk4WZzoHUkFe4I0601kuT6ds4KVCq
4qq0xeRt3feFncIayl5sG12KYS50BXQFjXMH7NIp1UZbDHVjdOveqVvOz7U5mmOlohsu/dke3ftR
b14ROUMBVa9yKs22rGj9uPjU4uv1FWKOS8FXhIGqR9AFC1gpSdd9j1N4Ttyu/JcZ6j6U/hep1eWB
5C3qCkLmbmr3RV7gIZl+dDgTeRQI8aYUApAo6QI4lFvXRehgUzaMAK1+mFymu6l0ww32tO5ONKOP
pNLy2RETaZ3qaYqBAjRCvuRkb5XZaLsCzpEXgY1ulGKzrDarwbL1h7pIX8o5WDHJwQhttUAo68mb
OiP1KxfJ2aKfujASh9lJMm8l/x7GkVVqaJHfZ2hslFjDcc6+rDhL7BRROy81PRA6PQ/qGCm4yYwu
XqKWhUbsrK3Nl64N29Vafui7Ii/A23OXlBSjnavHh2r4acLwW0Ex9RqK6L1vuBtnrvaJMf+zqrBC
MA5S4jghKK/ehRS1BW495Qwhqrf9uVDqPfYer6Fq1PgrvQIvFZ6Jc9HLNPJYEG3qYb7n/FYCxdkA
ytM2WYinOq/QzrpHfeiqrXCdX/jCiBvt8h1GpbnT0+QpcYt106fJuTSMiQ7XXPpJlu/SXle3tU0M
t6m23ZHOIi2nuqays9Vc9zPe0GSIcteI5BEiwHin95nfhssaaJABg1xR9/WU2uC9NG/ZcmUNl90R
FDDpABsiUfSTni5EShOES88OOkbScQysK0Tppz0PX4174dHKziFQpK1vKFa9qXTtNXejcVML9UFo
GiWDEPt67lafeDIHhbsQSPThq9Hic4Nxt6epMT6BmnHJiza9C+OUd2jR/py6gSomJdt2KnHU9emt
pikn3wNlAQ7g7K3wYc0JkCspfBD39itH37OpRc7GDqW/078Sc19MBFr9CAdS9Wb0r8GQvOe9+S1g
vfmOmhvHylTDXdUnd0nMaozKs6mJx6LI5qDVSpWGg7gRr5dgXiVhtkxPqOsV9JvaNqzFP01v1b01
LhdRcKXTKqxtUVjEGbEEVruu27SyvlDWb9usK05FRALUTdc2QYK/6A4JejQ8zNb8rD2ps0USSBmg
FwXHG3TfenRcz8Qnw3Na42VSZEiIusIbZtF7lmF0vt1jHpQ45O459oOpGSteFAJAQQctAqcpZGC8
z5023JBV0DZXN65iPYQVJ7AZuqPfSFOSeLwzh2beWrnOjsNAOR2uemKXuzjDbxcjayzlEPSUEfYU
Ob0IJTpX2ugGZVo8JK2LLbawFy+eOP+RIzzSOXH3ZVt/j4nrTQku1SVmI0cl1K07Raeu0dbI59TJ
vbTQl8CM4sfMbq6TkyPJ7qzoGM7tPovfGnM0/MTNTiuzsr2ht496Mqe+FZbQXUdp64xVHSiRnand
Ti3pEZi9MXIsQJ8WGYiJewzj+XkeYiREo4MXpl6l3sKYyANMn0O5oqCGOnIXNuYzISdfG0RdKw9l
XopjYUzLXh/4fTOmz5ky5aeumS9YHybHcuo0GBPFXTRHJaHShWE+t15TE+VWzgO/nVU6Il1nbV2i
H7raZDd3Bf9yAarUrMyjArADBVJAWGPinpcvDHL1lcqOWG1JkLplFWg9JFOdzrWDgnXHmFcbsmT4
MXQgA7ULjtZReHg1JiSOLDvzyITGuFD8xmlxnjfFcOyBb4KsTNJNXzUFvagWKsHaVAH46rutZnYA
Qanbx8Vwy5TFIwlB8TpPys6mzN4YCdHfXuPB60IO6zVJNF9Bq6DNsXZAXl9vhIh9pAobU/AbNyHu
EEgROuWAGGmkW1TrkN3IPpuNZW4ofdWTr62T7acLYraQ9vFeRW3nGuwtg6IaOyL7iMX/sl9mFeYT
9uuRmihbm50+9TuF6jdI0MlDOTVfDNkRbeDS+Kx3wF2rfkxW+Omq7SZba0mTIJviPbQviffm7qkd
bs66NEd0BPelYWKdaLzrZXexRbatclIeEa0NmQoYadOgbqw4SWIbfwFVxw1bRI0fjrSA88TpfDUc
8kBJXd9thgEYE6w7iePP2Tamo+Os+7UBiiqgOHTpFKQjkQ8Sdu5sm0TMzC+ISftT+PSch9oGe63R
wDYzv2u71PCMDL/yWSO3V/M5cBZic+q+RGmYnhw8Lp3KzQI066BhbBZo0dYu6ZCL1kmKIpj1Urjz
thDta10biUer4h1VVoN5kArQ395nCOuC1vHKuYBKhdGV3wqOsjypMG+/2v28em3SzIgsEQxay02d
Rp69Mf5OJchrHJ44ertgdfoUd1ZAATztvHqpS9/N3c+SgSFeoyZV0Ib1W+S42NbYEI6qgRQsNqGt
6cNRbZXFR/T0gID7g1Y2TYPJDmD0WX6OhG/EHCjoF5PjOS8+HajW7vhiFupPk4kMiIppB2My7+u8
dQE9s02kKL5tVZ+6NaKjsVKfUJBsp76asCeoIJdZSMV7mwoBlpmCjWVO4WvRS5Wi+++0yrk0V7aF
Ov0cIwh2c/trFuqXIlamRSzroz62H8lskcg35qeVtm8M0fQwTcy8bsYTFUEtHlLJb5kiCIVPjRGv
ATtSn/ptQusGhqhzxjtf26aoloAmjpXTjtuoX6ugsZpjLohKSTac2jSmKVfxJKnHvMwt2MrTBtz4
Dh+8e53iqqCDOE0PVdttQxew2uraNyuqan9YiVGTkxDjoPMHvUEZsbr6/QrLCG4lgRNSuVIPlwQA
LGjLSffWKT6qyvDSdSLy18ks/KqKnhFh38ajUUWujycaHi+Gb1R4proFPj+h4zkxFeIMlhRyivBC
EU/o9aHtp6NSENAtEaceXP/f0qi3lTGlOyYYnENBMwvdyCGy9YNVwXGC+OgnfcGqs5UffTw68Q5O
3YeqFdk+nZ5VcwFaS4ZyJ6KHpa/LbdVjoxkm6q421SBJYYAWUWnAozZ3OcpZ0gQegGVoV6phba9m
OipL47nOy69k7QYM4cMrwJO+sZps7w4xNcFkDYy56FHqKWVgqPV9BO1w1YjPTbtpee2M0wgFG4/z
3qhgGCs9QLrW/StFC1FHHYMVboIxtzetiRrK2vYEh3n1QlKREcqub1f96huhg5WRxcJyjPu5su+h
VdZ7KtGtygv2S2i5YETKa78UdI3C5W50i43uNts4Wz8ZjqtBTvqik+Db3QOMQLjyqfKKs6zECxrf
RPLsw9oDuDbLh8hx9tHg/pRoJ/xB4pzqTOek0yidXJiWblo/qsO9WLV8PzfNT10FSwsHpodylA+f
oaPZh7iffEZrlGx0J6H8iH4hio/eOt/pWVftGqOdNvqIkd5ctbvZecVfxwEotf4VOoQoFRcDynUM
dOdbrYIil2t90AsawRM7IrSK+NQZ1msdEvLK9afLKK/heqyguc5jGBXHune1Z310Ivks/HTIjGCy
/BoXSU/vOO3HZaDLqVOWDOtGcTdw6dVjT17iQG1QarJuPKe+GavK2ALV4SGKrVgkIzJjIVWzvKF8
H9Kq0cyh29iTVR0Qh1e+AmWdzVxAOOG7lTCfTnrfMKyF2QhABZyLpvKbF/dmW1S7SQf8SkhCV2vI
jquDGqbqSGFbowZjnKDEpisOUoh1Gtp9gZWKCj1J/0Pb8cV2BhcP+ugBRinblnAKGlj5Y2MrG5GR
Oji2ctViKkI8eBUGkVj+DOSVlfsSAG6T4YbqIKmEr4urAV3UwBxtAJdu3FsGOEiZvJiADJRPi9dP
dhaoLSbdOR1mv2iWCs0vXaa6BnhS0ksRL66vL3PLMA2bLR4LH+x0CWAeH+wV6RGGenjFFre2EvIi
bLxhVzBMFRayp1XMpKlxlZUluhaOe2yJBg9F+CsNHhSDyfewLQVOeZwJ1XRSZ7lsScySwgmIygMu
zOVzG3W3fHbMoM5rL5pmcNrUuud8iwMbPiujDjLfco07PSrLTZbU4ErVWYySE99zOuaT6nfACGrb
qhgWmDFEVPfYZf2xx2e/qJsWe/v1KBysuOWZ5FPNvBXaeq8umCZUqZlvRsO5Gxx7Ezr5AeWZb2HG
cuqGZoFPUOMN0kAKtM3kzdSTxde0ctiaWfzC4IET9drK++FRtslyoYRCGG+N+DTiDpZ241O5csSX
pvpUK2ztcO6341QEIf7aIb201C6PtE1wMwq5uHKQ4xvQzlk1SC2w3Mz4IV5cMcaPMZmhl5UIGN05
v+bh9KMV5FutLl4rzK5SXICDdFoeOfR452mabB1LV31tVPzQUu5Hu3rv5RAUPCExGsCAgPj1u2jR
g276WQeQg3DI78P5nEzVaw3TyY035tiPm7zT1hPjh+5z9ykS7k+bzJLtmX1ZmXufzrpvUXA3KrOZ
zMRm0opywXx08suMJl7XkRUKOJHabGHOSntDrNFzU01+0ujnFXuTInQYlvGixuHiUR28y88w7eFt
VF1eQHRw2vwLkuyOyVFXXFZN4qUTQGm9x0UJIys1e6elfaS94vipHk6Ajc63uw7bXO9e5jHZVSHJ
vRArQpaJw5TyjqU4+EooxSxa8gXJiZY+b30Wh7SlvVgky+pbrUMBBZznFdhcRSJqfahO7JaKSrSo
7xYa5Ud5CPQus2yMTz0pESoI3K2NpUKhnR8KpXzgbap+D8YEk462yjTGN80QO5WBHg5VumN8Dklz
12bpx6qy5Qe7OU/mDI3aGG9Yw9LKYvwa9tLVU1/3le/EtRJ0LE41lMpZ1XW30Mq+hlU7ovjD8jX/
wOqX0DeQjdaIeFSNrFEVipfQFKqGQhysMn4whrm5C5WREj2dQgho4T40uXJkYWXghma1WYa08x0r
gn0MFOTS3aN8ehBjNPuzWYLPFieco9y+1NBycjxYpbbVWvrx6QR1aayTODAMg5BOIrNZJ9SVGtRZ
5tv8Vu+lUbwVOlBQkkEii8R9QjWihmSUjsb5HJvxXe/irm1cZyxB/YTppgGO9LG35M2GPoI3hjYc
sOGjEGvGdtIEnCEufsUFKpESDujZF3Lm2Eto/287N55BIeftUDHKQKH7D50CyjhbeD3gQUjMGBbY
Cf1dO6UPq4no4297Jtq/0FZRptCMaMv4EJvE9DHU7hDcyKEAXSDc9S7F4cqHd+et4/qcF6/hOItn
XGICBA6Oj3k7+bcWPw+mg5s/FWLegeak0J97szk0LYrKqhjvNdnW/7tkK7ENr7XLg0ZJ19ZUXxpz
TfwhxsGJgW8UrizEYm2/LEy7Zjk0oXf6jT2/DDV5XY/1RSVMZZP1xq50+wNw7yO9/58xtt7jaHkR
df7mqPUBKPzHVqvz1BhI0OwMn5+qMYI2E5vOfNFsOzu5VnduowfqxXajzzCQV+teMREGQ2ns6RoC
fbjgEnLzgs+JNmPqGT0STEQ2S1Jfe1hIJmzAEYI5Trpmu6mL4ha39Q76avZlV5M8Vcpz1tvYBViM
k0mMgtFmoGwxQJNLLLTGaduiDwksXId8V+XoQYtBdptFBvijZEMiDi5akVFrwwO2h5iVO1kPTSRt
aPvxHPYTb2eOGz9y6w+wI9BIesSdaxyZr/au4FCxYKdMZiTuW8onZl7M5MyOem/N6ujbSVwHa/yM
dTD4lbvUXpJSytAqNkfKvqE813BjcsmU6CKNqUt67JeMlXKN8nfB88RZQKXihnMpMcSlkE6kcExJ
PfTbghuwW1WZLxa4v4qZbxe71z19Bb8x6ldF6e/LiOEE0JaeXBPgHVfQzhOW/T6UyUNX6wHEbX3b
M2YvaLwoHaH1A8WQEeA8Y1Cd5tGhx5FncMC35yx/gRDj4zKL+/c83Y1lZQXa1L+MporTc1R5xZqc
04zObuqAHCpdBzmBKTVjYulsl3JnrUiqdaN+0zUQBszLRrd/WAo4DKnDARw77W1SI2KnrsNIWPZV
5NS+pebJtgjvmrWQG3Ugl3TXK7PsX5PxTl0SJhaZ7rCf6vQlGaJtArDrVepwG0XzOCL/9hiKFkiL
uIn5H0wdg60el52/qjp7ZGaAVK2uFDOOdqeI4VF1mBoItP5qo97hY1779GIl7uo3Yk4JQtqFjuox
bzhEx1SHwtCrDUc/3cXIOFllfR5ECIlGrY8NBSe9x24jnysRA8PZydi6RfU799Caynb96nXXN7P2
lYr/pBThpRLxpokfXT0LsbfGALvXbKRA+GGVKHvSuTy7DHDCU9CfrTwPot59lLkptu+OF23wFjNm
S+xnXbmsKZ45c/Fvhvk4zjSqppY25oDxWNs0XIkDOt6o1rPWtceqn+rtn9/2skKsmuaBJAmgv7ZN
0uVQRR2rL35ZFc9OlNW7yBac+fMK1AzalhvGvatjha3hwzOKMAOvIRUuOt4LFtN6IKwB2qqVXsa1
r2haACcXS4tPq7peoX6/ERXxEOrzmua0+F6Z8uXZlXmdOqYGOqC2GFNfzWz4bSaXE0IfX7CzW/Y2
FEm/HjThae51nGuUS1nhvHbx/Si9qpziNM0NQT4C1h3S/MmZuHX8fq/dRGtvCttHCUvGQ7VPy3rn
LOF7mcRfWpXdKKWNBaoeYqWO9rq+i0DUe1xFMcnIfVzrBDJdjtN6BtiYZ/fDzAtGwuGsfbLT+M1O
zm4ooGSJmF7Ogoote+hFfTAqKKtu+JaivfA0C7NIgc/rgBc3swfxW0pU37DwLceI2QpgYoQsr+S1
dXHxzAE8YBq9JF34Q5j4pQPxmszGRoDgL025141NmUOz0+w9YMlcJ/jPYCNZ2tWpBklF1So8Qcbi
912Kgyz2eqmbY7VYpK/zqtMBKr9UhUgpF9vCC0xt+tVDVzQ7qxzvQ+x2zQTXr0W/Q0J7tkX/5kJW
YJRlg5LZ6zrmggBtrw0NOtHTtmkB05rv2cGtP9Zh0tF6YALjS8jMCmiREB5j2flZsJ9gEECMfDjh
yMhuFkwgnIO6nxrhR1hSTicZzJiy799iOGpYftGzZlqXJ88UZ3Q+y0RvsT/kUHFpV08p5tkGQGvU
i6MFcuEy38gzLJh2Vjg8AmfTF+8fLPUjcnNaxeAn5royizHHxC2qAugVGUulxvOFTjdR3tdzAneJ
KfM8mEQJdO7+oidXDPbQNtpV0CkKiMGQG5RrpPX1ouOOUP1ioXAI8+Q5qwkPfeLgdEB9uYxTAFGQ
SQHI4wLLKY5dhfDROU5tk2IvIuib9jXdVhgL7VJNm0hyBAGFd+6ob7q2Mg/bQSEEaQrGuSE+Zapi
Mt2vQgRdrk8m7TQYUZm9J0/b2dpyJyi68/XONURyyFzjEC0dRaAbGwG9VZhDTX/o8vGlpGai0QIQ
4oCXQO3E/C2CGNq7u0HY7+ZK2cRAGA9GODy3Xvlo4iE/jn00MnXDNTbZUM2bYRqIKSh0esPRz0ZD
c9gBTSjGdtNnk7hjMlKpl7h5pixbh3ETGGascKTbXd2iXcjH8FSLsXuwILCFesrgtxh2bqcEU1ao
OLUod6naakzA4PgIW0alRUvKYrDSgl7wCN0KIYGNp4RS4rKMMBXlc4LiGHqFp6bAzCtTNRnHMZG0
YCoO36dC7OaMn3ZBr97mXn12/3ufOTTIs5hJBmp57IZhk0wrHMDeyF+HImHNANmlg+qivAnfoRED
Y7hvicFYM23CVjFsFmgt/SeiKSKx0pGxIJgBY/AXbT23FVwi/Pw8fSKwZNNTY8PNLKL0capoODp0
pYRF6ssKjiOKBSZbSXI4iKvT9y8OhAFfYysg3WWeaN/8MpuVrV8rT65QQf+GSuEe+aQpvYdRaDDG
LythAya/ak6MsbLkguuaY8diRxeFErvKEGtiby56rEtUY5faLvNjaOLCHo03AmJoWQZJtnZBboT3
9Uj5yJHXrjfHUp1/vUF73zbx1ZTI2mRDpJgt9kBkHHNX21hLBJm0coLVokajVdKaBh4zzNpF46vu
B3SNHiMdft3FKbx6rI95gsHv1DdbUeNPT2Kp+4qGmVwoDkgeUHCPlCq9afRP+I2dGQT3ignQlSlf
1pYM1LcbmFzFqIDBdERttVz8Zool3aF5UhRx6mUngG4DMAHmQAj74i2A8A/sHZzEamZ0MP63stxX
3TJeGfVwhghFVQNgY4j5Bi+IMsral7ZDT069VbR05U/TMh4l1W3oMMOfmVmC6NaZaKNby6XKreuc
rhf6BWAf6lbtaZw79nPVWNdSJFclLK+IjSlfl0djzv8p9fjrmO7nmCwnlbPZXIzrQrKRN8ttaT+U
yf6wWuvUKcTKfrnpYf2Z9drNdTLsmXpij/3ZCeXbbsevsWZIQt9t2XHXOh5/82r8arrez+bkUdXt
Q19BBSnyK5a5V/kT57tbgq/8Yr0nunZpq+VW2+W1a9pXJf6l2LKa4Smuk9vU5tdMZoMqDLHp12BY
cazxUxR3OScLTGvC3HprjfSKS/PvAtk3FHQl5TiD9Oqs0S0EsKtkJt/HkddkGUhon/trpTyYSfgt
/9hemYDsotrJsOCf8JXmBIjj8ZKyU0jkppveFFdG1kEuM14Rxsq2+g3yoadO6lu3zpel73+Nobtf
FxuabfEj/3sN1X8JrN1FXOVHpEr2IapzmOu32R4uaVv/iIwemoLHsTHdsAy/4ARwn8vUrSyu8ncJ
VqJDWj7EmvuNfca1WSZpXnWNMllcO4/lmn1oULTL+UI2dRuA1pxEp8upo/60v+XPdUCLOrlbtVQO
8iO0MtqqhnXUanG1l+HS47lSNs4xLda/f5ta7rce21A3K7KdbK932oe9nPGy/5T/xDDWS0ePkOzk
uTK5kmS+MLrualkwF81PrXK/k77/kvfLpvUZFHku+wjn2+L03+Pjgc/GemPu6m/LwBsnu2g1Pbta
v7nYZA/Dii3z9JvYNNWYh8uGuCS8UFptv4tiYZUgOFvX25DGN5xfI0ArxLhRfWYi65XmCHR9a2SE
GrNb+RLUrqe4cHfy5cm1MOTdx2p8/u99yhe+rvZ7RdsYB3kvT+enLqcPzWKQi0K+Afmnal9ANpkO
azWcTabg/f09j0hph0uWtsem44yQbhQ8APkQqDqv5vqZxuJF4/+6eXoFobnezbn4ls9wCFmBttzd
xaEt6s81E9cyYzNHU/HWaL9Y/n5Ds/qEZAlHLNq53bJX0uqzm7Rr2/Vvs/kPWtiLHSKc7j0D7ZWu
neW7XSMeLBfQMTXHvcpvQIdLm3+Zf1UFvJNzXrQB+V8/IhlnGOJE5yIXpK8GYC1zoyjimpzxafJP
5f+mML6GcmwW16qF3/JnZkzP5QT/PM0YespVytuLOnzWYmbYqfFtipcbaamHNOctVJgiGxl/T0Ze
HIjkvYnB1poxLwj+lqu739C7rhgj/QpdfK7KfGvFy1I1b0ns8VSYAterH4k+/2LJf9V1vl/JrhCv
d8sMfXKNj1oSBowxYbRnfp3H/IRZQGAorGWcm0fNwhVNu0bsD/n1zF65Rq+TML7MBHbq2tyH8X+b
CgDqpNvue6vTsor66FZN/Ze8s07RZOdyp/T/PRG9G34LRfMXbPjGmMsqmIWe1eb9gCXy39NmNsWv
fFCMkKnm7Eu+xL+NwoZxh+LvkbWd+y14yVNVovvhjQzm56Kn5D8pxuUOqhH2OIMiPSGKJ0i4t6yN
bvIF2yzmivkxyMPP9TQgEcOZvlLv4mn67dbimnYIVsKh2rYVnaxlIThUV2dRvof8LJLyVR4BtWJw
hCSfzVZGbkNMvzqYhFfkOTPH4F27fBXCJBIBjhu7+Bktb1nwfCGOduiV6DUGMoQZHdObi+7irgcZ
4OQVpmn9kEaAwzxUGZLkrfdzdh3LA7M9Liov15rYt1FOrp28iBxbkF4QnSL2N0u9Xm/qMN3sfFNY
zXu2LNS83I+mmVcltzaM8Tm1/fyLvvUKdMwhWaaEsP0SFh8qDx2xEzX/0gOoxSfRxjfBIQrkdBVw
qKRoRCJQRMRWDBf59DWl+Sqrm5olTGMxP+UCaZfwezzqGqxj/ith6cxq/x1SKNm4xgL/msN6kxFS
hgf5M1XTq/z/86Y0nixtev07XWRwGzvn8++8UbXHJg/fa+KPPBTARxOt/0KhdJHrS34P/Zatlri7
MEITP+JBN86Xvz+VT0ZeWohCCMLoE7H4Wqn5FU7Jc2e/Yf/8DaPwkymGD9VACa9HV3xSCcTtUS6x
tFRvYzH/lsVhFerFnUO0CezuDF+5oTS3yc5Ms/9+1aYKKVn509UjH0X/SP47uZtDGasWo31MYcvF
WvJ3Rlga7SznS8ay9N20m39yjda8Pvlol0Z9p4hy7zFIvMW6TS+d98K0v30ksIjjEcjTzeZByjgq
b9HG67m8TAAajQP7I+2Nz787ZwIZugwOFRZJyEja5SVi4GrBSlt5dejAb5Qtb6P2F4LkHpPPCqj3
bENZaMLpIm8ew8bfKgIJS4qHap1vWcKd5c1MHjF4uq48rlb4/fdLuWmxXoLf4Tsh9GNWj/yVXHIU
EA+qlnIJUKP+Hs1fCM/Lf1q8babh18DlQT6/sfmoU+1Fp1bSyvCJgfE3WvAMEw6/66mhpekt83JJ
5DXIrSC/IwNEGVMtaOp+Ky/2f9+rhz+qw7rhT1VV3cmPCV1N89JUvY9XYjNvx2lyzGzTEwqaR4vv
/AvQ8sP/bkpvn/qBgp6n4MYcL529/hr9myG9Jzin5dPKRl4BiIeqXxQ3f0ac4rVt9C5jhJrI08x+
jJH6ySRCrtYmi26O/aaq7fP/dqv8lHzGR9IYkExjZgS7Qr4L+c/VcdiXS7qrXO1mC9Z4/ynjqg73
KBfNJtasez79apYskCG+Yqf3nlXaTQYumR1ClNIofPPR5kLEJp60E3DGuxYfZNQKGavTdR8y7OVt
+q04/59oyVAlN6eRZ0eT3reMyKH+35voE+rqFIbe8OvUJdsPr7RJsb8LzISKIcUIJjnI2CH3zqAv
Dwn8ALlsmpCsTct+LPDOiJf0v1/R9Gwb40E+x7+71vT3sH4a8hR1kHUnl3/OJ5VT9hEqT0okruS4
fwc5yC3abpx9FP1Ty9ebXNaZSnpXKPuu0reZygBT+wRy+V3I+BzP83PZze/jD2NusNKBaTrCKUhe
6R158mnNovxUxvokQiYTkyKtiFvaNLoz1/oHBPCfkR1k0io3HcPfqBwsok9h/r3fnHZev5BO2e1N
1ZI3q5lAiiFhrnwzjJprqnOozyYVpXvy5bdp8UrjVbt1inoD0C/z4qUli4g4qavWxg/d2I0poX+F
IUfotPqd0P7uYrmtrgMPp723ZadXi4+F7n7OcmirgII+muXVCttgFct9Zndf8vBC2XwNBzqiOXOw
euvKXNdLwWGrXZbU3fYIJuSq0dPmU5YKcP2Yjub+H03nsdw4tgTRL0IEvNnSk/LebBCkKMF7j69/
p9BvFjNSUyAJc2/ZrMxTTW6yfGenRe+5/Yo21VnWzb/rtJRTBumRvABbwXXoP0elfRvoxekqOC9J
FORuKdykmEiS4WdGi+JHuVFGKXFnn97roIXF+Cu5iIIORwliVfg/xdQP2DjDih4m1QaoY/60DKvE
l16dzzApXvX5s9NBMEMHsgSDXYRznWIkcJXjQKCuswAWF/N/9yKruTH8rzbfi6c0Smh7CWX5xFqX
BAUnIM6gQ93GMNtn5gV+JA6UmM3XPoam/FxMjpiHqWueNS1aTAUZ1t+IKan18ge+CYyV+Na5T67j
KmvwsDXyg6pC84qXxRvENWZE9o1Ne3BCG1uMo4F/DpJpH4Lo9APny6HWt2Lg/qYGmREFxjYGfBvX
Hbxt1aohzZNqNoKZV4fnrSdklUDaQTLeQF6VV8pPQQJJl/8Kpv3sxta3V24NAj/UMI4xKEQxhJ5p
Ibrt/PpB8atkyo9nvEVNvtEKOLD86Vy1BiFlRAiG6S3bOwWOTS/Xzm7DLOa/Bjg1XdLleuZUtbS6
RCNAIu0sZzSkFOGFM5AV2SGVih4FLaSeaXr+NkO/AMjit/PKb4W6Eccg+HECpwf4AFOCZsNF4X4M
xU7CHflSOV85RyYTNkZmw+8DRiXeQxx3Wd4v93YK/N+eXmhgfQRD8lq4W3lXaicXg0ugerbcKyZZ
9r1fHlPPfmhdh1ZvtLwekk0PQ0cjDaUl9mVDpu6m//6WPhhKcGY44TofsqE4L7cEZy+PHeZ06HZg
KAxYeUpxy+jrxUfpW87c5e7IT6PrgRJRQkZ3UK6W8Z+LeJ5lPQX4VcPvHiTIy0KfSifOatDTB9QQ
Vo7BnBG3105y6PjHPzmoqSkJ986LuMy6wqGN9VdKEsQqkrW5RHHZeAvJPShuzIVYYYMUqqVB53fx
87LafQ8xBdmDQV5/IZL0z30041UNWaFWfwMCcCe/T8BbuzI8yAafzHEXTZCttHzsYh5d0pHM2QGX
PMq/ZbcPZJquO1xz2l+G6u+SDv0EElwW6EWCHQQEPspsLyGY+IOscJ/b6uIkzIaaIyP9XK1cRm75
Px2QSX9ydt79qEBrUBmcQfenTtB9xPpn2t7UHveMBxuWB8fsP2QfyJ6Qn5refMsZsOgztsQwv8tT
kfW3PIK5Hs6Bq5ASOnsTnoiphMVbno2sJFk34As/DbR/8fuGL4ZsHmBwpHvO3I94I/FntpddJvBo
cil4cIkHAJUf/blhEICMBeshP43a2KaIn0mcLlmUWpLXU3hIFfp2ln1p4n9hfuL7R7p/2xZ0bdAZ
Nx6ebnCHs9GEZLUD7QfchJH8luUW0fkb1VE2Eg/JelnWP/dmjpIjg2x7WXVyn5ySEhb/yTFQBt3R
plhD6xoxsUB0UcUXmswPSgoJbCXcqumdeE8JCiWuL9IRIREg3Gp3ltxbPKwUTvo1KOqz2Mep8fdg
uvdiWiXg7uMjmptfYnULpfpJfO3C3NpW7VWEjQicbfuUMf+ObAfhxr86iHxg00DVCuIIjqJVo6oM
5f8LrGJ7vh8YwZIgWEEKwmK1F2UK2x7icOyEJRHSz+XUvZVde1Kbfh925Ov4UDEGYtjcxHwUxRqz
j9+d/NPpqktB/kb7BZvSfAbgovHMgZJjvSby4gkx8ghGvvnc4pTRM7hU1NMUdHUnpG2aZLjNclTu
fZBMqUWWW6LuQdUDXVSB5Pff8inOiKAJQOERR6q53peLKYnM5k3TL2ILgUSfFS0BFNrei/WxVecj
Th7ktJhs+vKpLpo6d8IPXgbPexZjL4bIasb7KQKwgTFTVCY5LP8kxg2igV8wSM+wxVN/x1wOwZ+4
x8bz373+vQ+xU6znDuBJr2qfQfHWASEM4uQxbTAevEMCeTPLVrPmvUhQvJilGbenAITVcudZkk3P
t7mZ1ElhtCWselnSdEneFVg0PFrMEqYRcFxaXmMsAOMk6T7Ep9ceOTF/QtceRBxRoUSKSzqTx8MO
GjpmnbSLPNopaS6aSh8GaGoBTGawfo3c2DJIfVTc8Z0aXVdT4nOr70S1t85sHMWe/GdXIMp/UjTY
ddlxYm8qzeZ+ajcqI2yy2vUpAPbJ7Wd3Ikh+8vTqW0Jx+clHyzeAhdn1tb2ZwdFLXapV0dHM8OAZ
VVEXZ8rHxp6BwjYlaMogzoCfYG3qtslwDWyOvfe7GAugPrdRE8q85pJpL5ZFMc5wZHzNY/RdVStZ
XuKoB8e9EPTRri/uxMNAIfvV6/2VYZlLjuitZX7J0y8T95bhRJqO0xVGTYYG5xtqz78NHhrZkm/b
aH7SjeXa5cmyw32nuO3OxX+WpI5YRDksovhTTPu51s5zqn6o414c7YyE1GL0NLXeZ8yli6mQLEyy
WXFwReRAblKAvqj3koqJn5EdBtPoy5CiXf1/EyQbMi6Vq99txSvJA13uRR/PyPKkd/pk/0joJs/H
s7CnxbdUYsGo/Ewpi6S5ag3gpTS86hLkBn51BGG5z3qp1HZ/cUDVPHxUBJMg8asE1EOm7xXd3UvZ
m47TTzrmFzCxP1pgM5eS3dGF2+vzdGzxtR4LXXHGaxvvO9+kE2b8yT8TnKrvlE8TVTyH5Q3M9gXO
i6V3QBv4WgFeywP1Ub5CivJSwE/U226q3iVOZpb5MlvuD+BP0qH2Ts5MYmQGhC9Q8IV9/lVQvqf4
+QgQ7eLhgmxcEKR+m6RS0AcnBTWab4vHo1ZgvcuJudsEx9sd5Bvnov+TbkMWelLPl3wBEs1flXXT
sU6YPXk0kp+hvVF75ceMvtrf2vWe5Tyl2mdozbsGOpAPipzxryM2Chl2Zf5Tw0FCxf45K4cB2yAV
Q8eIP3TzIQq5IP7Zh9PSK1H87Ms0jsPBU/QfOVY+2CNAtamHShmxrRjK9Q+p6ezkyqQpUZDSyDlY
XnT0IxQLeX12cL6sYzpNT56N35v+XFoqciVTaKNMQcjKwksRkNBk/4YfoxXeZGW604v+Gs7cee6R
rbb3ljuBTqdLq3/aHbUDhIJ57AWPXSqbjl9+lu5txpovtQl25fbGmLxt4xNe58qP3HBzGG9zxdsk
GE95izqi1wUUQLw/LCDMQilrWTEBrkTOSSUUhXuGCWf/dfl3W3750/NEyQMuxJcCRHDD2h9nSpZE
9RkrqgcMAJPUk7wub4mlnOABeGfECtrCcQU0DvfP0Cx44rO0nxja1zz3Kg/GTKqLN7g/cXkew/FN
7qTqOLeQqm3khsslJJ77Wo2/SfbvyHo2ro0KwCQG30vQDyLwVs/KrTyngScvVyqfrObZ/QAss2vI
+lRgy8mFhjC5O89VManKqPZDXozr3KUY41KmzDxK2yyE/9/clrFEm+kR1+KucSqq2RyhJz7IypIn
CHYTV9jemKr3Jd2segS2kV8gDrvMDXWHjgJOr27qvryF8uKsl+mFkjxh4FEzjC9JI4Ehn/EwL0OU
UUHGDEgIuiSbWqKeJ1DozAczA3b1tRCQRPwrNS6pHzKMvJQrAF9s4L1iFCsiR5ck8r+Y1JaZvp72
d+3//BerQtB2ZNhoL18tq9N01YsBj1HMTMqM6ZzY4h0rOvDnd6d562PyibmHwXbQrkW+Y+TwW0rm
8ro7ME6cE2nSXZPKTzQOZ3DGq6LpUfFMpWRBr4Ntl5eniPGNvtu2BANFP5zlcOqiX+ahcVQ4zaov
MSNRFN9DtEA7nL5Bx87BMoY3uhn9MSmMl++/42E8GoqyFVPYE7QBvYrOlG01rmbkKqV7M9vhYwkS
579o3fdJrbPqtgHbxlSgFPlpgP/FCLOvOtwSxZCnZR/Pt8DTP2XBpQTYNQ31utdOYkvkNaVXsUbu
pnbIOIkwhhK+Km04yH4SCwzz7lX19DWSSw8Je3HKCGMLpu3DaV+yoGWVysJ2/P52CpWN5mnvY0KE
PF3F3pWt8xVRjiiJ6ZxPk7aUvGpF3E74zoviqX8TqyFmM+NsIEFX+MLFHPnNM7NPK1nu8m+HQ8Zg
+kj6R1mhc1Och4N8s9Ky8GURi11Rtfw7TYBF9wdjStGiThdDL3UU6bQyg8WAlvuiDMbF9LVz4zff
NZMkQ9E/yx0xJ+PZg41fthq+WFWfrXx8l2+RT4q5f2L83TK79xliYGz3/3+RM5IjNIMhyOlG9+1P
2fhDEu90I7uRa1gODeM7Y4IJklUhrnCy9SvkUpaqfsuNWuo1vf45AAzGNli2/4ZHqDr8eg2wJ0zi
/WIzgltNbd6l7lTjoWSdtg24R+s6ucFVXDCqvNezbDjZDoGhX4N1ZcxM+SYHUB4/0umA2aELvuNt
rvnf0sNeuh6ALp99LwaZdbEn612WnZ25KyUNn0J+VwvQoQoBLgV9+Zu81oSk/n9Ld6RmRlbp32Sb
5pZ5iUr3s+pO//WU3XL+m8rwMmX5UzxCJFR9aXn5LkdLRrrYiFbdmpXyhXjs1aJe5bnq3g3QiWbz
yu3r/fCnfmtgGs+r6iW0oW/Sk4tPAZLmNeDOGSgTDmsIN4UV3nXm+NwDoC7LcFWoBuyT6q0fPZke
PXSil9HSrmGgPKXWpSPQFSeQB6ykSolRv2TaOn9ma/8JxECMf4Jj8dz3lHgKyYUzvbZIPvGq1ZCt
ddNRjksIvwcfngYmRRj4v6Ubtumk3EzEIn+fNP0G1DsYfPI2+VD5AMdLPvtiV0npiPp3RbRF+vns
VdTB5/zNgxFhgBuVyvCN2RQXkFTb0vduAoJ0bwzf59z9VZHSGGxCSwrNSVV+aPZhoqFSeRCVVNUX
EwxPiAth6+ZzSJaKNN+5Hu1t18UneQuwWcqEzlecB9Tf2gcsE2GG8zWqFDS7XQMngUGODBMtWXfy
6qI4IyfeSIIvL2ZmSdsDNhusfGnXP0wikYORRZnTmzwcOQc/KQ5TgxCtHJSQ/rZj82xbKJ5yvXIQ
ydmXM6LtbSQvGl1FuT1yz0KGABwMNfzOHyHVR7KQekYG0HNPbeE+2HEFIIXPtMzmFagHk3ZUY2oe
zhzFz40me21Cknz8k6sfx+jJiRh84gzlTK2ZG9YxdB2H4Ouxu9Bm/ah9c7Qy1GD7/Nduy5+CsNjV
g9tABSzPdYsvFqZtGA7bo1rCM5aqZ6kjpxbdL1qPPVNHagAfEQUXsfD/NqH7iUFfrLNs2I4CDSAA
5r6hI0D0CMNPPffWZKhKfhdfJHvbcRngVxFPY1gk8hdwyZA4D1lGV6EktuObAnd4lRa931J76KMD
zuAkPaMA9BVRUHaRnarXd3DjwH737Rq3pcC/aArI9pWGg7iNweIWKhN6Qg60EktkPj9EBbOuQfst
bs3w6DF4SOiE9d1SYlrKrTS4KnB16Hw8S0qlcl+lzVnSsqzPkpVK8tDk052i1RvJz6S0K81QWvV3
NoPSbrqukCdTKGC0Q3EpvRaYQgytWnuQ4orMXzep8iS9moxhrMbXX/6ViGX6onG+S9hMaeRJ31AK
N7atP8YB1UtqwdJCkMKI/KxALQYaqSYtBvmbnKykL5L7af62D4dvadbpwBukyWub7wDA35bupTxd
/TOJml+JToTL3DVgaoi/BIViQD/hFsZ6KRpRVJFejnSmc22C8KQ5zSXfJTP1tbt0jZY+MMT3cWFR
D6YIQ6lF+sMYHXoaQfmWBPt8OfsyJ5AhFJIjZHFJV1nINomHIInbLBAZSLTQWSoZt5CyjZpmFynX
tTqjY9l4GK0eQLf7KJ8gDRm5FwkclbZGWZhHUKXZrzyeWW2OddLtpTy+3Ftp+Hg9gO6+eF1yPJ6b
6c9v7fAt1ymtRA2MRiEEUyGzKSkxk+H9LgU/u8rWw2Q8Sg65JI3z6D6Oyd9SZOiq7kUKDTF0TE7p
PciHyydK8j+mwc6u22Mb0QmlgC/tozBWX5KsgB+kPZhluJOylTwxuWOecBYiRcOTPVY24EOTdco9
qyblSQdqK48zzoY9fdSjTtdUOq1Dk12UhmqV8C9EaItBaN0pd0mmfMw9lT2juV8eOSD2py5mkPS/
uFWAXZiHvT8pR3GWM1vUTuMPZ3iWzS0vMdh/SVXnS7JcCXNk9wYKmi2EwdKwSlwWfTh/I4kMx/lV
vKKbUUaaPzpVfQtp3EPfBzWlel6232IoQvU0e/a7hAZMiNMQxFqlUuv+0JXoOWL2WULMbpwfx4Zh
zE7ZwhN5s3R5JDr0oXRNyu9IrkL6gpUjzRiGye0v+XpD++fBzaE7gfWB3aP9A8x5UN36EPgtI7bt
nzT4wxFUbnSWTotYjcJuP6GNFr+tW9rGmfxbqRLKypOdJeXFUpmghGgh2iGmoQSZBWdf7d8ExuF7
CO/UL/J06gjEF/tF3kVrl6yseJLfzSraZ/l4kL8t2DGwBKEDnzPnIrAl+Tb0D4AFM17m/yxPTDbu
WD0G4fhRp+HezN1jAZObJjQIb/KhUqQsYufJmyAYwcjIqcnrsnHq/gzu9cXYj/b0I9142VzyB8Hi
SFVj/uu8ZIUK9bPssUKjR8+5IAvxI99bdfo2LD1GWQAYC0BOPlcOkJxFQFWpqF316T+zCeC3V4MP
OfNo8u5bGLVmau9y8+UZaaC/tvLd8iFWkTLD4XMQyBtxclIcHsoCceuaUUCPRnfFY8svUoJyWCFL
uwPqmHRGRIU8TSqQDWu39Lv7skw3rhGDLdGvKa05H7uWJrehn37lpF6MkB3oWcD/qwMxjK/MzV09
0McgvDO6fCO9gKSzrqEybyLLYczQZT01P1K5Cg0GlVZmNh6JBgDTAqORZDxzn8yKMRHqh1JmXy6g
1ptt1amoLBMrs6AgL6JN4hj7LAwPdYfe6TkCaxiwoUcxnZjSdvj3E+brJ8ZT/zXfnf5FHon8XZaF
/ExgAZ2d4j605RFQ9J4auogOpcJe1HFEOu0keBpZVoL2E/MtBJtNpTzI750GvIWoifmgT/OhbqsD
QxULRlDMjdh+MSHebNy2gHrE49Zw5ylu+Wzmzo90ReU16ZlId9RWjAeNDTbnPczM1dLYL3PjDsb0
nfhcsQFLNlyrxZcGMpD3ynqJI/u3S/vd7I5HAV7JMnCthOHi7iDrdk6tJ8jOoNjgijHqGgDEnjtU
tsERLpVd3HNTxel58z7NsmOYFF+++cPDfhM/UIifkU3EuFK4gel0M+fmOs69vTg2ScHlC2WzyB5o
GIzruG1Mv8kdlo6H/JRDPN/b1nRCZHsLYE8QAHRJBCywkyqwdFuigUJdbq9F5K2gECGrVxpmmhQq
o/mzNo27aHhitpuGOl6BP0kLSGqZZmff1wHMFRIkE7JK46LXiJGM376znyPF/pGTFFOA3AHrxFrP
Sn9nZ6gQjsqT3Em5St92f21L/VLd5QHK4UXs0zexYMX5/9tV89mA9Vl8kF0OgDvv8n6A2Sn/rcLg
2U7dh6kqYZqUJtewBA0OzCrzgKgYfRPZmuJ2AqsFRUcgUv6BEIP+5zkGqiA3Vc5Tlvsgy9HdW4r9
Jg+unx5ST3m1kmTDjBOiK+UHdldsLjkLQ+XjEz21FQXLpRW3GDlxlW7Ddp3WPXkPcLnLAtyg2Ak9
xL52rJO4bqnZugLIKboRyOw/8AbcnpsqnG4FJMa8x1ngSeGYnJuaGVQwYayNrkMQpTTWik0bhYhD
gKcmUvVt/iLWSXck1LAepP4gOaY4vpRpVK+NXzozu4jHGXXnTa+X+o9UUiT4Bca+SuLxdSnW8JZB
y8VMwy/Fky7Id0zvXrtDMRzihasaaO//N5ByF7Sw/ltDe/YjMZncXbGQ9LjQFfdPfqVfWxhSgOFP
XybYOZ63zfiYocNHQn9OVukS5lE/DyMIC+gaSItKVizmmgFWfyV3dLFL0upognblT+HSmxJk04KC
SnxSkmB+llq6xDSeS2zszMFu8PMb6SYwPPYzRITaZZa/RMafWDXZR407fDT2s9zY5eHJkpyNUEAs
0jSbC6b4u3wJzuTM/3NuyHO8mS2CI4AJVOUku1CilMXA0dCTQ0vDO9L9pKF3tCznVUDei/vDAgk2
WO33Wquew5Sdo7R/mhc+Tx7irDw2yTQE+q43zKTWxVaKX/Jc9DmkofIv3Ak9+1hY5k4+Uv7LGgP4
LMURCCtYnHJXG9e8c/Vis+w+hznbjBE7cgh5SnKZy/rCVjEpCi/Tb2A0uzgZlrfK2wc2rFo5TxND
JbL2ZINkMlOqZUhrYPDZUkr84pXO6xIwRtVKPlFqhFHsHiHIWlo2siOXrriF3AKEuTAO82jkOUE9
cJGWadUUj46VMhfoHQdbIcqnD0IM5eEp5RilT37mg7RqWtv86qnYawjGx1SryFKJHGRiRv2r64o+
RWhdIhfsVDc+Ddxo3ah3XQCoFHjo2Of3Cqxzkfh+OCS5lcPVx4WiL0xuVSAyKFovBfRo5rXHvdqY
ngFjJnoqjNM9VKOzzpsnpWg+kiq+1q7/tXyWzYpndARuzpnxEsIo/LBblPe5hWxPPr1Y0GiqfXnx
uhlMH7mWqm8Lw7phiPI8C/7XDz9KdJBoZLbEiXJhAUrKSqvsoq30LqWHLpe/NCa97rMZtmKj5Z8S
Vbz2vbrAT+awx0bOKx70uab+LtY6ndP3VIf075+3rxjXhWHiRmAxS4/MDKi0tdaLfKCEAwLBo1Xz
4pPFybYTAyTbUdwupOvUmLJXaYDKcQUUcpkJloJSpjgSQZAbbbFVIvckOYO8TzJGUK+HpKxQEubJ
i+mLhuHLQ3/ABVFJGiqdPw9aOIQ/4ZYofmUzSmzlprsqrX/sMWYMHq4znoNYjI4ZAVmgguVrk4Op
I6NXwvH1f2Mi8YRgYC0YXeOsufsPZiRXk4XGUxvaS8syyuFecmYke8bFzFp1ve76+H6c4t//XHoc
uF8jr2umhlBW/WwMGWLX5Gfh/Cehhpylk74EXfki3oXC0oEi3F62hxyG7NwvwHt8jhwotsNNkRjw
dID5VAEklmjSuwpXJyAssTfl5G6aAfvflcxM07aN0P0mbtGjdAP1PQhpzDTHukG4mC/5JjkRfbAO
CdgA0/YgnHj5Z1QJuoLiK6MtOhTV3QhMtx0+Cm36ozT+xf0mA/+WrFDCPi+C6aWLH1qPEqg8Jz9s
HhoDllCxwzpTF6xy1Qd5X3ewYHMl5Bhj0pNvLEFRHfVHGA530mEUSyEPC02yd+iH5WQYPlviINPV
rhaUQ13wnAPGEMBGXbT3Zo2YnYcv9EUuzx4fZTnKfwvUSRa5LGBHgZMlUDZthRYXEYgcsEB+805Q
SbDQU5ATtC9jVB8Fs2K9TlGUxfVf2aH2Z2Q54q08colbe6c7du24W7rS30qQfUq/W7yRYB6D28LQ
P5fTMtPp3Jbxjc3YeWp1AG65Q5CfXlcavGL0CsXRS582lwo4teV0SsptyWZZ0WiBjRKO+9u441DN
nMkGjQSc+3yjBIpz1H3lEdJjfdMGPuSYhQJLY1+Z61Kvfq3Qyh9tDQ78WD1mZeHfIxvFDICCYoWT
u9vOgUcKuka4XIHemMVZBdbz5NTpLo/reuu4KCGbXh1vukTN9tFgoiyhT/tmANMW5EN8VPxagZS6
W41zHjxBJ89KGx5D0GZUZ1yog3emEZSnAmi8DkR2UpXhNTS0X6vUlGNppvAZAl/bFmF5MtEiO45+
IqzDBuRGTebuRlAoo34Dcu+z7u51LmAF5xHyK8hZbOPeP2YZaER9KMMnbWhWsQPvOqLDDIpBXRpa
jKn5aW/CDc5JK5BjYp/tB9MfzRutHEFxddZDnCpCHu7tUqN9zvze2hkZIEe13lpxqUMWEVtrEj6I
WleOkgN9b5+1TK83muPBGchcCDP4CNIqevGe9rWxmoP2K06Znh6c+RB2g0aWylwIib8PB9BDMxoP
TU2Fx0ZSZ1dIiASDQ7pBLHK8mwCnFFq66ZvqmsKClZYTTG4q9xoBxg2kXeqKodMe0HS/MRrIa7Ih
G1Z1OfXQhLp00J34ZEw0a22zyLe2EtrrCZFaBGmwKy3zofYQvBmat2kN2OXz9A2GF6jMcuMhS/tj
Ek3mykMHGh5o91nzjIHj6p/OTu8ZJdRgmmfQctD0tUX4pvbTxXDHW9SqIMgLjXir128KTe0oiW46
pxzXQI5uIfV/02AhXHXuwJvh6Fcs+zBU0TWvQ9StuuwF0ttUKv/5xqmcfZK4NWEcc1DwNGlYg4nr
y8w3NWDKc24U2KuZbe/UD7hCCONGr90MkdqtINPeNVHx7svwiwEdSFWhU8FWMDxYony3S29nnzlM
RcU+oHwrgiUhE7JUkhv65B6kynGfMOw8M58798pTwSD2oFLrSRXg+3FwTAwWTQp3QTgx2KiZx2bW
xxOksVjplHFunSk0yAjOYd9q94xtU5SZguDYsQMCr9/05hkxZXvXMhQo0+4ngrXteAm6+dbFj60i
swMbVtYAwfTxoNYWRGJFees6wLZ9a1J3focxzfwYHh1rRnQib06OlqY7JYH5z8cir2L4LLfCvO/4
eCjF0mAXV4uVYtif05w+aMVonpKg2kJ0w1hIVSKKAsG41uubsLeH1RgYr0gRQ9lMlhz5DG2GiHAM
8QhBFZ2qnOYnZcnDEDnqrleZlgjKYF3HgDM1aPXnKre2qJNBJ9EAra+HHp3g+tBnWXFQtSxfWXk0
Ms/7rNqmto84MyZLKD5yFn0LxZ2uTtN+JNSatYFJqQLq5q7v4r2v9dMK4pHL/KfX0ye0tKhHOCYK
KbBHjzBppO2wY2CbpQY3sy5gNWMYdqXBcnHyeD8EonCYgESKVP19YBxSBk1VxpZP9cxVO0bjrGi3
PyST2azNFE1dBCoq5mUnn7biWZkLpgunl8LLga7MlbJTkfg2nopqQv0nROwlG6FFqGJGE+vhPnOA
6/sjDEleDZYx0hgDELEBtcwzCD41bZOPpbUbgFaGbQrU3ECPBrTmLte+TArlJ9/qt30KP8AEyehm
toJXrZsnYO96tjajiVa+M7trz9JvQIgUR9dvGL6Nhl3Ra0gWQTihDbDFGj1SBi4TaCyHJKi7l3ij
Wp5oy47xyq5GGDeRhTBLr18ZbuVtSkej1pw4BWh0Zk6suMvg+/3zfMajOuScsvTdSK3gkCYdYIMJ
4oU+mE5h5myGsA7AiblPJZPnRg3zZBfD6DilVM/LzuQhR97aHnLUOe9xmdrKdugupsyxrbT6JfTU
+0EK+SGsOyB5Z+aLY2ZeOlWnp5FvYO8eNo2tvdsV8+EJfp+KgB+WDhscIQo9N7+9SoUp0qofhix/
1wbQAyjBKGkybKF0ebGV3oVuOoTI2a7+oD6Gvb/0vtE5NDatcu/QMscFB2+0IL114rfAHlGNRgRo
8qBfBxx/p+U/luLs6KsprfWk1Kw/x2GpKRAmQXdjMeKu/xU+ysidDRVXQ4bgW9p+xuNHsU6Ht88Q
boAhqABOQow/3ZT3JVigV9uxMfDueACKiLRmDHt7bIMANE3o8rysOvaasqs7840qYM2qHVtI4U5V
PL5od3FTbFOCSkIBL95DdPsTNpzhAJuFmRPKeoaz9SztrksVml0U8LZR+mTb7cE1EGd1pkc9PbVN
FO24bAb59O6rsy3k6HL1u/HbbTyVwMRo7dljcIEeqNzW+XsWdPqpzFL91JlGsq4slYZaMp7KzsXc
9DCWWWi6KxAPjGw6aGoL6gaQp3ipsXMttzzlrnEwxnnYM2r8VGhMU44KFEA2lIY4SwPiV9Wa0XSC
gp1kfTWEQXck9PdW+lihSh111Wn5HIi3kxVCzrA1Gs0HGimfuQklo8noc9VpX5oazJs5g7hX1aBV
Z1BKTbvPYqCRQN+sRxIVLrm0YJiyiWhbN15NepobiB29jnah7IakvoGMgkEhlNisSNu3fvs6wHG4
DtP0Oe1SSD/lf6GhVyc4eBjVS6rfyiQchXXhwWqYRNGz276JzWNRzc3JU6vm1NTJA0qLMGWSAHUx
hPBdQm+/Z2KqUE5jHpeQ8NZHC7TCCopxGso6QC0dFvxtuqrIETLfeEqTeW265BNzVRl7x64OusM4
v6ZCUJEhkw14J6u3S6WjtlkKfoi5cohP1WrY8pSpLMtdTLKw2CmG+jLMfbwlnMYTjgNdfaPTaKnn
DPXaRtGSv/kF9iqBSscriBW1BPNQFidot4tTX1iUkQiu0gnhjGQYjZUeOmtdh99xzNECLPIEEZrs
xhk6GM8IEY25+7EM1hsKFLcmqKWyxhcOCfzAhcPS8c331GW8gLL0LjTQTfKUewAyQHbH3dz4m2HW
XjMXcakcCbcCZICskr50SLtKSqW11SRbtcxoKPQz/KTaqh31DXaCgCMsViWTsdOU9NuEaZa1akKr
1P8FwiqGfkm4Y9r13jAgmYQYPUu7igGHZS+9BfigHxv+h5U6wZwYNik0wg192sCcViZh7DpUEE8p
pLY4uBvDbW/jHtqrXLkxjBTe3rGBVS9OmIfxb2tj+onnmSGGrvi0CU+cxt0psSFsZ/ihMNCNjdNE
2wnNCQygdQsQWINQNv5WUlhReo2brDS/ms3K9gyVe2R+RxpPqPO8+9oaza1TU74TKkZzWvsKgUmK
DFTZ2SgFoE+ZhacsRphRfa9TxtxXE9vupPcZ3Chj0UNqqFMfXS+vqvKncjnK6njeTjyw+pZf0zhx
IMORA/69YXlvpFXMTZZPgw00T6HulYaE63poyfPOATOAb8Nn5MlwmL3aWdtC7WLo3qs2jHcB+gPs
f+7BiChnk9cNwTmxQdKZa4gGhnXVIpHhdc26gZk4xDVMeTxtVbW96+KAmtYINKZM2w5NSQqNcbNv
qYTqYlk9G5ElgnvQOtawjYf8r4+cp1jP/JsgDPcI3sFe6fq/yeQ9zt61bZl49BPV2QfzBMIUsoax
NR/w4soqz2/DxnstXfBSNYimaC4PLc4eKbbw0AZ03qnNp1t9hrykcE64gkbLd30PUiUfWgvdqOgz
VWNnNQX6ti2rT3dbebD4WPHgEVcS6aS6cROk7leDCtmKOdXm5Obe2lR8Z1+7bwHVkHVLn3HVIxN5
6BRUdUIGbMyBHjAU/MhVz85h6pk3ydHHYJzmw0JZl4zYIZGs4d0eKRbJYOtGm03rdlYwXvmk3eYA
9EF4zjd2te8mr7xxNKvaii2fAi1cIzumrrNOw8JvFCgv10VFt5BJqG7tT3STAxMqpfSxcdGp6KD7
SdH0M7T02am1FDaq+tctlYcB/iqmhQ7R0FBAhra4t4LnRnlNGoTpesXYGAID05VCR+ljvqXwdGu5
3maocsip2xou8ipDcbl311lpvqs61FxZXt/bmvoMLTrKXhmOfzbLE6M/H9k0vFVZ++kPGeyhWXRK
0G/GxADH9ycwEOZYP+gVof0s2TYsiAaM+fOvosfTCmmSvPjTonHjhLG5VWsfDvx0rdpFvNH64VaD
UnvlF1RSoQJ7HEubYK1Cei0BiQsiZZ2qXb2e4vmtdELuhSqkaIkkF2Xobav/cXWmu3ErW5N9ogQ4
JZn8W8Waq1SaJesP4WPLnOfk+PS9qK/R3WhcwNeWbR1LxSJ3xo6I5bYHd0r02cqiu8f5D6eV4JhW
R/NWVuF/ibGcfHhSgW/km0r4D7ae9I513B8x6hgmMjXsiyVPYkgCIh84yGsQnVgsA5H3ajstCWIh
ytw+EseSyemoG/UPKEmdhwtYVcGYipG25npo3eazM3p/q0YzSB3z4qfVy9gpDCI5NeRWd6ttUILT
NDx2o/Pkl8u9pvtrE3rgNzDSoGPsOtMBEdJRT4HGgmlannAbHFujqelhwoikDkU+3SFnn5tZv7SW
/HT97KoHKtDoW+HR31xKafNfVObTQK+oZaZs34fbnJPqBGEodHFxDXnDEEjLYdu0QZSqR9TNDay7
4dG2+18R2t22RrWsQskQQHczioW16wXf+zDHFpolbnmlVH8wnhKAXVbKy83upgvbP2UKEonSNmtj
FqgAQ91dFuPLg/eb5NW1rfKH1lLOfvSjbsNT8vhhzRhEEzvreaPSnOb6p7iek52rhyGAlGOhP8ZU
J2UD/3FX9Y8QdYB6/e2n0TpXAr5q51WfhetuTUX1Yze/iNJgSc57PWlBCbUAOfos4pGE8LxZ0v4R
3/7OqSjdJBH7qIQ6UWha7Lqxv5gudsahvRgZgZ8yDx8h6w582f5eJO4uQ+bemJ4pgiqCC+JZjRks
dv1Ryu6ps1vMCGA/ymIuWT/UgZEzyzVc33s+yZ4AEGiJmFnV+2ea6UvntA9N6v6znA9fM+BzxHik
sOzol6rZKRL4dGVfHSH9fd8Cjcwi85W7632ZXQrOUMvWEWyQ6T2ReOZYtHCebLMNvf5UJg7bj/oY
OkgZuqaSPty3SXdhpHJTGsEpbGlYt2MiAUkYYIdpNynDoVVws2qgTGx0TMHWxDDgcku0HL4kUz9P
kprK2CEUFF1bbXOaSOY9flH8eoK2wdYzn35erzCtmLtYJhf1wVoPhaXffDaCZ5HV3aFFHduch4fW
bUAf0DaRlJyZELU2Rragbtn5vSvDLw+a+lLn752LPSWrTiahnwOnne78f38Q6GD/zy9/fqOWxr5K
B3nsx7Es9zrVPaRHIAHbebRW4b3+n48laOSXpc0T9M31p2CYQh6Dq0YUd7SzTbPfnn9+UOVwsCnx
PwrXf2qMdD46vPqI2ojgjVPhozh33lz9Sn3j7hrFa+MM+PqUe04TyrZMQiaPhEdj7ifzOSsViTUN
oks4sQ+MN6Xs3guLXUano2/bxHGrjyihNHAEqsgE4lMixSaLLhu0a68/QBU9LrbIKU9loK6sLxHz
76Dm9A+XbXRuXWMnugrij0cf5hCXJ2pB83P4TFas5EzC+EQBXLKFBPCYam282M4Drha4DmNF7+1Y
/0ptA9LoHB1g9WWnKo0VyJUNZcHTYe4nivgJIo7a6TjZ5hT2ebuZXscRGNW2G8ocN6L1ZPj6tSyq
OxQhUg9NdDSmUm+HRhiHUPcU/TrJbXHSckdbMgsn3rGbFB/e4pr5ibL1b+aGk2rpP7HqXgQRMsum
0T3zvfwOraLbkVml9yuhW80InyjFa4N4qu/MZoS3IysNqHuRG3iB3joa3dOwSII0rG4r+2PlCXiq
eqwrutJoH7W88ElZ4snklov/4bGPmkM1ueZmKuZ3NnstgKzo5mtOmXPYlptKmX8wfHy18rMwmQkx
//IP7K9jnxL45viflgdDuzvRlrgN/PHAvqLY0rkrFvrEG1v+WSTbMDVH/2xb3nIB14j82c7Ees8w
ML2I6JsG0rdSXbsRncnykcTcsjz5U3ehNDo/ZnJHLSt4mJ5v25iimYiRqKJD9XpS7gzrTcnqUjS0
kMsGFaqWizisn7yQ+iHu6HJe1WWQaP61U/plbthkdDQbDpF6+cGkxYm+CNbUW02PRKXjcluHGBhW
FlGumS38zn6ZZLX36Zk62eus30RiN4fRPhvbR5nqc2oWe3azAiQEIiCtaLz3AWyKafjlOuwik878
bjFab36+v2MryK+5QI5sVwcDdz3oFN5n8VJH0dn2jeXouapFhhyvhmgPsh8/Z3Y2e1tHT1FvhNtJ
oJNOFGNuZF1nV2nR8p1k5gNjfXsGmQHzNquhymi9HHNiybuaz7xrqWzcDH047q2lmq48+J8gglSH
vsmvNGjHgS4pL1INKHgjlK8RKv3WMDi5iIL7kMDozORCXbTnl0Db/QXl1wX7ghFd0vdffCM25wGI
TGtx1MMcM/uncYEiN7fwh0wId6Gg9xgGKyyr3gIX7PR8y8P0d1nNcoeHGaopO8KKdu8m4s4Ejyjb
d/4ybWY5qJviscp9e8QGsP6ysbK6P3CyQQmZbz9/4ufjmZdzmK8L+JT8YSOYVrQ2pHCAmBR0G7zR
gm4SycJBopE3b/49NOA9rdJybj8/0Koo/+dnRbfSF8F5bX4+BqdyJnfUPvx/f7ZYGBUH1ZGtK10x
Bz+/3Sa6ucx2TmWi6jvsc3z6sfe/nEr9hjbKtZJSnT6BlbxZ689+folBuLu68B1/fvXzcVovFBht
RAjCNdS58gZBVl9Uuv+fX8OVu1ZxJE+zKa3b7JOtWSLOm/Ng3XorQgJOvMZEIlRQsv/vB6njodQk
K6zdzwd//nLCxsRjjjuz5nOhS6wVSGYmzuP6maMibOeA+d89GWWOCXL9Iz9/lzfOuA9jyBBF7/i3
DGl0a6SOCryq5ytMDQ4w1fo7AxftuW27089v2EsS3rTEuGFN7ePPh37+vu87f0RcRsefX/18vAmh
wcB/MYOfv1RXo7MHHQny/v98WscaTxQtZA/NQmkrt/H4SsMvLIexry7DCmbRzkwNMb+ZYBqnoliP
z9zBm1Nb9pzBkzwMOCUXVxHOx0xwmwNu1mz7Ub7CeT4kbc6pz2A1UKXVM80rjNw11cayrUuSerhw
8X3snZRuCco2noyubfdRSHyKYlFBzfOCBT2pKFMeaL3M4u7Y0D6yCXGjbJWZ/1pAoY5OB5cD8QrO
07YWbP+XHHKQFT+tg2SWM6UMmf/LDb1HlXJjYZ/SJv0F6fzUAEOi+L7bR9PigxkZgk6RSmvKkDdJ
cmXfPa6dzpMqUDR8pIeSgR2yx61fn8kZoPrFMljgcJLhPfVssBmhpCTawZ6AXFufR4UK44XeQx31
ez9M7paQD1k/7Mdmoecnj26WC3ZH2C86BJmVNba3xYfyGQKPIhVCMLkLESfchtJvQWQV8jkrnlMR
MdX30XLvsoy/1Sr6Djr9YRV0WpmU6CQktpwep36mPoYEvKnp1aeizw/2VB79+GnO81M/ivyoZHh0
XSPa1nIms8IqWEv7wSv1sdf6047Vg9eoERR3dwakaHCb5j7Isv3Nwwybp+21yO2PqPGY83k5OXzh
PeDfG02PrAEZjTXR7RJ7IXsHNsD3bKLMZ8k5R2H0R/sujpTglwO6TfezPJrMm0/HksMpaMfr7diQ
bzpKCO1puLNkeRNeTWO0907JQ7ejrwdDS8VhvdPcy2Q007ne3LXbXJP6t53TijfBZRiTQHm6P3qp
uEFoaoOiiR5L63caQqgBMR8DnPd4cE+0jK7cX7+jBGpC2N2EFqzNxJzfxdi80ZWZw4VhQ9T0YiA2
agSE7zkI1+UfjysyttcFbDG4VDwn36qQECQZpYC0wRCshu94tkjh8gBsK15ocoKcGgz6mx2142F9
rmJOSP6ADmeT0glqQvD8QzAk+dSmJkijGBvxsOm/Xi3FJmrWKGfp4M5YDnYzBVWZNKee6rKGPWg7
8tiM5Spm+xr5ed6PS38oWexcXYESNMj32WFH7wgKKobuqkX8pPrkZHnEYUkjTfNa0WsZ78Br7pbO
g2qcaVEpTqy+6DX4qDw7w7/X3KOo2LMevQwUkGwUutTe7+GAFppdYceRGGDKx1Q07KRhiWavZtk+
w1xbhaJ3ldfJntMvPtZOcOxUICKypUShiwNjNt90K18Auu5beziHZcEqgJLcFC5a01pXNih+wHuO
vb7AHg/FM1/OBW230LMZGOr2qJqG/IuCvNHqRy+tSSXho+Zmeujq8X1qwo7oyfRpJm2geBHxE8x7
LxvYhE9bT/lUcjh0//X6K6fzl8bY+MGDNE6VpLiFtX2LqBX3zOKf1M11dJ2asy0tsbRqJkPWb02b
VLrpIo53qgZ9FhK7R6ACRCetjG17ll0tp6GOpfLkxkTfu1QO1fXN4j0oQ9+L0foI9XCgSrc5UeDD
WqD6IjFDs3htvlKLWx7H1xHLLmkDKkRX+oNjL/Rsu+V7xqRtKMT7Ka1os+ERXPVXYrE5yg2zp+wV
nbP5U4eCm7rzSeTcR+I5JkO3NsxXVfOytLCUWMsRqII7LLuFB7T0yPu/j+ywFC2FZwDgrBERhZtG
7/2V5qebh9SIggzuH73bVIw3jnp2lf+astllo9vcac+HAnZfmu6B5yH6DW2Vh0y5L81EK0+9wCJo
or9GnD7qlk2Db7I2VOCz1qvXKJDHCohkCev6tEMBprH9zS9cnABe84Ysgd8THYVGcP5/zzIC2ECM
dJIPc5CI+VORo0FHfwQkSn4HQOKGmkYGMtANaaiCTNN7KZ+5qLBKQFtJU2ezSAPqN13nKKkIKr7z
kZgaAE0Xo5/BIR7N4ZdsdRMAnIRS6CVtu/FMZM8S5Zt6pvndgXIdk/Tq+E/1Jj9Idp0walgWLVRA
gzprDkM8pIE0k73v+beKteTGi5o3psKTZ7OKtd9XI9IcASd2XU/tIOmxa20fLaP68l0u7N59xKL9
3tjN33khYSaW/NjRp+HieD3Y5nPXYxUovlRacOHr6Q863q2PdpWXfjHgXfrRO41RunPlyAM7j7wt
VdgvHsagJU9fpJflBJrZxmXzZdTUPjZORyCy4GaZjXc6kr7y/GbU2etk/ue2FRaRoThFsgakY1LA
0ex7D30em+w9j5yDS//Djs9A2Ycz7+s6+VRmSeo9or2YwK7P8UZGv1mWHqU38yVYQJ102n/0ur1W
aY5JEkal8sqLicPCjcSv2LfeoVP+kimXh1hrz0G/b2jG/vCnocOFwKsxxcafujM+e84tmK7pMsk2
Be0lcDKuOQTxwprYV81XvBVnYM6E+F/KbIDYovt3RF4KpJJ3B41mW6TWSyrTXw1eDRCdZNTZsLdp
/uS0xnNlkUiIGVnqjm4daokrsMnp8hXWrDn5h516WoZHz/ojQvZsCbue2GEoku0LdKB5p4qvuuWJ
2VENX/FoAVPFBHVw53qfewUEFd0eDdl/UoTN4siev0ZXc7Iq8+fQajXKNbosj7DtgHuDYzHLdIPL
CinpZPUPS+Pt0uySIf2ZJgKdScl62QDvbGaW6zCk9jqxxNadhh3NznKL4Gxeyv5tnswHX/CU9lq+
s67uQT3zEyMrzr1tvo+Z+5o3IQk/eWE82WXLcGelVD1E0TVBDVSsNEP50grf5Tkn7tGUvjIh36yo
QcKjKHs71s7jzHvXKlHpwWdAHP0HyFQHnUFmiorxsY3vmSFSuLVzIIb8Y6L7cFO6xn4Ku6uHSxyX
GXPlyKm46903S/LWKmbWt4u/Yo0L+R6VVJJVOYtpQj5f6NCnlgJwOyvbk71Ubwty11RX9XGsqTV3
2rMTG9zs5XuapllgWsPD4FKgRIaCwQpXUz3TRZDEOqDp5r1eOKd38fyp4bDFQ3VeeFxMXcLtMdoN
Y57ukacvpK+7TT75YgWwE4zCzYvmosa0x3DV2wGnSaq/QGNW8Z1QVwiSjLCBFsefblpmy5zGTkhK
J/R/nCWfqaIheAGNsEYz7Gk1GlTeu8ffQMfwiYrQN9J28wWb9LqE2Oeje6MZiUcf0hzXIcJHdltM
8uqGSr9qYsqhwyaOd9McPTvWcrbr6ncmXN5h7JbrkgSE5T8Vhvoupklx7sTMQGEUs+uYvrF2+Rcz
C6xPHA2zRHGaFwzXvv1aUCQSdtUpUSMGCdzarcHFLqJDkeg9esET5ONlUy6k3pwh2+oo/btMDRvF
+XvUH701BAYXHsmBxTu53SlN5aPhWGVAN2y1Y/1Gb5qkoSPEsrJdNENNlfn3tENB4H9BZDRH23gA
GZYH9bziq8rC29nyezLtz9h2P8LGvaatvvSl/hqcGossKSs5MJn11Vcq+bbakSQHiHfEsUHgOGWG
sLAal9wYbsc8P7sWp34jN99o798NZXqPvQr3WE7Cmyl4mssXbykwWawLZjVx+jGGa26PgorHbaft
nrsEp7vSGziiFyMZ4G/glu9SOseogkilMAWS+Xg0unBFYaxqr3ROjszZwOXUMNrFc6fNazJT2zeG
3n1p53vT9PXVmcQvgyc1nMmHOOUyW4acZxF2TC7AX2ln34zGBS8C62Pqh++w99+ViHdpG5/Cufyb
2DPvbUp0ex7thPw3HjeLnbGyvESjD73KGLD9G7rkZabcJQWZwOAy0YFvsPABoleHvJUpI3kIvRvb
pT84b5md2Go2fxEYt6Wnr1ORP5pierOt4YsnK7TgY2JZyLUL+VTMEl6Mf9JQ+dmnLnpt0QyRnUQl
i62qRnYUEZXAhnX0uuKrdTO6yjJkRtYNnqD7vsqm/VACfRP6hUH1KW+Wdz9qHvw5PKpsogBF7/M5
0dwEhws+vx2GwquoRxuHHpOUYRUfpKq+7LA5hFlmbFJz2WWSLx//I2J5CzaVXbpRO+geq87Wnkyf
20KVtGdambA5ZM95avL1Rm/YC1OEN1hlFLg+mn3MUYPIUJjrk2uiDjruhPAIN8RP1a42iXpIZEfX
ewEKuAH4QIdrdzKG/K9IqXxuLZ//DEuNcQFyXyDngf58A/uFUYxXRNke4bF8p1eKeYsjCZrQORHx
a4gTgULKS+zZL85YHGUdDjRfLw+RthknWlBAInTASrKXS/JZXAbm09Bz9/C12iUMitni8GtPLzAi
JLKUc5ht62AnI8hmOm3toBwcilCQekduvT/fxER4tIxjfeMZmcQpkRHHfDLW6PjqOPBmaPdsNrqW
vGbZinRdKLGfkWhdgpucdL1+z6iGYgOH2rfNOyiwvZ2uV2ycyA3vJgZZtvCMUjdpqBd0A95O5fhp
99UfWWp2qq59p0uHW/aysKKq6T6D06M0K+E17Nz277aLVFlkA44I4J9sAEKKGIsvb/jyAXjRp8aC
DfgX9o/Quev+EY3gEPn9HnzDs0sFI7ctA5mRMkoOjBxT0vHBEMNjg4cmAMh5HNHn7F69yrjL4PZ+
FMrZJb6d78nhVhslOGUliIIO0flN59enWvYvyeTYO2v+w2GI854CIlNhB2CCKWPsjjhURTCYLffK
4qEz6cqOFaDmyaQgusMF2bI+D9PnZmbt3k/3qsx34zz8gafGXM9czsEHtqtDtoe++HlK3gaU0kNn
qYcoi1gZjRAIZ/OIq5J4df0kLATN2VTfZUyRfkf0ZuNE5yhZXrDIWJTb1AyYdIHV0Vsyi//iiY63
wf7OcniOIQ6SCTYkLA65KXlmIFWi0ce2s1ERKqtIv6bK0QePega6TplP4P3oATeQmC+JcLxDqacY
xWX5XJbhu5lxsJTcY1JKmKrVexxO2SfPvH3Uhq9xjAZcND0FuoP3x5fDC5yhfcdOv4me+1IU+/U6
cUqukWwO4ZuS8OgXlsaiC39Hi/W4cFTM4+bRoJtuQ4HYNwV8AaB4nmNhvwmH6uQs6ScoIYiH+CKo
icUgif9v6CvuJvkS4P/j0dzETeCN/lNXOv8KN3uJueVthvmtWesg7fy8dPFpgbHrViU6kUfjmK53
GkTN+puU3UE3jc3j+gaRMTkMa5hyYu//eO9TlsshuknU7VcFB/tE6vJUG1JuHD39ElRfZOF3783u
Rg88UpzxoMlwcgzGsFCb0RdrdqyJVUHgGmyHT1ObFbPTzmoKZJz2KJQFK5QPcPviml+fVX2YvLp0
yjHVyQeduxR8FUdjoQ26pMNuipzd0Oi3fAxCbX9b67MhUqyqw2R+XO+dg1hempB/TyjwZ9YNR1uw
cCdO/F+uqo7mXOFgn+C2hvpM0xXPN06rG2/AgTM0ayqVXXn1XzGru3TPhkigzTdmiGmDK9zs6w9q
jIw6Xg7zgEw4D8xWfUeRTZSp3059ZKf8NmRWt885tfvEY6ySGrua2hAw7KhmkwXUNKYGOiu6vZeP
5w6MH7eD6dDl3auKxoBU0h9QruRGX1u1k3Nongyv+OeW7G+z5nfuZ+nNI5Mary2oC0f6S1KKl57b
Ird9xq4+V7/nbBt11NmH40uPSb1Ik0ehMA5XGkh4PHS7OLzWhsBojWh5qMOZ5WJlYqJIXyl9OqZW
FnNHJIWdD7Cj8hIHuRkNH0MhOM3W/dmNiDbq/j9jbP5rfFgoSVb9c7zJpv4+MEez3rJoO/l4OKKm
PlRuUe9rltPbNJfDUZUOJDasFV4MSgCXJf0F/aVcTyu6vphpc1T5dFOud/KxlGmpSpIV6QP8nz3L
P9ZrM0ncyp43bp1ftZFeq2V+mGFTcsHoT48Szqy0qRtyiHSDJ3NqOIR2nN7n9ItRNNxI2AvrhTKm
/j/bC8muO5+e6W2bJn1y6WE3hkqxxC8ttr07Jy5WPlDDUyMFRTuqsDhMuxlx7GRH/oulxlft9daG
GsH8RDEX3jgLalDRYllpJ3z8qWQ+bl+68ikzch593LFQcXl/gjY18QznA5BeBghW4g4+6AFAyYj/
zjDYTVT9uWxkuZXcwkamwmjC+QsKjzJ6jrFBalQHtxgDD6+NlY6QzXrvMzf9p54kLxHup3qNNfsR
ddk5b0kh/LtA4drNIkl36fMSu+AXmzAJIl+feT6Si5BeuDUqyIFGxIuETdgB7UW5cN9UtFaq9Ft1
n24eEmUSUwTXy3tCVtv7wnspXcKkTTmCgJrTK/0IU5C6HInonlw9vjLds74/iNnzTka1NrnvaIHT
Nwqrd4Vq2YI11uOUVcSHZuezooY5YCh+sHILVwzjXirpvpCV/it7MppT06kNAHSawsdmui+45nEa
/9WVP2NBp4xDch5eVr4mnOvxZMvuWFeMU1G+hPsOi+uI/oag1VnbCT3GssLT2BpMZE7+jp19is2d
icQPvZ3/rHkel/Fedch7NgOJLvojF+d/jn5t+/bTSfMXbBXYzsi1BVMy6IeV5SKVG257yd3lZ8s5
cJLC+wgW6NLhY903xYAFBbygqiDmms2BVqt1pFC4td6GZE0k24H0IkxmxakjT7nBFvVKqR/dtu02
w7TW5h+9apOgtW1z1ylePGvy39kGKs6lvGJjpololPEz8x24YmE4XLy8cfq6pfof2sfSF3fXETx0
yNtpdhjlkL3Z5Cx3A6GxiENYT4w+RvO38/k0RQnzZ5bjb3OGJ6TtHdYjH/gX7j1jKKKAJV/g4TwI
WEvE2z5BZbOr4hBH5JPWhRF7tR22ng86SY+NEWsOoGO4FT2KRWRmWytRchv3/SsdJioACZ7vfLOO
rrHKAyq/nos8fFvwcWzh/Pl7KaZ7LxzjGvFsjFfvvp8a11xJ7+pzI+BdtnzItDPf5wycA+CE/Uxk
8mivQ/zk8P5FCHKJd3TeOG4Ku2JGnARakSkOc2y++mOyGwWuJzTQNLCkyxoqTaDjKuQDTyJx+JP4
JpVMphPS1ioM9D71eUP6mobcVUUU6aMQFcefbHqacHHk9UD5kWO+gKjgq54QYuLSAL5dNhHhFNPi
GUaEUjGk7TrkgAD6YsYBNXpbrDAwHO7fw/DFBoo0R0R+xsCzbJcoZqJN2eF3cpO2D4URMY0vu771
jHOdWP/wbfanTvqofIoz2ZQQqRDpNnMI4EWVz5ucC8LUZEuquTxzkLqqPPQ2EpTyHi/iTtYwtOe0
UFv6TcwAqvQht/PupD3ruthduc/gU0sVHnCigpYiohWN7u969Ort0PanGNlw0xroO7UjvSDtjBw1
yQhmP6wPBrRhCub1di6tz4hvNP8QiOK401+I8mytATpMkpJ5apORUiDSIqGk5WC19Reu+x9q0T5c
2l/Ac7aLDZEMExHyUPYsIm84mv7a+8tTe33DCd9DweQbFpcWZ2kTgc2nHDZNKbdg3PQ5tAzVBt/n
nnv9RXksd8x+Xg8nzUWN4YuuGjAIyv8ujP4FFle58z2q5Z3olptk4yTFuG1y7BdUfvIdARfPgubS
fnJHLBhG8bJyM9yTb+C7Hy7mkWPERdmwiYdMqtOET3Mbez72TcWDKoPeZysK91i9YHnFOpAnNe9v
be9zPbdHrYjxNZ042opSDNo7Nzltqps6M7e0qvBCa4YwAG9vHb7Y2Z5+jzN3nOY/JAdJ2glUs22y
oaMKxK7bi1PD0MOc7m5HjdrsTtShNi2CpnJy7+Al0y9IyRGv8UDLnWugBSUC/0c2rKY9m38IMTsk
OgZQXsF0n2ULDxOuCQ2NNItTF+m6gFDucGYeLQKMuTXvqPmPnkrj0wrVv6qzoPEuLucLA2PtNDvO
ja6s62ziWDD09BySmcumSh6FiargzFgzPNcajxSIf1L4b+6J3BASdIvNUl9tjbMyThYjCOHX4/WI
H+gjkJslFJTUG9/wNhmrWbIbkyS/0gw5mPXnpKDhOG+yA0nSDvCPubM8p9zEHrv+gXJ44WM4nQiq
BXjZA9LZF+qpnrwetVOZE2c87512+3lrFHnCJMdLOgiLTrl7n/seZ7sp2smlnDZmvbzgGtpkNkuN
sAqfYmfBWVZhbacpn1hQj0UXEJbNyb8zAmXQKF52zSGfcSIxhgYmC8JD6KXPWDsCzPuB64l8Q/XH
qydHf9uVI95Fc3nE7gnwN+H0D43q0a6tV3swnx12h7QBfhNVBJcWjyen1pclttld84w5FxDoxz7O
H9GrfjWtYss3FfQRO5wMKFDNVrCjPpDGxLo1lxfHSN5jM8VQ5epzUsb/GnqEEHzZS7sx5em9+T0l
819D9dtUI/f25QLfkFHPHhrKkUtY30MIeFdVxBVCEnFnvxqvtozGAyXCr0bx6ZAXqJzM3lox9qRM
060YT9hecdcleK3it1K0QKYpimPUzRV1Bh3oCit890bpM3GDVMTlO7tfsTAm0vvpZzeG+hIJ8Xec
yytp+4qluXUEkz4GLlXNgQw96v4LxhgUwgCdnAlhiSE7SzLJzMFb4c3T1oJvmR8LY3ZPEom8A3K+
I0plbxXmJ893cFHXdNMvMbVuyyS2U8WADy8aJG45YDbm/VBM+N1cAy1ADqAfJ/uZMkqMwXTonCHG
sHYxQqpmSvqCveY0xfQzsBkuDF5fezDMHW4VspThyPhW+hOETxdbdH6AG13NJsekeLw6TdbvLYfE
UGcaZG2XszDM4sj6BGGUDAuKZ3VaRmScKg4Bi5Tovsqn2SdMCWi2g0PYwysO7nqtqjx+73sGMt8R
2X5Qkzhn2nxxC6rHR+coonw6T2iVO/fB6MY60OxntgtRy6T2PWZLimcFfM5a8U6288DmyWB0Q38j
ROocbG7WAnd/WqNOaML+wyOTwnM394wTCVUJMbsJtC/k3bpjXjINEVDUxMWaxwS+CPRDlu5hBCQD
1YWoSV3vkCdIG/i4iyCJ70w3B5grazm8BtOI2NvZrI+rP7RTGtia5z9jy9nP73EKdMJ4XxIbv5rN
V2qRrd24ZNGYSLd+PfIKspu3DARduqBYH/3LJzJ5EFcHjrAgcDClb5pKVSh2tV7B4ZBv03IACIy6
YS7JcUl6Pl20MHN1JBu7uBNnw/V+t+h6Jj0EV6e0TmFcNjc34c6u4o5cFIJdUKc4oCxSIX2dhTsl
ec4bYXqMq77mWG0cDct4CmWIoyESkvDxwpDRrfGcnx8KIjSszBVBDXcZH1lWjZxGSfDI9YefP/Lz
s8qaqjMAGMyZXNzr7/m1+7//FA4wZlC05F1JeiIZY6a2bTP5+TENaZs3kkUFqsM56ejiVXig2jD1
DGyaXGrpMvPc1B9zMThB3HpTUCvjWZUsNO2WjmT4qLivpz+lcPxLNV+583GkkBQ5d1oHhcRRQ1Ej
Cl8jm403EVrCAIlpaWG6JsMh+UphetVJdKs7D3xv3l7cFcfQlUuA7Nmc0zR6VCofLxObgqpkoFKe
c8TEQ7GdcYqJ8L2ZRe4j3Hl+IEvQ2Tq0vx3Sl8pxk63bEbqUoyIgMAxEQaY3PTdsUI018o5XSRJd
OnHn247NMEHkEWh+riS+5XVXP3usYs3nEN0pb4kIcLq3wcyZ3wKjx47KZNK8xfwdu+14tdT86dZ+
fGpFzxJ0YpBNLBwRqdGsma6GoFtPVFWuzYbJ42B480tJ1sopbYN1vaLcyoiHoO41OhUrVx0t3yjv
A1eImvdZHT5SFLtfXPncu8AZaIx8WpKBU9XotBxYxX8yHKOD4cSaBFLKswGKrN+nJs4hpDsb/Zmz
kLcfNHfwKcVkThb4NlFdReTVwRXgTzdfOIxoY3wXffybzr7yjJe5OP/8TGlLsVj16uSQyvHiSsf/
X0SdV3PczBVEfxGqgBkMwuvmRC5zekGJkogBBjkDv95nZVf5xeUgfyJ3Ee707T5Nfu8WN/rvv7U9
Qp6cRnF3367Uf/+LQ8D/f39INBKLlYJC8e/S/XfV/vuD//+PyRg/1oAadv+u3f9f4SFxpWyl/GtA
Cu6/F3Z9u9TnnsaEW4TQ3ge9tf/335FOuzjx8mPluBdzRgiOw/xLLqniZR59FTWXrSqdmr7wtN3U
yUDxrilolygPJl3YhkBVzRaYxFSwb3gS8T55tkyPKlK8UEgWJWwaldqycWjJoetflYUqzi9cMHaU
zVpUVBIMo7VNaIUurUmdRnvWay+dttq/1RFny09VWT0aFouHZcGOnvXrprjG/TzfxyG5NMWTYKPt
Es4sOt5cvM8dhroONE5qpRrL0L0cgy8uV0lFu2E064rgyaTdpz8+Z07GOWiB9FcIvaL2mOWrlhTK
1XRSq9h/1oHoDzc/XRCwO6Seht7MuaZWkkzcbJ/y29KmbzTbfcWtYNwTA2o8ix00odewj2oSdphC
p2bnTXlB//GTYwV/uZUE1xVgEnJhZ68nT1RH8qlw/Jwmob7cBGN4EHTlADJnlLeYIj3FEhAHARMX
GsU4Et0fKGNn35QzhbELWLMo38Yyih6/BPtZXMwVlF+HKkUbz2o/LixXigXVOWjlbpQdywX8tuva
0tEqgCq2mnxrBwDc3jfzrkgScw3nkFMadU5RUeGZyV6yrvg1Z33+OJoDGhSUCTzHZ2+w/+Z1PTAd
km3xvZSkIprCwD/i0ub8v8ScY71ot0E3F6joDgC8KnB2Vc4ig4hNcqinQrLRtI9tPw5b3/XuTNEi
8UQBk14RbsqBhZw72IwMw3AYKawgqoQJbJ5ZCpSqOfj0foxtwosgMnfc/D+Ek3BER+n7tHTLqk4/
g4VHLRKsF3Ia6kPyD0E5Z0QjePkNBeclcp08c5q0IhtgJ1t2QSekRrka7PKxDyXWMXumx4pHFDCv
vxFsBtlgGo+H4D6JK3vtNnvH8V694Hdvt1dhGFOosQtWXQvTuydV6sr5mBU0tScdQA5E7BYspbV3
fOI7EyqS55OT7ikI3eXPU99+BnZe7rkwYf6y6GM3gOUeExTWnKR/9hP5ljqd2nht8x0ZTg95yKVr
+0F1j9JMH/ivQE561dlJd4g9xuixvi/n0WwFQs1B6F88+m5segJOfACYuthixBRLmzMVBvHBh1zo
rGM/IjgwMvZI2V14lV4Jzupbc+UGWEBwMF7mbloHO1+DXg+drStPJguK07//uGCN5mfvb7k2FjGW
J07Q4cTJy2ZxGjwXZlnY0GADfN/M+bytXHqJLaP2mZNkBIxG3DAtP93ILHZyGYkOJHSgLnTXaZj0
fppLjFQ4Mgjmcmbmz02WeyBwhqmtW/hhDCa1xAsPHfQW+6eUqM1CpDsnN+zyST6n+6FM7qbODzHu
Jcw1sfpwgW7smgqiYhhaRPYcfvdgQL0DLjesy4qRgKcgYVnoEf/+BrfxIfOzobHmqTsZjwgbh80+
PDQ+9Jmqwu2fNdbGJT8LqCK8lfD4XBRDbF1LokpzF4xHbafTLmz9ZFdwO+y1RCioXpSKkZlJrtom
jamjK9dFQyCjSxSzfzMGRye3v/p8uCbtMr5klvVp5uRLhF3EixC+SSaqq2I4YRJkDW7p8r5pvDdh
/Cdeamw/2BxtMt9hNmXs5EzMcE3oQW/6OX/Bu3hMcRG/xjHGjHhK9iiB726dlYda8Rz3Qk0ubfD9
VQF/gVUhoSo36dZpTW5QtyB8RgJy48w5X//0ZDFw+nHUTOtb2C9hnoEhxXEouUtJpEBqn79ITbFg
cUISFE1D2ry8Anw5pXVwGDzPuzVfyU1Ava4JCODO3yrv74FaVGdV8+sqv38Oy4Q+7mZ8CXXJAcUd
ql1UeHJPppLzF7wcHmWjvLSAZBCGQJnFfgtVcSoeNd7h2K+udtru8sWqaEuIf/KC9z1Q2z0jxLMU
Cu9ACIFGM0JbYftD6VoI4zF5NsNymmQ/bdMlRbbRAhdH2FBETeLKWoKdV7Xw1idzmlMGE9kokJBk
uVisvrAESfkpwl8CkggPoeatjlNsuopVNB2CXqtq0k5ARaygd87G4lSZmSEmo7qZM7xtYHVIK/lp
clBy+HRacjKWnNh5ZznkD/clMKa4IX1fwtY+O1XUQfp7KkSzYCsZHvNBOavMsvEVzB2hHQb9zgCP
nTm2KAh/vAadXRN5D9qt0deh0nlL+pdwH9a1hChDMGxdOT6Kyvol03gjyF/Prb7XgJTtuQXl4HDs
cN3+leirt3gsm0osiWb4WYrwIxm7+zhtjzUl6WHRnOulu/dTbqyeoAQpIeANWNvZw3H+AMf3SIi7
Wbu+mVdSlT9CHPqwPUXC3KcKFM/CUmDTx0Dq5/IujzqxmZdN6A16k9wcm8B4KIVb9oGsGFJLTF2q
F8/FvDxGUFzS/NfCwrKQXrOTEX7dCJp0ejVhNGzQ5i4mRlfQFUn6gMTuuhT+llcuqIbe3Zhg/l5E
eZ2S6FxokW37waduxb63o7k95NZ8xZsK6ExXK2scLj5haKZ41nGwMVKMQ3HAYYoqTQ9lcRJgKxKC
iW6oHjlxWr3DxzHXHzIfEKS0udRj9oZAessne2+pVcXbtm8oWmJOLV2CW3NL+jXtHzM7AHZJLrxI
+SC1Gt+KjFxSkJlX0lyXPLGmbdTPv8FXfTpCXMaU3aaVOk8xK+oNDXkfqgbVIkD5TK2905ZqwfRa
9soZqPAwRuwmcPI81tAxDHFJdg+QGpyDobxqHeX3ReflIAzjO8S/t4TpIqE6Ex5af7XLbTC7N/tX
thaNedUob2tkk0tR3BKVQ7Mpy/4tRzQnES9XZKrvTRtvQxKlsqk+sEOzuuDBvUWh3A3G08fRcdg3
ZwdRsqzAAt97rOEiw3pw8Jp7cg1/GStrAtNjxqYTqbhQDpkTWGC95O9WvRzYc6VX7PVNxLwk+IPr
mCm/ogypcMVv1ZBmL3n4Dn0H1zyO5KqDRvrPAIVU6Sb3U4pvEfsSOKgWC51uRud+ZgNsOfraDD0x
IuyI2wVCOzBEZ5emtwxOU8TbeKpzcgSO3hKhJ7HHo4S5ziGiSyUBapTJV4aWa5T+dlO2tnv0WK6n
NmfCpWSOw/LC48N2HqRu5Dmpk35XBBT12NLxeZIvNjt8VnmFdsg+Fwlc6pZXToBmQ7plG4+4KCzc
7FlwDMoex6XKmM8dcc/7EQtDhIvAQvhCheF2SmjUmkoLZ0/yNtk4Ra2GhA/T8mr0eXyGpAlFW1+r
8moXU7KN3BxvXxriwkJydtrDHGp+h8J5iG2cmP4QsVDw2eS7TMAhzOmun4O1N5H8AHnJpbGU6362
/lZIQduKTr661j41FGzGcx4OGyiQH44/PfepeyhvNIy65TEsYvEz5tnPGDflN2DxZDWX1n1plRPL
lNPcpuk6zL5gOjCwszFYdSRZ+3zLWheFHW8lp6N14tn2uWqXatunw4ZlMcZM97kLY3nqOdWmY4SK
FLlrlWfeOmMZljj442YwfPjaV+0E6Mge/z05/G3iO1cl+GSLOdm0wr9MvkSgz0Y8uTPnM1gCDPJJ
ULLyRelhtcxpudH+trayD5ktx6FCDCa5wQHrn4NQ6/cFNsF+8qyLCEV6TLqf1PW8M1Zx56jL4DGq
onQXdKRs9Jjvgsk5EpqJtotTmQ0eADC+c7nBjoARwMqgP8rnOszoFy7NTtrxt9TiuS4nxjk82c8q
BwXlNBbu2380oTo0LK4NdmSZs4jhduhK09xPU3qXcBoqpT9R2ufS7edABmDXMy/JxXMsLqswwPEU
zJB+HPVWzjZQt8S11qYh9RolFlpRfx/FQ7rLJ4mJvgmwqB5Ie3KK5C9c54Os12GDwTt6rW9A69ay
3ihMzFcoym9FdLNu4GLJWBMC3hhua81dkYU4SdhI42JqOPalmm1eu/GYSjclr3/m0oSf8PZXAQQ6
zNxoFCdeHFnxfhBNdOiM+lH5yyQsVgSQFBs0S+R9Qvmc+MK4fEEQ+fALGFbx7aQF7m9t1IeIbRoI
GcBrXW0NbIq14Ly2Epkj19AvP2WH25C2hZ3DF90OHmaKpP8GPAdnst2kKSylKapxHXIIspvuYcmT
Y966z4lVvTuBdvEKaazrKUoQFX0u8QcBvW6p3V3Kccaj/YWIA8YNDrHdZsZEckpjHuYFi9y5Yr0c
FJ+F4cMO4fLYzSWFgbD4+adt09zbDhihOLUxeuh3GyfzyUr2DdRSACwhzJ68Oir5I3t2/lnJwqmU
HvfpUhOprKYNSITDmGP5cL3IRfkkHlCG9oNLBgEXcf7QN4HeDJ08N0X6pL35EULUU0lWc6Ws9iNP
OBNMGEU79zQnIt45tlj1EjJXAlTIu5VUdO7zbVpKJ1pA44KEXmyl3TYIMVFXkXNqi31bO/W6yetz
R70u1aMfLQ+KyFck2BPwT42/7TUk+0SWLMOQFPske2963meWcJmQBw7SPoht3jvUq/zK9D+Jy4QY
FPIvih3+1OFwh4GN/HYXqkNUv3HJb8rFLs+c0AJOjzEkFGzQFm0xkX6tMuSzW0KQcb5/pjL37vbz
0MLNiTcYTpztoNYXBUBbLM1Jx+DBNfsVj9ZfTIUbzOLe3hLqU2OEPTRT5IOHQgVkRkYPGA+mDsP1
ND2XuCr3vRmJu5jyI8M051ZMhzNjOOFYL931dXArBaC6ROftxp3JvjhD+iir6gsjSNBUv2af4OMA
RURXl9LFDGwkESjDbdXhJ3ei/ZzoaudYSqzqMYk3FSSAMJSnMXEeWLHBBlyQ2AnKEywNmhLLP+yI
iVGqaxHR1eShKvuocnm6mxyPVROR2Votf10qdA4dIbrBn/Yk6f+6wnrTWjBdDREziRhAQrj5ux6f
jRhJ9jU6x3nTbB0qc9bw8/76ihVqDfofe/vbJHq4I2PzXWj3PNT575RMG6abndNMZCXrNdWB9Mzw
8zap/36DcZG2EDxe80XAKwsHDK8LXlzOcGzm602jnrIBHkPYUECWUbOCEFPfNCW2tqAR10M6Zkdk
Td7nEY7ShpUaSzu9iwzaGUDYRwqWcNFV0aeJWuLgxcxBmtgJcXOkhJSYA9cS1xxmmqn5opvEYb8e
v5eI0GsgjncOJrOtngl14IdghTbhMJ2tcWd39VOQsl0cQOyw20uqFRb8P2Eak15u4gtksZ8miO8N
pVKE0DE0LQDLdnpgxdBMaqNky0rQKhcCUvkmKdRvDHLtblYBzcZ7q15IYbtdtbPjy79LeBqG10r2
l9TiMV8NPtIbunLP8mbMcard4k4V4xYBmnp6aMk7BRanrXosTkWoX5vC+d3LCMNvSWSvx5BMkpKj
kl9bG2njJrPIR7OJrR6ZE08FKU662OQG7sh3Euub39Plqf6d+2S+5oG/WBqO4SrFk9N5BRsgs83L
ztzrmbV/XPjl2qOHNanx8YU8etosy8hgkkCz86RYZ9GTtdCJzjEZdy9Jb1ySP8gv7Tp3RqJzOViP
Cm8JlccY6pBErFFxOAtxWXfLfLcQijhk0+eQuw9LJKN1PEZ6p3r/zMoXC67nPS8Tp62RWYLDd3lA
R9gOHcddl90pFjYoxdOXO2Iy0RZMPlU/Wr7xt1xK7haG0rJps3JcdWl5P2bTx1jc8lz4yCxZbZFE
660DEXijA07XopL3gkNSb/vFdZJWA8lnMw4/Y+k91mJ+saU8JpH/qsDd564NEy84GWGdY0I9O9W5
cmXMOjBhwqgq1s0IcRQ4KLasXsY7OUy/gzYgC/hjT+JlkskL8zm/roxP/WJ+NR0Ph9rqXsKhO8Y9
Ylvofy8BFNmxKL8VXdB5EC5M8HymbSPecofvtjWskFtikwfMisSN0b4ilM+hgVBmW+0m7yG/MxHX
4ugI3mzewvSoqkntWkvxTRFx9AL1KxsHe18BqMR0QF2Q/0BA4uKAa94mI8ehBIPImBsHaEJ5xwep
LnNtoeJwjty7OVlAXKZjRDKvmmGzWkQ0T0onf3wp/2TaXvboMGKT+sBqJuupdzxA3WUt17HAi+lH
pPp8GtItE9tHzyYhkWX9dyiwKEYlPxFSNHL38ltMpJ15gUCJU9FOTLMmGEpwzprsQzqQ4yZVnW84
DPHzhNa1iFKbsW4xT62XmxeLzkt/HgFnHMfR9s6oGdx064EZ+xKV1Vcw990xUcX84OCkinSYbTMd
/vbir6GWbE1WipztMRvxFbcjCDPHd9eLN/6E3q4tKqynVn7C7oXSNst8jcpB8CxaaKMJo5doCWgA
mR6kk6fPsuR8FNWE2pc846sBkYE4YBfbYAAeow39shU6fkaAhtPxe6xjPCl+a44qc1klTjpnrOXA
gpnJ2aoQGTNul5+Y8EcXzxSmrXmH4cVRiim5ZenSRBz6g/QXeAZ9dDJECeLlBkCR7xG3KsUZHiiM
Hq+m6C+qn4XDTV7k4lwWFZ0ViMtLUN83kCwjjzG9fQOyzytLw40ViumaVRBkL59kqPxckjzC0gUz
wy4RlloRnFmX24fCbs9Rmxd3YYTTZi5ttSksJLvR9NWJEtI1hGicO5KBFmTJus7J0/p5hnI4vHtT
8BKqGpIVNW/EiJJvOxpJLQ0FFACuqqDJMSu1Mt5PFZ7MMD6Nk19SmlLuTV3fwnzyBxMgx0CWnZCW
Y+hKt6B4PH4EOY4Lurkx5Vc1h1W/Ba17s4A4GU+JejdxpLzoVDqHZd2oIr0YYb8FGOtWfpUnvEVE
t/GK9DAYP990soA92Kn3+V/qKC7J4bPgXFycOcQtQTNzsEJlt7eeH6IktvVhyonLlD6D6Uzi086w
4PvjFi+yIm6evhDb5tjckE2qiyOohKcqhOURtwDSAM69O3Jkro8Q19nHY5LJg271U6OT4eKaCP9E
IVucjIOcDKkb5G5YJZE+9kPlbWBY4/mrs3MAq/TQ4vbBpq1ziJHi0vY6B/DaJoBz5Z6tDrPk1HP2
f8tL+CQQ7U9FgapkejiLpLRR427YgiXK1pNOg5WdRZ/SGvk+q+AzDslZdHmjyeVHCwKG/aVL4W6C
obhLGv8M2s5Dj0dSYXbuXgyGwWdltmPiomU2bFPDkoMzZsMfYeHY5IXN6J7miuB6lHzOVLCl9vBY
DvIi6uWMU+JzyCRNarkCRc2bCVcxD6YWZ6ch1w5I7Wnp53EftUc31TiNhs/Zx6XiBtG4VSytlMVH
ZOqKvtPF77dxPD8qtw7WIyEABOBD3XQkTNTwhq/+9wJgnBMDeVzfQsFj6cdQkMhd18vgRCtNxro1
uQRxS66C102ROAavW3hiCertC/rEoji1t2lgWBYYiEMt0/LZTMUHkJ+tgz3riAHj5DfKfxyGl2mg
uD034QOme2DaHcy+cG73RdIXV9aDd23ZfEQRikjZmnybd8tLUBH2Who1rxCH2K5Pk3d0Z8YITMiH
BPPN+rYvxlqt+jSAZzpB/Ijx6lH+eze0hAekLtcUMZsz2IVvPyzn0+CKeS0sfMmMb7ScFFpt5j4Q
LIvqQ9sk+tKk8zn2rOmUeqAkpcW2Rin7IHrCKFVpwT8PcYbFYXrOy7mlaIIrEXunsw7dmnRKgYfB
zvZsYZ66cfng0poOTuqc4kYUe9lxiMjd1LnrJCsJjZN5ZXzW+3Bofnc1zlhbMjgUxZODaelEtC87
YNQELiZui8oYzCCSmowFw0syILXNSwu7A3yG8cVbC7e1d2EpwGVr2TAyedQY6ophIowHy4sTt0w2
Qwb7S7k3hxpWvAQNBuLOrQIgsIlH1qyh5+TGderXQcPKt8IF7VNyKmdLs6TJ3bM7fo8pKX+DeMdW
033Mmvagc/6JbnsXuPQ2sb5MuRgwngw+VgkfBfbQ4QveYmDfMftU56om9RNG5iN3Jy5jSVEwJIhk
l3CuREaZTnmMVD9ibuLJ/Bl0y2elvHafd8GPBcAJ7rNb7lLHP+uc1zX7sw2MN1jYOZlM9V0lBGOC
EJxsUevL6No0/aJKgMeAituzOMN16qPbuUu+mww/K3Au/77IoKlNafPYoEETQBDI7sNyO0lo3Af4
eR/1CLU/7DzaQEv3nDXIv/iwOWn2EI8JQ9HLkeSn2k/lmfIfqVLQGJ35LdNZX4WHAt3lyDw189Sm
nXlot7SS78OiImhX8VniEPPO1RjeZDD6fqAwQVA0LlLkvK+8As8r5HIehtjy0pZWmjg5tnGnf6ce
k3iv7vsodoG4hOcltnER+8WNdwd1PKIxMBSzXqUdmTZWHSTHmJ9R+4S3+xN2WKUJ5sHFx8hpG95M
bDrLtP7VhYGh/RzjuY+fU/Z7tg2IHJ38LasdWPUFFcN8xo74mgdbMz7VrGk1iYAiOFjL8GhSiOyt
Lz5nu1+2dcQznQzrTjEIkk1AtTCT+xmSeaMbIX6r+xqksdM/MboCO0lv0KWRIqCI+2scDOOLES98
2x4fQ3jmBbt2l6iGrc5LdSa51osS4lICTptA66YLKTFIPXwBfsjU7bWwAHreAoIs87Y18qXUXNxq
ENCYBnB6M4C12gW5CRbvG7bVw2x5P7ObW6fWNymUG36mjD53joBaXZQTfHllcmjqIdpqlYq1hYA8
c41sVKlvylCd74aq/U5meyNvh99s5GjRKv1StyEdiwofE/PKDgNUh1pqOWxCnc1kablLCP5ia7Lg
K7DfrsB2XOag/7ZAKxGD9Db+AEqnjftDNPF0TLAvti2r3LCwfvquutMw8vd4a69xKadNP4WwFov8
IQC+BjuRvikOy+E0i01sauqQaZFgS1OHe4dQWdJ0KSdZ/WfBStPP9ng1SbCuU1Pv0DO+gygo14ng
jNt0KFIySyVWw53pSUOT7OpPBmYNw1HHKqoevn2qo86NKx/mwBvXgKO2hEl4y1jcfpwYvmnrPTUO
BA3SJjZQ7B4Kpc5Iiff2XsRzsUuFd4ZCdi0jgId52MOlg5sQBN1ejEqs8whUBDxVMG99y6eYZi/V
4pVbnsOPXWldb3ZbL+Yt6Y4IhZMX/0WHzTtYG456HYuGUZRlVjGG+qRQQKnDZptI/tfBAtHNaAQj
oX23fkhQng8Fz/xFBX8cPIFg3Pw9PVCY8UIg7XmEe5hFMGEOH8CmT0NEbI/nUtEizOYXPN6Czd+E
77NWyYXfYSToHKTcSJs0kf4xnbFAuQnYBC+/s8EJH0gbPPSRZ59zEbximiXE4Y7chwhgbnoypbwQ
peR0TN9fPZSY+WPW+KF/6fLqMjqutxnAPxJMI2nrVQVcA1Sc0s9nPgTnXoXsMEnNTxEnk5S671oN
pxonY5jejpRxb99XS4zyXI6/ErADb8pw2MkFBGlNcchERHUT4KK1x5JsqmqnLfztW1yLIZ+bfd2Q
+0f28G5SFKQ3aNw8BG/mygbPi2ZAZ8drX28E1jNaabiqIwwBKW+6fRhO26kJPsbJTFuO849xzSAZ
Rs3TpJpfHJehPgmf+b66DywAPLotX4LQ5wtNSdvoZ6cocR5a9i4ElMCXi/Ze0GDgDlg4fPoDXIcv
OO/r64KTe9NqNHZsn8+F7XNHutMPzBwqCBdahhUpD8zvN/cFJra02tX0YsmUlVYroTF0/Z2zDCB7
gIY5SfwSOuGd5wT+YdD+IRyX5wEEKqp9QJZWt39anO+IQY2zM7CoTT99pRxB7lI/RTpmvjv2qjqC
SLpikB63YxWAL4erUCc81pa8vSBWjCsdLte6ctNNs7g/4VS+RLfgMrpAfoPwXFtbfTfDtHbm7H3s
zaevtLfSlzziGwms5KcXM9GcWwe8a9012nqzx+WVKKzZTdNtQC8R5F2NDSMWT2KGAZSo6g+w+4CN
Ur/trOaBqQQ67i242bbjpff4ArA7vvs1h1xnOLpsi1BOuBjfJz0cxGjUes5wzbN5phKeH2YIGiYE
RcEyHR12bK41YHSrsp9QuxqP3aw/HqdMUFup5z3hdTYp1OCifp6n6ks4ut1TP+euqf0cVlFBkKSW
sjoPqGERX+8W4O23Dn257jsiTNM48GDn1a6bEF8QtPetCFoYjyy/WNv+yvgkW6Pem3pnawQCNyBa
2hUAzMuKeEBpiC4uTcVBYwDOnT9Ug/XTWZm9nSu7O5Sufu08rz9j+kHJjc6Wr7ZWErIJndVIbLx+
JJxJQ0ZDHGff3ViO4+2zYJ73qRYKYmWOi+8SkCfX5AjK5PGR0AGKSZTU3THi/bJKM+jLjlHoSHGz
K2/tR9kMQiJlGx3HgkNHdpXOsONO8LHU2vRguPZVDwsPscak+5u+G7SK08j3lGHuXghbr6J75ctu
7yI5cHR2lkNntU+Y/Xl59RGOgZkGGcDC66jxIcsxN3qCF9/U9uesjR3aats/Y75cVT1rTgEfRlfl
XSjw/1vZQ6jMPYsOyll5LeFmfXGGAK3ZvncjNgiGPvhdRveLLC8tqa8lFXvDSWZIKyxssloXDK6W
TyZb9t7J1+3TAGy1jgA8eH31asrhPWvksnNcfL5W9VZ5GM1k9mVNwFzc6r3z0aGXqT9AhrRDiHOV
i3BXViF+sPKwpB1+K8q8kTmmyWyD6dpmC+W0oMY7x4dYqhHAbwHRNOoIjyb6JcAhQiYaWxHyBc/S
X0h1nM6nqePozjuwCIA8B+yzrEvfOz9e2G8BLuZIWNVL6nPBsxXeIoj9DjzyQRi08zL6sG5IMtPO
x1kM9LKM9KAQZ8YfF/GLh27ibkgvnbG2zE7R4b3T23Gq34sZokWeDe94dqCSRXt8pQfDH2Gi7eFB
UVPEChQnv/F8tmlZ5W3DnjdAlHLNZY5Z+LFZBgtP8sfKeNe0WG59dYUqsOmCvVOFly4BymYFzuUL
33m5FgFtNHFtyM8sXNnFzQFBsoPnRPNVYkdPSJ6sWULi7Iz6B1OEj8Ek7INTfEbRREm89eyxqqoy
VHxjqm8p04kjM96BcXLSdd8q5o9h/NUXE7OMNz/1LF9MFRJkMdNf4fdPNn6iwbFJ0ydJdT+OfMsO
J56176sfPGlwEFAXC1PDxnDiO8cbim2R+g90MyhkEPtkghiuIGkhxGDJDRoX3rxOyaHBpjzNeckU
Gbkn1wv32QKS3GAbYB33A9Pqs42iC1osJxicLAsHHgiYhAY5mCwRAlsXXajlereNa+19u/kWrtnR
SbTxwuegn8q1nxev4y0kq1TB3eaV+ykiN2zaP5nHTTrQXgYG4L1wn6akPFkMHSuxOF92krjHRhoq
JgR6riKc69ZvhITpZKrpSivCYjNQDobUIVaJdVYS7wWaynudgqKvu4IH1ncbI4JDRr/a5mlYeH4k
BFRXVjmTvx/AJGrMI4n+lGn35pX1pqSa2xS8uH0mu1U60c6VBAjxw9VKzn4+CUadOTuU9h2Yl6uu
1Oc0txRkqoYMaPlSTuqbHMAvy2Gky4gzA5wDqN/evtS0j19iJ4RptNMlZw2AC7+yMkuAdzVEGpP8
RQy0hrTEltLZca7xEB/8AuN5k5JTkTdSSlUQy1DEj7o4ftElIbLZ9ZHOAeyxuX4RDuVowlAZkeKp
WLzildzf7eP5sLnhjqPxEcuWWySkRhfvorsyMD/d0Ilt70Yxt7bale9WisHHSno2dBDHBwGzumLm
CLA7FYv8o5CCaNokKeHknzHUeUtbf3o5nugzGnDnop+TKd5GVXIfeiw2F38Fjtr/9x2CQ3vQqhvP
3ecwNYqnM1o6iiL2I/MQzNlTa2xEA2zyojZb2aHzZDltWM5yn/GMXs+6OzqD84qMiPgkl0ulhr2O
0Bn9gGUkjhonXzaCJc2qjodykzkIjzGXQtkTiPe9O1UPDAhTw2mlvgrKCDMXTwSfXeqe2rraeVi4
+5xlEPs2TMbdxOrD/l6iv0B/GI/CriYl8Ad4wYukOGjXNNURw+I6GV0gYd4hXzI0AF3fUwpBzNxp
HqX2jjfVIfHg6BeMmHXf37Mq40LrGTZ0/tfv3Lu5u/VfFP0x4Hwqg7Vr13ctrvAyFhSAdf5h7O+d
0bufF7lvLIYVkAUrSuEwz7Q0ilTlfemV19yZSZJGQPKH6GExHgcbPLEYlGFlK3nSN43Q7w6Dj0dP
OFSPJDdrUlHzTfuO+DtrrJ3CJ1hrtlOefHrZcoX8sW09rK5OWHGbQLysOb2wU/JWQ8f5QrEbcQyz
CmAIXo0Su173nthY/hpJ8oHA5EriCyTqOT5lcMULFyjb7SaMrOVq2XRfIaPYUX8CQhziG5sOPYu6
LBZX5qSBd/qoiFyFlzriPltu/ooEkdet8StgI3JiceK4fYUNB3yvf25CxibU+D9jU3XbRbK/bJHx
t8brtp09XwOBsW5KOSeRQVpHMv4zOPQrLNM6gS2S4F8SM/4mlqBXOC7rtqYvY5h6OLwPA7ZQak8c
ThzgJdzEZtW9/MjFytlnzWaTlz0FTl3xlbqKHnPxrZvoNYrOzFFUBoegDmkukjZCHOD0JXfOrfkP
V+e1GzkSLdsvIpD05KvKO/mSeyFkWkz6JJP+68+i5uIe4LwI092allpVTBM7YgU/AEc+jsJnTzZw
uEbCvk5RfzCr357Xg5kNq54xFx+5pfedWozR3uxsEekZjsZJj+E6o8Klay+2tmi38EBtZXL85isx
66ffMWQQMaS9fawdyik6Fe+p7VpRWD1sepuvmim9okUk3ncdr45fcYVU0WlYrFCEMHEo0PBOm9TO
RKSlsPBiLsFdgRJmpRmYtyB8ED1HtDr+lB2HRPoDaXnw7F9M/ntPxdjb+AJGCImnswG2L3UDYKNM
6AyJBp/gEhiaSD25GdKSae1AGZi5DXS2ATufOS7pFumdKH18WVJatTxVf/1ddXiIklBvQREwMs4q
Rrr4+fbYfc5GQ0+OHZhXkozjNiUYO0UUFOVK3o9jaK7KbubcTkPeKhqKrwGtah0X6GXUYq7NZnF1
LQBjA87EjTbxWQul3shziGPALEWMlIp1HFU3TifLC9r/bFO2onX1ocRgHZi/SCxaoARwhE/MI7yc
yt3GOxZS6Etr6fZIt9fOxxR7sSL4BqUWS5Bk+dMckuFqedPue52UR23U5fG//3rnAC2PPbcP6DT8
7t8HvpMW/d721spQYN5eeGNzF5s9aH+58VKVRv7e0XMLbrgyHo2IbGRPo/bF96mimVXDcANddVDe
xAbA/rnEfB8Hxk+rLJfGm9D6LTbs+Je4DgL5HJPwzLIHS4PDEtomMMwx0snb7KXkUrZOw6a7F3Vb
7GL+WehOvMMh6UT8c1N3R2EiFIbEZDzQIoLMdWpha7PGU6Da//chzbLx9Pd7cX9iDBkc//4srYKn
CjP77v98+t8ful0ZHGVz/t+/JWBbPxGnJi4+hZqMXsvCh72hZDh64jQPk+z/fzA7D8RMUO4dO7dP
fR9Y/33wll/qPMvxinLfQ5F9LQYqsv5+/+9z4yEO0NqD8E32ysKF1T1MDclGw74PDaYokZoOAeyE
XVcCWwQXOvKSzsCtdMDFDaKh5F7E1l/AyY3oQDAthvfz7B6TOveOrbC+Qod3XoJD5Si5sGL0g9N5
rBoUspzsyFrRWeyCn6LQBTv9EiGg56w8/v2X+V+iIFz7gJr2wKf0UZq2Pk7kC45/vyyaNt8jzwIZ
K/RxWD6jDlm7/Zn+r9TXI3uyZFxRZWwXI76VICJnlzN6nLyHKSLTgYVMkkey9GnQvxTfR6e5bZdn
iBIwm28krC51pWHfBQmYZ9gV0Im0rjc9gVbySJ1xnIU0QLpq2zj+92GZ97dWIm6g6UfHYsiN/z7U
sUYkKDpMpwSd0PeYzPx9SrZ8ilgsWzN9vKHtQuYmBcnB6M+utwJWI3dFNx1m5JajS0F7NdrVqRyg
MHbd2RC/SpjNMSkMhnQe5i1z9I+45Nh7W7zpkRk3Z806eyiNclsR+z/ickNNYHheTZ/kivvtJP+q
Vlr8LbPJOCe8YfQimZagGRhjyE6S5hdTBEyOD+CwEzIn9B5EBHq8yOIn7Z3Q0wZQ/GA/vb5eO55p
r9WQEaX0UUyFOT8jreFRdfUn51xxodAq1AjvcpQfrBTBCl0pPCVckWKFb3VUE9gUm8IIBVKIRopk
lQ0uVmz8yGvH8ZaECD242to4AiSHyoFLmFODcNGIm7GlFF27iHDM909+VScnQR3ySuLLMYNV1VTs
jjWU0IU+GWDfw05KhLzLn+jWNeaFwOmNW2V2XAco50PKDYYV3yJFG/+qKCwP3gD0WuHfchoq1qr2
irx05jwCshs2TYQNdS1psoQzPY+bKromofueFtG+Kuu32j7V1HOMXgativqNkosdV3VjC6fspk//
yYgrHCTGkssubIjwoxzqfavc46iIVdglAa/Ric4F0PZYJ9a5MFLmR2F0ULoEOESmsntmnesFQlc3
3He29cOksltzkt8xQJY8q2W3giRy9U2480Rp+A4ZOaiG3smYk2fD4KkO/LVZlvRgt09hHH4C7c42
fp3coZHEZFreiySI6LdLVsoAc9kOuzAruqWPbJfwqmNDcB9c7O6yio9VG95Kmz5ZDIWcFqp12A/w
gCtCdar11o3MH2q7vQ16+1eyxKHXg6wTCcoVVG4q3cUeu6eCJR5UXrmKw+JxKnt311bTVrvJo/YW
QboINokdXdJRWWsrOLJR3Ha1fjKqsL+xNIi7wnog4PBiee5TsBTOLV0AaIQcEEkP9qSW2UbxRRpU
hkjazucYjp+CIExMbDMEXzmXSSgqjipevaX1HJO0j8QpS2JZU9tDgox+qxCErGMxMOJUlAdvqqhf
QyN9BcqFJZFqXw4NrWk/QXxlp8u/U15HxlL2G05whLaBA74FrfhmtGDfj07wkA78ZWWLscnu4QvB
LjY22bJrjooAvO0iuOGF0HHxoPz+m0O3fSNezczGQk6dZTyIbJehRUQCzMSUssX2lN84+XfFDCnL
5O8wy/BQVHrbGtHzXEHlLZxNxwj2QrygggJ3yOty77f+K3VoTA1iLhc64pgyIQYGw0+XzhQ9hMiT
UXVnwoTEtU3OIYkemPjUXFTIs1cGQ3iPDI0BVIkDnGnTlOge6hi7fVNEt5HVUneLv3FnO8wJAoZn
KYyxXoIJGFOPmaLBVBonHUNGo+nf6cXiPWCtvNKBMZY4m2JI7zDvgzAVn6IFJdOG1rdMsH01mOzA
hcwMOF3nLaQCFYkGfCvlwhunrH4cuzM2gn5s5bEyAWQqYHWV75boIOF6x6arQF0W3DUb+5H4Ng7I
HH60w3kva6dtEBBBDOb+C1/6GfP6sJSJkogCvpgXsQuEELSLxoVcFy4M4ll/d7P4ZoIRb2QbovUw
7GPKzCl74jLH+HTFSJz/6BlaWFLLlV3Ebw0M226kNlFZDmbBYnqfeu/RQaXlclIc+xTHZBgVHICG
ECPimONDntvvqtL5cfCj24ZreURS9RAVLYifOdxk/G0MwOaPckS6LuZiQPYLHnAcwvQb1B2p0GGd
h+WXxe7Jy8APtDE597gmO0UmXrxgJq3mmy+y1hvRxrdtqJ570/C2WXUe7DDedQ0UHYxXm8TTXC0w
tjXdbq4q9F7F/BKROklGZovWwSEw48T60ZueRNeevDz7wd2H66bA7NkOV2YEhzKFmjGa93k9Natk
QWQ6hU+D5Gzv7b769KFAeG68nex9bA2Xsp3je4j4AP8sH/AQ0hE8fHJXFNZyjJOOc2fHjBJUsBnj
9FiXSx32GO0zMxi3WYgzoBiYzwJEoyEMXijE18us4XG1JcgCb6hx0Ph6lVtYEud0PvoRRkOVANkQ
xKAGmbxgMoXcNEXpERfGXmjrQWd3AKSaKwHm8QnoBticYGa1hjRSDVJilKc1FHyQLdxyCzwC+Gsr
LiaOVO52ELDrvH4ok7C4CxUXTbttoKl1aypw6FafwoDhZ9kf+opF3VcxDeLkrklthXd/H5oPhh3+
qiU5XYeVeZ57ibG6Bn5jh0rcpXaM2zWQyFkk46uoe4w+yRuf2pwyGrdw+dHNEZoSL2YRi1VqP2Fx
YCqTcxaMWv9ccpaIllk/rSZ49tNyWJn0JhDk4DxoGqQxIyAG4/ARJ854bpQCPdkwoeHHtivIbePb
wJ2Cb4DpV/4M1E2cwY8z8U2HPTongAYnorG+Pw8c7OH0WhzE7GnbUCIX8C04lUAHKBEtHavs7nOp
cXNGHQ+XmW56b+ru/37fj2mMUVaL7Bd292Sy9Vp6mJhySaQkpjB+Gxl3ALST+6kM5MOwfECMPsua
TnSr8YLb5bBRTmXyYMSkJdnAOEstv1TLB67sDdNneonHnlJlawqr7d+fdmYWrVu6rbkY8nk83liD
olGjVnrxqVf5Qzhjc3ApovUSLk3IeB4a2JTwiObo3By3cZCknhfyoJqHIrKOteyvXexTfkJeaM1A
49Hlmdhb02gsvhsfL0e6DuYanaSlb4H15RpVICBJUsHabOKXZvGLd4NHSemagUJw21QV1rdEHsNr
A/mdE5bzpnri5mGxNIO4wdlU/zR0qE1ERmnNJGK4Wha0Wsd4/vvFQCfLyJx41ais3qfCHK8NJNMQ
78nT36/yNt76oxvtpIPpsMn8EQe9I/GxuLdpGNh3clblVTnGP7cumsvfr+YutOj4UnJnW/LRcfrq
ylPBiirQgxqZVlfLnhycV/24+/tTMU6rWQz+2jeqBBp3UF15t/S7CmMm/jelriIKkkMyefZisSYB
6XH8cbF5HjMTAgmEb3UtgnHiXcE4ZEp9WIW4DF90ltanPtbERYbgwnQqu+N6CWZcZrcia1yiF+bW
CnDfZy4b7cjNybRZ20fOQN+ehxft1OVl9QGw5whslSFIUWZ3bjlHmykPEQac4VS3/nSum86GDhLQ
xDI37yBbCEkm3qoeaCkoqfjc9+5k4FNrn40qN+4rHlibz64jI3jJKzBKGbergQDBniseWENK6m9a
qrAYyE9PhU3NajS8wi3HLRiknLt47+PJ2U0kEhhJoe/BlCFbY3/rfOg2RCC41i2OhZiR/k7Fvk2X
KsYKELIYdOOcAQL2ltoJ60MbB9u2TTZYGS2k4SjeJJJzqw94YNL9fakY52s7iDYspLTq3layfLWs
zEEaCZ6YZHIQLG12ExNqBoyCaodV/pLNY7OmJvBB+sQ+BfWLxdInadXDT0Zp88BAr29SHstWLgdP
yJkl97vQJzbKnhpBN+TQwrZV/UbzdEevu7OhAuMF/B/GW9yRZeRy3ooWg7BJGl2P7Vtmt0+G4s1d
Qw2j402ee/82cmrAu8w7nH4kf3GqKrIEETeyhV38nbF+uQ5PUzgwgJ9s8q+Nrhg22C5YU8fYsKqw
j4TTk8M1ph2HxeMCV6nHnstNx7otxsGHSIkAKd1qIwfmCJ5/IeH+GSsDNl3I9M90vUdr9B5MowIj
6rlfQwCnTUbGOoW/AV3BPOSV7LFctOZu2Q0pxmx2xjtY2Gg/uO43E2Jk6KKDwxabu2AwAYmNZIMB
tfFaJs6HDOBAqsrER0GsyYy5JZdJKamAqJ8yDoWFA0GBa9s+rzidGxGTIz/sBasNPmib2decm/f4
ABj5hA3jRdKhQ+JD5iR7YVWK41rmPehmIVmQT25oL0SyQrxvI38DxAnwqhpDYkjEZF1hgCvBjJYg
CgVq+s05y+Z2cNcAMJU2F0Q/AmYZOz2zzPq7VilvX6OlxsThEpVnBu83rIEJN2wfeGRr1Sz7CSdK
1Ev8SQ9xlmdrpOEvOXvhxsI0zgkA4ntV3HOQf85qMJx2iPSkquHeDcMbTFbVZqoFF8yQXEgJiqoD
mCNa87uOrLco9oedkZP3olyZccQwr/qiGE9lQvuYx14kfdpzKTF4bG1c7TRyVus+adGanHvldL8i
jL50ZvyAGpDT4p6UjK0Ls79kg3hLXc5PU2xQwWvddiVsXRR1CaMN0X4EC5wMw95unGFj59/znOYr
dKp1GAy/ct6kMPFXubwMvBwHviG0sOJT6WSvZPMWymA4BLzfwUreBnypm7agTQuL+Nwk700fXdPQ
vXa6MTdpqe5wX9+O0fjDKKPZN57FlDL5SliGDiMtiUmF2y3KcerzU0Idbes7kcRXyBOb2eoY/4Zv
AEi3o9uddMVqE1gDta/2ms3F2bG8wPfe+KST9ojHzzTsacElP7Mr460jVhEDC8GkDpQhH/0b/yVL
6WZnKoh+jTMyKczkligOmOmJK23r3ANFAyLBuVXMKYYAj2WusPoVcQcksmCVK0Bwfjqz681MChAD
1o6tKD8q2CBjDigVtnAusPvaLziZFe59tHBrssm/s2KiITavPVB46xTKkSqQKMHkznA8gYe/ntrZ
5Y0bvM4DyW98+nfKAaJo4TBATJ84h4HK2oB4wZWWii1PBXZo1LKP2Rw41zp3lD29tvSJxAMOHjQZ
Qhl47pmxNRsbMsRQKWPlJshWbiAx0xoK8HHGLQ1+cTMh0GTpXUVWYB/wf5WUBARYFIhwEy1OkYFh
5OxyK2OHq2hXLRD+qZk7FS3GjByxe8sF9TKVpJSV9FK0ofxVxOpNeu5dlk1PVdJC7Y3S6zQV7jqr
/DeHPWHS8zXV86LFDBQJ+MzamkQ8+MJ/moeKq0yy+MOxM3YzlTBupk6N1b6QVCR5S4ewTBqqAvCy
w56r1MYhUYJM6ZDMxxTASZJCy5JWEC/+ZbKC/u15SIYzpeim+GK0Vuq4ApcWY8erx30gDbAM7rOf
ROHaGwJY56AkpsSEflgEh7yPsT5wci9M8DlgTPGBY/5xfWaMnA1WtCPhirDFU9QHz0webotwokEs
Dw/Itny7U7czDeta9PJfLupoQ6psZgDfGsN9HjoPHEPR2rIWMbL8Z7X03dg/eDy/kjS+80eNFj0X
JH0Mquo5p6Gbf9iN9LYB+ULM/iZ5QdhX7Vw+ZZh+WErOUWncWW50SvP23c3os/R6rmRx8TF6KE3K
sdY9YGHOjP2W3RprWezgrDO8C6UnqBuKQPWc1ucprsbdEmDbqFvf4yeTL6wbb7L/UdKz1NMMfNsG
Ld2w2VZQY3BwdiGwlLbbwhBi1LcERwqY3ACu3v2EJw2lQRImZh/sgGaEXfmd99m/xuTtEJuvhMzW
BRXmMAU4vdhInlkQjCt7qD5gByANjs1T6siD090nWKOY+OAV8mCPtJp/janj56kAi8qI5TkLSHTk
IRl0E9sqYkhA22WRuaegyb5YeNeeYIBMdfzRahCJuBsdoTdfsrAd96pVT1p0z17frQjSP/f2o1Dz
SAkV4fvQLK40xhxjy/0yZHAaW3YIQxMirTV9rF53aSIu+kPuryHIntsW6cexD5pte8/I9dRTI84e
bu18D6DQgBelr29aDg0KQwFPeXvXc2naDTD/opKHc0zE3Ry4ek2wj/ZA+ZHV7dmh5IwdEoXUtF7b
zjoHZdygIC0yv9Ox0EgaUH6rku0jVBRNVI5r7ZsCs92SY9ADCivkNhZPFEzT5gxjOfkCWgPDt2Zm
fpuEMezWfTYMnyElRdzzsBVUE3jPWYI5NkB3jsWuSGcGwsOHqVlzK2wRVghijdCmpS+Tw7fAvdVg
CatpCbmVri7QgZJ3v5vHk2eED9ipnjJ8b5swlFSXelRzU9aVpwHmPNbCSvzWptPvaMEih5bch3bz
SkqFiq2Ryrsg/GxRF2luEeohrJ9bj5KFMWVWhKDuu9+1y+3fssWZUtWBx9WyP2JoWsxk2I351+5L
FwaWg6KuM0TntoGDV0fpgVUISEr0FsZpsmkS1onJgOzlSsEIvVLgXoNsI2r8T5b3PlJvj6KR85KB
u6gWKovxEyWCw2uVrafIwA2qu+O03I1cHCnBwOmHt8qza3G00735iXo4axfV1HmbVP9tx80BF8Fd
YplbkSUfOfpG0EFoTUM02WwAGvhptth8oh6Ok8+Bak6s7461u0wd0K+B9VK5/WcxsWIbRcoNoP2h
Fpf8K5J41rxKEV3wu7/QO80xNjVfETV/MMKbXv7jjbgK57r5mirMZHZFSUczg1K3QcrVo87XjnAx
u9E+MkfRJq/tHek0fLaG2jF+3/zNWfISZY71RNjzO7iVU9ySN55q7xMq60Z64UsQ988eT7HfiBxH
0w84G3CFM0CdlCVMVCnVe+7vHbLmBeDKLigRfjXYBGrPb8jz4UV303PYA5V2o3SDu0IgePuI18Qa
eNUxy9HsptKjitvuqP0HN0/CdV0aH5TkDXuknmScT1OtZ6AjAKmtuH1Qmf+Fun5nO8G4nufmYXLV
JcqzJ9cDJi8kdYTTi5iitekLb02P5oufc9uAXB7GqLA4JuHnkOr06uDDpBRojWgrYb6wPtmYUchU
f5ClIyve2p92jA3BCDCJpcTdO9mtRMzdJkNF91zrpUm12lMAleCworDLq4nhoiVvphnnWABQI3EB
F/sKMdX2h4+8aw5TwekkiPS700pg9fa/ZLau0DO9jVvA+pDOow6nZ7KlO1P0V+CK3YVxAjXlWN86
La9VQ7uCYeJ7qB/cmmLXCrWxC4O1tO4p63hRw7h3k8XxqcNwHVAJNxafY6jeMDIVYDqME1aLnxb1
/NiSK8Lzzl2hzQWG6Yg5uSJsFzAsTztMARD+LjPx1Bttsdp4UYHToyn2qUPFDwg+pIYS823/7mfy
q8PGsOrdXFG3h3dris9+Rm2JyUxzcG67DvHcS32QtyONpTXlY5MEpVe9AXYkW0eSY7V8Nc+PP0KO
J16ZEImBzDZqxjWFi8iQSzpqJFeJG7turuTADv1kyV1jZvgfM4qy0/rfGBP4tweFF4/KXACBFFIc
6hZ7Fz8gQqmPbSY5/sKZVrzpy6B+V/nS7ZmSSfCg/3E3zI9Zlv+G4B7I2/vPFrOpDrY68T13a0Hw
5xBAerFqHmYZH2sr3kOrWlFudTFSqJNN0zDZcb0PMc2HJCsfs3lQu9SXP2LGusVkjsOIehm19HDM
5e7a6cJT7MDLpKTkyY+iZw7qHEmFqWAOULtQ7mcziOjWzZI1dkGOkPHcrul+PrqNPseCAw3EC3Nn
22ir7IsJ1QAgBGl4a3Lzzk5qkEGd/wEJVJ6CYuA7DLAuquFfUKvv2qsmkPpyDRmNARooy3XfZbzX
U72BIfUu4iHbNdrEXJTMmA1TFofULrnIzuVaKqs5ipjjSQe9QpAlcDVNnwAx6fahX0wvgv9dZ+C1
yQtimLbdXVws7MVAxLdFUiee5z0n4hNil8f/Mm2GLiLT0OPp86EiVBXTjW6kEaKnXirwZ+c2R58X
pKxxp6+7rEHa69onHEkPoTOehnLfaeIRQ9GGfIoM7jmEqozBFIi9uMnFcfKMt3AQDj4/Kr+i6N1q
gKSM1Yj0ZV/R/ZZOcpDBqdPpQxDgNFLHUSsGyGk+7qrI6s69fSkMfDbtGMitJO/ezIIfbsqRPrCP
3ai5ccMf8b3XnsgzeaWYSlizkGSfuSfT5izWZpcSTyOVkfchMfTMeU2rGH+WOuVdoH7swX3k7lrf
OfglmRow1PVCBnKTkR68ODwaMblh08SZ3aYQTqDzW8tdJl6bxm9UYDhJmhNDt2pf8coMzXw3+KO3
bsdnJ+mwB/GgBLM4DTaRQzHcOqTqj9E4nQ1r9kALOU+kC1HtOwNXKUqIG8NDmUq8sK6/wwRB//CL
SCECG6m4jaoJXlucvnoy2FXgXfAtA03qXRAkae2tR048qEbZj+fbzY7Ru2pnrBQkMaU/nZqsJymc
QJixZ3s7duhsjt8+zSFvj0wOL0bDpi3tnnkePe0sd78W1yYI/1aI6P5dLFZKhPNobyUdd6/6R1eL
ubIHxjzth7Nvh3fBFNIfFBagjtL6GwDOavQF97eAKZ1hEahtpkvvmf7RbDN1EC2gkarLNvtQNxEt
sYsCD3IKybxei5JZbuR+I4dD4vk2RjtcY1P3bhydX2EwZXe5TX58+tZe13OrjZtN3RjbaEqrM3rO
p90J8q4aPEXUUDY49CeuraywAzW6g3iqajQBr+umGy6Q9BIx+eTCON2MVJEtRAtYOyRYUeGeS59k
pvHQhOB5ojlnOpSG9z03GVFii2jBR6CKvwDv4dzfBHCxedD5odEsZVAaFFXFa9oUMd0zNAxNxCep
hgzfMarez6N5srrs4GQTNiEcTtDFXHRZ/NMB9uCD0eH3Tz2e3XljJswo0dsaTlzDcQocOpszmJuq
2pSIZ2cT8tB6Tkkb9Sxul2aIn0sBv2OqnQP6Tbkz3RYWlHQBKMUKa39ItyW2eoX/YUVjFm7bZfSB
cS7pLpVDRHzqfzOd3Nek11f95GORybLnNuDsl2SHzCFaVfltta1JUQoCmRsBcQpZj5wZ/WRlfZop
SxnRG9xogYHpq2nZ301qnBjNrWPfeVAYnrdpQA6A/iwZf/jo2zpPPvuMQSbQiVte0VNUZNGhqJlr
xww/B3wf69RosDYO+bqMGZs2LIBi5n1miRIYk9v8sFtYwvvB+l1vUmtrGVjF4mg75TwfMcwBlh6H
9PR4kRgTYDhNwINoV63ak+vNX8lQ2Bz71maYP+E7h03VNts0s64e6Qs0nezblcR9hxqQqm3z8HlQ
3Tbe8mqr9o1/dMCq2tAgKYIHJ7I+5rC8OsP3rKdPnebdUeXV50hF3piS44fbkFrjBVdXt2Enem/8
4CyG6T2xSQPiWiDQBbiT65v4KRjtrrCeQ7U1lrNe171mBbOBcJnFjy9Z7Jcg46qV6gD6pwN6JRGv
p7JPX2kJw04R7BjZXQ2+W2D0NBLPHKH4V2B2N8xbLY1boigbblR4uJpA4H6/qeJJ7ikQnm9S1ge/
Nd+Z/44sMcAlZi7nqwzhVHZWvIIw9phOo82ugyGgy+ovP8OD3E/dm2HD63R6lwe/97dZOyy9I7hJ
WGBpj2jqvQmBaTML72gVJl+Tp5RjzXgS2CiQ2yN48x7PRVk552j4Vgals5ThLWd6JsZO+o8OyndJ
ZfSNh7eVh4GgWFE5yJX9vKsHrLloXMx+2/Z9dEHOWBjAV7ZrfU6DpsgZ+XSOuxsRWNOadail1+di
uv69mdD8FyylsR7vcjuRW70QCkT5OFYF14YkFau6CVBx4588NH9qQkE3zliwwWqXOFrb4GoAtoZD
i3xOs9hbmHKY6ilIrUdV+68V0AbOehnzx5F3kxUuknClGXQV0Vtssabx78riZuKkPgQ3zX2BxI77
L2KH7LklkXO9iSdCeZbtHUY9nZ0KiKNzGVNSZia2shtTZGI/tTVrWQGsOc041BFe5bfm+dQyIhVS
4nwMvOXiS5NekZN8xY1B4ABTDUfNlXCyByZ688bgpLNq7dshNHomcYpkYye+93EYlhs/hVCvPPNC
HpGO2qpngmF7ZwoEq52vvNuk4m0L2cc6KK/nZRFLXWXN8GdknK8SpD0lOJgZYRzt8WsDxDDFrx69
4E6TCL+R9uOUc3yK0bVncm7bsqS0lxBPazjPvH2wGVvqJ2Rqw4B+5li9dGcmXnofctzAMvmZjdlO
pKQdampn+nHNSt2vBloFuX0wyVA8UWh1lzKxD/5kWtvB009mbByDXmxADa1HmBtu/uiTSMd0lH7Z
KV1Oqase44zUzegX1qokt6KGlveHoh+JynR7/uloVwP9hCsk7+WuD6vdNJW0INb9r92wSnp5CiyA
d6xbE6BM6ea2axYzPbiHvhne0lS9ghz7cLL6PfZ36USsttLmk5NnDhnH9pKl0FYAANxKSQBNT9yv
dDRsU2m56/hpyidn46oJo5wZ35sNWOEoe0+jmtNWxy5FZQ/H/BB7cTUD6cNG/DUGTOXr2X5QjcWJ
NWtph8jzhyrk8K/Jaa0JDLCXM8Rfu9heCdMhx6HG/7gj0d2acS9u/XwdRflP6qlPZe1yzyJ4INh0
/GDaRQ5tUQW2E24hE+QIPTxi+G14ivIOUhHeeuDlkit4yqhE6Cq5wQS3al3UctjUzITvOu2AcFQu
h4nGvO1a797m7yS6IJCiEcvymDydVWWcN80dHAbazobuh6nJ46jUA2gOcMzpk8lOtY1I2aJIA3W0
M0seuXRjgSIjkOO0Yt9etRMuJHuYFoBecKyzkm+pL8nr4n8zub63FCZFi4eIbx2Ed54x0owLHIve
4EHgrE1+lE2f7kytrrNWh0HjqArpQeFMWVS87XOOIZQJ7QinQ4gZu7MFn5yBmZ6teRMHhKRtYdM5
6RU8a2ZnnHIjPZpBkm8HLDOrDK7FRvC11kaUXQeU0UOVli/IC80+NA+uh2DAXJ3OByotbWlcWy2Q
WB0X7ct03ry6fnFiRzCfY8XN0QdVR+JsLHV2g6XuncnGveRO03CGZMojGm576s9fYpG0vbHLeN7O
2lJMVzGjTZPVcYsPwGap/LddNJxqROEaJQuCCIt/g2k5pNWsJ3EeAUJvaPXI14FDl30DorAkDbuR
Iyu1iYLv2DCrMALP+84TbBXafigmH7lVpyNDAuDOERA+wR9SvbDvG0+uTDmaN04RX6bYZX438j7r
ibTkRpgQziiWBQXzNU/E3wSJC72xNDYUK91hLQ6tmigQFhKX5a3Ay57b7EJh0byNIA8UfZ4Ts04K
P70kVPcj1JmNGTgRz/h2XFZn3XktLKLuwB7hUiVCRB0aBcaeAOtk3zyrbnr1BahPKchVt6zyCET0
YVnFu+yfmzmAfRe/xOHwREXNDxzCJURtmys/ZkOpxbfdta+Bi2EhMq3fsSCW7w5mtGL+ARlRc7p0
Y9RIT8MErONixfKASsiD9aSEj0WGo7SUlLFKVCFuAgxTIyZNVfTR1Pqb8skjsJmDLglF0yZYGU+a
hQomB6gOQvdD8YqJ+ybx+53DURNtSWAcRm9u5y+4rNeU8q+WSTTvyAOYKPwiBlxKdrTKfCgjkOjx
nGzyeHzN4xTwlxT1Tf5dx82TM0xXV5mXlJKYmxfttzReg3VxTOuu8rvHwQUlbPcHRhP7Mij2sx6P
nsSyOfk/YZa8iM6/VgXLZiywh9o8COkPEhGvdsjAoC5bridcP2BWZr3PrgF4EopeDB3p7zfoUoe2
ZqZvRs4xZHa3I0jQccrPosciajgOHrvSx+iG3jxhPU5sGKCkqxlWsVe4Mw1LVf5gY67LHUY2sfMW
96SvdP5YEyFgeLDqmTB0ZnpGmCcl5Y/nJGtvI5rqGiX3sIoPRqrvwtg6WC2yPjmGOX1NGTNYCXBO
O7lAWeBwsMglTOQzGtXAkdSv0kheonm81/52/h+OzmOrdSSKol+ktUpSKdTU2WAbG4zxY6IFBpRz
1tf3Vk87vAe2VHXDOfuU/T4uirM79JvcyvdBGK3CGXFh+oeqhe9I1hx9lhaEn8NEUd4hGER5gvs3
/gTPce1t/wwoH5vJzgv0c+z4l6jdUo4jW+mbV9Npn1zffc875l4F3g4jfw/anOzYAiYYr4Q9Ypxx
KmIeVbwdK1BsU1QsrZLYgyDhNKhJmqntHj5uNWyTJjp1XQXZeGJqJT4FVW3A9AcW6JMD0TEaOH3B
V/Gm5tEjt37NRJDUyxAo7aof6cKbLc24JesXnzPzwyjLKWcjjHBpaga7Wc9LA4rrLIIKB1th2aIY
aTrAlUNy4wk4xA7GPO9aFvG7AA8ZJOY5IOzJ1tPPsgWTCQwd04zclyx3+zG519Y/PUsf7OvJdvPG
8xhz4uq8jrOsW/MeQBzAYcRM7cxUwMOut5aalwYlD3X0WvCU8oqPi8zI74Atd3JMD2nPqRLK8cHY
+BoT5KqN1QnuI9lwI3IHUKW49uRKVFmKtQ/wnsycVef4J2JhoUBm+D2qgM9hHE7JVJjbFtHhIrZm
fbB+7A1g/mPx65A1PAr5psXqtWvNVxxBTOWT9qfEzT2C7/BzCPRwWxZTJi5Aom76nLpeMLQgFGsZ
OiSmxdsk1cWahd1TparfSmp/uOJ2NM+gwxMH+J6lHTKb7qLVc3Pheu2JKSItDhF9CPhxwiBQiJJu
peL+Xs/R1b4v/7IYQ787Iurrn1EmIvmeiQUuf1xrQe4aPXR2dUq3D9NmAcsvLkYY4sEL289xmbvb
TKe1DSuSBJhu5Fr6XvbtioedbNw83LdqePJjBzvEABxeJ4zSzmdoychmt8B5wjghpD6wgodR67+R
xBnZRvENSefGSBQ3dwUVUeCMa6Zqz8r/KPPqjULiK02jZmcLdv0wqghUie/mBDc8SxHfFsMdlcpL
ou0qg3apiPszzfOXpuk1XfjIdN85RIzMsavJBVNxf+El09aKTeoyCdwOEEUuUSxTl+/nnD8j4Nwx
x+BiJmqb9c6/pLcudiv+FSyoVpiQfU2eOrf+izuCD3PkwZk1PlRs7gseQtH+hcT3cb4Np+yzvOo1
LbTPes9q82uiho9mlN9OGL5GlnjLSBmkECegwylvRE8/OyaedAWVzidHoLO0tU2n4svsKWI67TB/
ZVoI2zmb/mjvXk1X9kum6krYW3YY5KxvI8CBHYSK5fxbkzObbN1CsCUPnmU8nVjknIy0XNPWPaGB
nbFbP1VFvYBXpSeenU7YQh691DLvlAKISFh3mSNxk9PWkelh4Moa8WPzpa4HMTxoExHAUtbrGQdH
Alls2U/qPLnwAHIATBLAST69qNq8Rrr9GXpxzGE0/uDCqRdDhSrNwAFBc/NU9xNgdxAwUc1zNRSw
iAnvy5jLIsp+swOBNg/n3tBu/b69kNzeQXLNt4xeri5f5mRkrz0TetzSxAVK9P9Rl62Q8zbIcGyK
QUfBiQlpM/1+WBGKGa/tNv3G1LMuk25Lh0sgqrPgWlmzhFPcFGn6MuRfKE/Dzi43qnCjdSh5723X
v+lG8hLnGrYkC9PpBJMEjxZp6tOLz5aYTdsV+CIvMXwjO6k+iJT7a4l5pVEigVyf1k5DEx+hJ1vU
DXXSF2pJeLthayDZCAihMt/J75g1VvRUdjMXQd6TYRKXzVhsSJ8KS8d9nXBgga9eTOm0EB0BMSHR
PNTD9BXUSQzSgt9MF/bSqorLCD9oVVQ80S7fPYLalcHtvsrAGMJlNdZ2kF/D2j9Gkzp23Z54so+0
a7dG3p17f3j2y3SHVq0iOGsboVNLWu+L/qrQZbD0BoIgXP9T00I2CTAMS4wTi4AIrbERa2gSe6l1
BNtpbEShAmNi5lUv0IwQF7cNNRIWjFFfD+yQpqjrATU2OJWiuGXOUG5b1H2VnR5019GXfUq0gaKJ
xioMO5xZYlP+2nl0lJV+NGMGjFOvPw+cT61jruMGfBeiP63dIdlGRE9qcRKzZspLqOaN/anFLmIE
SLV5ETxndQNQU0eNULcffcW3WUYZIpcjIGfaOer7RWy8ShfnbRalT2bdYNO7dJxrE/m2C8MN/uZ3
cMzbS9Axz6aavw1xf4wqjYRvCY3G/+yVfPLs4upl1nMBTGAljAm5LSD+krbk0LPYXammOOeu/lVr
SBpLVmmt7LAE5ceJ5ZEU+GgF4IlU8stnxW8vf7LEvBW2U28TzblShmeVspcOnf0iHDC/R9V+kKzZ
JSZMrW6LRdOmPKAdaLIRlT/1TcGHrlsYBjIy48eA9N8QK74Yu4+MU20BfpZ/rzDnz4lZuPCzhZHK
m6S60xoWybTvi5a+ssvFG9vpXcj2lmyRuxwQdfskgEyOdQ+xO7fcFWuCBghTIC3DYGyOeWzRpQ1U
TXWYhu5q9RPehMTb5FjtpIqgkwPwc/hSZPH/lmsV+uceY2oYfDPJNxdqhD7SUuWytvvDA3b1NfJV
YXcSfg5ZPnRXsoQcJwAP+hYygqLFJgatuZLWxRWUopQCkPtaxH1AsmVEqqtC4rIMjmLiGtcMD8MQ
AA7mOW84wy4CIz5zyu9uUhcLAxAnUNmiajkn4S9ypXgpau04OsMpIHFIDzetPqx9bfijhir2rc+0
XL8RkvnRWuFDVPa2FWo7NKwyNXMFMXu4Vr515s/R1l4OODmx/ScftbTQTfLcLHI8dNGcvedaFP80
ySQqzTHtdc21yJEk61b+VTXdrjFhPfgt5UdNqjkcJoE34BxZ1Ulw3W4s0/3JGomV3D6QGsCKn5Ez
Jq98EzYUEoa2HxsXj7YyNs1Adg7jBWdQjymloLF/shB24qzgjHUWiUlWHOwA/JoAve+L4ggj7OxG
3k2ATGvU9Ga11rhujehVliWQdGdHI0hmYep/kthwJxud4BR36aKmK1wJG49FDtsn7aqL6QePGta1
YsekCohs113SMNyLkiIkVpQyCc7NmmVGDXDddw5sHU74JaOnNPLeDdJVl2JkiAZXCsH4Q7T+X61w
7zfhDiwUaxdCNwu8PFcLjpcXoGRgS7KmwXtKIAyZznPZmheRty1zSwJEXI00qYpEtpzRfKLXx8IM
KP5YbkUgXRctKxKeZHfNeZ1CJMTg7drTU0EO4aQhc7D1ftijsMZSlKHUinrzpI3mrbWykQ05Nh1P
R66qn62pozq3T51HqgbiaqcffxTzg5VPIqQ9Z4oJZzgWoOR6/BPCLT/wCtzyqbgUCQ06kaK/4LXO
Q49UtSHkDC1ISm2PwQxZNpvTvlqqWtvWrTogO12CYCE3KmAfkHDti/FpoptEqYgj3WzrTeX0R6P+
jP05y9bULwmpmo0umLNO68p7w18OubZlUmWNuJ4cQhF8zTXXgVnoi0qRABxV5y4MzlVlMq+noqIy
eTh41o3Z1FM7RFUD2iDa50p0/dkimT7W1c3w16TtvRmhRw4MlLspvI2FumL/xotC66bXw1nz8oup
km0HKxrYWKiF7154q5zkIvP6JtP2LyEhA9tZqANH5CbfJ7EPq+Otr6Nz3UfrUtJLByRSkKp+BowY
Y/PiHp5fOCzWAFEQ6RWp96Onv4UA8Zz3TG2HkoV0muB3iL7DLtjYWnRPC5IjOgIHNm7xz26r76KY
lk0PqSKuxM237DOvxEzYYfIbljqKVweumjoLYjNXdeGjacjbO/gC5sW68VGW/tVMkq0Q/SY01E8t
U+YX8XDMGfAo6b0kqXHvEJwBdVonKtw4gELRZ7PonY2NVdT+TFq/guQyktCAPwu9L8B/1dE9y+pW
69mXyD5TlyQ636GjrSi0mX3NEpA1hsk/jC8b9G1orAJ9WEb1mVpt2vl0yiRXvwyu9+r6McL0gsA+
Uf/rdWuPqoKrpqLYs+r00PfmUwIzEB62ejc1hT+ddzUs8TyI7JHb080aLwVQBM8ZnjwpnfUsnIzM
8i/EcJSM6pEl4huk5jdW7g2ulvuI1gDDIM8kIsZ3qyrfS851crc/h8a7SC1gXBKwMZQECNl98ND0
kUQH4Cvt1Snab74fxE3NEl4g5nIPBnOTp0zWEMYFIt3obsdN39NcdqO95VY/6BNYkPDPr+xiYZn+
re72lI3bUK9hqrOU4LOcgx/6bJ0b4i+gOTLKCLjPPLkzP4oaLMdgVv5ysuTO9J4JJPl2DJJuCMIN
Iu/LVd4HsVJPmDGWnI4YbFD16ULcycRkVmeLI3MMJik6s9zmOxTdbbDbdd2CLBYv8PBfbEFBVVBB
VkeyRu8T6exzQ0UjwB4stD66jNJqqN5L0h4aER6SGFuwfjeKcW0i8A0hHOqoZYVr0/9GZ9MYv1Gx
HTzGbXkP2Me0dxFY0jpt7gTc/Ulnb48O4wgHEkBzcYjwK/AGBM6BU25PB7MXlvky/3ClOOmVu0lz
Y99FyTmW6imlym0oJQ0WhCRyxmesOxpGnWhtSQpnvQsZT6TaDVpTtLwOHBHAVJ6MVv7KcDrUTvVw
OsU4S13amaMb11d9pBe25nowz5blGKPomfsnxg3MEklMhIr/D7sFW6X6FNarMEhoXfJ5j5xQuVUV
6Zs/vQs3KNZ5Ls2UxAL2dm/5Pcd2KWKOJMcjIMxFXx2G2OH9EQkrXMe6cNY2RTt+SAb1cdjB9e62
nHen1qYDNqAQex2MZFebYaoN2irmChXU7CoazYVpGFgS+l0/RmeiGH7qCttE04Og9q1nBbUhPCVw
bJdsMD0WwvkZuCA25SaFOWT9uSgge4Eeqo6/xiQYoY5SIncKJmZZs9826T44cnUV/pgBdz/nAkS3
4Tn3+ve61p+jial6hoYTH9KAZbxFjFKGxPYE45/luihiB36d9OQE4l9W2mfmyEz0qyObJobH3nvF
4zFVwR2iMzCq2jv6PgVAo3EUj8DW3FmlPtMb6cggfX9HuDKenWZ892sG456N9EzP4XOkbxL/ceUH
7WJyXWaCuFseSqF01bnxKdh+Oz0/un3E6Tb/Pn7yrmpe3thGNK+HbGfHFjMM39luCD5SOppVAfab
wZN4aoIKDy/NzBLpOJGYBgNZBsLh7J4PS2TxQxXu7FK7xEL+2cOHqqrPqEHDi4sKKrRDEz91A/k6
4qvosDIUGe94AhBtxI9mS0jHbffGjuYe1lbBwIyUJVsMR9eIX8ir531z5jA67Bp+9unRsmAn25B0
yTQpzMctOQPY3fpboZBUdAPLfA3huREOXzmjzc5Inv3p1LsjsuO+7TaUxOcmz1lYl1jfJQOtgR8t
k4rnlaTymDMMN/9NDDJl0eocUeOfWCHVQrv3bl/yRqERCKzupOUg5Cb/XYtxDaJ9/TN0tsvF+KlK
zpMIXh8INQU5jCjvOshYd2KYNKx5yJWviDM/11kD8LCCxUOFyezZ+8BQ+Ob1Qqfsij47nZ2ME37X
6Wgtosb7djGy4bX6mFys3V19IL7q3YkZrJD51ywFOlHZ2Lf5/R/gwC7qEBK+cHCS+E32LSnDJzAf
jLYRKE+l+6FnJ1oiPuo2DzaEv6D4BvEFXJM8hAkSDJRAktDjgwrRH/WITKOBBK6uZvEeVztzdrd7
gZFv64fRS5ZZMdNJ3KVLUMgWH7X5rKZsl5jzasJYOdOEWBMo5ILArk9M0Ri5B3Oe9esfWhPcRw7s
1HbXdU4IjorodDBlhjbjaxzi9dJiZt/MLxZxE748Yq7egd746BUdPKlcIOtKQFj08P2Eu41vtxaU
T+wiDI+3Lp8+orR4zy2qg7aS9RIjDWxzHsV0yNYdjMgVy81XxigbEYKGSMlSY1yHzj3uw21baB+h
VtEesti3y79I6X8NDysji1um2/cRTIxviHkhQVxSp79Lq34do20whKfKH5ckw76jsPhU0A2MV4K5
HrjEaprpaom+7t0x87XTlhrm3wZoxpT8CFXgDKqRpyX1S2V6r102voqxPTljwnJcBZzVpO0M2DZV
bv+CRv80kZRLWDG6hHKr3HxPysKfZMpjC3x9sxBe2beYwVOvuY8mpw6EQgJlkTuBegLSq/bq5O4J
hMbFMF8jfFGcTRZ+lJY2Ts+eE5L3bEEiFvtFSqnsw8q8byJwN0jGbN//F/g4zQw+8oEAUVjE0Uk6
ij+bvBZkAoD5Q+NJt2ATVGEHWFYN74yGGLAuxky8Txj+ss7506wxWAXJ9DC1c49vnZc6wtDETHNO
ixy43RZOjOFl1Jpl0bABhcN7hFn9XrTqUYNqWjnin5sya1JwfZpZw4tfh9BlZt46kq1KPqJQfqAs
P4Q9yXFONbeYg7+wc16XsUJpwYwcqEewt3rF+th9VGP9w8+/TWfykhDtuPWL9M813b+MJj9qULim
HRoCu+w2FlZpKlDrg20Do+c1uvRPV2OChLqfiGHdvGRW9VlNPPU9Ka6zJXylR97awSiHmTcjLRV8
XWkjc/YgFZbzsV7oDGBZv9b8T3VRPcZavFY9zhH9V+bBIY+bl6TofiwagFVq1z+Ig/bwoVaY5Fde
XX7iISHdp/N4nt5CLMHM77AzmRUiUNiM5OxesMijzTRbDKbxPXKvETZ+As7Jl2sS4pP4iVzXuWSJ
8QnADmVE9xV27bNAelG4BppWLlZuYR8ZIcIIz+SrdEf3K6zbt0J6p1EPL64hyGclgasimA0U0BIR
BJqRrhnWSdS+ZobzJ93mbXDUPpTWlb/8O2blh3qMXT6pU6ZG4nBgspNCy+QObANK/QFudZ+F1ovJ
khoahfwao/hTX+aBf+qwbC9wRbwFY/iSaoC4hOmd23DYsbJD57g0WSCzZe1/VF2fSuFse+S0sNk5
IXk4Q37k0ff+GGWP05ehz+PskrAWySsRjPcokUgWMSaQ7LzPfAxUKeniNl15WYISicqPoS/5cm3z
n5JvrQVtle3LwuSwXqa6/VO+pa725bkTj51rgCHzxn1JdAUiqHLC3FQUlJxMb0Oj+Uva6SOc2LW2
48Hs5lRHfU6/JQbYyPkyWs+527ASIFaz0riqSwKsBDBZDypa8Spl4DVKRD269uGnrOQg0NGuO8Cr
4zwlp7KZ9zGe4vGCcuxmHHzUAWyzihxxdXVv9fTm5nih5q3xgUTHYaU8cY9b/sNE1zHDZRHxjJSD
iVc8RRFuikHneMhcWHOp5f5OxSm35F9doZr2ZrMUqDSOVf+5njBDumxX+6Qi6gbNLakiwcCU3hYO
iSoxaW/IQnjTbUp7KLAaVqUkq4+AT8XaUkz/rRY5VxL3c5TWvK0kTgvtOLcpvCGfDVozBVc/oz0F
76izvEfrnBjuAgfaDLYfUY9gK0Lky7M0kcfla3enTC6VmQ3rwiN6S23bMn/Sa+OVGo5JcM+v6Bsk
L4QXFaZ3F/MhW/8e8QXdAvh6Z2VQidXx/Nmb2SoPX3VZeOs8NX7MNjhrEQsgtFsbNPbPAQZBxsbd
nbT1Z0fcG1tDmFkzHrMwlQ4c/k01oS1CGc/nU0U9n6mM00Xr5nfWPE+joErqpdkzF9Uxa8q3CU9o
1lTUGeoySJaA5UAoVmrrP148C7FaG8uV8+MaqDLtiFkdxsb75PjXuvX+qdkFhQsH4YCH9NcmmTLX
gDXmPB6B0b2xxJnzmXCE2DsgktUa0eJRQCan+6XQjgb708kZXETJrpSHKBI9s5CI9ZnDbpYJ+kvj
YE7JC7hyFilBiQg3JdPUJWRnKoOOmD6nPvFxYAeaPM4/zgWOmgUfElD3nqVl7hC164TFGpPIcXJI
YYy8jj1qlL2bNh7KwS3/pFae3AnTr4KOavfmRYvCI/HnaP5wka0doX32tvzr0C/VktnalM5+tNJg
rY9tNxSsc5usR2sJMSglN8rRahrmSewNCS7FrEHRs5HA8us96529kv7E8zxQPYV4PJdYX6+aKFap
r5HobH9MAjx+YX7GBrmkVXARnnUVevhuNW0DxDN8+JmBkgk6TYqhPnVRuzYMed1Ue5t8VH0Cd57b
V++DlcBhHcONJ9zfgTu+StHIj5nHe4dTAr+lzpKB65A13Ctx3hbJqCEU8wVIjoqjRId6p1+EzPaI
Gs42N8KCQQxOvfoiBhOtnQtV0KyTY0FRjGgCVWPBPNqwVblx6ohtl6CT71FgruuBt0BLGSoNzHqy
sGJpQq0dgRtf1mVOm1P7L74f8mEBOSdqxbrl3I6iiV8QgH/aFYWEZLw9L90IOlbFZgwdY5UzY7R4
grkbom9tyB8x6z7YcdEpOiV9zAM0ldo7SsF+EcZD8AVLm0VTvq4c2d6EMcIpa6BvK7j+jszIqOcx
1zBOw/6XO6R1LPdr8ZTZBCQULngEFAlVXaYnK/5oJvpnwOPOVZLwwzBvmsG+6QWVKgu3Ub7ptLrr
biCEUoo8WfsJM4BAA4wiCP7BJx3GC7Lc4mdqSybgosKjzEjNU6CvZC+abTdVGkjsjk/VazaNDWtT
N5mTVDNs20NhvE4GxLpN7iermV2J7arnrKodYCBdcLFEyMpQkdkISh9T/yhsHrL2Q00srFBFbQrX
rPYFSqumNFDrBcXzkFGcB57jbWrDna5aKlPwjyeE3OwrDWqn2ibnq3Q5hwpbbCe73EqbkU/sYCBJ
nxPdFau4NNvV1ODuBivHzGSKtH0T3eAJxMB5AdJ7/Bqq+Q2snvnX2Z1a/RAr7asVTbuyxPzmZiF/
NU54Pw9g5uqvXtcVa9M1750mmedTx6FeISYU3+6qTExrEQYB11QSvTNsfeiyh99nerdqEnDaaVDk
XScHYRXW1Uvbh68QR9/CACxfEvqfqTp7OQm5RkiKlBkDZsIvYkO7cOiKUOHJfWz7vBV5OCxBG78R
M7vGEfCUju4HHnNgGkyjQ5SBlRtjAEX3MLJsH4y83zgD2g70ymTuUeStwJkd8BjuDOaUfYkE2WpK
uTL4DavpCfpvFTxSwzgaQ4iNIJg+eOTPyBEWejm8uR7TaW1OxTXIZKQdg0qNmUVD0Kdn+hP61Hsw
6lTENZRefSiXQDbLVVlSFYQDY6z+zyVhOkLPJYXItix9gJRGfHKVEAxolPGrFaHBEdaS8NONh1DI
JzyaTJAjjcwVNkGNqf6VDelpDuQG9BS83KPh3ZNO897yfsbHmQ3aNo0TOuzBbszamjoIufLWjeEe
epuSTFbpUyJN5jB+vm3t/DXQxk+LOl9OyGngFTGDiL/zGN2icIHHBxa6aeO9UtprD9UgzPQXMU3f
uMuGrvouywbEqT+xXp09z1561g118IFR0Ognn8xGM7YeLYNgKBfjd5niRm3hB85Kkc7bN8ZimMS/
xIxY65n9A+XiblL5zgvdU2n2EAAD+Ox5rq/9kV1S2pGahefuc7S4oLB9khooQNOFEslpte8Mg+rT
Z31Jq5whMdNA9hFzzqQ55bzrNcxpYVd+Tb4zwSaEZK4oVHJ67dGj5EClx2GQYfSlyr4PCWNPONRr
CVgcOr48TT63dSCnLYPMGXcd5qwH2kPcpKuLRM2GvwGQUi58Y9nZxS/KVQKVBubKtRt/A13EjeN8
4NQsiFLPzmPvH/jOqMDAra3DCYSHjUV+UQ3Wv3noy223xwZ0HlJ+fuD68AmeptQFBz7KX1Wo17p2
TmY2f9+lfBE9PYqn1+dxPPIkzZ2BkkvRclIZ8zTayO6Bar/kPRLN++hG3PQuB5iugn/hgMnG86yf
uGXvYktn9UYuEiRV0v+oPdMfA0gBblB6mEG+BnzOY9CenRBPFEivZ1NHq8fXzDSDWKpldql15qRM
vKf9NBivonPXpPbsSr34djsbqYKWHif9h2k91YXdequIDI4enPY4Be/upDb4uW5JVz+smIoKp3QJ
0X3XhOKW+NjQsLC8EPVCAlONrMog723hYo3lJBcHUuUStRtC98JEnyWUV4sFU8730pnIt47/qsx4
C12SD4hH+kl8FwgiHaFHZjdzZS6jZMuuGykcQU2zShO4XHIDcoPdApItgV8XOAgLV0X7GmRDi1w+
w36j1cZX0xuHWvvnli3ZDUGKgbmYyLIpt2WGgTcpdmbQ34nRfRIJC6poaQn1q1z8lnV9zmpugi5+
9X1l0yy/aSkiw9KXB+EPW7osfF0DHm9TDB8TaW/AnBhi64qZGOqvvvvnlStUf1cgRDQCxTqNym9v
TC6xazwFCpdxYBAKOppLxyBmEefXlW32WtPgkwVl166N3H/veX0tt/tgWLQbp08d175CSmNKxuSm
rUgj0R4wzuYBJV753r5WAWX+1IJG0NIbbfNPq1UTSlHjykvBRzVCPSgG7xwnv3qU7foYmSnTdO6d
SsemEWyyKfvx/496E/C2x2ykElGEksimvI19unLAtjJuAig/RUCEO+wfHaVZC794SgRGhIAzQgc4
pkGZi6xjTfooZ9i3nA6V1S39uP6TJa7KMmcgoJnlrKjkPiJGFkdNw4gLDmFq8PJ1qbmHDR2t/WJ6
0XlWrN7qN7SRe5Kp0epOGF8dE81Jp8EgGLptP0CLjQQoHzwU2zwkFwvR+3FC4KCi8dsEzkuqABuO
KFaIlACuD4y4rYq8pw6LZ5Ba/2bzSqvj1SJR7kcGFWeyMWG5rR9lAJlTi6vnoRqdvTJfY0196aZ6
TWr5lZR9sEa5qXSZbEDeAjOkQK+tGPjDyHgNotI+QHG3ImfiyY7jnwbwuIZUIAQlMeO7Pl2pJBwY
fN0odnXFj9xkwRHjD7K79jxl+JgLs32Jhu5rSMb64HXlOfNjENNlgKQoZ2NEvCGDxEA4MaYEzUWL
MQ/NCCIMPCb6UkFuMTYl5k9A3vKmz6QMiTOWy1557sM2s0MLWUcm2PCaAqWZAvzGjGXJ/4GSWLk3
T2ejQwoOAWtLzzJAtowQJoOe070bP5oOJ20Tu88+a4mnvDc2iarDbVdhQImbNzSmzqbvGHsDpYkY
dDwcvBRc5JWxUhSarKKZl0pR0LcwvcMFCmAUJxVI1+7o2Klcjeo0lUAEokK8NhETxElKiCt00ZZF
n2Te83l0YCXYGxPJPyiIjZoENuem1V58s5hWXjoxVPPQBYyMTACafSZ9D+222sES6SBy+9peIPFS
tYUAPduqQNzypPwdjWY3gkRgf1vYYIUNaSEcQqKhcNUbNqBncuorZ26LR69Y0Yb6gn1yBPp3GWf+
jcyF16KZrdRYKleDBy60+qrSzGT1Y/212AlE2vMFTyhD6+qRqOSn71zk/E6wL3XbXcTeGecbEqIR
L1XvN8+e/8+qqqNN/nBVcJ5aFLlLRGL/hDNBc9SZBTM6pwzg3IyYRJoAAfBFvmgHPErBvdBeI3+4
WQl7yW5Ua1GSTgYP1Z7r+9UyHr1s5aG5QN/Fi4j46pB0A3+9bz+Xkw8pzzkElKJLjL4OklOPVrXy
XwrLenUylCeMMf5Ik1kGDI19zm+p5hvQ1x6GzxsFsootjl18R6JGomq73WJnlcVLFSO/8z29XVso
14Iw+Wyi7qgZnDllCrcsNVE/o0VgvNZfBqYIePUgQekxvUcMfS8xvRNBYhw63LGQUyCYWvqttvVf
vSleAuzoz8KERDBU/rnDvKuA4CN78GoAKdVvJJJ7Yf/jYT+78y/E/nxDt0LnDlggrd8cRr8IbkiD
CwUW1qwZ2Vzj2irt94Hh/dyeYd9BaxVB6tcmHxyNKuhMFB9iW/mbYuAy0cVzLBgH4ziFSirJfsO2
I9LOXRJXpDYdDA1WT7Oq4NmAUrDIXRhxCvCCRJuuyvqWB0OxKj8aa8x2aVBJUMjOrvHJFh1FcYMb
SXZWj18g4lvokIis45GEGWuoDjnD76Fn5K6lDGQq9AqAh/u9Pfls4vUTy/UR3PaEjI8JTs/UQmjm
uvfLbKWV8kKn8d6EQDEI2cw3MCR1u6SaT67QRiZs7t6ZSd1fmqN5ScdDQ2jqSHgl0wMkywljFlvd
zR5va1Q981N/McXHj24xewB4zDIwawiwdTCzF5yYidRMTBj2V91ZD+hJb4R6JucxRDoN6cNq9KfG
IIHHcUz8Af6M1WSApMlzOXIjUOc1hMpE/1z0LjZhqEvkF+S+MtM38pMOz241JsVX4PA2tRXasTwn
hHMY0y3pgoAACtorzTCXjfcXlPFOH8Z8jX2c5ggRIJorGxYxzY/BvFagnF5YNtu3oCd+j+GvJhpM
ZCN2POa3axGymxcMrlOYuTQKeClJmpPLIo+vYUoTaMnxtyGfehmzxegFyJM6JbyuSGIyERThqQ4R
3CQqbce2X6Y4Aemy+vZZxwFHFcstF0tz05KyhXMPVIw9r9ZQvfwzBlJ3Z6OtG6NgZGVJMDY6SRRG
fW9v5cBnj38hyMFAl7WWIFp2cW22FxKZUyRnDiIDJOdZ0F4N9PY1h+7yf25VmlZIisN/IHh+zRG8
zIj/yKB+Ga3UYSE6bZsQ232Smttqyox3JJszYzdXQhwMjQagDPm2kJa+4kN4MdgcXv0WdVQ+i0VJ
OHHXQWerJytA82yh3nAICEgnU9xszWzYlpLLEAeABrxRU292G74OBgyDMOOug23GjrCe/gUDyUkl
i/O5aYsB4Yz+CvjKmu6gw1Tq17zAIE948a30UVntUTXYReKcfOIQ4p8L7xezItwaygJG7gCrAdvg
hgVgCwmtJMUWByyuDZ8xnunmiPibK5kViAHEuxHMMUw+Q1t2HW8JqjdHoXieBI8Ost67D1WDSQV9
RIs+dCqHPUeQAkQ1vdL1Lf2meJAV5m+4Kq214OlcwOUrEZiwvn3qQtyrrOVcc0C2js+UQASmifIZ
Q0i7Ct3szVPsjLVavmraHHVnwmgBCPUI9PbYaZXYew0VdWmDgAXocm6QCxu6Ce8j6Ha+KXcIB9R/
nJ3XktxYlmV/JY3PjWqoiwuMddWDaxXhHoKhXmDB8HBorfH1s+CZ00OyaMy2fkhakiEAh7jinL3X
ZgWWP6mKONWyPRQ2GuCS8r5Xabd5E90JCd+6Z+fbZBGwoSb7lK33WGbGAw29pSdDZ94m1avWvDp4
7I2alyGPq1MHHYdoNV/MYoXmcpgn5YyFW0A4d3TGpc6EVnzr1JRgF4vOPP5cRHPWe0xoOLaX6DNV
zGVqMEsg3JMsbbptuRQ5j0yYy6chyN6iDjJcQJ8WNSwPUt4N+1bKfQfQwwi7XdwaDHEU4hILPl0N
pktY6ObTUb+Ppjz4QQGF5JXpHXuEQxl85m2xzsK7EojJnMC0nWKyCRuoFk4lGlbm9rcMPi9tdAz1
ASVdyxIf2PpjyM6Egg4DDT0LHSox2N9y0b0ZavRI3GXIgpVJoaoR0rStgk2CrSxOeNeseK6Obdy+
9F67h+6IDsHCPNTVX9u4fqpU/7UDT4RLI11JrKWWr+lLh8C3GqaIIsC/UjZ411UDNAUFRlEaAoeu
fVLKdAEwkvnWq9qF6ufrNGMcKWzjXgewrLSkjtS0DEEa6BOFikJfzzS/VJyWVQuigjlN7HSZ6OVa
RS6Pc4yerkH6pFX6z8bZlGzzAxK7GNhAISZT6lCIZzbDYWlYwFBMhtrAo7HBEzcKNEQ54WRz3aP5
V+MpHthfoy5FakJhqbTHF8KYYbtSea0NrdragKfViH5NIFzgUXZ5m6tVDVipy5+d6Al8xDaz6oOR
2N2CDTYwTce+QN97KFpKyYpHby+eJLLI+GkH8iwtpQNmOlT1Z88Ae1YH61FlFmYF1C8R+gSbJnT7
DdyxhZoE9GBzmixlEjzZvvxq3Tm2+9wPghQRF9Rmpu0brd4pCB6PqVDXPLbFwsK0Ocd8Dz4e+Xbi
hB+5B6OiMjc+rZ+5VrNUGh1yMZtIXempgd/ToBqXK/HOUEv7WXQochxzUqIW+O3w0qmaskV6UYup
j6oDJc0q9qe6LVcBC3P8pkgrA3yYekCzqjSxUSi+ttPrfKlXpbXSCcbDt6wRjQQszzTvyY3qFlXY
gfrW1b2px9UqKMhc0fFo4wYMkOPkGBH3BtNVm+fRHcP/cqooGr14iLS6eWyq/hM+yJn9f8N8Ez94
AwQlzytviKXM1BQ3gW+MizaH7GArNq+EYdGobXzWCgI85liVayFRdnqhcRe0LtQOvt00kq9GmAWv
UdBPT7G1tpl713ZZlI+haJbp4O3q8ehLwu8CHAfLyNcjArhCVsgl6XmlGlGFkKXBWE1pmYXyR4fr
6QYIk2hoyXlZna4VBbp35mWXSNfXLf3WB6ManrQKC7aGImQucJEjtpHEC9hxQHjMyk0hqQ1hSqUP
kcfOUg+yK82dF8uj0SPnqcIch8EgDjChFu0QaQzF7GHoboeabu3yzHrxIp0dmUhWikiSVaGXHyNV
6r2HiX1//T+ijpjrDNoKgORZ23NoSq1kOVOPDUEqWeXWpYei+w1p5q5N/CyKmiaRu0awdqOmv7E9
/zCoQNZ6tdQWCjUFpMEAr5DOWsumdmg6FvIh8KhZN7pwmPyCteWv2AzTVrEBQoi8eLTiKll0STRu
qZjeKarFi2BrywHBhUpWHN3WYVxbzbhHyCtIf15/+eM///Vf//nR/x/vMztl8eBlafWv/+LvH1lO
tofn1z/99V/rz+z2Pfmsrj/139/15y/577/yQ3/90sV7/f7DX5YprL7hrvksh/tPCAr19XAcfvrO
/+kX//i8/pZHHG7//PJ+TgKGqKoug4/6y19f2p7/+UWXtmZfP+GfH3A6wl9fnj7CP7/cB9kf588/
du/pJ9LRX/zo53tV//ML2ul/OIBTdQmpT0Mrpjlf/ug+//yS+Q/bsmzbcQSjpUGj8csfaVbWPj+m
q/8ATeOgCxD8rG5afK2CKHH9mvEPg69JR5CC5bBxNr78vwvxw334//flj7RJTlmQ1tU/v0wnkP95
u6YPalHsktK0TEFbkiNZpsnXP97vg9Sbvvs/1BpYxphjx+utmIVUmu4TA49fqEMjQJw+ztB0Qd6b
k9aHe2dR4SihSduiCVXGWxRkQB71M2uus9PqgrjVYCcbufvu2v510t+fpPzpHAUnJg1Lt2wuk4NK
5sdzpFQRkOGmwTF3lPNYFE9hiEgveDQj8yl2vGL2+8Nxp3+4JH8ezpFUv1SdSUP/8XAsZoPYz8lU
a3PtuTNp8sXIra3At+YZNppWimBdO3L5+6Na/35Uyc1QTSF4+LjnPx611DqtMFOV+sYgkX8myRsC
o1svCFnbZN3d7w/2i48oNY1nTDN10zbFT1dUbfFR2AYH6zvjGI3ZTRCmrypDEA4H2v9VevISES1+
f1BN/cVH1HSNT2k4NtqMny6s7AK7gBRHCrOFEKYiuw97IkmnrnbW2chMm0DqGVvQFjiu/+bgv3iG
JI+4oTuqbUrdmL7+3XOemLHl1343sHPXmQ7DWzJr4BWoRgtTZFing/X4+0/784vFUyT5rKahS0z+
hj3dgu8O6PS5cLMW/oLTOo8s39DtA9+loWWZ+5IyEW225JgmVEr+N8cFxWJbjq5L8dNzJG0jHFKy
N+Z1CYzKcR4xOi1dzdgSKIvyXqKUEZStE784//7AGoPSz+8NL6rGC2MwzzjqdEW++8QwZYC8GB6f
2CT0vok2SUJVvawFzdbuSa88is1wrVt3oEFHURdBy+/PQPziBAxT2txoqTma+tMlF5HrhFhFiO5T
aBnryQRiI8uX/Wop/xeHMhmQ+JhSBfJj/vhZo7ik2ViTcas1IG1a+gfrtBCkd1O5+JtD/erJZSQy
DMHD5DjmdNm/u6xdm/R5FYnJ1O1/qj50MQEAa+4Z/lzXsT8HNLl+fx1/NTqYDEJMDEIT19nn+yM6
ZQi63RpQaaH0tP0crjH7adFBY8/t6g6Y2hOIkcvvD3qdab6fiaYXxmSKtHUhyVexfrqkCCO7gTrr
ALK3RSCAkJZsrk1MGDi6BWhBZXaChndq2ceZRbzJEzxSnc7lVgfC5oug3FkYgzlN0BZa611aYaIL
prZa99OPJ3Cxw9Z91Nm+2F76qvnmOpoi5Lx0qlmMFoI9MlaBJfIHCejFYNxwoS/2oDz2anxwdSpI
RIqM4dMg7EdquocUtR+ZAaCpTBJBxr95n341IQhVNx2VzoBgyv/xvldOR8er15gQSuJPXPuxtZM3
P4sukUB19fuL/6t3Fx449WOpC0PVpsXI97cc3IGRxf4UPBki6vU0ddtwtD5wHvHFXspKjVa5Gr+Z
pvGErxeFfBj9zf3/xXjp2LqG6tw2TFOVP52BAU87Ur2hh/uII8GCalOG5grTAXYYbPeuSVpHvorh
7f3NZ//FqMFKivWFqaNE06yfBkzXNWvMN6DR48R9JPadEHqj82emKaq/OdK/v8lcWgZIg0mXg6nT
/Pjdm+xaUnfYKQ5zfFXsB647be2+0gHz2TFM6uDb7++q/u8jsqHyTBq6aVgqx/vpgJAak7rNUedP
b5GUEYoLq0KaQWwH8monmTZrI26QtC9ufGAr2A2iNxqOdyY5cWEh6XB05yLlkoPVpzDWIeFUbIbV
zOd1iQwswL8/419doe9P+KeHwLNNG3csD4ElA38+RpjqU5zCKsKRcsIf9dXx9wfU/31NYqCe5dG3
wQ1YTFw/3hMSe8ogc+hylebYzW3CxclOB7Jj6l99AwtUscQSSunY2rbYSCj8GFvb1R6N6C7Nn2Di
Y1gOeFDGUGeXTmihws0Ev/93szoPisGZ/Dg+GrweTK+2Y9hS2j/dTCznWAsHX50nJGPbkhVEXoeX
enp6RJ885Z2AcYioTgnSETgoi7uoPIOBQhXY26zcUSbZ5mvVEAZRyUdCek9kK120yKZKFCev/UGY
ziMIuEvYxYcoSC6EvQAsbBkOQ4Z9JCV0ctlaG51tzwZGRChw8BzwsA7BW85SiJ4/X3GmQXQaqgRx
ngBAw4uu45r1aJ8TS/dM92TXCyZlbsjNc5W8Nne2mPpbob/JgM2WWf7mjPlD1nLfUxvRUllybVUs
e32EoMfMj6ZftxjvDfJJaky510uu5sHFTKM3JWuewaDMOlqDNC2oNQnlk+hPZmbSjo06/Ci6dB1V
C8D+Oa0BbhSBnzYc2xBjTAuhpbN3TRm/0X95aypnkxCY0tu0tTsnmesweWDt8P19MdzmvrfOkGPT
GuMJqGsJUdJ+YXG08OvsQJREi+87uCCEE/P4CafAucgRoGHBiasMiSqS78YiOqeQwAFdCgotpS7N
yg9lXPJEQVq0Rup9XoJrpTKKZW110xTGr23hKZoOJ6SUrOmITBj4gSpJDkBaoQvXLjGyjwNFA4IS
kzeqym9Nra4iFTs8rDKAbysbuxe0UD6+nG4wG1RwF9Ntud5IxeFFB56GM7GgAToY4tEpvyWG983O
8dZI9CZMi8iaw/TkapyVkdqPNPBvVeqn+eRoscI3+oRc0uBCiPdbMLy26vhV+WYb+Sntyp3fqveO
x0ZHqx/QQ63HcjgVtF20wsUk3y1aFXKiZyZvFYOXqEmHiy+GnL6/F5uiUTJ871PPjbIcSrM3TFkr
Q9OmyIgp8yVr1hGNUbXTxHx0+ekM2G09PehdsK0NdrO4YRqyzmZFZqx5klTKYdglTIFe0UApvAi4
oDbPu5qQIu26DV5uYT8Tskku4WQz01DaSdYW1agwLk4XaUR+RV8cXWlL8lcSAaW0aRd7FUtgLjOG
NXgJycykk+dWoNJUcu5md5ogO7rw0cvajQCazxSbbtC1vqOQ4eXDnMiMLIkxFDWyzTT4GtY0oftk
SkrRsrUyhpegTg41vl30XHQNgG5wNMWTCJx1LVpA++IGkkPX05KgJSSDFajl+4jsyRldL3S8dfY2
bRViCEy2qpx93v5BdZfXleww9XMQiFWEcBlvNtkPiLqAzM56vbjBPlMtpmVZ4DN1gPeji6Jad75I
t6mk4474l+7ZuNayx+sAEmp/rmGmd22E+jwHUXeZlmSIYh+ne+1eHzt4n0xXXyOdi25qnH05+her
ou7vyq/9tD9Fq4rtrjBQwdnOwnB4Ti2bWPrQfyw1b9namONMXnnaXWLeBBRH1VFD56qLY4Pqs0R8
NXftbjlCuV9lDVE9A4E1tO09vC7lB57wb5SKb0mXub++GKJQS3RuKcicgFhbvawuBqYN3qVHpbQO
WSJ4QYca7K+i7lN+ea+2/rzI3ZPe47/Ctvk2tsyaWIBvzVR/Fmb8NkKE9m3zOL21WhreOAGicjvS
7vB9HUIN1EFKzdeyRvxejKHScY6VWx5qN7q0o8GAUvGydkl3VFegyb5OK2MTaruWaHRHg+jo1czr
pSXp8DGKp173birxcizFsM5MyhlxAr2wxXnaZsTZ6v7GijWiQgpiLkrv0mnRpa+iC2T7CwhR0mqg
GUxPCd1QEpt4o/NWoXLsPnMz+fHszRXRRbHrPVyaRSWDRaMmj7KN33oU1Vgkw4zKfrPyO6wybsgq
W9HaObrMt2tt5XpDaYkRFrmPUV7AqLpcX6pp6NJjbzUdGvzW27QQb7MDedZIV7miKdGT1ydcz8SG
NuZbZSRPqkYNsxA7hKlP1/1fyCAoXPmoIW5BXE3pmj7u53Wh7zn8FroA4BaII6wyn0hC3uGcKYQ2
FfERARZq9hhieo1GxXq00/yddDgeUeer3jbH62u8uZnCxBfadVU0AMebhgYIheustbbTuYcmu4/A
GRngRP9gWWBkOTDd7TGnVEnSmpJ+mFSjb6YpWWKDsYES2oSVor3IT9f9dNHi/zFZcaHZRLCVYOZF
0JbPqixECcWnuF4wVjILHXQpIno2+l0VgE3pH1Qzo9caXq5bneuoD+mGd7rdJSVps1w3AgEIbhx4
MEwfjDEXy6FHb+A1WTSCSU8G9FbMiv18SvAn7RwTeGRW7pxpGtB4wM1YQzaEOn2KhlHwjS5ij+s2
lmiCA8dC+V7lGJtwqtwhrnw1ZR6sPavs4BEmJ1QLrx3PGo6oZFhbEU+s0icPrho/lzlzYlJfdLea
uJreJaXfzRjbLjGwX5B73AFVekin3Z1nqSujbL8SIVUtBjwf+SQwq8ZsH/anzGY0UmueulxlwvMz
Cj9KhjSimQ4QxSeVm5t5fL0q+E42S0s6xjZ2pFk5TPMzz3flkZNhst9e1Q010kQUt4ghBZMWR9cK
FElYwNHkNJ66CS39xbGLp+tTZhQTUtHjrQiBRScay6RAl+UcQx0BrMgeNFwOZg4yoR9fRiSvyIsz
G2yIBilfamstJlnOa0EMxwDufCX9Cu2lXlnDfWTtdBxuk5fTXxjA/7r2feDF9c0H4kk2nB6JTU3B
KxqfbFmky45xsMLCmwAwJfpyMU4RouHH9eFpPHrBqH+YNOujR+j1Yhq6TIekCQdP8ayDdLIpB1Gf
hgqLROL7ySZgYzYzYDNsGtbCnRunCIhIPpC6Gu3r6CLGgU5JHuabriKuXFgkNRrjqZdeTwDqU5f2
PL4FC5+iPhpBj4OtUVAX9zT1XEnJl9yXgJZmE6yLESVD7u2MyNtSuni9Pq3DSBcxt1/S6Y27DnU2
3PGR3rPjshQap/lrWoOSiIFTxEdBqk6zxfRHI8RaOh59+HxuJmmH/Ax6G9YQEEbKOxYnslV4H6Im
uARVtSmFehAtbw2YDFIEKaiZMBaSiiGMUXbaD9ulOJR18lbTc9NaMdcrBTvn6AVQi9Sb0M+sg+U+
i5L6Z1BGR80+Eqsnb0idlhCiAm5n1+zqqnUPspDvUeUjgZQOIGaaUvuK6tA+MybcbNHuCmmnB5o3
LD5jBE4wMWzuk9/QlAtMJHlj99pFMrxpe7+lMYayK40IWCswT83C4X3wAeFZH726T1x4v8BzT3mQ
nQhVvuhExY0PA+wEjaS1afwDTMeDyd6Y2IWDH7Vw5WsytBlxogR/hYfxgBbnuLItFj48svvE4Sph
BUbjRwkDRT4zYzpqC2oM485TcZP3QXhDnyu4Me0BAoRb8zblmlgPo6ntir5bp3r1XBl1TudXxe7Y
JFvZ4q7uC8IGGVLt3M4hDCZi3ZXc4Nps70PT+pB6+yoKxvKooMGbluqraMIXNww1KoIItHkgrtul
tGXpBXllM7LNQ+OoFPNBz3ftQAeTZvY8G3ob4qQGVEM+YTa6WHTmaQFDzuiljb+bobUktzsM+hdP
GfFqjmcjj3eaYd+TOotJzgguTpi/ZbS3nR4gMA3vmB2Yd9+rC6jkkAIaGDQBDRWevDVxp7hLIjhL
Qw4EK7gpekLyrrsOrjU2j6ja5jE5X0EEBAbVGLGehEbCF7Wrm2uZ00yBtGdWcPT9aTy2WPkbtTmP
pqkLo90hsyTpItyWaTJizI9QggXAFTBsOnq180B9aiZnY2sGOXrsifJqKdJOh59DGwCNaDpLhXVm
a+pSuIXV04QhSjbJwa77HgLjmD1YltAQP0L2zeZdr0ZzJ0OLawEs4xxuZA4YOla8b7o3nV7Mmq9A
Sq6K4i0DEwTnis3jwMuP9h8jZGMC9LA2VleuiHYjYzJ3YW31z5qTrnM2S1FK+qNZB8oyL7RkqaVH
Xu9sjieZl5gREBwVT+i0zC1NlNMxbmkvbh69qZyZQP9RHHyp09KysplhI4EI3VzWCqtu3U/evDzE
gsGSSBlC+Gje1g+6A3mUHyqj6B44CI419SNBg7aG3kX4miGa4+Aaez/NBuIdj0ivEehaabRS9XpJ
f7zfhKqzqcf8WfWHJZ3xx8Af/WXfpMmqqR8bq1SZBnirrpPkdJ+qKuEhAX+wBr+PCCKK2LIRjsW+
yH31ErI2SvniAwcCxxJclKq+s618+efqMIeA2zVH0ffc86qHN49LNaRxN6vCmbnd6TAHF6rBM+Xp
xa6R2laJzkWikAMevkxFxrEy98S0Q8Nj6prOpg8xL+osgCQY2dA6my4vuMiSZV61N76utHAm/Qu5
xzepa6Jm5zXQGT2mdVcwPZRImEinJm7TAq8BEKYHbdbTacIESnwOKAKLVjac9WU2rlod8UxlGjcV
SK60Ryli5NR49ZZHtI+8+0qInS30Xca3uBkzMNK6+K9CgJ6jDEcLRJYF6xdc363hPYwawNskiPJF
DylVff1r2ZccyCclVdT5Gkcx0vnpPCXVEvybqovMu3oz/JJ7ij0KoUH2OKLAO2CfUIfupAOqQ3Ck
kkeKLhqgCAQHnEstLQDV2UUNj6vRqsGiHur9kBfdxmnYqCWVDXFX4dmoeY8wYKunweRhQv8DB3dj
mThzrb7oFsykNgvK8uQ5mGRlrixG1Sv2ncjZosDnA6tu7i2yaWGDDwQlj44Ki01Vdwn120HVPIQN
L1nIWhYivkD3GLMTCrRDqPakyBrqyu5zGOSGJZKd90ywjLMb0JHvuumPrKA+4WtuuwxAHiySDllK
FXQMqq3LN8YC1CFxG3iVy30NHGk/xPKeYxVAGAkEaVO9AfG/FR4dkTZD8XfxekJ/SFiwWESoNoYA
H+gb4EJ0vSzLYu0gQbxRYtpeC/FTYasgP4aIqXuAEfiU4u7ez+p4O5SQALrcPjmMhZBZD7mpHQ16
pzOPBjZrO8Y4/LRifn2Th2BgWShZ1AUKDiafBYQxuE9eSv9E07TzQrH8dz0wHhAbb4ao3F5XEBDu
j2gcyEj9hE+cUYZkUABY1c4Ts573mSDezXU/r+ULQ0tOJc1gOA83ImXTlnbHJI/3on/qGXpyUu0X
VZCry9ZzmDylNxMs/NZagBJECzoA9hCQS3Rmnvc1LVmEKHYJ8ZbMxgUo3RWwwnu0grjRsMxVyIjJ
f2I8yu3ag3FAfABAwgC+x9xQww0/mqJtKoe1iWspIXyPua2grALv3xH92a6RUAbsOcnkAJaSb1rb
+NqwGZ2RbMb6NKGi5rQxNgcrXasO2l0NotYixQw8H8A/zVhkPQwRvsrrPqFk816V36osebnuCuPJ
hI8t9aEbKd0J9zXTPcYdinJhkR7GALucP+xgVzFi2vfQbWwE1PFbDHUBSW38IRMbqR7bC6A252tR
rs5KNqqY3VpUk6uib2eDLppN2GNkyRH1IXrHohyyM4Nxn8Gcwy4lK2XbIvFCHb6MbbKGytR95sWP
N3GYavAG0nWfy+CgRgk83qGGl4gXgNp7Mqf+dAdOB3khQLUizbZtpeH9iQb9wSTfrBzlWW9ljBjM
Jx2VnVhjuN8iKFsoLI0HXJPJ2r0D6I7/jyXbbTa5gQEZs+xy0TVdyyHTxHSdMPHEfY0y888ulox5
Q0dIxQ3SZpFwYyiDQx1UlV3Z8zqXE/211sv4Lra9bxlFny0hJkjyC2fYAwI8MBdhcwQoXpIkiVb+
bExNsKm0cl2BGViLHElKJlZ7Yv16tWH0YRy2Oz89lgERqqHlg3NheKTl2a9DLw82hN2Fc7vs3F0D
aGXWOG26J4nRf6zVlL5MyFrX1PE31L4L1FkOCPLV6M5k0XufxVW5cGLzvsg16gmVm52sLKN1V4zZ
KWE774VRedOIxl8nE4UEknF3HJgedm4sb5uy6o7XfwpLA1phMVFaEwItqe2Vq1zrMd6MNLFZOCBs
9uS+wrHxVUupksEn91Ywl7y5WZQvbhSYy7gk67yDCUv5NA1XiZ/ca5n+4dX6Je9KncKjVDZRq0RP
KAQQ0GvKAOuzEys3UwgDASuQq3KjJjG0IndY5oN+HidMS2mAphtVZ5G6JHXFah3MUxE2vOxlNMc4
ZizsoVnWTQazNupB92SqCRnFi8N13jXFqnNlPlfQOd9GvsYf5cAukAXunFT4TeNb3W4EWLOWXXrb
BtUGFZK310krvzW1YDkYo7aVFZFUbo5gOSzNnhJP8ozyzd61pfxETTtuDD1DwW0YzVZKzLY9PYFV
7LZbAwIWvhmfxD0CISIFvC4+F3QQFLZXrS3dTe3EryHK2q0vZLSK0XrTPzXtO5kf9SyehHr9TZfA
9NRzFiYjoPaFW9avBGOmy0iY9qpT5NPUbFx1GbmMVoCqrAHfEXQsUNg6tStz6pOPmIIiaQFWW5fw
3k3HYuk+hBet8ouVhiq0yq1w7o9IJN1Gsck1rDf+mO9EndxGO1keAFSivnO8eSXTO2l39kGtbeUg
h+Yz1AO2SYNPQ6F19+5ouvvr/yXArlYSq5qJTFsniZMQzubOxDCHltbR54QSVnvdSG6MYYyp50MO
q3JYA2ZBmGVbp4fEH0n2QDY1ayTtZtOOXjRW9vve698Cig4IBvN5RyTzZHn9sNh3+O6qr9x7HQ6h
GpCjJNz2lgahP0tze9nReqXlGREYc1s1Uic/u33BAApjQWeNM+IrtCeMRQMHTaY8kYkMN45onty8
24qRTUBc6U+8QMnC8LpP4kee0ZFhMDHkFKDDMtCAFxeIVl+UnstH7qt5CV+ZOhiG6hyGTd9WD3Vh
zWta6Kzfv8l4ICMePP9SArvDcnUnPffO86OVLZAJI7h6Tn1rr+i5dhyTaIegw+JKlhYLF5C6Sf4u
Q7zBZeUDKy3cLS4wSDDChvvvnHy/ukkqn3wEW1vZ1VTe9gDBNxNOtqB4O3dTOH88A67a3jpCd+eR
YawAbli0IuEtuLa6sYzmhSSbad3/jgSMah5RH2qOlQJmaWnLs+sZz+jaAwbp2lqOAfXGLrbMlVTV
PfuzhaHorK2q9L2XkbewDIh5OUXhValSrA7tagIr8MQ3HprLDK0/FT29jZ6q1n4mB4YNudF/RpU4
wVWECQpFbqapaPkrV93kpCwZPgxR5Bko0L2QpCisuxZ+ohyO3tmCk8Ekl61IfLovAvNuCIgiMW+J
Yh1XecaKrFdqytc+3YJq8g6QHbsfagDJUGmqGfLsbVBbD2FYFtvCkidSoPY6bY7FIKOa/aG9kVkC
u05tJu3D+IpxcJFJcsBq76XVNbiXuThFVXbHjuSh8AFTZsMLOqKd4ppiljtpsXF096M23Zscj/ME
A3mx/fRWssZZJe7W9fBocHWw9HigP60+HucGjM8eUhBKPAxNfXeWo0oHp5XYfoYj2AvWtyhVXfVJ
J1uTTffKp0i4Sk0iwENWAVFAVcKpVTlrcj1d9Sq/uDFp+gXFeGf5Sb5uIsHqKBnmVrya5uS4g9+G
BcKNvY9MGy4W0RIzTVdvq3YAgk7JUc2zzwrLJ+x+pIp9coT/tICvhadAcW5AuC95poBvZMZhzI0l
tpyz6CcHOhFPIJlcRrbo5OXAtz0j2NqOsg16fphBOA+Y9MvuWCFyLiLs3UihqKRQkGjx0LY50vXS
O+vARVov318PaUf1JeIfC4VfoTDHG1HxeMtOi2nEVi/sFE+s34D3DmdSvmYFCscI1y85p5+Fi8Se
Uypif1sKZYusHFoThUuSJ9OTGhMO0W79T+8INfjN1qp1JuIl2RxnTD6XfkozJ5epzC/SSHDoDHik
6gskubOXcea+1l3w6i2xf9yoofPp1fwjiCM4I3a4gRuygYa18IBCCqJ4oJTWFz/qLpo3QnE1T34v
58njQBnW1PiZdiLNNCoxkna5TLDUGIhMqUPXl2HgB4eRQE0MZ0W5awUFSLiuyr6XYCuN7twF/AJQ
jJ/S4c6qXbaLXUhh06kAKyLLhnWRCL+qJCsAArgt64H9Z39pIg3tab3zu2pp8oH//IGUw6Z1fKpV
k4vXn3VxLkrMo3x0Ste+GX4jPeuewgqlqe4SDNwGT3bn6wdvwntSPBZRom40FWyB3nEKwTD9URiL
DJifC/wcsi6VPV1+JYPVMLmI04lOVzz1rGNeAPCufZ40nKHXCx4SVaL71H+itTNYN9mUUjJdTDfW
zxbPRg21tDODOzYqlzRHSh8b1amld0nOKn4WiPvSH7b0Ti6aoHg0fRARuB+6Dt+i/DAtMGYlU+r0
PHHtv0rKJ5owvumq8uHakmsxkgVWbFu1Xumt8pFYPD7k4D7lQ7diK7ivB84WWOtz2b+HCqGlKSCX
oPsqvJfpCiHq420bvfN0Mad/EBe3IKoOIPR03bya417vdVcYn4mznb5lOscS4npRtKDr3A96aefE
3gAsPPctUcPT43C9wAh7bio1xojYnyN2RVrfPF6/EDouscjz66e6PlpxkH3rU3dpt+IwPbk9/xGg
+GFz1SBt7QJdWdcAJWaRPewUe1wDKuaB5BEBNLqDFrOuWfJ42HOGceH0/hPQaxrA+XgeovogYIfk
ULL7lJC+Cl9Jk/Kpa1aDZV5tcM5cwrj6sOqTrqvngqouhYJJn3DJc+8xCH26vGm+MEDSeDYurCjT
zqHksv5wje18vNg6nAAK55oq9mlDVEGIzAa7SlfwsXTnm9O0ezFFiIymJReeCbw2EWRhKcAZAvO+
1Ku70aQr7nn3vgMpGAEPnwIvwGyMOE/zvip85jO0b/hAs12vTTCrkYV00+EcKPzsALYM1RsiPzb7
Uf9QeUh7CnfoZ47OvljQ/7qN+vqtBLuFMxIGV26o7j3XpN7GQX4H4nVfQeZLvGHqYh2RhBZH7DPD
qpMeqx4N3klGAF4iRqI9Iga0sLPaLb31TxDT7kxMf5DaeacroLYTzszu+nJRZUp2A2uOFVSMp9rQ
HoqOiqshUms7elSXKD4erKD8RmklP6FC8rY1Eo5WFi8sm3EPBhLdcCh2Zhaso0xgNqMnMosUs+HW
kHEu3XuSdm/MAPwlW7hhBoMHfACEHD3iynlTa7IpQzo2CSEc74NUtMPA3ruSSrFNTP0kq2CV+sYi
gf071K9Kpbz0mvqS1/mwsPLsSGsfa6Fk/94NybvQO14L1bsP7CqflW7obpTCPVOhqLeJh+299XQM
O2RjWJLA0qqk7uy3BHBr7it0hWzpBRYDkYWooU+CDcPMXZC6k6Xj2aZvNotJNV3BV2I5RMp8y55n
HGDoY0FSlJU/ckzuCzAtWD90s4KbOKRyNDYPHs0ZRYaQOYlPHxqIs4HKbcreKPNPwVC5th2w4M3u
JdgslCygSCVru56JnaGa3ukooU8TnjjUDt7K6PnqSRJ+7s1DXEbIj7LXEeHgDIAoVNC+hTevfKQk
9sy8vPE3zrvpBJiJ03TXJsuqMsgIhONoMp/hjwckOuplcaoTvLX/l7vzSG4YSdv0VeYC+APebOlF
iqS82yAkUYT3HteZo8zF5slUd0d1VUd1zHYWVVFFSSCQSPOZ1xgRkl4pQdzeGwd/qQzKM26qcBfm
Cj3rnva4D2YrHD1g4xXJYI6OFWeSqdXGZrAiHNvccgXqjr056O/aegiRFI1BfSPlPk/AQCoL6zLH
mW+pl5GNePbCi9q7fs7QAGqmuyGpl66ajYuuR1hCK4Jo02qcw1V0gtFoC/jRl+991aLA5IXQyUbk
VJZ2sw5xcZrs6i5iURGdbauY6Lxoj1pO15Fms7+Nxr1jdA9oOEMEQ9wtyDkEg1Xrtd+B20LIBwVC
PwmMnbKLCH/WfXcy4/apSLUH9HK+wTrg3a73P+/Q096sKj3mA6VelNAygDDqqu1QdGv6F7Q6PuuA
Qr4JPXPZTdq+bOuXmZhI98/FPJ/HNCTYYG7UVXAIg2RrcyIsnCa+sSKkGupAiMJUTzZWqqFXeduq
Q9ROb8rHPrLwtVBmXPQgIOPwpFQgtBDGqILuWPeIzRSFh4FjPFyR7TKH4ra11J8xpqQ5UCUQGR9o
nRkiwGJokWwL1YYIOET6yQbiu2x0hJLJNa2FVWs7irp0JmsKRM5gG6jHh/cw7eplWOBE0rYjrYgO
N6Je24WqScUtA5oFvtedICSCh2ez7tMn3OWi1eA9Nzrbez3iHV7oWJX66Snzxkf0tNBIHpWVBfUI
Z0OFwipxWWKg+KYjlhfZYDLQQ9LH84BhJq11chMdeeIwRFOcDkWRBd+tAuYtcK3XjFitFH3eVG8f
bMf90fKGwCYg0kVMH1XsOIU7XgxfZmOuQ8f79nSFjL/yQPuO3bILOF8zTmKCDCQFldggWLvvE/1s
aUhKmy4Wz5YYjbD4Hso4X7fqc5IDM6mdY6TFNHBGa4lNob21fXfHa+XM0bCsZ3e6i7zmyfWNH7yC
91HQPCkswyyfyu2QuG8NGS9dP/Vx6Kdj6iBl4I7GzkJDCZVRxEW8H4yazm7kvFo64bKijrRcKgQh
6O/T6kJEMshQZoKWv04MbaWpdgTy6rZMCPgdXOpWUzXiaofrQxiFDyMCp0grHtMueS5b4z3osIkr
DduAVuwffdx8EN+w9+o4e1ux1SRFfVs6mDM2sfljI3eXed9BB9c2m7P3JhKhfqNoK2x0DvqYP3iR
niBY1+0AqZxggHCmYju66OngkrBaOyityBCx/hZMgYmMSR2wbw5zuIJV5yClrr0aNRIAIxkIPkGL
zCDCbzXhxYo5AkK3iqvec/wppOfKh2VWyFiFPbbzHqVs6g8A59DetopoHfOgYUbOihkPTbVsOOVq
tdbL6Q0RJrrrlObRd7mG6La7CDOPyhX/GCKZEPJnZOG46PmsKT5hpbNTNSDXqEqTPgz3cdjse5A/
9jReq5nQA2Q68oJEJkGNEHGAMGqnfZYB3PzwKgJnEQLOpEd+lpL3GGR+WFnxOW7XbJS2Bj6MJntc
vAzzrRZmeyTWkZK+8bXyPTTJswrh7+X43dHE31K3UDeELjw1uEs3inrpRvWI2jn6qdzt4Gbbdqxv
xNc1KFdranmerP5Ka56zERDeour9s+N7wDXSL6v2HisfcMnkvIvYlQ7OV5gG+OTYW4rpyL1G6Rdu
Tv8Yl3HuN0ban+hqETG77k0ZjTe5biCEkCdLRS2e8pGf4P2BXZdTPYsqJtkkQV2gX4AdPKDqD1yC
RVZT/U6M8YECJj+tEKrxLrmefykxqqed2xza0t32ABHEyFP3mTo0TVlz83Ql677aZXOYEcIJUi5u
4tKk/lQjl3X67sOZajzS2RMU8DV+icVW55HMh91TnzRfHr/ROtpl1sBGuh8oqXxFRMixO56sTF93
ATj0WXHYOOg8kbkCH+qLJwkCqWv3xxjaD7JZbKKvdchv2ah/In99quPope2mq96yHQPKM+yTN2ND
Gs6fSek/Bvp4ld/M/WsUv1l1j/KGLT/i+eF2LtA0RuDTfQgbEpA+5kX1cQOr1N17OUGzvB03cp9L
ACweTteL2Jz+8fGEb7pV/PSRg1wVc59CU35j+DNoH8ak5BwjjaDtydrupujOSDtO8Oki0jxFM75i
vBhZWdCTNk46Y3ZNuJ1hyyVntJzaSvZlxtl9h0XQzKRocx+dXJQK0uiCZvGhGt21yKQBLF3F1M61
Bp13ZT2crfQ0xOm7+ND3SaH08sfXV6V2RNjlayja6+z316IdLq2t7f2i200IdeDC0V+r0nsW/iXi
l2TO72OXbYLWkGm0zG9MqmluUeytdNhSwcAb7Tuosh+rRntQy5NnFwcIiMUsWZaaNeAV0wQPVkM9
3PAQPIouYUjiZ4nc1WxRxHQV9uPsQjlJZM/6QI4lcyro/EMx32EUcpV5ZCFqCn1jr9SxOsk6iCxU
ICt/X6SYqQsJJpJOYFD5jTkNlzAAzdWv8UkiGeZnXcSVa5Kg2AxPxC34nbTXzvmq0uZT5KjyWQxh
bRgIjCBvbZCbgFhaQ9Nu1FkIgPE/mpiiVcLVciqXLWZQSjX8jhaKqFfo0ayIqEVQzbqzleb3g9Fr
jlaIlY8rFinrvSYMIeV3dlOlwE1gSIBgvVmIkw6Zco9AzZ2Pm7qWkFlpBcsNER3Wu2YeS/bTsFE+
5vynTEjpxLPVBT7puL6Zvbeyat5+zt3Jn8gx8vXgOGJ72IsVWZPh5WKedW3xSlF9YfsU41qRBI7s
WMA7qMzrd2aHSLGYI7XYSYIkOQSduUb6GRU/HSFJcs8raMddE6u70R9vItfey5da2/WjTKSTRrkf
lYGiC3eI0uvS9euXKRku8k1MZvCOdpsscKkBqSjda9a1whk+HMRvlXVHfpGoz+MolNAJt8SQixGu
XIFUtg+yluJh9uLHP2LKiLpBqFW7aUgOIgF1TP5K/EEKtTVxuvtCYdmrJZl82V2d8WsWO6YcphIM
zJCNh8ZUvsUOPWC/NJztXDl2BnF9Hh3GLrp4DkORUg1R6/ffohaumYsMoZNFQ9dzcM2NZ4dvRf/m
m2J6BOplhsshTKhJsr6puPOhbeyahh7mNL3WU/ETsiJwhQFs91KcRQ6fRP4zBYz32Lx3FHtXVhkm
gNy3mK5ygDufa1uzvYOQvM3EelEwrghHa52VvBj5xhs2Tb3AsVSrjhaCVTm3SBXFMc0vWcIhqYBm
EDIdpgGbXxwFdY0LiWqDvHzr0QlV1aPYa+YBcdDUCy+4zFGRrOqblJa3bioPUOeWjjhK/rVv6Y56
SVT32QFEh/zTxa4oS6fTQYmLL9gTX9mwEduCON+yiQJfILTRkgQ5pRmL5Znhjbovx++fC4TEF6hM
/+RHbeRrJ2840ndbqZzpoiDGTrr3YAyLs74Z+wsy9RwLXDaMX+JwuDM5rsNk28zJpRACK624TRll
iAqHgfFUO7OyVAXpd+XOd8MHMwmeBXw0Buof8o/i5LdlaT8Zw/QJRpX+D7EODFeB355CEnMzRbIw
/4i+Rs87CWxNArpM8FBRaXoSiO8DOeXHDBxHJ08RaPOKgqiDCBRdYsXIPtSYRj5SCE8pEKUE5IaQ
3/80ADjP3AcMl9uCtjEH4d3cNuvJmW78FB6Lq/wXQrYOk/6vjBsD6VSN0oIOX+tPbCQLEeVUr8N5
WY6vSrDuUElcZA49C4/GwcoW6LtO3zuZmEVD+276iMJMgiMF42PjpdNbQk+RoBLAmmckq7xBQQrM
/DYHeYhKwxdVRiIDVjX+DDi7Tql3KPNbgbsmy00mtKbRuFyyK31YAY4pLV3g3BkfJXiFQ5/S7Jhc
8x6AjgR6qMbw2CcO1SC4P1qiHWOSNlcU5alv1ANpHS4BVO8tlMsMjF+b5KXDb068XQGslezH3m8f
rda6ccBRZKFP3zcAC6e5SBH90hyailyiEegkrHJ7jI2IapAc1SCqM+s8OEfT00yoi8bFm4TT2lW1
0x1keyTSgLqEMGfe6pihod41vSpmdBL4f+6P3kdgonvvWMt6As4pUHTqhLRzMYyoO5EuI0mDQaqd
bEgaXkfB25EAr6K3sBmc/UXIeHht/OXl2rYRpH1fcHWQQH+M+wfdBrWF2ALhNWHFXLxmabFWDNAH
AaKOwKfplgvIsgLSt1ba1xG4bU4GV0keTNOsbRsp0CFM92HTfis9ACfJ9xA9/VyP2SESQCvpNceW
aiWIL6V9HvT6oDrWDbpFB3lxQYxSgOYTo067EVm4XqBwRpPEKEJtWUWpZJEEYGKMtjs72G7WZR0C
lMfUZ6BZSVSLRlqa3yKBZenvsYB+NPNdiRTm0m9icpD0IwH3p7dvirXJnKMiIm8rR1yQxFTAxFoL
FE9DPgRqeGUqzmsjXGsVbdmoKLtZ8d6ytW8h20ve/D7y9PQNDY869lgPS4nKcATgovCTW4mu0Xcm
9tQU/6kuKMzkvnCeekGh9dCGiCiU04Gml8B9SRoucfFmjOPbCZPCRQv3grqfPgA6b1aukYFEgXFr
9biiFxCcUQLM0fqUTKoeFaqFU3snmNcb2p7JQnfyj1ptgA8JfI4VvXVlXcGWSa4CPkRtHVjK3d+z
BbX/wBY0Hbj1FrqfmIk7f+KK2vVEYbJDwUCC9EJ6uNw1nYsK39U49p480OZLeoTU3cIQGK+++vsb
sP9KzTY81XLQnLNUqLLWn0jSONuHiVq3AorkA1hJn0iH9lrpnSQBAQh2vFBqbyP4GwXC6UuDLpEu
PIVYR/7CSfyVoIJGuYchMXF+nKy7CWGnxg8Y8wQkHRiinWFxNCRhflsp2T43u5OgYajK3FB8pDBd
IYjHijxFHThOhxIoulDs1oKQ0iQwEmvevlFae33yniltYiGnOU/E82BTaC1IosEgojyU+SXlrB6a
AeH/6sN6SBp1adb0XE08Uukw/7R+DbTeRa/LQqMkQJZn2bh2u0KFNUhRVqRuWc7gzq35KRLSSra4
nSkS5kfK7d+P/X/gpiLVAjwLiCe6Dn9WIXEshdqSlUDBo9drZeSZ2CWBJY2Ka06LGduTfPP336jp
fz2APIjfOlPOUu2/aDng2KY4GEx0YH7bTW2gxtKxChITsyuvC6+hj27jpJ0EGT8Gs6mlN3o9f/z9
TfyVHs2j8mAOJ6DmWH8WVdDTXM0qTR3QAPQp8RTDJFg31Qq1h+Pff5P2H74KBKlh2RYD7CFN8+9c
3BDoSYj6TL+E3GogC+J9lYolGgn+xhxUWrFOT/wFkhGb8RNY+JTIzV0HuXVrARPG0pR9878LE/z1
rlzuimeHQAhP/M+6BHY0pVbaoEaL1OMZZ6mPoldfQBcY/4X7/B++Rzfh+7sMNpBMR0Qjf2CHu3Rg
I1tFS7iIUVN0OHvhNOAlLDTS/stA/5UXjsCMCrXQFvIknvknKjEgVDTe6xYQtO6tuqx6nXQOkkxE
EnnuH2Fhm4u+j35CdmQbkUA7jR7+/hb+yvbnDjR0llyD57Udsdj+8LDUqXpYzmBRgjQ6503FgHrv
USRKcVgma/61t2GA6Ir630ZZ+2tQxzcbyHCqUKnhe/9pmL2kScqmqkHBlKGHJFaMv4CpsMTU5lhp
HxUnK6Q3z51WPq1r248/ZBQgcIxyCP6/1cQS6gx/eMl/0cR6/D//u/hfd59d+u96WL9/9k89LPN/
EEDQUHGCxq6yr3F+/UMPyzL4kYqile65LH5H5cX8Uw9L8/7H8TTLEgJaKBmwCf9BD8v6H6rs+ADq
CAqxTm39/0UP60/z0uQOYCbZTHCe1lbl+fuHeemwrJEm94IVtcBu2U9Td1Nj8rbUYm/vpHArqeUn
wLiU6RSVbrT9w4Dd/ZL5/yh0Jb7k37d8eQPsAqi9GGi+qH/W44KjNGojQLqVZoOW6IY0wB+tpF2s
zFQ4RZPMUmiZdW4w3TWAO1inKdZtSnevwI0B0rgpfFA9eYQRsIqzJkTXkK66BmfHDkhsSTdewFih
09hq9coOFSi86J5T5EUGIuSMbTHP3Oq205MlU9VwqkFfujlRWKa45NXJMvA67ZCab4OaedvSAjKX
6R0INxi0kBUb8qI8W9oFDbmsjwvkxKDEzTYqXahPB+s2Dp7TuuNSVt+sPPEHdaTEByVBO9Me63nD
wVKeK6E4ogK9pB6DoBA0r30fO3uM8x6VKhJ+Q63xMCHNc5sQ+O8DI31QhrQ+zRQ09m0GPBo0T34M
6+Y8uZmDbmAx3UPJGTbdMKi3FPHCPS7I085WsckKYg0RX7y70Z3wze8OJqOufg8t3GxfNZsTJDqr
y7pbq3SaVecl1ZdbfU/RPH+gF70PLAGoLXxrY2DD+jpWNHfTgl4stLF+NwPSWbUuyQk6tm8QEiKs
oBxoEypKaqbf1YfSr8td3Zsa4RUBNIaPZLVptE8+Z7sbPtxurrd2Bd921jQssLgK7gtb244KTuK+
PCCJMt376Nozq+rXKYj7/ZAgCllntb2PSPNWcUM7HFBbcpegkXQYw8lEC6L7SSNH92CjtfcF7XR1
jCpA27ChmiCebsE0+Aca+cNC61CJDPv0zQ/pV5ZCEM6a/Pc+ncIjJhz2ydB/PDpa9Adibd2MAKOw
uTcURgSV4hqLEscC4DGYG7rYYMxjHLwsSqowHoI1/UvMhNqxvRGsqsY2Ng2Uwg/813j1WfLWaHN4
k5ZOD5CS4kCXArBScm6IxtjQmM1Gmwv3DJL7sSlNdCfNeoJClpevZuedxzAzz15JgBgU7mON4vuI
f+Pr4NJTdszaX87yf203E0R5AG6JveEAyp4tBF5XZlegiDao6bM/ujTbraFfmFr32eSl+uSoTsEX
0fNBm25+6oOxOKFV6R6RsK21HNcOBwxf34LD7nyashBJFn6RKOu0DbVd7M4wezzlqUKyCvh0qN9W
8dC8GlOd02/dho7/NIGfWpWpcbQ9ZVmr+sNUsOI0Cp6Bg4UM+kbeAjYOAG2aQuuxEQLxY7YCx3ZN
g9IG4QbVsAgQ6VSDYe941QnEhvnoKRUpeK58GPlZfjsTRl3qwp9F173yEMQBNPmNpnzYgMkOPlI2
6BlU9bbVXeAhQ+ptgVbao19uAmNA8l5P7+pcCzd+RMwy0A1eYdFirbQKSo3lQh7Ajevo6V24mgrk
LosESQVqJzE/RNSAszd6Dp3pqg76CHcjd2FFQ6ipBcHQJAVsgCov86jDS81MEUufi3OgbzWESVdg
m+ubACpmPxXkgVqZ7IvO9e9zwN3qPB2aKv7qWX8PnfaObQCyxFmp6Ts/0+Oj/JcVU+bToCTWsdtu
wCNjxuBm/UYpAfHGuouKRq98NuW8rZNpPIGGQSq+mpDT9PtVmNsnIJJBqUPGKByUd8s5Iseq3e2j
g+bJksMmpz4LT60AEQGRq7jRgcaCQaLOobRUQEC0zLG/KYFpLjmZAJyA4/XRxIMQhcpON7NrZyMI
PceA+KbDna0LeNgTSqhDTTc+U6N507SUXNLB39LLnzDUrQ7OmPSrlA77Bi1DBVh8Me5UA5FZHp+O
nB+2r67iwXkfDGvdIQO0VMcYrGAdZBscpoIt8hsImnUafOI8rncOFdDlaNa3yITg8aIH+loZkPj1
MkyeRmbZMOnu0tabFqhNp2Jz4ahb37Jv8LjPqYvCLohCVmGoT9jE14qJiDYkONCXu6n2H51CMdGg
IV0tEjvZJ4lzwhLHv3XzaTF4en2jtc65asvXLIpvtXb0tok7PjmlUDCe+2ajjDSobMwabQTlYbpx
iIwgVCtqK1sfGtyibOCtLY3WzfdtDwgauhO96WnCyFwt3HVWm9Ou0GA21Jhi98AG9dEgy8AHp0yA
RKC3gKp1U99hr2Su2hmyK3QmAkSqLo4f/cyWN236mQWrTDslLZ7d0qOHb0H+myf1Hd1XgVKh619V
lzCb7XUSwAVoWUCeghnCnHjDxuw4Wkt7QpPY5Y8NqG0H3A+iTRXhIKAnabauOIaMysVU0UYDJtbi
ezq71Q4v7nZNBWjeyBM5nsePwsVVJBztT5MTYVUNACWU8dFD4msRZiq/bU7jHYdkeefr0FXGsthk
fV7usQdAVShqgzsmcq15gGkhPeyjcWWjNkKxs4ShB0X0pscXulBKOL2Gi2Ryaw7Qh+AcDrfU/sBy
oGR0i/3ta5iUD17i9FtD9BxwwaqyzPhIbeZ1iqjGzRShYocJZYgrU8OZ1GOFnYifmvq9OqmoGun+
VcmhJyL5aa1TuwTBI4zz/GxnmgXqvrjuyMtV4Kb3qtLQ3ou9m6IFnMLZ0zGnKeHRTX4cPHrXWJ/6
jv6N0hntAdFJHjqq6L1LnylI1uP8kFAkj+IXh5J5I2rnFZ1EhDx+jMxca8qwp4521USxveypbyDz
LKrw+Mf4wRWpd2GW3T6H3VctOiBlqB+GtN/IZk4u6vq/l50uLtYpivKJu8tXN7SvVnbvUv7HoGxR
ef6znkyXgv49dS18nQzuLYs4RPXhmNFhYCcWXpLBIqP34HU8iMH9DK1+7OhOUClko6FfIbsGbl6j
6KkiG03fLo5o0YYCqZq3zpcVrhXR/kiAMQEAM2AONonyY9eUsyT0McKDoNKjsw4Ui04aTJkA/Ka4
vC2alDGNLqpetEDwRuwLHcDVBvI/LR+ApT0Nm07IDxflXovfYfV+t1X9E1jzK0O9K2j2GKLro2Xh
xdHrF0aOg4q2kGq9MCC/dznSN1K64Civaog+TGFyK6r1Xioexo7cyUT3aaAL1dONcuhK9XcjHaqZ
TlVLx2qwp4Om6lvZ25YwADfbFR29PcPQLqa4ea+pjgPOv2k4X3ODQfJokMH4PaDbsxP/7fBPOKjP
yDksCo+x0WcXtzttI/5CogmMkT+LHEoRoRAGIXmdtIvaoFzoqgcLb/eFq0cX2e9OXmI7oDPOo4hf
wp0DLBu2LKI1qrEfprQGTYG0VqjCaxE1spDAG2D+WQXZ5CZw2Bj1cRb3KTqOAa+otoOz4tNmL+h6
WqI7OVXGLVjmtQBawJvgfQUU5JR4jRzpbytd9HpSRQPOMBcbQ5/v5FuXwyQxDBnNtTxUd7WTnBXK
/BCeUEKazIua/2Ba9hm58RJmxYPfcLRBMmLxiN6+76lsHspdOZnHBEiza6dvpmjhjvRyTXq6EsYr
2u+VaPfSMqGBoNzZ4vEFlqJrxAzvthpYQnSM5muk8JOgFpMZqLMVneWAUzfCMFm0nDHAuin6fC9x
Hr1oS0tohNeG69rrbtue61Q0Oiej++yq74Ked4BHZVCDvgADIlEo8qkhmH94w0GOo0kvHILKjU/T
vK64ggsJsQzVZzlIlmAaDKUCdlHol3B/pUBzM+2ukF+ApaK2z5TJOgZliIY32380BQzeH6KdGWQH
+VZb0apM6HDm9P5tMAAgLd/K8J2D/DLEPu9yPsKcecc7hlgvKn+qK3shX4W2Tu3PZ1OADTCev8hL
B9GwV8AjeBY3K56xm29cc/70WuaKQDA0TrYpVP0oZggIwKv4HXMyH0uw2R0k9a750QWIHfTJSBBv
p6f+zg7DUxIL/f78KwZJ0QLtiTrA+l53EPuN4Fd0IC8GAcHoTaRex/eZJE7hFti6ZCcd4b2LKzAc
OcXfwgbMGEWQduwvddSpV2oXB73/HgyI3CBDUCGZLRRVmGx4yxxM112XYpEOAkoS6TR7jVM/DNja
OLRpfQE78doeX4j8nkiLjn0H9LZrzCNWDms6Xcwd0WNXjPElHs/0XJlmIfuybG3PefGuwUsEieCD
wgnBxNhd8FT2w6cPVqYDMzPWj5k2fSLmdFUs5dm24lMEe0iJSKNFIx2oOhBQ2h2T9SOREVFkvs1z
+wuFUAVupxcInsINdkOYHAR8XoJP3I8JwI+AKYivTn0BE0dgXsAQFAERCgVYqMRYpRvy51ypP+Qd
S2DGfIpMB4WXCBuf8iDIAwKdUBj5NjQUGmkQuwYBVIK7w1lV7cKUk1ocOzgnXDpk4XRxnPT9S9p+
9gL7ZNfuMu4Fy3i+SCiB049LoPX3EgVgdZyRdWG+awGZISXveJxuMrBWYMN5MYH2ICC28jhlXyX4
5ZvgswvXH3tbT+GNmD8GWK4GTBco9EU7YtDL/py2eIDoPiQ+7kEiH8SbqBXlTUTCTC5DaW5G4GOG
whd1AMp6ASxjFhYMJ9+svBj0sjHGvqk1ZyfvrbYCLGLy/L0sMHX1dzrgNTru9P/TQwOmbQiMTeFy
c2KdiRurTJxOsmQtvo+JdhGfi8O+Cm40MHM+7jS9HsHX6K69ANXVAl7ngLMbwNsNbngesVrkAMa3
AldogcyTSBh18h68eV7KYQHyzIAD6Jv6Xau3bALRsoXr6TtMD/m2K4sOIMzxAV95JYDC631LfEtt
o1DklUSl/sbImoNcGBLCUrKA5f+FanRo+2gzOf4jfR2QQe1VckZ0Aftx613lBu9yzovJJmYKNLEF
0JW30eFR7Qb5R+8AJnGLjg3LqyFGoRjO2/npTVEsEutH/JmPtg+Q+1dBbfJtHyNkcwnU7iaFc1Eb
/eNt1dGcDJjIioD2VQCNxJ8p0X3o5Y+egIrK8ZFB2JxdWvjxuddDnoCKJPgjjQM4gFhQQI5UFaqe
kWGj114lfgkg9EpXorvOU761ikhyKuqvHHwiK1oAmayQ/SBs/M/E20r0S9GNWzpQBzmO4p5NARWB
6PBJrtLrNKPliqoJeHTD2VLgv2lx0WPPln/Rp/8YX4n16kB1TZO1s9u3SAGCIfYn+RrkVxkuR36u
BiuF80kONQVmcEkUBxdFHtwhbL6C9bsfEMLj2OMnxrhWzWQ/1OmXALaIf6rRuhm9aQfViodjCMTr
mvPkhaqCHH95u5Y/XXoXeJyXQnTRoc0ya7BrohkFyMxXZuRL7Ts5YmLwG4CFCkqQQBy5abF7uiDZ
eDO+Ssgetnejpl2pQoh3ICbO74OJ4ESAgzwX4JH82Ky+FZskQls5KtuP9zKY41desrGJdVM08+cw
l8+U6heDYICRP76L+M8qtSUOTXu7QNFCrA1XbBAtq0fGtdhibEtbP1TyQOXr4dVeJW2KVb/U4+EB
94S1MaQn3wwuncFJKChCHWUv5JvyddmlR7yDbkCM7MUcYHcmJE7Hz6jD6YM3meK0CFtEjlxfgRNu
iic75D2JHbYsWc5py3QPX0ks0KMTPMFJpAgkWA9CTk3EsSCoV0a49bX0mEb+e+t8UIR+Fc9gldZP
NnEvUTd+GtpW4qn0+EdOjDnxj11PgI0uEO7HS4rKT+K/45TTp9bZ8SIgMH1z+6+bk8dH4Yzbkl1c
IunkTiKHTOmpPpBGi2wBIg4GfsPuY3QZEIEVjXByBCBB0OhZlyI0Xsoa9GQc/4YdlgKKXsSxfnKD
HRigpfRLvJyqYHr6MduWRw4wp4DjNdaVnDvQ0b9do97R3byRd9yZk5yQqDMeNC1a/QsWSQjyFs9H
AZtUc+NNjZ8lwEvAOadgunqTcVGUHIca977FrA8kzaPAJUsUZ01ipZVC+mfjTNPFyOZPCQQLhIZO
1m3kQAqgnW6KVGw7M8/1ABgmH8mooB2cJwWVy1AEYfK3p/peMcvXf+HbhmBasyUdBzGnJf7LEAvF
pcKE1MydAD3Kk0dOfNQJH1PVeVcr5btXp3UbROcpFYhoAXfW0I9yqvxFhPIyDiyM+YQD5koGrzVY
20YfnxPjHMXI6IjoNrK2Ci7VGZcT6NTcU7e67+yiuL71vGalaRA7vfjkaBz1z3ap/8LgBC6VlHQ/
+PmNwO75ArGY2s67NZ5BWB+dhJKOSAuhIVwlaNIa56emXfn4S+FXFrQY+fFGxXVyViYWestIrc+e
xfS2K22ldu2RgIbyqosTlbHLbXKsEJ1WpjKFpuvvQIp43+ugYxnDyp9gxQWDehWno9PbBO/NM5wJ
GfkBODi3Q74ZBDkWocaLHEukiGjjTS8O9V+EYGcBqJOIPMm1FCw/O0L1E3io3ELNuN8AebhFpT9b
IP59kUl55MOtw+Q+cbyFEGaTjy1QmpMxvsr/ISW8171pKeLRYEDVJH0pzOhLHtXy5BI7qW7YjxZB
v9zKDbya4JqhesgYkc0xJrr+heHyM3ZFv7uUvHLUEzbLqBRP6EE1Jd3yd4wEsJA1D2gUa13xduQj
NONhHuOvqMt+tLE5VWgxS3Cm3bePkB48bHHYjUWIY1rsxBpml5g0S0Bnw+TJ3eJOQ9tNbNviH3lE
wcNb0nM5SZijOBB+N/HUW9JAuxObudE5L9X4KC9JxXsD2u+gk1jKw1y1/CcTSa3cLICm1ACsnB+x
YYtUxe+bY+g3jHrxkapQI1hCaUtC3eli5/SDTWfpt/EQYJG49V3AnyBP5dfAaqfwPNxzuv5MmfmQ
izOI+WmMZ3Ge/x6AiX6RUNdRj7/qT7l3Q5LbxEEFEeQ3Dhn89kZRKoQ9iJ9cmiC6rW/km/sNJkeb
cmJwVpCYW0za8JQg/2Yn5Oa8UvQQ7oi41j2BuQx2YxHk5kH7gUaUj82aFcOtmbo38WWDAJqLCL1C
cBaLhTsZbikjogiUth7HDJNRsaBEkAc6dQnw+mEclW/I7BtTd/ZVSPRDytpm1UGz/XU9ZsfQZKll
9c9k5u+JDm7THz5EBiVrGn6NMEAyrkARQUU3YFvyCGILlslaW99HcXcRL0EUL/wGEKmY1BoCB0Zn
n5XoCZPLqzyJZEIgI/DgmDmw2GQNSZ4O5eyg5IQ12xiKdcviRmVJFI9e5ib5zp7lsKbijE59DjlJ
ZLddhRL6RtXAv1b1Ue4eudo9y0PG7TmhoQ+0U/MhDog5WpV59/hbdsnqt7l9E5l0Ko48u4QGgISJ
oCD0lNNTzd4LFoMp4gtBfMgj9wbVWCBG01WWWcRPHX84WMa8kdjWuM0PuW6vc7GcRiIhxDaoKZFo
Oh3InlxFB4oPsJJ+L/BE5nO0CcmSkv6hR7zonxmoW0WXwA/fxvzDFMPss6VkjnbFj+EMi2slqy4x
01FFVVl3x5tOUDS6Zv5CO1i+mCZzbtupP05Igv9ChFmO7eATyMZHedBJHLgMGqCFwe8jjhLBgxvq
K5X8x40jOAvwAhlm8eZkqCPHVo+sNXYCx9/soE1OQZj97mIyeMpSYIxpdvLpn7WY0sWJAM0hk0R9
ot+6eoetNedIWltfjlbe2+gZmb56LpGqFwNG8fWC6CkJ76ztUnW4kQU/9Fp+/KD4kVNCAvWHnO5m
g7WseZJJspw+rj6c9bzZydXjiOg87luIB2SVIjpyLeIgU7CnjSi7s8p+LW9OXlQ8I+1ryCQ1zFP3
d/HISSYyKBFfxGArbC18kntJVxMS6m10brIUlc35U+Za4jQSUVQZwoqfigerO6mR/i5TyCSdLoit
kktWzk949gzSrfDSFd6byP5y2srJMNyLL8vj+BQqzkLW+8bhgcPxSgmc5zD9B23wKBGUNx58M0WW
P3PKnxNtaG2IXqro3hi9Dw05bLopzIk67NgLzIUsNsqtUP6XXLP9rVKvQLFwRPOb8qPUo9YCF+tR
TQYAuvM1NvnAT8Y7Uw9WpshHgpaAb+w4JNBXFplKomtX57E0gx9RO42y8kcUYvIgPLeCIAlPoYXu
2vmEch0RUR7CIOeUz2iKEQGC60VrtbuKtcD4XzLFRzMzN1/U8en/EnVey43r0Lb9IlaBAST4qixL
sts5vLAcmXPm158B7XPufenau4NtSQSwsNacY14Xr+1S1lotKFx21OtHnffu+0jss0GNxjWEDQ/r
LtSa5ViN9fn6IBAyRxoAf+Rlxdpz+4fFZ7JclER8/29pTyu5MWgk2dU+twTpcUjzeIt1IYT0+seV
8H/s8O76vmO45malr//XT/J6DJXGX7joHxFs1/gZWvPztY2K3frGoqkpzO55Bv+v232603f9OqMy
Xnz5hW6IclyXX03DeRyQL6ZEeH9t23lL/kV/tBbyUw0PXl9Tac0/IOv/9ANjzNyvpnET1Teu3tgw
Qn83oJiuN/+4DZ9cDmH9D/RW5xfUxLF5i7lkw7B8N5vOjf59PsU/BFBf139oejciqd+uu5KQWO+7
8Xm26z9gLvpd0F0MryVyUdlktdOC0+eoXqYhP7hnZS+AUI+W5f1XvLXlvIHY+XBdYpOofoR9e90A
tT0i9MKH60XKDQscoeoAifK1ZneBYX5IIu9Gf303MP/wSfLc9uFP075VhvfW1YogRPM/G5puFA8a
qpGUumNf5R99cCuSaduO2WXRT+/1YbY13kJTSrtiekWVwA+t++oy5YZJOGskdJPdBZIh5xdhaSQv
f8WM5bu+9gVLvmJnfy0d/7vsSsLU09Oom1iW7iOUUMhX8I30bwSV85NTHlwbuvFirfPRekgqi46U
82p0WP5D5yeqxwdJVrLun15XrKrXbpf9+T0Fi54sXFdejjsWO1XiqHOhWFX6VNLrSR8xgz9gsQB8
07o3jgLcPOy8UXzp4nUW8de19yM1VCvOodPzFf8rd3ThM2Qx3V65d4qe1tCtZdKbW4zf60xA1ZAo
iEgMQGqltL5Itsyh0/xvq3ymp+5fEN3sYm98MAfqI/2Sm754QxCsl+syL39DzdIjh+LNxnc48g2v
23U96HcL76dldcycTdqldKG4GV2f2mXZhOl3KL3H2aE4adCm6903aar3Dm17mfMbSUMBsGjrVUZC
PYKfN12qXTt7TigeYkQSulvE3EG32cIfb65f7ZybeTN+Xscp9KJxbKuXYBw+rnOw/39K5Ab3hYrd
ueluA6gWbBLRZkyjS8dwRb+oa3XQN39lUL7rI9nSntUOKoQhKzKTdCWgHw39nMoMt4K072pTHqDI
7Qs9S7leVa5FtC56w8okD5fI+f9rEegTotPjLy9fnpuoWgVM5upg+m9y16vp53rOloG3qY1Db8iz
niSuVIIlxaymPzoL23ogwaO6m66PJaWxzII33/9XGPOPboHNHT1NkX8qN/+5vnDdE+vD9E11b5nu
4etL2KznZMKzDp4Zcp7QG7HpjWhsENlB5+sZms74QheDNzmh7zcYH/+1oXSrCBj5qWBgdP1MJLik
xZ3uroU+TQkZ9u8zNhKCSH50ne3r3pS3oL5c2nv9Q+pPsxf9uXHBZ/ED63/o9d1XPUE6mH+cir17
9PxfkDmfZvo0uM67cmHbspFYI9/YAyxcY/Xm6UO8/tyqt+t/txOv7eq1C7v2xsdOnmlgiWV+6l2x
ruVHU2/b6GCe3Hz4uJ4v+vTVf1jSIDVIG5epeNJbp56G6maqsvxtOnrbIEZWzhcKRvsr4+lP+vx1
rnCS0gTmBvnfbsq/MRbv6CbJXrQmPqhqNeXTo/53eutFK7OZxAQKkEV6rXLm1rzLeV/0T3H9ca7H
l+VMt0VjEbzMArhWLR2mpyCtnjhBFr65M+9RmL3rf+UB/iCBof0mEdXI/+880D0p2GdmMX7qx+1a
C08YzBlz3evSX5/CwLC2xASdgky8DXeZxdq7btCis04dyCURvy3t8qHLEDvDr+PHt8sSPUfgBMch
/qo93hzWtV7f7QyA2HrRi0X/djT4N2NVbpky73w13iS4cy1curFSDDm7G82woIPX3yYeY0zaHHGA
eZ7P9lpujFBfCC7jkcPuyw9/XQ09MBK/aO6u3slJhwfrImK0dq0yANjPB/QoB4NORWtmG4efIQnG
Q1gne33U6bPzatRUjX0nBHucbgC35v9eSPRgGmK+7d4RTL/Rvf4p6R6vZ0IlxANgmPV1fHXd24Yy
eOoRFJNyes77cHf9Tb1rRHorTEskEWZ60m01fZboVxzTN9K3OC8wP0FZnaJU7bW3WeTskvrE0yWV
N02X2BKbwezWGaIvXUNpQ7cu/nQRMZvqZPoLp7hxo5B16JvX9VvrYxN550uOtvm6Bq7PlctcwvAW
HDP+BTbf9SonI/83Kd8Td3gRVbqFYHzRh7w+xMJYvZew3LlSLNbwfB0A6u8sTVrL/vE6Yre4P+Or
3M2R/K4FKKLSQYrFlu8nQHXks5kTVYHfxcrxvkVRFR0GU3xHSRi/WCOAF9H7YCS74jvpveBCINPR
7T9aawFenkJT93JvU9qRBz9LOaRoxuZ2Ko6zT5sVYZV3axolE8LRPljJ9GDObnVjm1WxFSZyIwwr
+zx2kl3omrAsvb1jGH85CzCT+T+wOi/9snw10RQSp4fkoPS819oMI8Au8f0wBKCCRpMpXol/e25/
eyHvs9S3yVEpu3s4SPUqCvUx51EpNMCw4R9UD5Zt7MvZ1y394H3MgMMYDPrGmNaZ+S/3SoCrvX1R
GXHMnnczKyKvc8hJq7A2T2kfKYiQNefzYKAoDOFjitL9q6iWV57d9ds8/Tf20UBhyPuDqjEiAX3V
WnqtWALDSG6eOme5MQrz0yPra8+6HgFRTyvkfgeHigdHhWEcvARoESK/PVkXAAhE+p4+m/gRQ2xK
O6IeO3oUDqosp1tZxecwpu+jMSOpzMCVu0ZJKECBnc/v8u1iSCyd3rFBNq/4S/Dj8LQELXYdcxav
VeptTMPdOkh20Q4Rvw0G+rE0P8K22bmF5voMUBdnSIih7T32efU31am8dKZzm9beti0e2l4m66GL
5Kay2BDl/I3AEUtf0b/OkQEDtHjAQc6VjpYkOgMDO4UTbudyAEbSp/POyd8lzB5mVYp5vWi31uBc
apKhZ0GzOONyXwusaG7XPuUDSODeKZK1W82PXqDSdVaDF8SJHRiS+yiZ0SI9e2iDmhaZoGmL27lV
MGV7jBrucLby5AVl4cTIEbBEkMMAnUdD7MMp1yBlCXQZ0iJbH8EMAMddMzA2vo9VfprLezWE7yLq
/XUUEkzezzlkHwbmXWMxLtW8PH0H7zuiGSPxwkRqIDmSsZQdtptiATc50B12AYSS2fMcNeMOEFMI
gcw/0iMDak1G5Aoia1by6oz8oRqcG8GzhungHTgpzGmnjtapbD/7aTowXUlvuik553JCqpaUZEF2
Ji9LrRf8inWRknJK8U1/G++lJz+UF4pV1+cGEbuQ/atiuq0T94gjYyDmgH3dhUlA2UtU29AR3gUE
vetJ40admQAaUT+lrSA8wpeNg89FhN6u1T5Tu5OcS7RJm6o8Jx5HjIE47SZoFZlLZDMVU/AZmHgx
lzK7MILmHI2go+YF7y3T8ch0s/2CSzIPQZ2RP+MjMHHitFuBSdksqAJWUiBIbBEbbth7n+RIVDyk
xCczUBs8wRM0t7nbWoEPkh/sDgLOEe/zY5TVP5WPjysLSnUwmwldhMKi1f5bqD83zPJt+E0DGvTx
3MpJ7kXXmiv/0wzEvdd9CiC0PMF88Ih/XcJ1TFYh9zVwk8+xO367RA6oLv+WaVTBhQg2wMyohtPg
dfBDd+8kd8gO1bpc6n9hEaJ4bFskTeXPnOXELGmDsdPWGwXtP5+80yApK+xhPOC5fBMLY/G2ZCcl
WMGYQ3s7jou9acLu0oTtm+1wlw/imdirLD/QjDZxbudPTVuSQVdbZz+upLZtIrOzauh49i3JS8Ah
BwybWC6xFW3dUbJWEqxrKQEc0ITmcI8QryWuTTI66kz3XC/huw1GaY8enG/X1M52iozolNZNt6aL
OAFy+B2MKYY900H2Cdp/Zjpn6Nsxac6rJuU8kW6X7Lz85KM6BRcFlDXw+gIZEP64bMru84GfPcf2
bjfDo5cj9+yomgDW3HqZ1oi6wZF4F4fa65QuzTsmGQCbbX0aSoPPmpBzNuHqtaac3pih/Ew58qKc
Ty1ymBE31CGqJhKqgbjPVaHMq5pRW5XvTBw+x8qaWUuLjZZcYVEMbQk6ZkHpNcFvPzjQtag5sSOR
AEqzPN44BobnOJHLyiGwhtAv5xSiJsgHlCQWo7SVaExouoFNPCurAoHJWtlOjnUHqXTdSm4f86EL
zXvwGxlwdINjJBAX7MpqZVuNDkgL7qNyU/v5u4qdCLmIma8b244OwmBxmum06+Lib64iZzVz368G
uOSl9tB23zas/V2UZXdQyVaW2b5XEBjVhGV2juB7lV34YU4NcsmMXIjeMtY8e28qTv8yO8AKPskP
D4oW7ec8P0y1CZVI5H/LVGBlICwuEO6LW2KeHROgHlmwS8NMbKWizsPAQfMdfVCQcHC1Bcxc5DPD
2ug/EZx/DzZae2vq+vVEthR/7i4Yyztk3T43MHPqhkOaVyDjTVzFWYvpVvL3hTwkltyiqP0dbY7K
abK3grhfMEvJJUNQsoa1W2/LnK4enbK17ACdJeNCgE5zjKzhho7nssOnCCpnAOAwhdWWtcTLx+Fu
h9Dco7JZNQZvejLRpiV1kGgHcYfc3T/0FAD7xjkQKfzIZ8+GGubLYRlR5pIy22/Y9B/DPO3WhFiD
cu86UFGN9Ri05ckWznsyTv3OXcwHOfruxm+xB2aloLdBDX5ofLs+NIGDT5U5gzB2NoC7g8zqPX5U
uS2d5NhxDDQ8/Iyk+p3HiyY58TJWFgHCIT7HJjRWlC7seQRwQAiC2TeZt/1S3U4iNTY70UK1yNtq
70HRyfU6UIYiDak0v0LkvvQDm11XSB4sONab5jR1HW6XJPVXQhhHYchDWAClskX83ScDkYZMwJjh
8wL4lhNK6MUtl7Ph2wcxM8KSkwmELeDvpXQ9C3jmiMc4IXi6IRZm8sGw2h5lACoYOZ17K6q3RDkz
RG8KjqL2telonZf+3N11PkgpBTcrseyKBKpi3lppd8f+mGp3uQmEuPgZjWWbxxW0iHKinP7B8pxv
44K5s5pgKuaFkqQs+iuyq8tNGkMtHicTSQOBNUVY0qUZhksrI2zoMyHkERrospn4SN/DSI47Y+if
vWX6V9XIXgB0tuvAsY5mwDiUIpRghJ6dqi1NkGozDcA0JY9RmBGyjnijBvIccUgQ+lDyTgjLr/ck
Hj730PlIyca5I42NKzq1QZHV8+zA5kWEzoyEXSGF5oq9PNsVhpttHXvE+Fw1DQ/nwJCfmCg3tSBH
p7TIOnjSNNLmFd28Zz//y1nIXH9iiiAzWSeOLI/T0tW7dAz/9VAaApn09xaYwU2U437yTQSbXctc
ZrQxa8/hY+cRMeHN48Gd6/vaHu7Gum0OTtb5Z+GNABIb6skl7p5tr+SNKOulvTHZpQ+ayp9B8Lu4
RiMvuC7OZdvfcNXOt97yUPhQs9KyUu/GHKxUSswMNp/b3u4wZxnBkw/L/B+A033tGO+NAG0HWSrf
LOSbpHTDd5Y/JatKlPY2KagZU+KQsbhBAVV5iI2FWQCqpcfrL13MwaxRpSkBD1FrRjdM0ICpzxYf
aVUE67YFAlDTQj6H1ZJsamruKZf+o1HlOV7WyCaX5KOqOvnQLqHY1XiANqPnGCiuENJY1tAB2XK4
P5CYQibVe9GPcBwpdLY0cX+l24s7K0cCP+H1SOnEVaD7MUoQdWGnzk3horKKU+Ys0MWwWAHVpLyC
XumTlKds83ax1PwS0iMcAMDtAiOZDkua3JkNNlBykYt1Y0TtfmgVaDxJRodBcqaavZxEmAjyih3e
x6I+6lNblgQdogJFKuyOlzwpnk2vkI8k1jiPXSFuvaaZbq//5yrMd4XCZIMWm6fKtNozuG91J7W/
bYIb+xUZ5e1U1MZzH9QR8KAMOVe4gJcx0tvrL3NWM3LXv/hqeqnSRB1ACw37TMNUg2AIX2GDKGN6
oF3+2YuaHAEkWa+L15EI5NnFQTTqGDkGtgmI26zq6SusZrX2Y+4ITdI+FIqrnWuX6qsdjE3q0d9u
ssxbuW8BGWQ/lIblGlFv+g+lZHGjRDDtgC9w9LI/Hqkt5x2hZvE5sgMM236soTAU1cKYP/rKDl7r
qmTWrqxjpXgfTXawW4LrV+D1QSu63eJsCZP+CmJOVBnn9ZY2r3ugX30zFqyB2rHNtQnPe20N+bDl
BjHCbl7o1+fBcGO0Qjwu4cWfGZ1Egs+F5I1pB9wxO6ZJYOwLycUlMBres+YJfylBr4ZYnsnA4yKb
0zdkRpytina2z5+53d/OQTGdm0Ak96PBuJ3lNQDzr5tdAcXP6o0tc0m6plPdXSbPYYqZJu95Qrxq
mcKINP2KkK9yyNdZhzCmN7qjyslUjdx+G2GiWQ+/KkQX7Hqlux8GhAd9VXAVH8M7FbWMYthvt+Um
6kfuL0tvv/ClWg4wPgBvMJmqEgF7O+KU22W2ApZUTNtkcBmn+1Cyi2peTgt7h8+6gfep6FjKVFI+
wm5zCKNo7I7nmBipu7GHL7oohccx8sFSDra3ldy31qVVuluZECZopPTMsqiId0n66s353dQbdKqm
ZjhCdbqU/pcShftUFx8LOE6ya5z0EAhnTXwFF9uqydaF9LnYFFb04GeQWQtLgxnSh5nmTQlNB8cv
3KfJbbaZNEnAqzZFXZbbIpuOmc/XAGW6Kvyux8vTOmtFhbtXRTsRPKxndf6cMfHwUiTyBCJbYx2T
20vDimjQci398CmIq2VrT6NzO5GXwRWOrkCXHiEZjKeSZA04mqx/KyM7hv5+Ng7fhhmZ60lALzXH
2edGRAPLdG36BjxbvEVqk4uGut21T0E+GeRpZPF9S6ehkLG3R8JJNtAcdY8q9MNDPeLHKszgLRnj
8uI5LU5TO+/2rCXi3YJIB2oQN9YWwwXM5Dlf5JMYRP0Gp/TZyW1aLn72Gpr/kgBFFov3MQvDjowo
9RA2C+ua8IOzmYfTPnaT9GyDzCEixdkXHnd4o3tAOOrf2VwN9owYNB4atW1mvSSmSU8od4BU6f8l
rZKoq5HurRUQ74DkXe2C0CRTcOENUPM0PckKm2UQeG+OZyHhXbriBeNlseWOdF+P5KvkMIjfajSS
pUS65Zu5OoleHfoWJewi+19ispiYt0HMrMRgW69OjWVVZ7ds5gdjHtp9l0zOWtZIZXirqp0qnfIB
qXeOJGAzBMgzxVS45157Q0L6LauBu/SNkCm4VKP+4PnFqKZGqhjW6hMA2hW0EJ99JYtPqgcnUxbj
AzX1BIhGOgTqov6oO7g0hcGuPFYjkZAJbJTIUul7WBkH5S/1T93Gf/ZEXS15i/3OsQnMmUkieekJ
qA9T19+7Tv3mpRE93yTEGN0StlBF/cmyqKvzenibHfyBGcC6YVyMCw0HREZzfEpSkFBdmuvhYTSe
fINX1XJoDX4/bUqTnbqaxU2QbyP6yUcKJGDNkLToSKCDmhgPLv6hyOZzatWtXnRwi4Lz1BgAXhqG
+pZPv8EDUzRKf9sCP9s2uS+2JXTlc9GR7umHzrxiqoH6j0Rai24+g4P8XoKz27pq+CVAxP5nlzLa
l8JraMD5bBF5cmdQZK4mUZq8z8NW8bmQheyAWEYExEY7PcUcv4FZbACXqFNbZbeI+rNTEnSnPgeb
dQ1DEpk1n+3U2hWhfLHnmXCSoZM7Bd+YiK2TxQfbdsLbT2O2cVURHlvXOw9pJ1e0sS5FwV2xL5Zq
F9MCDUflk2TMvaEi3bKpG4KyjJN0SWqhFt5PBTTWMj0gfxGc6W+uDdqfy8giQ2blsUdAXGsYNPDE
SLvx1cmN9GAmudzFQwLltTCsO4PKpMDOuJdYlYJWqm15snLIM4GVnO1IbNpoHWWUvPR329GOXhYZ
eWsPJQ7gDPFY9BdpixzKhYrWMW8WgMDshepM65k3ARYueh2lgdhCkRIy1RsqxQI9ZnUXY54nd8/y
SRaLkh2RSu5W2T0yZQ4aauvkwRbg0Yk6AZNBmwQC6gek6/CIdZVeiUo+0376R2CCj5+UEFvbC80D
YYPZfqaBuG6njdkY1qFzIy5yYOdLm0Nu6abdUHGZHjk7aaPKH6S+ZbQ02I8LEpzt7NOQ8zoYXbWb
U+VurJEbaUZmJBhGb+XRFBpLxr6d4TebRU4nmTP7SFwGYJM8ULxdkKziHRWYnGMb5Q1SKaU3/diN
QBCM9dqYXOcmqBEEcOd0oAchBLLcXeik8L2n2OT26JkHH9Ya17berhqQ74yl25RGK3kom7x8CVq8
uaFFUHeaZOlaQRXdiFH+ThPZFGgyf5vEfHbrqjhSEL75ZXue8zYkIc3Ycq+B2ZUzdyj7f8h77+ic
P+FTsmg2q494MeLTGKEaLeJDRZw6UIb7Ai/PTk1QjhBgGltzaLKdGpJToJK7iRpy04ANwx8mTy0U
GZ3FYG88t3huHBumnYw2g8a6BQLyfjBaCmuoXM1Naq/Dueo36cL35pgvD3SiaQ5iMvbisb4JqPDO
ushakmZtxu2dJgiTrATM1engZC1q2bQpOm+vpVYbxDEq1G/ngRnD0g1IwJYEc5TxjWqHIx0UBJx5
cSeyukfXQwBPPVSXYWyMLREK5gpPdEsKoGXoibn0ulXAJRVwI2Fkt02Zk7fTjEQRopWefBQGWUwr
pYoI94iQNwmGxxGX/9uYZs6EJQW5MDr3mHlWLL6cwfJOJhilnV3hZndjIzhzpYMRcOxHc7iIysAA
w5XAbIab2OGhBL0Mj4AzyU+DPQHP7cVb/F8rNqrdnEfFSdwuTBI3S2rhaZfkd2ULyj0fABvXtD9T
0ThfdW65M7rIuvfzeVzlcYdUSIcf5aTDkaKE1yFNmB2rcn50ejEe0slraBVbNUHIls5pXZym2tBz
+I0JYnUUiCqXRbZq7OKWj+hohX27bWenoa3bbGfiJLZR0v3FdGZGH5C9iiriTxrj2Pt1j3ddcBxy
fS5Qxe2dfoq3uUN7pUBWF02w6titfomZYhcPHwQGdDuhwVaRR0z7dSJwKX0zjIGWGznCZHKPWyN0
D1SwK4egKHdONoVaqo0/+Du/BaowBfGz0GTyHtE5yvGq304eOcbOk6wb8VJl+aMr8tOAppgjbzv6
skPwWhkrsrtW7TTDcDQfQ9V/1zOkAqtbbtzY3PMYZNvORmKF7WxN64ctGbMLGuR7Ez0z8aBvxRi8
z5NP03gIi20rTUzzUQGS286IsB/IkSIrQTjszIH5gsx7OMxZciA1+2daWvQJOUvchMYufeeYjLoN
n1LsVHzVwqn2hVn/JHZDNtpEg7YEVWEMh0j2bwA+Vpl0nC0gM26hkOZfbD8uLuN8CXNC9LLY5vIB
WgtQUkPHmiDdzs2cVdTkhyyTJJtNBeU8hZqSAYSg8GMeOqCcxzgzCWaNskcUbCyUeFw3I/MH28pi
xsfwQfzqRmRtu7N33CkjLP0u9iQ5vqlspBoDMzsk/8IxpGReOIoZ9Gv9gJXj/s7gtXIsemAixEvb
8EBW1fBCV+yna5qvxg32ub+ZB/+xNxP2DayZO3KH5Kz2/LCkYJLGAAiLisGj2d1376LtG4bzYPK6
qjoH47RBx+lzHvfeyYrIv7aGeZVGznlupMGJVNxb4XK3RHReQJ6P9MfmiAGy2jE42k6Ts1J5/GJO
ccPk2H0v9X7ZZHT5y4rOGQXuEnpsW4l7GJDqI7Tq8n0xZGcMQu8+j2DtqX1XlfN2VvdLhU7LZHCA
oBp6RFkPW4HSgruXiGmiY9k3133d3A39uKk89qYBCgVEfJ+OVoIUIn9uqu5X5T5VXUQACDZ2sivb
eetaZKNBfIDg/iyRZ94ezIHKpGu2DtltCYABLDNVu88fs5pt2h+cO6B76BGLeT7K5OTKePhlRlC1
5gNX2eTHdfvn0s2emS4W+zQLg70x1B9tJJHzMzCkvPXA1ufqZu7M8lUs3sVChXKXdBogG4A8+X+/
ULyTtBbNiqW6PNV1kB/bRhz62PBORJO2Oz4SANH5TG51b+aHJR5O8WxT3dT1dyKoBByqCvCJzR67
2703sh/Q5xYHDUetirQ6cvdDtKLe0sR7C5AC/AsQcrrZNK9ThH7SNKBfpwZP0fg9Qt5cER2ybN00
2cbesvXtZocy4CkyqXM42E+JTh0Ss6IMsGywJU3xyaT7kJbuBcTNH+ZkroAepaHjvZQExm0Icme5
LMM3G3oDip0eRUEOlW8MJEfbxZGICYNggfkjF7wO5lZkn5gu9Jfulov/X+GVz1BY9tGycBtmEBVH
rwHMj4DZLWAdyurpEi3lqUKkTbvAQ6Di/atKS276hsFwEybHKgEmY2NUsJBk5rYemNnvtPePvCvn
KX9tu/hzHur7pbSeGnz3zIZf007RgcrN20maOK8sutG58S4T+THUAbGZwVfV0Zt33N8+Gz+WucN6
aBWbuadX7+Z/Zc4cL1bkwwxcE6qJJtNSBN+GcH5L/T9uy94WWQmkGZfeO4R1av4fEcnzbITzCqZN
SYtqPi5kNOSJ/e7N8p32zZ1XlLdlGD5KdpdNlOZnX9ElTExEVE7xO5KxHDnzxYzcty5Lb1v8tOaQ
MOorfxoYwYzru13F4+erEi8IlWDfOeV2qHjPG5kdM6e0dspGN2VNNKmFRDEWMIyhK2xvxt7Z9013
CXXgWDEfrSzrb+Icv1ThqGPWCWCP/s/sPKcxIedDU595L6l2pPEkw0Ss4hwUcrI404b++5r6eNik
aG/WwuJbhbY77ey4fivSgVYCc9au4TaawT6toRrnzbgJkUGvPaP8gQHDruiC97b9L4OZRKGt52Fh
39AkoWCi+7xvLePBtcmsQV7HMDulpzlnbLlRFt36UXSJMkzAAQHmc4SKPAw2XgEwQUXQZQKTIjJK
fqnC7hIJgCb27rLYkienXvYiGX/B5SEs8zN2yhEhs1jGvb3I+lRUpHSV0IsRbA0hzwjTHCKWVj14
m2MUofoSXN7iTL6YxdAdhrBeNmg5t6WhzH/p+BZmdXmu7plHzmfP0OKpzt8NXkJOCks4nvtDmoyA
0IeSFoiwAhwb7VlM7mvpNZw5LiJp8llEYozrqkyOSFHWU9R5GEvLPYEjWOOH747LJPOy8NSE5Xgs
TRyQTWRs4LAzofDjP7+u4r2M0KQaNSNhRApZayPRXIRPVCU17ViWj30lvlOBRtyyWtyDyRJsI0IR
XCd5jLtYshcJcZAdAz4ViLeUWSen87yJXJHtU+ZFjovRKHUelNGBl+IpIz+9JPCyTG9I2sg8tolx
7rODu3xJXJZ6wPxTLRbZJ2QbstHcueS+7twg+4B8cLbtOocDGlzcCY+RUvFhxD8UieKpnvFBCIo0
oEO+tU9d8qRqb0GKwoNvty9doxPpY+NFIEtpMDWFSbOasJDvGuvsBkz7QsN6mKhA2rK4GFl1q6r2
zqvMDzOKL3Tz7wtl/0Mr8Fz7dM5Iznkn38BYoQwv9tBU7ZrwgoEImq625nXuyK+oyba+ca+qXNKn
yelvEgN9HOvgkjvvTinOKcOhHYqX5ykV034up3MbxR+iQPBS5/1+ke0TRJhtFH92bIXzHk/MJ/hi
0NfmCOjBQjbevlQFmBb+2+WysDOa5DlOloemjeddErQ/hWwRZYr+vippMM4jS2byG4cU1vFUBOXG
8CbATds+Z9+g5G93Ykp3EYkPTjW9WTOCs9aojhLKizK8Zzfw3kNUQoyw3foSpvEBJf7D2DnDTRRc
gPGguKiRF5T2GxXzfrKY8PQlWp3IJB12FS7Nrg3zvRfS4CMkM7LbH1t7H+16PhTR9A4FFG8pECDV
slww4774zItprprbZiagp7VluMbrRHXwjpH41jGqp7IFj2XNr6KhTER2v+kJId8q0z1Ij0kORN6b
vuROT4i3ifYbFM3wyPjks0kZ/jpOdSsbGgOEz1JWzt7rGFLJjA1aIn+KymMz3vcDJXPI3yHt5EFZ
wyN+VbR1J6EC/UnYRD179XZsofiQ7cyrT+aXIEystb/n6X62+YLQO5iPhKyEsrfv29JSj6olUZMM
oaGphh24YeC3Mt5NfXsOWFQeMmD4KslrXDx1w/wa9mTrWPQf24arvxEOWzIQ9vM5C8svPySIc1kB
oJuYi1v/wiY+FuySu746hETpqnSRazTP4WaykpdRVFx8lvZN9QGtTuutFdWMRI9ut2v0+6ls4bgl
JKJZtjOts8ymKjSfwrm+wJm6Gcg24mp9cSoPnk7TLBu7ZYzmdxW5L8ZYHgqr4hLa+y5B53KXzdOX
21fERABp7XxC0vohfWbYycR7YSAf9/Clk3botTDmcXDcr9Hm7ptljBpdej37wWYbF3la3TQc/aR7
tAh7pr7nowqLFy+wftthSbZOZGslznhbLnOy/h/uziRJciVNzleh1B5FzAa0sLlwAD6GxxwZwwaS
EZEP8wwYADsXb9AX6w9Jsov9StjV3HJTUvkyY3B3AGamv+qnxghdAmHsqWaV4ylSh+60tGFBgyyG
I80Ote+EjSVq95hzhqKIoVIJFdITxuhldqN0Ws/5MrQhVsQPTJrNeTDt54FM2alyvTIyVii8iapu
pXDX8+ANT7YezxE8to6DZxOW1dJTRlKcUCJ/NL3m4jPNRjwRCc0Fy7e71kxT+3EKq7kH2qYWa6ep
6WEWsTqjtqD/Gcalc02gOzDcGanG5tFc70rcKobR4bfunpKnOQ1cXz31AlxG0b5aU/E81pIqoea+
ndrl9B/jKf/MI7ax3WyITd02da5ooPj/ntqq1bazrHWLVAuF+1lfebjagNGZtNYYXGK0yGS6RcUW
tGvrUj70nXgHs2UE//Hv8XeQTsN0qLcyLIMUug/j99//Gok2eJWHIZRlRZFM56ozLbWwDpfplUKq
N89YrXPH+SeyxuUfgGuNDfH9P8mdp+9//gu7O3640G3bMTaGrun+qRTAXr3F00dW577VH+vOFodW
JfUx9dIHOTFkHmWsIs/zh+g2Y4eGCOC0rk0eUeJGqjdrUhGfDdX/A3jy378nlmk75vabWaCTf390
/we4FAXcNequQEZ08l9aquOLmB0vzGN+AT0TwBMZC8K4Mcid/qPL4u+YpYZtOOzUHQqZmXyYf4KS
I4NOi5eZMO1qFv6MWdOTXqU40+hholrOYrXz9w6NjQdOvf1prrydbIzk+A+uij+x0flkeO0WdgPD
dwW02D/B2VPJWcnLaitwW/fRlKTlbUFTCLw2YgA1Zz+LuaJftedsja/rhiJcXXScYkBbrmAvnai4
vI9X7A+97ljHRnscUxilyTb64dHHR0yLl2nQ76AP4tbp0pvKhb3i6+veQaj0lDp3xhSguDOqsOon
u2JK+PvnVFovTpOeg3XW7/TagH9fGR0d2NYL48Q1GOIVY8AMfa4RCifZtHzFhSgOxmydpgxwHNgO
tW8QNQNcA/BQXectt9llbFO4uGFNXDYUal6X7TFXkTPMt9aS2i9WrN97A3ZBOzfNAwoKkD4UJNYw
M5qLfLj3G9iNjpiuMTaldqx53tf71HO6SK3MFqxqGzDIAV+Xlu7HefmyFtcNKHxXe9G57ZFuYoZx
cW5GKYi6MOHgJlZiQXlzp7Iye11VQ2jGV942vXUvk4Y12nYHhnU1aKnRAMqn9DzKxz2sQeceYPDu
90Xx/ytkmeSI6QvI4P/1v/+3r+Wfkl/N32GWH5v6+1/+R539/Mt/+VWP2bhuj6V/+7pf1B3+8180
x/+rx63gCN92BSF/+2+cZdf9q2foPMfYZG8gZp3b5H9zlsVf2bTCz3I9x2Gq6Qi+bGgY9/AtDeuv
LvssUMuGz9MPs83/C2eZ7/Unnj4PbuE6EBN1fp4pjD9DyAdaP4vUgNnfmTbtQvMfmAWhy1Nxn1tX
bt07F1zHOe/y0PS3jUMPTrRu1tvW5lgg8y2gYq3PnHionKh/mJ59T4nt12C0r/4inVsMBGrXuihA
7dzkYS7xdszdxWy7PwzbNwO9MsewHRMaD3QVmrRmYOFBNrGWJ83hACILjDsLZRn9rDWhQVw3wnYP
YyVNvINdxde8cQ79TI1F7yj76mABM12vu3g+Kt6SO2R2hPs51t5xROE5uqL+kkv5ZRcu9ptOTVEo
pfg2s6kPaf74nryqDklft3hzNiMZglo4Oeq65u5d3Xo7jaxMFFtQUONKeyERgXd68r/r3vvp9xkl
i5i0xYx3PoZ9w6QCu201omYPkIFiTnLgNe9rspkcWZz7QTcavF3I5A7CIJrmqWj8ING3WVIuIznS
kz0PWDa0ZXU5/6nzQH8yltldvfQvmsUdDkHx1dGcp0o9w34IwLmQu7PH5Fjmj4UVfyRlmUP0JWuB
CZhGN/+DOvQZyY0AxVEjvGGw8+M5tjG8QDNTg4t+jU9QdMkhF0hpOOO6o9A8MhjpeMzcjE8qzfNg
EdXtAtSVnbna4Di492INJbaof/bSmXaTof3qTO1DMxc7lJxxp9JZj47enAW6p+hScS232nZO9JiU
Bb2iU+OiznL0q5nXRJLH2Y5i5idHnwVBVnrTgaVQJRs3HDlbM3SwWcdS2BwX6xUbQ/wHHpMKyF2N
u2hHhTIX2ra9zj2vehmpPqZWFCUxZqOdJNlbX0lnD9unv+xlo8oL/4B9uc8IQrbZXpr3NJeY+8Zl
TlH6zpfXSe9uWpIPLxXPpqm29m6EHYwFWgt8APZtq1t5UFACnY2xuDMbhZl7mNvbHm+55U4yxOdT
BzgI2ZYzb09d2t/KgkLlMT/FJCCiVJtttmneI36VlbUNj0m98XbGVIEgS5ggrss2bh+mOxuMRtAW
1RpJY9Iueu8fRwV5IvNmcmia23HKGqYTRNkQbf1OL/Q5HIR3r5XzQjYUwDaEQhdcC+lMT34yL76Y
vtxZxgR2YqB7dahfsYIPwbS4P/yhCCyqu2XBBTgbd7k9d6dF9j/s9NrmvYiWsn3TlgoDkdd8LdLF
c5fVxXnxOuM5njpkTVta52SyjGd2XlXEvs2gnRM9wtVckzFBSQIrXg86gHCrkY/uWt6Xhr9vVqxb
zbr+qJNlPMRD9rUmBv4z+C1rxXB96CAYA0SC3jtApkMoCpa5EaGjEWGXHEvFhmKHlsdWUNvpvs42
WVoYbt0goTwytMEWB262vGRGd8idOYlEx57ItZ1HvQc0w1AsVLK6Hc0WtWrur4lncYbnhXq0ae5S
dVk70zl01nBM8hlgRMOtuDHCITLVInAt8L550od2qjMMgFqKNculUhG0djp+p4nGhDp3rnOKgzK3
CLzUBr4ljVEEytfybjjsV8lS3XVpO0QWWerFND80ob0pa31ZXJ4SeV5w8pAV40tM1JP2h+2Oa0gJ
5ZvH00+xiehJU+eGwn3pGNWhXBSTR3R3ty+/NjxHSqvR+PvQpTEacYv+hP8CM6igs2moSBv5B3pY
3vDshEbtnutx2E+dp5+qRp47r+LcmsZnBl23y4CNIrarOw8Hwq7Lf2GwYLYV+z56U4ql9gtZsY0M
wQHMx0oI1PgqSKf09NrdCLpbJj5CZM0jtu0+5Ff7Ubr5rd119o5mVSdKu/5xHBMR+jr7qExP7ztR
YOOQIPqRf38mNv431cn7sqI5lKfBZZ2RYISRvXR98qAIPOyKDoEot2+cRM03hGtwnK6jc5hcyo/D
ohLJWx+XX2Udv3exmwfgtOJDOW+9w8svNN232gNmFaftsmO8874kqgQIRz1Vo0z9kowrNOL0p7/Q
TEvl9kfLWJz8THY1bOaB8OIDNWY/ktb5zrThi/xtV4JvoA7oImA5GvG01+e+Cx1ZhbM5hQjKVyhB
N62mqsBT4yGNE7lzCW6Vo3Oj4+QSwIkQ7j9bv7NuwfUtNuSKNC8/8bCrSNa2S4HH+Db6CC1AdBld
dNwTifteO+JBq+KntjRr0BgP5YqV3R8OOBHfaOVAGtMl+UTui81m0ttBi595Sp1DWttPau0Paebo
GDoOnkMRb9l54RQjpZnyfZH5J8X1bDP1B6z3nwzUXnN42zutw2lmYWAYWu1i4fmMdD7fAKn+eygE
zLrqgCxIi8/GI/da41nwio22+FnaJgDv5VDYSbFvKvutrbsfXBR6Sf+yuRm+ixGh1zLjq5Gf0679
mTP+3VFe3gaDcWPWGEcdSmX3ZvbSQmNk5cw1UmSLiw65/e7PFJQ+Zx2H48UnW8PpzbyqVB19NBvq
DN5nNX0YRX9cC2ogOgfndbr13VCjbg7+G632L7J98mfragiPoGac/Epq4mnubN56ytGjWaWAjwf/
pqSyjtyQ4UOKNn6MDUB5lJKDSHuuV6sqaLNrRow8CZsUMyfm0geQqtwgQ+XYyUpheVZ4SCwRaHxe
iU4SIVm5YIy4o6uO3JKXW08yKU7l4tchfggraGajOvvVUp21LKZB+N/++Pv//f5vv//29x9//8/q
OP/r3/3tH//ta2MKp6mR2r7hf/ZL/vaP//Tjfv8RfyjZl//ET/6/fpvff/H7ey3tEpG8+CS0BZmb
mIhyQXGQYPam+WBIj+nggCVf2dzU+HZYhWhgHTViEA0RuKhbq5MauJ6S1ipYVrWw7+jERX+pGXwx
AEwxzsu4CrQm3whPJik3YYeFI8513hI2y/HGamwOgY5ctE4/etV8nFMnidzF7MOxQMKSPfpx4+zT
sYZ7npOJMnsravo6Y7KN47xgl9w1nMYKdpxz6b5xcChvjInRlOvCdFd2sR9TF/a5IHqVjndwQ340
WAogc2W3msFdr9P6gBo/BX3mBGmBSX72LLwl1Q4naRFOXnMotPibfCdhgWF9rXEEzq57m9Y+yOIc
S4uRYcVK0NSnOD0kfmbv7LZiUeNdaTbsC3GZy9gxKCjzmpXeisM1JdyzeGQJS8mg1+FR5ywzo+TY
EGjvnY4d6GD2KqgnU0XrZOE9ABlRgizvNDYyXcO8I8XFFuumuXPMTqFF1u/7qtCJ/RoTPrA0jSBT
qp7Ruqkg5usKbL0+niHXECpzYnYoGuyG2MeDNhyEXz03+sCIz4GtS3CFeGZch/Oc+XvjyF3Mw9Jb
sPu4IzFQ+yhND2Nlwk9rSM0rDfDsUpZRS0YAYPyeUXq8o+beJFGVXUk6Xu3CkuDqZY6si8lJo5N4
MnSusHa4twShBL+chrDSBAeaQUW4NF+qfsIgtb3AFUxDnxaPE3vsoGhHK8hJQ+4WN0UoZT3XfBiP
fIkVpMLeu2y/YECtTz4FWIEfsxl2TeUesMk+uoWugnRiDE57yl6kURuaRnUDN8lhrrT24VB6Fzn0
r42ld3uvAKFVi3dqR/KQnoQPJzVfK9Ns4CcQBsva9gFeMopptwUca+ueA+MpHXHx2XGDNLN9GvNQ
fxWymHGVPJWrwyu2VRMtLR4R/MJJ4ZehVV+LApG+YOwZlvVe1K6J3ZKrmqAH2yBPEIQsPkyH1Kxv
+xDomYk1+dallnef9J6y4fZQu4uBdgVa6rBQVMOhnYzPVEH6pXr1A6YFaUXkFjJAVWi5RtAQRAtR
1XH2Ju5d3quaXZ52iGNqU3BaGyHgj8907T81z7qzTa431xW4IUsOHOQiU0ZVUR9vPClza8olwmhd
xfapZCoB6Ibfs5bpEuaMwiPefLY06PZGcd9z5jtssf0OPjRkj2163qYhmy3FJhjDiA8ut8XuB2uu
4Q52qN0Uo8XLINITupZ+6MTvg4oayQA4THEkYQ0HABGnhWtNoJopXMDi7JITDtlhnhg/rlT9wLNX
Kztww9vbDetNXdq0tjbJIXXbW+m2J9laJAWFmV+ymch0Fjl99yNdxjmcJOtHYzgPcVm+cjNlwTLA
+5/1+M1e+gFHoHtyUs4qfY/y9Qd9ocUxY2oTLsZ9U3vpPl8asUt9uL8UGeKlEv366o5EyYdl/GF5
lHj5Xc7c5hY/VMF4t3ZDm44FS837FkUPNfiStRMPAav8YdmxHVVwFzQcl2EhUxU96zZvQg5NPDDi
/OqRMwkJMiugsMY7Xpnm2BTmnZM/ThXjLfQX+pNi+5N7AOcRW3asjI/sbIbAKhYzVJyUecDcU+fz
snLO2ruQ8MGL6CCNxvFg1fJBH/bs4M5cPZ9M2ceDO/UfNT3zgbRYRvRCvrVV8t56kxZ6PlFyMXT3
EsD00ZyvUKtYDbLnwel53touRsmyuQWRw8vTx9tse9IPae6Fa1xcdBdnZt05jG9jk1ASTy2vYyUS
dGa0iTjk5VuyYmMpnHrGeNd9CNLSNA3ag3/EUNAEpb639XLdpWjqXW9p4ezyqDfVgFV0nQEZT4Lk
GSWnjbn+qtfkD9tJugh15bROiAVFBRe98tWLS6ZsNfrnvDlO7NciwurNThASogSicsmVqvcsLZ7T
eBqPtdNr3CBFVHwXMZ7XNSZjZDrOuzPG9Hln49HrbECwhAIwHgKttuI2SNeqiighKrokR47GUG5D
qmtYbgOvSi91ArlZKl2PmCefNUaIbTdyXvZmC8NefKHZgIgn1kISXEy5VK/IX8mfXokKZUsklqwC
8o7/YG00AodVPBw6cAaJ4SeBJdBQ9Vk/oBtIOA2Odhgvtlbp4ZgPbKfoEnJcOWHAI+HtZIq8XNdo
gP/1Z7DxWEJspn5ePW9WJCMsR20Pz8BonZF7UX/owcDuNUZ25CrRimMUGmflxFMxvQLCxe2fgddy
gT1mNoi0TUZG6ZGkPYljxKu36ytPBYPp8Ymlfn+c3XoNC2svZ+fVzZlE+pMIFIJGj/efgG5HtclW
4lOYHufZyQwz9oU5Z92dNJQI20rdEcnEpbQ0T7XaPBTt+j0qltC61skSZBjHE0W5dp7YOpacOoTg
3gSMuFb06cDpGZUMRG+yklEzICxC1FvZMd4qzjXtctBTHsV1ThoDUyd5vgrKkXaRCXRbc5zwjPII
Xej6Cehswm+NM6NEXjs3PVg+IjEY6kszsMr+0a0nnPnAWRVPkmJpyEmlWFGFvop9opV3kF2uzicn
/seWHW8wKpzt7hrxvuL3L1bYMI351g3s+hOvHQ/SrhmY5u690u0Do38/mvuaPX1qd0HhKQt97TDM
rE244opDVYC5bi9JmrphRVcNeIjsmOcjM1UN92Vr20fgxSBGgXOMQ0WyepuT5vav3x+waGHyYt86
wGGokHGGGZEsJX6w72J2+K4FWz5NmlCVkO1qqnZHN8eNTwwcN5BFTcG6hGMFXssxuZNatk7mVlHt
iVeqqDncZS3FSjrduSuGxNbimZlhfPAbcbBceyHuPVbHNF7mQEGn7PykwVSUnldRSca8C/fawlvY
VvEhAQfTgjTAixVRApXz8NBPYiiRNo38JRmQYnRVPFOt0H5Q20yAsb/r+LhOUw+dzWmHNaSjAbbU
MB670XQeiuVZGiUdWuthNvPuNHbJ8KpXxCpIv49Zawb2VNrXti1/gbiez75gZdVw2ulTQXBcWKTc
p29/dJ6MnnuvbE0Xy7vEi8Y6o1kk/deK8mdzlJE/MMS2q35tknOH7LXHfXA3esNZyJZHHLUcgyn7
k+4CucyqLFpYL9kTp2owL6t6xdKMghh3VdT46Y1Z0Iqk0hzBgd2TyoUfLdYES+JnWizefcy4MDK2
b5AdVsBenAcNQl1mD1MNc7jR60PQ6tqZ6rThMA9ZHMgufSxBbaxW+jnKYTzNcnpbfUI0x9zdsmIp
svNk3S2D/lYPdhsVfoVPRL6l41qFXo/hp0nhS812hFZd7LlYiX7wV0QJ6fVblAgacU1HDDFZ/8sR
FG1oXX2UurFwOERMmssWbozimLEi7JBbC3SjBJgQ2wcSs+hm4N93C+GAGZk19Mq6pCkwMnqevKOB
epSlyKaYIkrBq1xmC/fRdg+rRQdNO1uvi8mq1ZB7wZ1q7HRbf86odo8kgW4CCLQ4NUybByO76enb
nsDSMMabm0h3PAxTbQ2vZH2UdOKcU1D5+dJlDNN++ipPj2ZOE9WY5U8FNVZpr+FzdvhmHNUvdc9P
J4diIN/ylMgqjI9O+zW3tFjH2ETochNRvuL5tfL4o5i5zuvrIk9SB7eVkfehyeY5c8oGsg0HYNrq
zJhOPEc3d4ZITvTD0FY3LtUxaxlaNDqyKk48bJA1VYoE1JrGunT6MoRyqKy9HoM8tbsGJmD8RyNo
zROjc3Y1LOFzwcKDY+SpnD28XFRoTVrrhtrozIGd5Q8jQqKH/hKgsr8miE0w5joENt7hVv/pkbBl
pXfIoiTTlfK7yog5UVWkYlIV7ydcWXg76JAstDFkVpsumKMstD3SUA39LQnLi4tuWeV8kmRdWTqR
k7XAZUrQZ6Hl6dbJWYaLtNL7usevCcwowFN/qSVPYL9/qYzNzLzyGIq9D7FudTVScFEDml23qBwT
ZbrDFIfE0UYkreIEKLwf26xq6nEQ6JH5yibAhT2gN01y23XKCUvGvKe5Tfqti6c8EVxpI601h/e8
qt40WZkPq9+3d7//xSrnjoelLCJyHw6To70s1vc54VPBH+NyuA0KY2WLQTJHztWlZY8cFCOXMwnb
B9ETe2B0S17U9W/rlAV0Hjm3lrN/oo3HCJvS/G5XjkBWM4Zr0XOG0ZaTL2rJU2R4yQs29pJOmjBp
TcAQ9lODgR4TvRLnvsLrOtR0h+V5WKT9d5G5r4Pi4qgX70nT8DOAZfvJcFiaUpA0rltC6eVTikct
LEmluawvqMQaM42WIp34dmaHdvBsRhipp2P5bFUgKn62trKTLxDtgmm6LnkOEMUSPhfKH+7CkqD1
rFyNZAeBNVjbxi5HE/BxgNGAfm3NCukI1dmP/3C6mPn0grklOzn9a+8J3PeJe+EKYbM6viNQ5aHT
m0xHWLYmZ0sQkMvGfQdbgXy91DmZMwAwPKJ4YENN8ncemHS9IXC0WkT658Z59reSxTGGU+QsFbRK
MhOaZr0mGbakFNbjVDJHGZL+YXZbY5+76Uee5xezZP9duex3PCW+GesfSVWIoxAUTHJnR3MGeG/w
8MaXC0Y03oxQbqtjPDwNBkwK6mChViCQV+yyREXkoRxbdt0JEiGJ7CacNOaSMdsmFu9drOrxmFhy
CbqyfJJqfBGd5KTm5UCHMJimjfrUXA0fkKC0zAAzFdabgpPI4ZWKvUdhQDMoa1zRjMaX0LNyngsp
HaAU2rUyiVKXxFelNBLsTb039UFBLCMTXFUlF0L/0vfsq1bILfuyES8qiyOB7S0Y0OyPsTV+aPgT
yPAgmfjFGi2Yo5Cj0msxcbYSJjIy+/G7PFkVNAm0eFo0f0lzxMPppOeSASJNCxNthktxpTiUHAxW
RpKSzxP54q7p8IQLTwa82gsRX9BONVEsa44vTl7Tp0A8ehhMovPqzepYaJPM+sI1JdHvV6pS3QrD
E2SvYWHi1Wo+ST2yMC4+X7ZH4LvhorJWzE+QyT5jR97J1QxFkVN3WWUFzDN1ay+atvd4wvWa54Uk
YPKA4kWF1AKv0kzbwN7S2bID5aCx0oa50g44FbNgVYncZ8nPamtq7wviAf0y6+e0fx0gqV+qoZt3
AtMMMJiR1Jxt2PuhNaGfmZN/Lrs/3Eozzz2FuWNM9Ny3GUaynYCsV/DmUShbXXBteZnfB5gnlrCF
D2bw+Xskm/B3nX6fRgaZmhtLIJidCTEZZ2qkYp66Wm8eB3zCyLbubS0+VqIU20TsxiwNcz92gNzb
1L0sjbmEHS5nVBtee+9z0NBL+GK8a4tGclbB0tqbbzbh7bZvp0O/GICtqeCs4Gh5ipvMHgBg0nea
1YwqyiFFP5+/RAaD4Pj71x5Wgpdl85StmA+z7wkDWt8yPjoz6ENV267KeTa+7PqOyNbT7Oo9HLOa
8a208dDy04Yl1SNInAejFFngt/ZmwTZBKDbrTQfMNWj8hYmX4vcpbBGWvjEfqvYRYSwPf2+45bhw
WLhMOIQjHrUj+/HsYPfuwvAwdfe6Opei6YK8RQVsiwfnc8DlZSdTTPClPeky45w653eL6vGdD/m4
DfdJfjfNxvYoMPBW7d5lDhE6Bth4b+cYjXHuu8ogkpqSvUphhJjutR4Y43FvXLRR+24LnVqIxARt
+iAr2G6xhxmn3eCM9sRn4+eYbLQ4ghF5aZMGiTwz90vuofUN9TPvzbQr7A4FanXPLFjsUpyx2A+s
+3LD/vc9Dvl3CTUfDErT0mnFg4QuV9WkDA3W4ub3eWAoGDC3PCxiEK5EeAh9MXN99Q2s8mvvP45T
kUN29W20YBCLPQAYGK8KlMA9I+JeAowRaJbcCLeexqoPhiOCp9IcWk3/sGIAMAZOnaUD8NXoxWPn
xlYEkCcLOhZhTK1JkHmMnSpCJgP+eYsqD7Muw04+j11N9JOcxRbZfYZivgc888vOYjzQK/SZZp5/
tnpMppZL3NcId0s2X02LpddliuIuSiJ0shDpy3zXtt3Pui9C40p5aR+Ms3rFHv3W20nJFM69ctx1
9o4FQHbC0w8fYAubeH16ckrvfVHJqRHlt+vn84kybao2fOY9MwY0ls4DMe5tcsEuXHBS9A0u6XpE
F5/u6CsvApon2BJJ+3MQlthJjfaD7lRQCLzPxvK9l83V7/nNmowNPTIhG98V8RcgiMbbWg4Qm9rC
OfcW1cwgsOE5FNahrn8VnshOOQJ9hPMMQWJnpaQBRDnMJ48kGAdrj3PJapXyaMCPJdAVSuxQrgFi
LjFmtpb9pjSb6YPTcWQBmsX9llRPvz+vAbtb2NfzE0Cf14mglrlq3HcFJX1mNr8IA+1JzdBXUpdA
fZdGPK/mfUO6i55OGhKL1j6UjbwdqqLk1FqOT7ly2gdBFWgCpqTlrE7Al/PCekSubYKWozPBrl6/
LqN3J+F2PNb5gUv3PGcIdXw7DkeJx1OhWg/KA4RV2fvZX8iVwIUKfchGO1eJqPSqfL8YnGLSETyO
owg5AuwcS+L9uMGTVPyyTe1HmvIIHiRxLc3kXhnt6jWdn3gJ5PhpsoIp0/NhyhQkovolnC0o0ZZk
QOwfGM/JEc9URaX2RXbVF9qgbYh0D56O9BKkYSsnHsPv2+dYvvOHhgGI2WJm4RQ0AJMOvEZRx9uZ
nICmLuydx1JyI/kUjYWIx9+uxmYn13L6TFY8MBLw8ElD0tzJmOq6vsPAR+Z4HxecSuiLfRCSpx+M
1/cCTwEmCPa9VLJSNaDWnzVThWBdYWshnxZL/zHFhXFusuS18duN6As/QGDGSVemlQAEYOMtJk5G
bd7rY/fIDI5onJTzTt88S2Dcv4GxJywRyY1r06xEVreoTUwaOeu/muCb4ZekTnBxQscacA6ADQ0d
c1sXnC/Ca1yOjrf37IPW8RjG2dPu9eSmLbE3LFK+tNZ0k2s2oAEp7pKJnfFE8m2uBIy8DrVdYlA3
rW65Z1F78DTC291MGsVPX/ra+JqsGD4kpujdJMYbHvRs6USnhZbua4xsoQu7S/uQmd0ZR+O5bEYr
NGX6mSVU0figNHfmZyUykgySH2z9nhznMU8Kl9YcdvNVAyElXX2OTkTJAhfHddZpNL50gBY57zAV
jzFxYhbhXnvU1PBo+Examp4dWWrZfzBDGoLKYAK/VMx/cCUg13Sg2cDYaizcO8jSMUrRelWLjZy6
vMvKvlcxlKdkBgTusJuwOSrjb3KfOOlejHliGmzTeWf6bBGxaAe2x5QiHcNhBoo2C6o+aUOZnO5B
EwXGkZwDu6czeB1KBnRj3gD/Wd5gZeNNKuNAs9rI5bQbGW5ehRhTp53ZWrcmeP5JF/XdYlFZkKOo
bA0p7gMbuGfdsk5ZLF6c5jOpbP06ld65MLVLggq8d0boFkzEYEfxtNc4pyHrkrjIUFInK9mz1/3y
gCLF9R/6Yj4vVvbsTZKXayXnSRU/qTAp+brx2Zcj7bQ5H5P4VB5Op7luPh1v/lmB1GC6xns69OaP
yuCzHQqaNYdJlMcNpUqTnCFQ9WPZO3tQpIyxJv8EVGDo4IKZCMAuA7LQaRdnj3DIJ9VtgAjnJ9gW
nRVMNTtcJtWNuBe2BIsypFHGk3OCCIPztTDoYmyuvJHMNDvURF6NjY1vW1nZ78aTd24hk2Kz0+Kz
k2bfwrK+y1RXh0FkiJgC2+uiPU4GQ1CrQRxNTCRbEGRbjMwGqJzoJ1cnDYiV5JOibvrFG34jB9qG
M6ovc5mqE6leDsNODKNvTSPfca6xtujHXE68d4WDXLPa/D6+dscQXT8srioe0emKZ40AF9SwMF1O
86xz4rK3m46D4dDd0Mz34a3TeMqcer03MBQh8ZVRmfpfbkJwkcB0zA5HT084StoHECVnYQibITUc
c3c/1C1hPq06G5ujqFytChWTz7KOYTIrYCpwqm7GZLm3jCp/shrGj3EHUEVVsKFEB0fAqWhj82R7
MNNCvwFlFJlo1+RNhlfKt4A0QgZkZQYR4i44aCAxsG0rYyNyOCcj09L7QLPeCJl6HRAZWazhwjKQ
HGK2LBiUFlAWRlmmJ6OEfIgwxnikFVho5sa8qBlVCdZLcSzj7sk0uMnryrw0dTscVR2lyutue+Mo
4S6qePjht+SSu41nYTqI8MpFglsJS4TWu8qqONIkvdw0gn+QOvUudBTpR/TRC46k+urHCTOIRnfC
WgOhNRdTe0755GoCZMZo2WGcsr501YCBq6L4tpev7uJxnu3UicWxYBOcfZIQWRio1fsVvzzyXKWi
abCSwwLJYOdTUbmI5tqjKxUdHbyJY/3RAccKGJHlIcoSLcfOyrJMhrxiawUQgfFt2zFMFGhJtmpv
LKPkKdHt0TrrmxRrwFEFvVPnsGL0H55EaxYtIma6Yn516/woCwEuC9QJMxLnFfop9r6kkTyW0gD3
HKm8xFmCPreP2cC23hX+si+HbgM2ih+/O+/XfWzpJfs9MUdELfExuDkaHhoZLVtoXvWJPctjy6Yv
SgbbYoQYvxrWbO2TOKdUsuLG0ivvX7k7kx05kizL/kqi1q0BnURFBejqhc2Tu/lIp/tG4RN1nmf5
+j4akZkdUagqdO4avQgimQwy6G5mKvLuu/fcbvWrVg0nGwPLyglURsSErjZH5bucTwMe8+jYD1x0
5saOF4cEPlvfPLQddTjRGOWE0+xL20c5CdY2XuvS2WO9RVue+sd++JEToD3NbXiCMduu0h43yRjX
O6/SFm2toGkmVmV4e4JXx8BrbIHSC5Vj77scn1qtA73rGvMtKu2lo7y4iRt59j3wXVrYHCtN2j2l
oeE9MiwT0mVWbTIGRMrsV1XT/wLBR7yOEBp3wBygAByk1zka3xJzuC8H54Lv4Kwn4xWQykdhgZ8J
QY+uFdLHMpoDAQnyYT0nD6xORtyIRzeJdlhKX2fpo1z7hI5geqwEhTDHtAbn0GjZb8Nwvhdu7a/H
gnQm7Je6wd4fi+FHo4JPPXGfHBxMo9LAzupotqI6dnYdZV0nqDSMbF588cN2vOWbsqa/IN2lhjo5
durtYQxviLaZ2wQRbDWkNklmIxrO6VT8nM0AoyRZCpyi4KYwfA3D0zQgPOSpuhM+a+CuG/KDmtt9
gdnimlfOTVs2P4Ng2W4sFCS0vye/WjA4DQjIsQILYE6Td3RnrhFGUh8ImODgbLDSVXvRJz5K/VTu
GlZ7VFyGN0NrprQ2YrUgaXnO++xDqnI+De6yvzYaxT0uRJ1kC4QI6cMaCOtD28QR2eX5HHrGdEq8
ibeegf6FpHuw+wn+Qgne1VWky0OVnNkbt8d44p0YhRo9360xrBTZrYUCZ3XigZHlJ2+tCZqQdQob
u9jDKgeE4CbWTceeBaI1OiCQPT6E6M5dDYbCdLg4FMWDBTTsFOsqO0zudFCFPa5HJ4TYAPfGCdne
qhizSzCzCYzSjsyptH+0hbPpid0Q3o3bnQ8EUkEgQnTCdhmyoIRJ58QkKdOtIdwY30go17GK2lM/
4rfhg0Q1EFU5gv289oiw+A3o6wr7hGzAmc5GdPKy3D2748eYWLwhx4WbEbr3WdMeIrzoiAo3vitS
FLoUuquhjfUg/WlLMq48dFE4bqkW3nH3qc5VjRSkgvRn7k68jZ204YLdxLsY/OFa5NMpD4eKW4PR
8GR+9Tv9WgkPSkPn/zIkLAhUx3KXWJKSSI5rmsbY3XM/zvP4YEFej7Nq7yu8/gXxHBRRf9N0Zbrt
q6bY9uieNKpLUlGuzndTyt/VMTJ5SwHg2p6S5h4Q4hEahZ1UaNTLJBEpJgSju49GyBOq854g/bjn
rGFmFT1nu+yDZt+L7JBWcX6qZeKck+nJEWTf2y79dJI5utoeud0uhwdbc5/atDMP7VYZ9l4VFd5L
atZQ3mAkVbBhuDZlwbYaqg+MOu7WSJaSVAJJMfVAPAwp6kna7pcO42MbdtFn4nET78VtH4SEeROq
fEMTN4AsDDpn0UADmskU6OVV0mmOO94qe4f78zYcYSqxHgNjpWam8jmztmbKyQQrrEzq906xB1sU
M+6GG+X0WLcAHKnO+XSw+wQe+R0PUJplw0KBpkjkcdjKyDg6pB0MPdwDXsp2yCevs9nrLZUt1io3
/Z3gIrhhmnbX6eS+qoDRD0z6j7qv65Nv9Q9cXUkYs7zYdOP4VQR8vsYBCVGk9hOvtse3QSHTAVTW
CC9wK3CO5Vujt0ucKnGCjR7iaKcahS4cdyupuHV7LW6VnlPANo2E0dd5Qm6O1mKwp7U5oELPJTde
dik0F1sfUnt3s+H9mmGBnXALJWvf4u+UUSHNCAiqgVTgm1cCF64HEvCCfK8BqmVeFigLIXQNBDwH
odV+xLPJgoThNxsZLeDgPtWt6lehAKTEfWU3tJhnRmlYO/7ZTAbac5zyJZqBQctPTTRh0vBY/P7D
yNoLTmpvQ/km3vOwPwQTT8e46s5tS6swCPdffVfdRHJK9vQBXsOS0q9+onu3LPI7H5rr1mVJTA4M
qydyaghVfD3ZVYkLsFZ7K9aPcYONIDGiL40zqJ/N8Zpipq2TFO+ENj/8wMdXQCsosWsPf0uWOGh9
u7THAFAYfX+C4s/0WnaoUvXwgUUqPQO4upt9jz1V6cOLY1J2DD5+TAwfwEZOjQVOyDNrc+czULVB
hGFq6ClJDcEKJbZ3Nvr0SrHQCE20PwZ1HxKq7Pb2SEYnD6AIhR76y9y3fBeT7KnSXrnlOXzflcaV
2YuNF6ekOzr1evLCb8va5AQqIks8j0XDVRQ0QzGq6CTEvDSmhw5kDUmglLwVGgE1Nolb3wFs0wjf
PBSF/2UNOMJ7X+6jGU3EJ32yy4OxX0XzgIsew14qvew2NCFLin7XekwtyDPdekoVvQwivvA1jKva
8/GbdZskduQxgcIDfT+m3YSawCxJD5GEJBx45jm3/WddoJFrd+RzaId8vE9p6VzKiiAOu4W3eihZ
4Yf1bakAqeXVZbRcbzPYvK2of5gIQRZvVUPHQSnZDUyedSvUwDOQzEzAZJK0b2YtMNN31qNKlpEy
7M1boqyo0uX4DuMl+yFY6zs5HBRYWTPzCBlK31+u8PiFG9ECWqoXMQ3tjoUDM6OyQmQPDwWAJchk
cjVquyDaBo2PIssFfT0sBYZZoM8pk/6qDkIaFTnpEI8AsTb+z3FizcE4fx/WXCRV0Dwgjb4zLueI
P5L7PTgGQxiAB0qYCOzl2DipOXq0itJf1Ya5AxUKxTaackpJAf0MziqSlIK6Fi9w3tdXzUoBW5Rf
YpwgGW5KPpEuLVN5twOZVq1KAb3O6ueNJ5H/cFPsCKddnAQ0eOt0qE/9jaWHS7c4h6w4fFKWuvEs
Xx6GCK/9qB+HDoHEQm3ZwHz6YslRIAY11i6dFMbWid7dSt4kMmFjxv3u2CNY04VCWw89FWMFXbSp
AVbEPNZ03l4QK0YMbyQxKsKe2HB/4dV+CrxJoGPAuc1EeG1N8dGwiqJI+AX+6KsUkbcimhrwivhG
jEQLjCZipTi6xg3gjx/mqJ+VQ/vkNC0X9JL6KTeyT15oP9izLtbsy77C0PIBOPTbzmjuuJWg1S/l
A207wsrlBTBj/SJrhlxrOLo97wYYRmv/ZYoGvGngZucM9XDys8+RO3A0+GRRWnGNS0IyZphe68LZ
GcSnUbsaIPULM23CjmAn0bwHNrDOGkIdaabOU/VmWwBMx6Cg68YwWasXWKhqx6nOA2pYwMu7DQTL
C0XTcd8BkJxIdJkDR3vUQLVNbR4cuGy3RpNzi4tKjP0JaDzx0tQ7M0IggKxWUn9nGYsczTsgbSGf
EgueG9wNXn4HYPpXZ4DgnyuzO5Ru9NxBgjp36XdEJv9sgJI3YrBYTPbE25r6fqi7vaEb80KHHsBJ
jBF8L7jPywKETCjSI4RoYAN+jqpRvYE/5So2D+xHS/8YcL6skiyZ8RyicfchJTx0iK5oOlqVCYDP
MLQZOrKrYw07PgkSNhS9FwqefjRoHmJNiiWUrYPfCqaRjynL6Wf0kM2CWyEd0LNIDozOlj50Rvsg
CCDxDA0OwpnBcDecCwFJ5abg3ujZHHxT25+zNiSvA0VkxPMl6jliCvhJDwdauI1LxMjuIAzf2qHJ
toFjyZfRE653tqXmrQscYpUqm5lRDegml3bY2TqBy8IkMyQVhY60HhdcXEkXcRnrvZOM2ochUizt
QUJCjXhOy+Elo1ViR4KUcobqRwXhJXCyN2MieuxWL50U9gqH7gFyCuSvMwI0wl1ZseLm9gkt+SXt
RxoEWaxPLDMnyjn0DUZHMpGkgjZhBIQ7T2IouwR4+jh68jHxJml2nQbkC56llFHxQFHT1DG6cwYW
Pi2FqOuzAZHW+uUBZ8lblSNh4UCRvOHpMN8iiH36XspFGIJnGfw0cszfGN+Psz1gRx1xthCJtpCQ
+MJpp3MBC4dnz9vPVkEtBp7qcapfChB4Wzy3L85osFAEOdazneJf4UbbmxCJOE1gXPBh8Qh5JFnl
bVXPCRAkvOcyC6qdmpwz2yyHf60Md00LekiKa841oPMJuqhLh2ELcIN1eWviDrwI8ErE2vS5ZQuw
NQrec4GJ184sm7fFLh83KqWWkWyoE/R3aaHu/ck2D1bxGgQTNXnGI9HjmypDxU/T6sNxEhbcA84s
ygEAf7SC+8cwvvfFxF3Gmx96WhXSSlk7Kje+bdk/YIvBYogbJIjj6nYceZUtJp61lOKX1YePQYq6
WKQ1vZpWeGN5Q7EtEnkXAypEBjFPKcjrGnkBit3R4QMaFr8zqLjdmskJ1xe3yMA9YejYAziW/CUJ
f9rZr1mnr20QXNBimWCc8V4z8LDoW40+g4mmrpp45SXgMDdT1yCc1nzYpCICTE+eeiTXA507L57H
BHapEAWfNq/cTwH2wbT9yjw+pINN0qGtXgr3YYpLasFCojzaejMpKTg2TropJopHPEFiwq1/+AU7
nraGQ1eQqiHivEXqAK0F3tYxzBWayksNHG5ddwUPrI92CdeOXUTk8gEWyryKLcY+o8Ql3A/dmr6x
5a396iTdD6+sNzBd39KCg5tOJ+4Ck7V3Yx8hfqCA+kw3jM1VB7h2ad6wI71GlaBlpv2wa9FsUA2e
ykl82Kb7blhc6bKCKEvDDY7GEV7UpA+f8MPiEtpFJbNGpXjmlhlGxraBUBrnT/ZQn6KWHEgyW9Y1
HMKDLCRjeWLCAwtjnsPYZkr2o5suDJ8iis2CmSgbwXmoK1X6ZFtEs8k3+MyB0VUDUzUBSvLt+Wny
gTuOqUQs041HygpdvAtuSj/91Q2dvaXDC9IMT9byxUi8ZvevswaeShIe+f9c+ASfZTU3rCS6//XX
n7Z//Pzv2f6//GT7e6D/vv8mh/vd0lD9ZwrA/+0v/h0L8DRX3//+b+9fbDE2cds18Wf3Z2KAYzoC
jsd/zRl4/G6IDnz/J7/n74wBx/vNNR2Fdmn7nsUP/HHj9+/4Acf/zYbQIhWpe/IMyoNW8g/GgPpN
ELMTJvsGAVDAEfzaPxkD1m+Cx4NnmtJ2bOxX/wpiQFnmX1EtwhRC8Qik3oZ6Kc8yF27J5/tDXITt
v/+b9T+KvidlxUzPes48JroPVmkxeOff/xcEunFfNfhOHC96h9i9Gaex2kwgiE5G29y4qrqfnEfs
jW9oqoSrZ3xyzOLQyOJ+Pwi069I3X0B9IXOXn0NHY1uvQ2THHrMa7q9tuKwoS7gCqupP2pibUxYX
uA9wOUPb3lBsLPFWVfuSBo7EoD11br0z6QrQjseiak4B8A5aBfyDNw3RHm3zJ0jZjW24zY2Rjteu
pYKhM29zAUNWOiy7BIv2tiVrqZcHfyCnZ5O/2WST3gOUblARHDTqGgUkwktAuanzWjM26unnXIXH
Qo1ESOP7aQmgUXrWdXa3nZPuNCu2YpO0KfCzN9FIlWfgt7edGMYbFhTbpDBZKreQobRP632eApeO
85khFhfV8ihhq7d09WrPpzQZIawFTZNFY3jOJ+VxUSRFoUvqoDrtJ/u+Z1U6Tm57LK6hDcApIMNA
AQcmRAsfs0zUN6lnB0slwf6xNhX3R3IKiVOSCIpsd9vm00uTGhS+Wo/N1JaLvX5vZkby2DHjBJ1C
Drda5BN37k9qMM9OGQTQ24T+zLJ8zcEDyty1nRtzdro1m1PuXbJkCwRYL0PW0oPPbdchL6fpfoOZ
ONMd6BeEw1CDxrnkmz8KRuguvDdswC1RR1EdBFxQexXsMd8wnpm+f/qqyQ6GzR7e6cmqeVHf3Xog
xFVDTQPtPjjfDMyVGFPKjdTjk1mX/q8mvfSpzeiCWWBjmrlzEJW4lM3QvwbpodGsyHx6XyhXQOkA
a3hpDSu7DajSW+c1BpxkyrlF0VfTpOJoacp9A7IzRsg3d559cYaLuLHqe7Mo8reKhtvcS8WB4qXF
QQaAgn30htVvg+XznPjyPSmbuxJzBxZxiGYQ066LEdCBTsRfrtlFRfveINZBjXDOEiDoRiZWhwAZ
3MEhumMTc2c6fseSIhG73qmtNUfv02iI/GYwaaaYE6fekcOJNoWAwmMhoB2FXxrbMsT2NY2PhLL9
O+h1RGTx0q+Usrtb07BOtrm088J35TbtQD8O6AEyPDaMZdtugnJ48xZeKiAiPkeSQdluWpDd2IF6
ijL25hx/BM5809QQHxlhGe2ClJ236V17vwbIXZELLyJAy16LMQkkntvOvyToROxVzYWyJpL0Jt6/
2cdg0Wjvpkx4tSYqAWSf1qvB36EKyGPtY0ujRgiMNNykuo5gxxbNAefIL13iCAmNEfIicP1RpP7G
zhqJFB7VZB5dtQ9nn20CA1lgK7Htp/bThp6xcd0eVHHhhgca40rqU+6MkOYT9CZUGNFsQ9iMhN0c
Oka9fjz1hfeiMh/DavNAruAE2o0mJpa/FStaSkWL6BjaZ6AS0WrqmmiTaYrhjUGdublgdGojzP9I
Ti1hqBgoIXLQJs4rXufAPyH8YmXHybMqNG9Z6eTbOk6efU8fuVhceAczL+ZoZKly5VU7JbljJzuD
Jb2P4xN+dGMLcR6rcFDdZrFqj3rGxuZonLoVhadWfnbgezpirO8qpbmjLonkNB9uCM+Eh0Rcyyxw
dtIZjmFTpbcIF8QIGSk9c5X70R2EEYe8coYpyMuOgxagukX7jDel2rie7Z8g0pHiDwke7QpiwuAI
qdGMB2QnPTqkchiUMI+EJW4+meeSQt6Y3dwpZX21BpEfn4FxM65QAmPo+BYdK9zIfpZPVWW+JKMZ
fTYWpjIvdh7REjaVmUFwSdg8VfZUniYnZ91Sc+Ey+7e6jr/byNjbuQmuI4gOEK6OScKibsTYjosk
tHbNBIuwpsOcRT0fZjoUjtSRgURO7i3bHbYLos9uNeNw3t4VmmBFBDhlE2boGo5lvE+1LVfxWFb7
wXN+eCPIZyMkg19xIrrz3G6mLjYoQ7HJLDezsfdGeU7guu0W5xq4Vr2vlxmzBvl3GJs8Owjbew5M
OZzwjB6lP8eHfpkkhgT3UjTF7NKrBLysjyG5ZjawOgqqBon2whuTUD47tF2reRmiYURBa2dWQGFG
YCVqlgRDjZ+JLBvlgDQCb705ik8y9s5cVK4dFTPbPoxqjKiJtfYSHH1TPrwYBJJ26DiPPZy8/WRV
D5awC4DJtySx9jUyexcTH5yR6BSu7+P0uwQbQaDO9AALcaywXxOumRN1kLUMrh79T6sWxyRus0tO
ofMqAbwMNosOiYA/Ye20HaqD/Wb1fMB9MT5MTf4EVJeaik7fpCXMjhgSyQwjY29Z76kmsEYbBv2j
Pps1pdy1rbKvoR3bfaObeF9OttrYoBeGvoHr7EY8CsJbI0banNx4Fw5Mr5UxYWYaEQsGN6cSxdHR
vhpwMJqS/Hb7Cv6D3nBv6eiNdo323/Dnv83+sIeFxCrKHc8Z/ZE6qz8sQP7jTBnr2KqzqYYryNdP
WXkcR9ae2z3hwWb8Iavgs6GWDsMWOymq0m7CyJnWVTHeaZtSUcMo9gbi27awzX0T866meTEpa7CO
w7UK4c4WndWThazBgILI33WE1I4EYng3x8LBNlDgFRqXTkaUv8j71D1iq2l67SqB0LHBg34n2q7e
Dm36MA3BAJVlDnZlbd8bUbbuxdzdWsOUrEXkHMsWjbuUbYABJN1XwOy2jpnehrR+4JbDL9NCWNn6
BuWzeaWRpUvJFqvYh3QR0pmGr0Ia61n1dEo7uPmjCid0rl67aeh2SmqIurl5T04MhZAGuKxAQZTT
dHRBvO/sXr9lZuucfJE4uLrYPQQd1ltJy1Vm8/1xEu5tPKf1JsGyufYr9e0ZPjwgifGMZT4N1fQV
VcxQDGDk2juGuCAhv+E4lO9qeywv3bK0Q1vRfGBXc2gnUOmGcWvTKoAqg/NeM64RFS2xzohsOplB
CJpk0vvYqqpDFlYhvb24yQyW8X1HrbNZc3WxRXKiye0Ou/fHUnKGDKowW5jfVULcUZuow9liSupY
tvMHDsdBdbiv7eSFgMel97t5n7ct3jO+MkUoURBYXjsD+XGeyM19GSfsPBTsQNHjiUt0dgN+DFdo
0tJUTPg85PSIgbOenaFPdiCj8q0tbXtLT5ABNy57avB5HVg98OwEnkE51LEpAbSYU5Kden9xW9O7
Fbd+dkOu85HcUHmvGuPE0zI4tt1+jFhhiBizkCFZORZUBTU3kSnCG5O9TwlHJFJPQIHoGanyY+c7
4ZGq3Tg94uPTW5v8NniEKFj1dsjfrGZDw06j3dlV/9PkanOSS0pYsIezbXR+Lcpvlepir5sexQ5R
KgxBP9CwhTU16zH8a5C3Yu5B7sOVdWftP40CRMhY60Ns20dz5kESWO5+nhM4zAo3yNzjHmsbVN/S
GyMwPlScUoNDmJdyTNmhpIVy2yrzK5bjTbxzJbaa/E5ny64saY7aINNU0FlgqJSKK9cOT5UPcGxq
4tfiNLXxY0zb53o0CI8rd9Vzf193onZvRSG2p8TELG6h1ym4IKeYT6KaDnyTfg2y47/aejwaSNpR
xAP0t0zDW7ahFBPR1uPSksmpyZ4ZLb2eiC909leiUPmrLdoNUlxTxVtEvuikI16kUcBdTYNjMEyP
NcZRuEQ74tHtOoScskUsiezs5NC3QMNYQBgEWxe93dM6kUW/qU3vp9L6TrecUCbwIWyE05EECged
DzU2obJj0xCgYes97xoQKf4kkzN71Uf8ku7qklXhDjYx94g+/IyI+64cd2BFUYw3+ACRx0hV7QhY
Q5kk8rWGq7ZplBHuyiE6utTdLLEqRp6g5xoxud3WHb8yX05b4iokNp0YxFN1b1pOd29G3jYrvX6V
5IQ/oircmzXMqWyUVytMAt4T18RBOvKVZW8cFvAiqPA/xzAo2LoE5AiGFClsDmeka0qRyv7XoPSh
r9wPGPjbEbMoEJGNVT6y+pGMRDxMUxQxh69jy0D/Tuj5NmJAWfFWYGUNoH9q6SdfjGJWGz5BzSIt
p149WgvYFYtbzPWctgDWzTLmDRcUlNqVKzsnXt/T7OUXyD6d9034hioT4vi5AmjUXiur3Pl6iu7Q
cSZVhYgz4byh8u+tT5YeJpM0QPUCQZvSig55CMMG3kG6qlc8mB+xmABAxyHkutlPafe//K6NNmPt
cAUdrjNvDBh8m0qX6g+g5B+wxbs/QK9/K/r8royBSiET/AdsIaKCZ3qu6XqLROEI/z/AZ/Oc0EVu
LS1SxihxrMx70jSaq82hG4wfieh+dAlSXFu+8En5Wan4ErbhbR+mFwPxiwVgcIPuHU/hj/+P1SeF
XvTfiU9/KFZd+bfd99d38579WYX64/f+XYRy5W+OKX3PVwTqLSWc/yNCuYhQ0pf8Ck9hDzWF/+I/
RChL/EYYE8qHZCm6vJ4gN/8pQnm/ATjmN6FTmXJBZP4rKhR45L+qUHhMHHgafHIA4wIsXlCcf1ah
4qzWhrSxmw8+cyzOZwzqiCyh0byx6EDGmJaCKi5pcHK2iV1/9eXERrhpMZPdR2wXcf93PAAyTOJQ
B4OCkKVjvVhODuVcEbSclEsDnJXSM9ChZpEYhZJO+MnMYfyJbZh44VZQLRW3dNObFF9hlO5Pk+ul
24jNGymsDMNcRO8KMZ6YdPnUtkhU/DmtLm8VibuV53HYp5O5AVyYsKGdn5xhXkL2DBZLa6LXl9s5
st+G38vGE8wKXAqjlC/IyibGjpAHJjcnDqX4ONS9yS3H/y7Yjhf5qHeICtYhc6qbMHTfc8I3W/B0
Ym0Z/smJxmzraX0RnrfU/RI8G/LxJeK21HqFcx0yiZSFaQ0uNcVag4FDiSbqkMPLKl2mHhmFK5nN
9skRNi7FMX81u/YITJRBhP8bjs7tBMRoVY+EMQpjuf2F1itfdAy33XoRmmVQQaHFRcO1BhkZHf3e
PXgkYm6aSr9NRafW0iaNlmbTs18Wn1oKuW+4aHOFhQU25IIi8qWFqQaDRHAvXAur4h4WY/RIW3GO
4rRlACT3UZuCVlHli61WzZsHBo9VXvBDT5f2m03vCDUuujfD+TbiLYfvNs9Xo17y802KJ8MOf1Rl
BdmvhJ6Wl7HN1G6p0mkp4p1kd0DLpZcJKpGSrPg9BWsgse7EyDDc2uyryImQeetvFbSTfV8486mv
F3x9aC4Xi+weK9TdWOPEt6zm1kjxP1KUAdgkpMGso+hBIAwV4TNWwvlo1HG2lZm1w9twlK4jXwKb
c6kiQyBKgbmY7B0euX7L9fJqhDcOzWLcBm3uTvG0rfV0GFGa1truzLX0rRV5tfwQePIbBgmtuDlg
paZ0fqAiPmHXnI9lqq+pgRU4px1aheOFmlV7X0oetMIg/ikS/CtML9kW9WBvCG/c5uAYVjpBuyBH
CvF51LcGGroUJhplaB3LnDiZaa9sFVcnd/khczGD5RFnujnOhAr0jjk/oKMkuzM0l66aE2oDcmdd
+yCrpFc/g30GWFRBAKmK53T5hPojLEnKnXFFj9E2wVJIqRONaayGQ09//v6ZTFni9NLjDVOwtCnN
n7TTXYaYCdN2fpbzwaa5FJUnBeiU5w/IwAHxoXRjh92mi/nucltKWdNVuMuJsHqzewhlwv3JSkH9
FP3h9+eMB1zeiKDfcj2D7eCGFM8tTxB7up8NBNZ//Wzaf5e37/l3+9dlyP+TuxEe/Ypj/7/ejdy8
czTtGwTD8m9f5d8e+78cUH//7f9AMZu/4QKRywaCP1ZI0/nnmkT4v1ms0QWnFGBlFiZ/QjFbkl+T
lqWU5BPvO4p7xj9OKNv9zfRtOO+ubXum5Md/5YRy/wC0/5lpL3yhOCZdyarGhxm9LFL+tCiZKNLt
WeMO8IAfPALru0Ro8dIJ71T2eXTraSwfeQWVUkCa3ARjsvej0XyDcV9jOKaOyy4etGtN+5FijXVX
VfLs+cSQln4dPw/PAdLuBmXEoBAhf2tapR+EENEdZcubZojckx9Wr64jzHWTTiAYIk/ftFN7N3pZ
dfGdpn/oXHdptemgKY/4HI12fmQBXt42yw9V8yoHCogiC5wU2pnzsjQK4+OP7/jnXMuxwrSOzcyw
JLOzN17sTsojPBVqjsbRIz6+lNBnC9ILrDQiG0eJ7yFOjg+RQZZrtrE+RWkV7aIv9h3DU1lbB1wA
1Sk1s/tuYRFYmR4Pup4vRKeqC3tuSV5EMvvF4j238uq18WnMHQWduq2GZcvAdq1pG746IVn43Moe
fEXqG6cQovwNvMOYZAHUuoqn1toADPCqPQT+kuwJrPXmSwPEuncklt66thZmkHWTzFhcaBJ117PH
8euNIj/QGFfU9lOhR4TqcRzOubKf/YGKWa3z4OjBfw9dKzsGcPpXMXzCvd/TnOlKITbxkpAfKG5f
BiV0fNvJz1ZAGD1vZ3trq6C7gCHiwPGSH0sgKmhN567sKVEHrfmMGjK+umFALH76ltkwPrvKf8la
0nyF6HA/ZNqGl1J+GqOmoLFv07Mo2ep3sZ8uvihq+HTkPVeZ7x2StMLoVU7vBW67O2XSBR0H9XzG
QR38aBN71ZZq6aitp4M9VfalEsMDkR5qNfJ0gPiJDF03mXscouSOx3h44008SIeG89iLYWLl6SeM
+gele/c5qdjvRUl0lrDt92SeP9n8/UrLpPkqbdq05zp7nZ0q2IxKM/vPJtzDIEgORkv6veMutnL7
ZjqU9fyQFibcp66Pz5nbY0fRPeJzZTyVgU1VMWYkDsHuLTX5WpO89U5jyIsAtrwD/z15F1n3AgsD
4X7Lv8WSxK57+aEtvSP29vYcNuV9RB/nenTr6JwLDoDM9d/Qw/3HOnNNdghBe7AH23ukodiN4l0X
tj5rAd97wfq01qmxVVM9nPBnfDnjoB/B1p1x6shLQAEIDwOuLUZkNUcSFhELrMnd0WYtcYxzQDqY
MjbcpS544YNbysvwLGHyPZoW9qOyt913nm+4ubqrCMliFSblwi39P7p69tjvG0kcslGp+O5Pz5LX
ZKtyczhQZ99ioS+jfWOxsSC2mm5xaDlbAOwBgPPYP0dp8tSCErzPOQkvZj3u8h5wA87vL5rNsPlI
XC0IoYRGSgXTlvablzSktM3zhu+0/mq4hhOYp1WUqmWPnhb2lGKw3mzqRe8xsz36JhQO6oxrcmmA
ACKlDrQ+YCiDhkvroPkUgQw6ifQ6xtJ8SBU7W+wszzUVrGuo8/Whn8FOkLj/6mhdMMrA/GhGXz5X
gfHKrP4zHlsUpjZ9kqJ+F7SFn4bSwswDLWSbDjMf315SSC2M72Iyq0cQeNVjkfjvBgCYS5DhfzNM
jx6J6pZ8T/KNA4GGzsnCcuiySgs6a4BUxHOMtmg2lHOuiG9Gj3HpKFSA1n7oBy9aN6XR3eRdA8nb
xC2vuuoyz9V4sUz/gkswpk/MGh5FwYI8zVPoUfpqiX7AQd30B12ZmAYDHV2lXVxGoH3kocL8zbd2
2SC6n4o4LhZtDCgR6bEpu9B1VK6JmOldNGN4g4wc73EVFA8LjQJ5+9w4TvM+MUtHBEuxDn9I+6cT
4fCt4na49nasr0AdS4q6E915H2YEc7V21a9QKJriedW5veirWxD6qmF50LMJvIa//SGgdr5f+ufL
pYk+Xzrp46Wd3qCmPlQQBvE1xpvZevP5sFIj9ela3s0k9HC0Utal4Piuw/TCtxiBJY1pr0jQCAu7
pIPRjMgk4krZ5rRjoLuhNboFotBgzfJqOCNHCizl/83SeTW3iqxR9BdR1WR4VU6WZMtyeqEcydDE
Bn79LE7Ni+t65p6xj4S6v7D32uVQsccYKEWDMcWjnuhoxqEFJMrF9iMrpuR63O1phgbqVO01zCdn
g+wgPZs9G/HJQ91uNaTsFLb9opsxfzlzZbbdsPYjrMDQwy891O+t6hMylziMtz7W05v6jSmCKVNJ
iWq8HJir1u7ztv+r+4l43qoXKyye6Cl7/AfumL2DX3XWlRItC0skYFmoa2u3vISoRDdJg3EsdCp/
acowfYzHYTjBBTsjwifw8BS4aCPoNZxTkBfD2nIicZ8IW1yM5nOOgXCXBGxvxJiFuxBcxd4ukS74
epuvhiGcUR1k+Ib6rfJzdch4R1dlD98o7xus7p3Gs2qBuIUt3RxYSxy6znB2aIO5qBGq492Ovt12
sta+n6ITzmJG826nnVsvTRdxnJn7ino7d1PtVSj9oy9qnjoIlAs+0lguexGTejqSk0aXuMdBzSwV
q/sGKV2BA8BN2aGynezSNv2pPvtQIhnTHXVv4LSgivG+6kHQ6mY9akqDjnjersbpNHxpiLdbxkPP
jevvk14rdoU5EY1m01V2AaarqSk+JxMlkLswCj98HSBYLJw4Vls+vd5OFuIFSXZ2jucvA/77/79A
gYCVV9wMvP67LDe1O+PYc4tz/avNqJJIGfMuaFPbExy0cFH33FCV67ZrjMH2jXXMcB5i4/zvuygV
9i2v5Z3s9wHsdx8fe8v5QWQNB9hfihq0i19Thqh0aHaBC7m4n15YqR+KsrLnULT8QJYAYQcYLAaQ
mR0jbrfa9ZrA5D4E9JAuGy+X0zNBsMyiD5JgkUwlCAWz20/tkTwbEFY5Tt/W+FIKsVYjqp3vBo8U
Hd4xTcdxUVhfDkY7psiieehMEgUVACNHwZOiA3uqU70/mtjctDF/iDVtxjgJdaICPTqKNm3ytyCg
tHUIWSupxuGxJIkAITFp0sBJ0vXYlOZTip4M4AMG5JrCadPklrfs6sJdj7UOdCMzNpbOJ8WEyXdU
SF5SCHtPvoaFRk1iEzWxeLAGQ64qv0k2LEkuTdf2kFNAzkRttccMuK0kMAj+2rdcQqnRddBzdfCI
uoflc4OeqMUegw8sYxKjY1YwNRY9NXFL7PUXiZMa21Hksyo+2xmBKm4Yxk+9wDKSUB5ujba5l7k9
HqoEUX09p636jJOC6bnTSBrHqcKGI1gbuTPuIftClwqA8zdTRk0CpKLLGfaWVREjbUKnItL6YI65
WvdDjlM+GH9th5Qtv7orBEmhZOrUsFdmYuugzD/Y1StptuWq6ejXB+sVnBJBVzNuobafQ7d4xJL1
qIeaDZg/vnJLEzkw5MTo0R80Nb3CvDvJ4ls1QWbxxt8ZBQOgZee68Zs7ZN4C4dMwVC9OQ7pdjwdp
7KwDbrp5mO5veN2flQ7+gBMhKx87aAqEdBLuMud6RFMCJaHioGYxhwvcMU3My3W97Nz4RSrnASdW
tR3Qxk75tA3sM8DDP5e/PztBY+vaKcVMgNE0grsMndDMLFatOXCLmIC8pFxbOef84IK2cgS5DCp8
MwiN9DPzKjs8bNjC9vOFnFrMiHWPCzJQ/ik2aPhhvw+UbkzFSbKksrdn6srAChPLhNlZrKABiPZP
aed+R+o7MZW3TRxr6zvcXLD+97bORpy+cmm141+Ei48KvSQMlInXBhs4TBUHa3S2q2j8UYM1v1qV
PSextZPswih2gCPrGqtBG2FVrw/IFhAdtGAO8mYHDIaUDsP4beLks3JYfgO7y5dDGd3JR0GCFMTm
Ou5C7h+yUey8S56oSM21a4PIAdQCKOLiSHNPPhVpvfWjanGYkQV6iqDrGfbwbDn1t6OH12ks6k0v
PlmCgr2o7szQPYB39SOpe2zCNTg4xYDwyxbfdeZ8q/FRGMBJWJ+949IneCQgbl3i4Z0Y87ExWRbT
RmHDoXpIEYQ4JOViy0YNgeXFJxE8i4NTJJ3HjBGrsFOxbgCrkrc8r4bJwc1NHMaTna+l673w6fzo
Spckbmt2z4VAoCn8vW3d/UL2pxUzzzJpmn2VWged024x/mDtvYoefa1Sv471zbxyV/aCpWv3EiDb
XU4uWiLE/AePG612eAACob8PfvTARWhA0vGfajBXDmuVogQIERn9zSOVZsk+AoA5DFTvWiFakK5O
ci8vUWBZB4rBOXiYt9HIgi3t/aH3jaPJhnMXZsmHBzWwVNS8qlWvVmkdYFaBUgqGXaXaiToTazJI
g2mhAOvBuCi+fI38HcfX350yObTAJLBUwOfbxHivMf3zUrOw8Zm20gVjfbg5XrMtm6A7yIzMHjpx
2BokoDRG/WakZ48tZ1Pi4Z666i+JjGE1wBRaMD8t4Xi6FgkMInh1y/5Z5fE9RBIVFkn62BIV6gUS
FHcqg7Xjx8+mmM64VEDqjf1nkPLwdY16njpI/tBmo7WWmtBphUKhxWpnYem8dU7koxrrP0lSqZYt
V+OiIhvSS5mlv7Q4pycqdYfmpsoxKKAAfAir4liWurfu9adR6C8Jbxbcgn0pvAtRhpD7iWL2Wv8p
jcUdJ/yXx3odlsPNy0yxjE2vXxkym3B7oV7sp+JjrP12Q58ermzW1Sy4xD4zOVXQq+GN0P+Krub+
CF1to5sMga2Os9AjFtKf35bOpVDKh3ORRlSTVnnSimiZ26S5po7F39NvsT7Mfo+0F1yGU/uW+VAm
fCQmeCAHjbWhVyGUXDnU9MvGyonCo9YL+1EdLAtuRs4mfmFiQ3NHug/YlGweHGd6KqyNLpNfs42N
ldHq35AYDmqkw/XmN4BRugeYA7GMnTQEfNY96lk+aqVB6I0Frbitb40cP9uILtSchr2W6rsG+ijr
auFFXwR/GPSq8jpoLeoWVS9Hmdj0ENk3XbGzq8FMBqI59RrflCgKWOdqqzhCqBbrwb2VB+G16bb3
oJqnY/nLBpoEvFw9pUaib+COQoXS0c30+XsW587RK9ioW7ZqdoyEt17BOLYkX9yn2ttk3TgcCvgC
nNFYoZKheLU0TK0I09pbWvGkurPuVgSyPkxN/RVyjO1tX8L7mzYBZ91CeAq+TQ+PpjVAMsaKAYRg
reskcxfVdltHG4sdSkGFBW2Hj9VZ1AWHpRgHBFvEJKB1RK5X1Zzgefxm+jXgHVr9jUyqPzhh2tZz
93EW3wtNDTfd5ymty+BTC+eoPm3WyCKuQVe8Sl4Tw482rYZTzbK1nV6ZzNmK/uLQCxdjfSWI5MNL
1n2euF8+1XUgkbcF2hviquTAaPvRCGMkcbW5c434A67BfsIbeR3ZgLuGCM5Z0Hyo2ne3PFTs27RD
1jzEQpbniTgbOQ3yaMXGZfByHU8T/Mqc3Horrq+pIK07RedM7DFHRaR9VK5XnMwa+KAaYVgEEyCR
wj1OOZZbikcMJyg/q4Ph9vLQxCg1jW44+8o6V1KM67ajUjIkVpvYVz2IYAJ/RUQ8Q8ULwpf+oBPE
HQLdChr5508jMRDR7Lt0qpWfDvR7eftb8wwt9D5+KKi9KgDAy6gxofkBhynDASBb4DDUl9W2kAHV
OAo7xhIzSxrCjQm5fXRfkkZuGF0SYTf0y6S8IkViWaR/oKpkhyP34+A8yxhrkM7Q6+a3HD8uANV+
PE6kExwky/iL+0SaHzbEOT4s+0lt69QV/Xsjwf6QwMzHsUTe4bMkRO0mthYX54LQuWIlkbrqWR6j
LjGuftD/kr795KlG7MttOHsZ5znwQjcZKaXdc28iHgHOcAj99CAsyV3OMc11HaGaxObnpbCvZpP7
6GBU1waeDRg0G5f9XpbOew987/i8y+c5Ks1iHTdMKXL4YQKmSUlGSbcP4ObnVXnpBid67CzrobRU
tx0dMsE7Euvh1Oov6NRvRcoYRU54Qs0Sx7ruch5PhGHW+r7uceDVwfTdETRL3ASLQnNAdIl79TEp
5Td8WZL5kuFd5eciLo5mJC45+CW72DW5W6yZUzt4YrObUZhbhe5rzHe27X4XVkxqQoFwi/oLoZKb
DH/soL712kfKTNXgkQ2flP6hEOLMRoYEEOCInNSxLAXMOfeP3hcTNdEJYe++Yv3H6m7+Bbb7WZTd
xTP6bUUvwH017DI7X2KCzhYViLxcJsBWNCAikpKSbHF9FVGBsV67aCXlYaB6AJCwXoE3rgPW28hu
qnktK19Np/v2Rv6gleHqTQC483natEl4I/GC7JGRjOK8RXvIGhvaxjXndyd9jlgqBsiEALi/qa7N
oQvu3TfEu+j1P1uoZzRaauMQxAZfJ92WBm6ndrTkUosJ3ygcayNqzsq49y0K4qxbEVH34LWWtxak
b9nBwNk1FJj7GBFgTJWrVgZqKdDktmV54iK4wglipCHZSFmx82bFHZz8Ib9ToDP31FmB+gRAtwZ9
A5jeZRxTKfhMl70m9pmcAmbCGbmKeMOGgMQ9X0E5HQUTLlG8Cov7o2/Yo85Fd5YL+gnPQYrrvwkm
/y2u08Uwa3o6GT2S3fzrCe9g4+Zcpa3kHcn/fR35uYd/XyKD4fju3/+cfIHjAlnlKp8jmfgQ4wIV
ez1PP2WWfFvBTK4dkKUzibnYeLF18orcEMVWTwzWopjp2GlUPLgKEzXtBTRDhm90lh5kifJiaIrt
XOn8hgk4k3GwX/Km4/rPHYKwGOquJBjrsMpuQ1hdnEGgTeLEu0SkViutX9sa73/gcg3FcLSxPC88
282Xuh886bHbbgufeYbwGAWjBF6AXOPDk2bmdgq0u6SkR234l9QYwoykbwg35NUfWwS7YBFfyl6i
D+YpSCrIExA9ZsQEwp8xENT7jdyCoGr4UTyFNfoBWzZHR3L+wL4q9pQAP8mL9qigZy4RGRJiJ617
1mIETTOyHqYM7ZfRvrZ9dvWa4Fg1clFUbFwimL9uU9MMOKXaaH1AT4TlseMAihOUsejCfK/86UmT
QTjgrjUmS6SgoAHAbrlB3bj596uaJr9qYiD/BzonvIqAi2787Zn7ol4aEHz7aMJMSLgd85M52h61
8hQ/t5YNF5s+N22zZoVdX2nNKytzIjaymQFXtu++afEExu/sdnzKNCSzjhR3XVpAZFrlrS13lu36
jMEf3DL4ShuWMznD42wGv1cW/h4f3YTZ+68R8KQCKmSHwxml0nuW36pufLPIK1hNHiJT22ifGF/M
eVQcwBP621VXnmBKCVQUMVdf+lfCbADecMoE4IvS7IAi51TsOscz65VqYab9Mx6fKonktQHPT/7J
cQS/GAaHwnZ2GI4fKtHt7fnl0mBuYX8f2Ck7xypUV9JSWCgQjoz2+skMGkAlSY3X1R4fpXbKaXvh
IoS/E7F0S6eah3zlgxy0T8OysN7Mx102PKeihW6qLeKkHc+qUmtmJ4AKdMIAYB0Vq67+CY3gM+g7
HprhmXhjEJm1dRjcR5GyDsqdRCyp4Lm3OnACwXtoBQdH6ffCNOHQjhXaRCyuAemVeCwm5A8IO1rc
Qo4cP/Jsac3CGjJF6OMa78M2qK4QHxZcKghleNDJe7TxzHJLI6EdXYMfbm/Z1176QD1WQrGpG81j
LUIIvthyu7LXl41vIqVRd1lTZ/qVA5zObG+ageaRPJTe2OK2Ao1CvkoUXo0xW0NyO49B/UTG9rOn
1WfH6q910x4SV75HdfYSF09jB+mlw3NR4AHHkKITmcdbTQbmABQaM1/C3944N5Q1ICjXYWs9YOWj
bCmzV9N6Z4lRHxmk97ClOQP9g0gd6OmKT0fAVlX34os7AG2RVTSgfGUHqzW6CcIKFU6i1VjO7Rl6
mLoLENtnMc2sRjIHoY1kz9FUkbLRtkCyRXLrLYthU/ieGfIlQkGyHkP9GAfB1hIDka9wt+KOhZbT
2DvDyE14D767mF8I9j+3Iif3uelJos0+htJ815Io2nKLZ5yGHBJ9CMVtdo3gQAW7t5RqQytH+2u8
eoQrrKqERV5tHic+ZQvX6r4Z5YykXvM56wUw7oIwnMCg6LZtQdbgLOJg97nGZ86mtT1G1tYr1Xfe
GD+pnr/G1Cza0D1nI/PuxGTVGxoC3lX2LEtMHKVhvE4aWgwvPhu9A6ehTx96Nk+LVifSyQ+Z+iGu
xa72RHoHLTlMFYODSpEIu8gNGApmStZSnsEvaglLCuvOW81FcZqAwsEbuS3cA9adnyzBzhMXKKER
BIhdbbOpNXW1NZV8KOIsvbXeIwR8SHFYb32GwYY5MtrIuZRiCGTkUU3wP/Tuzwn0YaflxVNBlT6v
5mxTfscZOt4QqenK5EGCn8tUxwlWMRYSXbdxBEz2xnAoDwn3fXB7LozppW9w68GHIo9GZRWoqGrD
9cdojBvG9EAiOtCO2FHmOw9Hhu9TkdhJtnBR6rT45o+o5x7g9RDCQuyP15aU/zVRtPomBxpnps9x
5F2j0oJLiU63BR2C9/aVnDuXQcijz/5h7Q4McizObyYKL72k7/jqhvZZ6qSsdGn6lQMWY6OH468J
vktYACthyiutHoJsb4RqE1OXu5WzsRObYZwauOuK+qRPPhhKGXKUW+9lDUpA1Bx/xBkvm9rkqYw2
edKwByg+yoZ9dR4cWQfcMtk++BHhqz4k9rGyDtAjr3zyzp20yZK0khOxqp9ER51F1F8Db+vn2bxK
Zarg84gEUakt/FK/ue1M4S5po5TxESbNtbIMFNWlrOdGbW0V1hGktTtgbjEkMzijU185oAAxcd1h
nj0IHeRwEirwgoY+15UQOBAHr2rCFJYTQncG+nikkRdpU8pSHR/fUGS/Re6ASNPiM6f4A86Qc+zv
+dSRLRT0wULqFh+ZMSK1z3V+AypapBD2DizPO/0XimwTzKodHqPEqTamjCCCOvXZ655DVMFZYWLB
to1HY3CZFkfvuQ5eQ3YM0e1gfGFIgZzKBMaTB7+d6vZxSptocxS4AkJazrwdffmqjTBtK3b1fWjt
dC396ls8WPh6OHAZQOsmY0/D/Q2pgkxNnps4vY7qwRi4vEWvtm6b876bJtc9IdlECVTeFt9oDpbf
OZeoKchrIYCtJRp2sMQGlwNoD04inAco9Aku3Cgc+WVDWoM1pSdL8OhajXipY/2z7Zl9KCe6J0N2
9kT8wb4JuiYE5h5IekfLvCj8jefwYfG3VmS2uzx6oXFf1sV0iWV4RYvww0u80zrnBxnJQzwkz3BU
vqyct2rGHLIDvMapeCEM6w+PBvhaC7epwtWOdBweM1gbSklEmLyzUUhORLQozrGdv2CBKMYv3Ozn
SsdmGpcF0NPk09lYPpCbmsFLgZHSKp7y2ml309D+lCA1stSgQlUbXYsuwcwBYnjAA/opKv1pqvpV
B4IvRZLPX2C8BJjtsCEw95geA8876X22QrN6lUNw8gH8BXRHDJOSr7Ahv4jnzvHaw8QedMEgmfBt
46+zzWNQ2ZifjK0z3mpfHoqcT7EpAdwGBOx5/k8qHxzX+rP7ycWzUj4MUQvLI4s/0fV+DP61F3Ss
huZuSJ1mtKx3HIMkfYd5+8T4RLeoqxuTgTnJLCtNazemZe69HkqH2VDkthHL19BpQcZwF2xaf/BY
lApAPgWL5GlI9qZPMwmkHCrNKwATYzmY8cUL+gtjdGbRcfNQ+AbzA+0YGLwfaCYy9jQdCYbmfvSd
jBM4OoeDYorXFyuq+0U3cYW7ya/qslM6O510ZV/rQt8DpPnAN/MZCLmsFLPDwP71ZElCaH5Lxhhc
TLVzWm+dCoSd3CSX+YGMnfKCx5HjnfwO79Cz17E0DGwNvP9sKpd4by6Rrz+yRJwFNMQkUTwXenxD
QvZoBWa3U8xc4EB4y4xV+SAEwxYyj22TWZhcIfw6K59PSWQ35ByG00m2zpNewLHg2nlr/J9IR1/Y
e2+hP21NZmm0ZqmJATdEX4Ex2zDfgKrdantWOeLAi2s6Ftw6Ph6pEXSjMFmvd9ynjuOf9SZ6JtnH
hF76U0Ycd7n7DH7wy5sZ0mJGIBGTQuZVRgYpaS9e/2iBSm3t3Fs1ROeUWvEYkKpAQTySUkKCJ8hO
G6vAv6Qlkt5m+5KZtB0D0j9pjO92zlKwVp1a23HvAWjhduETZ4wFQThju2S5hfsMYjT36r00RtSr
RZyzkeMHFvbGDY12Gav40cxnBLjv4Qyj18FB8FWO4DpCKdaiTzSWe/Cfuj82y+nG1hvYW2x6TUNP
8D9tW6/zAORHYoHFZCKMsSCybdU6tOVmfrDqwGGp7jxU+WjzeyMbjk0m4+zSSZSy3iOdE8oNUZ7m
zR6smuG29m6gslhLnhnGIM7d0sJxOUbgenJQrE7VsbSJi3qFGOmtsUgFaxJtTQh9uaM4pQxg4oAU
AjMHHDo863ShPUVhopPAZ9c/mMHIaGoTXLH0FGZjO0wPu78ICs8q80L2/UwJlqKnZtPy/hNcUHbK
cYnh6i1/VB3fNZCy26zHHeM0yIQoLv/995kdq20M8gAmgVq409pjY3Ugh+449bxAI8LBOkA9x4u4
pdZIBqpv3PJUoc3jVIYYr4AzzFd7oO1JV/N0o1qHbquWWXduIsIMhXRfR4gwvgg2zPA20hbdykYs
zyQlfGtFEu2JbjoB7iUYLoibldVyqkj6q2Hi7RXtTGkH6lfE1qsJNYq4l3AJEwCB/ghMNZsADPOL
IHUK9pBceNdT5liTvgV+dlGthpLJjb4q1uUK132EqrvtGx4mUW/DHh+VVvM8oIPMthlb58Kp/nql
1BrLD+u+HGd3jNK8z+m8EE+g1zYG5m8aQwySHC92a7XLiCZ1408mqvc4uf5LX2gLyJ5NO55sCWau
lQj17BLMHVrFez6Ft9n5d3Enlrthe2dOjd2dV92voSlD4ttaRtetfRUQRybzcZYDIpZp7J8en1/U
mU+1E0xL+FffCcPIfcXAtPAUJus+p+ZXL2VtZVsC2YkVDZ64Q20C12gCe0XUhJ58TgGJ456O4Nl1
+wXq8ZFX1GRhtpCmv8Utj06ONSMJvAxyTFYWTE8ofOxh25Z5s61s7xJOB4SiYLXt9mokol7wOtOo
+M1GiXQf1BPJ2wS8bagmH5qo2NlNFK28lhR6p7HeLAOI4yD5Y6qb0yOBALKliJjHLzIL3oTdW/ER
KBjFbppWYN9t6OBlSdZIgvuiN7t8S5LWXQse3SAkywWdhKaXydkV0YMuK+0CNG1cksBubebhmEYR
2Ibn1pdE1WnOJi1PyvTDbVfnkBO1fB07tDRYEJq6205liRROAupkxhDHAzYpY285ELLC5onbUnTt
0cnSHzuB2qqR1RC36g4Mb18g6gGfec0qDsF4NHIWzu5GSyZzZ/blp6sHLw6n82juwI08FKTYXpGv
kGVkMJZlZ+QO6TPcgL8yIOAosizkpjDzpLdm33ioUGIsmiHYpbo3bFIfBC6N8lEWxpJQmYapc+A+
kE1NtV9MJ8thj9SaLpmPBrsODMEHly0XK+7i5AhaAhXFL6QpEGEyBskB3PCOTvaxSS8cEjUxRe1A
X8gtpPD4yobAtJLe5eToS+CN7sIUdkFWq2yBZwiepBLiRoJZscqqx4IZ+sXnDFyYbb0vcCp4VZlc
mpGlt+sXmE5LUh5diRW+IncdA41/+fel/mAS7rL465aY6PTT1EfYSTk0l6YvxWykI9bBi+A2oZUq
g+4p+HRs+9hmxNrbuc1LRyTzFPFm5kSpJeatNsjIipjAEmbhngo3OwQz1DYlmqwjOlYtdWlrICWA
vOhaOx1oCTaD+ghjazjVUpKkWocmxNtmm4vyDUAxGGYAuYvJyp67zhWn0p5QVSVqB9AL/oUV2Jek
P6nSA28ZIK6eTPyJhbh5/ApWKcxDVLAssYyiu2YRvh0shhDDdJY8zthd//1zF+XWQRotfCu/u442
KI7IcRWMeCNchWMPxUq7aL4TX8dZVKzmL3Rap6iqp5NRO97Za8h74rZ81EKWrX6vpv2/b+X8zwwH
sYTT+MBHe4AsxuiXm3//tmMpvmozmaz/fZvmLDLyYGjQtDrhkdP3ERqL59q00k78kLFA1xw0QiNj
AQ5gtu2+Dio5oZYgO1Pf54FxYLVz79iVLkelOyvIfU82n4mdgeFpCWDaxb6JbRAPLYbkgVyp2LwH
JZE1voeNWqvDlzpVzA+UYy8cWmPPO9dlCeM9jg7+vbYnwnYS6032yiXHDpmHRcygLn8bTxHtoxR3
qeaqO+lb+Whpz/++UdRBA0DUJZyJapcIfbiDW8A3o+Ednb/L2nDjDnawjSzo+nXqDjtyIKMVO45z
4hMLHU3sI6Wl/dpsoR7+fTd1vjGPqyOqsOiJTW1551Mhlizhin0dJeWd2YDFUIgRy79/K+hsJ4HK
3tXKeMPWt7zztPTbkgQCQO9S3kXgxfuYdcycJYJp29HLo93pziHVEY0Nmi7vuTeMPBVw/8YEM3QE
Tv+lSZOK2FXEUZ7yHsAwppepcTQ6lPTMSsNeO5a+wUPXbVJbDKdBM6+6yWppwO7wTWbm2By7rCg/
aiM4tAO6J5qC9GIXE4FQGZNVC+hA1bpEQ9WUikPrbadmqt9lJPaVBigCRSI4JFMLd70NeaLN22et
zLRryQfW5P9dBZr3krGl8VKo5crFOqoiDSeRzgClVRynRjXectM8hoF6jW0dLL6XEJjDsw98ejtW
2I+THv5K1mUvFPrfTaY6rAQEcMgZzRvCriXnjhHEMIA9YKyN6jPMIOXBcUaCSjhp6G3Qh67TqkKJ
XgREzkX+R+FOggVAfy0k3NrG9II1B6mbqHMZFa+GARjKrb2bIoplIQuzQfTlpaxBTEIls/ABCWGN
Pxv0tIt1SjT5LtcE4+1KMdOa9SUp83gEUEUbdTM6ZgNT86AYwTXsk8sge5FVILZEW/0FE+1dBvOj
QkHVNpKEibmAC2z4vwHLTk/3a8JR27d0Hm5KHm7cWynGp+jUu+fAqu4xyw1h9cyciFaYR2aBnrDQ
zIbvlPPLtvg0+YoOcwTutKibEomkaaNpsNCXOzH3iD/eLFnDRGRSYqcVlQ85FItQGud8UO7BSRIo
ocxvmKQ4S8d9GMvoM5Rat0kQV2v4Zp6MwXnUNcRDo2N/oWkQRNdpqySDQOWhhcpKxkRR2Orb+TbU
7L7eorUm2nunbPsbFCqdTN4te0xOW08BVRqHRhyT0OW9jK2PyIt0svb0jcVdudHDgDhMPFlH3axu
6WxktmR/Knyxy0pEG9q8/HKBR3HaEPhhAnmcMv06CF660AckVqfku8UuOhem9sascnFS57Gp8TQS
efaMYtVbBnAGCZJz1zJSRK3KwV83wE4WNvGvI9NFk73OwpPjXyY5DU3vUrvBITKBRbpBg7jG6oF2
Vt+VTHh8KcS4QQZtk6UazxsM/BilistUqzUqjn3mK33A9iUYHsM0Q80dj1/R5MwxzWx+msHaW2V+
HVuWCJUBU8JnWs4C+opraAFNHG9nJUJ2QPZTxiK/6CRDakQhVWC8ARdQWy2LIBZB8FjpoAL6PB+O
ReyMYD4AUbHCZ90bPbUm8S2aDkKkj9uXIreu0ur+hB98Nan2gwcPCSExARF81lzvH1Il3hKb+mkM
tZOujHNX1PnGKzSkHkXxI+nCg1ipnVlbam1m39OUYJShfiIB748098RhsZxFD4q3Y88vlGZR/imb
eCej+s2PPKK3eN7DKTl7/CgQYPTuWNxBrZDzFdwT3753LKgAnMnLxI8fguGHHW+9qx3j1VTxV8wx
tB8STHMlWPcgs5kCCi73jqW+iMN7oKr1ZMCKS/w3ZP+wcroj+8B+4RlQ9ztwTQyAtxwv7KSQ3wh3
Nwj3GbpCIzyMsmapvTHtvzHo4sM6abs4G9yF+5ImfslRk5JBPiH7yvX4rDXUT9rY3N3Wuirbz/YR
Q24xJWs09rMjinUBuT6j5TEXkKaExDVx600dQj4ySy1T9ocg54IMKVBKAUvZJi/CZaUnc/saaIpQ
JyTtRog40OS9zwkvOfrRUINniklzoaqPS+BvY4uMA4X6KwAU3ER2cZEWW3kDlO6ibEfqsNgk1ojZ
rd0jLuBTgQIDX+3HpCvqWuuS5NVrKwg+UaCqx0gjfYhwGXAzeP01+axKjLN2zD7H9iJSI4giDIJ0
n1XubMSBHJIml9Joqp3Hn0LVsfNg8WKOZACaaPRjrOkzI+WGAywV55kiusc45jTnpK2TXjhaw8NY
6OFCRk5y0lm4iFC+4Wy9oEK+lTFcExkkd9KTgQCW7pvFnTA20z1pJtYxjcqIoQYqWaN/coV7QzrT
L4x4DkKB299NxOraqTzWRvuiC/x0Vd/zQayHZQlgcGHYJYShkN24rKzPCQ39ikqy3PhFw5g2/Ctr
aW5GBwGLnJplo4svwZq6CdEuIMlfVlifvEi7pb397MaBv3IUSpgWAtMY6zPezNtnPQYhReWe63Af
OtQoTGHchc3UxKA2WDaSXByyXG5B7z2n0XDO/VGHDOLvQQ/x644sPDXjnvfRb0aU8Zr4NIQcQaup
a+Zbj5Sh8I9TDOcE3hlwhizzhzCDrzgJWUk1+KPJhfaE5i8Bli9dzf8wYZZsvD4iwdYG+hRV5oKM
yRsOQHASCUZ37WLYwTHJ2ndkuOwee3RduEwYgzB5toz/uDuP5NiVLcuOCN/g0OgyEJpBLS7ZgYUg
IRxaA7PJsdTEavn9+cwy0ywb1a3We8ZLgQAcLs7Ze+1gcPqCPSP6TcEh1ImoEQ6acxrTfsCuaMsV
/t77Wdm4VFLbunpwHe5M1iCJodn3M6RQousZZ1yoOVTmqV3pCfVecqfoI1FYEhkZXokCX+QF6a1p
+AVmisSgDrmZEbMO9ho8i764ZoP8aQTDIRKfpKkFeVGsBpeSb20CAJeeRzdkLL/Jb60Da2peoTft
rf4p0WkAhEhMqX7kb13Lp1GEjTlPUM1Z9FQ9sRsyn5ICYnGdWqvn60hT7KPXyAsTb+DoOKmItT0Y
jUWWXNcc6jI8Sb+bdlVXvQKgeHMGsFZpiwDoRUehhRKCJp8vcs65xSEy7AsWnSN4L1pkrahXqBYf
Yqc/NaFF9krmBhZM3K7Tni1KrS3L9q4e7OOgY2cbKPxymOfbgC7TYu/YNFSQc3nLu8eBQ9N2NIdd
WPByTon+uHg2aLjZ+TTy+FvW1KsjDdWrpDwkjM+uN+69ImrweiRUwugB04DIVvlvienpzq+mcl9a
trFrlE5dBfa0I9QEqyJ8yYwQ0yOaWxlWRnyFNhyrADE/vY/oGlo7SfSkn8FCaDz4ueUMyI7ow/2k
GffJlG/zdLks4fgtWubcEv6v4W+pOqwzoz3Nqv7LuZWC2lwffOuBumm+QiP55fbLdHQ0/xlu+KsE
8I77JE4C3cHl0dVBhlzDiZkLS/23FtawNaaRwLXkyTcJTrZpATlT8siu+dxF/plgZr169uu3zhHX
cEqp+yI6d+1rDSyKYqV+rwUGNV3+9ztyQFHPoKLVp6XIQTin1XMSloiOOzoRQR2mFKyQljThH8qy
yZreBmc3pPe1HetBJoC8uVgsoTsB+jacr0mMw4aDLI+spTvuU9HRbmGCmGguZTCHkCTStj/M6mxk
g172MBrdMVTebIOtXTuIMy7ahS6wX6P1roarGTV7DFGPiSE2uky+M+obXh8/pKhVN4sc3zT3LDp4
1uHQ2QHsBJKHjCvRpY9FaukEGhkfpT2c85kZW8sJ9x27m7/EuGrSNUfNz1gnQ1P3PhIX/WmRik/D
oYZVrIRD6ucEPn+pm8uMm5fbX9Ayg9GmKFl39dRmgaVjzHVm7Qggcp3VVB9tFSihVVsrm2GaAZPM
ihVlEOTh5vLVM7Sjjn7VXDtUkQlMdvwPLxreHN5it6E34Vs30pprapzFM/8FPFWme0JAfx9bEZ/s
3kBuOhXg+h2SXUFD2iFKHju994fwwOEsRSLD7gNjw85D2ktJ8yoMon+bKj1UUdcfWvfZBoAY1IX2
3S7RuKPUk0w4DWqQpGFOGxfj/3Ml3UtZ0DSzPEQlS/M82/j/aSlTEqUpDD62mj/0OaRXoTtB7Rof
bsZpwwk5pxKnOFpQ4SfiC50aJhwx0UHdeTGKeOYnPMYsxe23cC1AlR1ekoiytkZBF+gh0kIkkTou
31Yi83Zs46NBFIkDkohbNh9oSmocfujZ1vOCKMdLmm1iU8p3KyJ5TXf8zvpmj0UxoQfSflld/LLE
5k+yGO9utDg4C/CHxdZL689vAjWh0If3xkn7U5qHmziD8d638Tt90AOsUzCT9bNdNzDz22vf+14Q
G0/54GLzmHZg/og2aH0fqlDyZ8rPNJz/QOzOA978o5gxa6ZTdejws++amrNCl+kkg4Q+tT9S5Tza
x2nfmwRx96eFHMa7FsPKGghSsa4afNZWhVVhptrsF6RMDF+ujC89feXVYGf4FzAvIRG7dyXaG5Eh
ybYe+h5tsZO6O9lNj3KqZ5LaEe9a5Z+qZz/vVk2BIKanYxZ9Q7Xc4Jrd+YnGObTFTpXbFBmyGOFr
zFECBmPzTuDZnrhsZZ2VgP6lR2RA/TNFCOWRGACdt9b43leGzPd1B8ecG9T27ksn6VaQ2GdWDPrC
q7+qbHxsxpTwHShUHmfD7CBl9utHc7XtpftmgKzorWndZCWSghINRwix3iub5yWODrWByw81KWnc
Jy0dsIM0DbV22/nW54W2cPEil7Hapm58g6qHjwhqXU/zf2pjB3VlZgd4pY+R5YBt7mmlh+EbG3W2
pLqoUCNCfCp2i/DCAKNEEpgjssslWmjodsXBbqCd6Gxo0NKIrWlSW2VdTIwBp0yvpYC9xKOZ1JVy
2H7jKI6PXj5yhR6M/mr88erqCsFtpj8YB34yI2/vDC8YMP/dpSkOTKP5ol0nt00rMColC1R9SI3U
BQsOsguIgMpoDnrE9qRP9pihKSK2FmDYDjBlv3dajNKh8YgTk3z5nLxB0+xPNuX6fCTLsvM8FHex
85boZ280HX5kXo89xC+qPKph5mxLRbZDhmgBhO82nrtYD9kfvUHIZhHDEvQSMDBelldSap99azqO
xa5vfYNcVig1lkCNwSa0ktskzhEJN5l+mB3tjz/qFkD7bFyF4ZfR6BgeyonSl/lO3S9aN35GHoLV
t3tP9c4qmHAVyto0m7YY2fv7wTzlmpvhfffgIxDs2iw6N5f2m+WZB+C0nLjbwHGdTwCNzaqoI1y0
AlzarHNO1kIgsKJPjZ1L/FCG5MmtpPWZAkxtqazCpahu5mi/cHatH61BALDV4Gs5mNvcWUv3TuTT
m5uRAQkiSLoU8Jc1YKXhLBMFQvsN6dKjSqFPY5Q7ZQgbm+VxdCeH5Pg31Klo6HhRvEU/jogm9vr4
YBEfe4CafK8ZOHELz3q1asTKSa9tmpZKiB2VdOAKQh8A/XSYDY7ig34wHbJUfwjL2Qy8KP10Ym9b
wvYkoAMjE6boByOtwSKx46FqJG+OazbbGApAt9DCgB8Ru/OxkQMangRgsbmYG7zk5Pu53eviMzxk
PH5oDYt2bA7LHdBKJtH61+DYBBbJgH4wX3OVGUDhPNwZSc/Zq761MJBYo80smHfjPerrRw+ed+D6
OVCftL7S/19NLmIo7EMetFLQqs18GhzhHkQnq73edWuv7OV6p7yKCMhVBb6k/B4XdaAXJiUF+0o5
/DhOV20yMcuz60USkL3j75OPGWa7aL624D451UYNXT9tE85peU8952z2Or6EFiFo2LSrZRyOHFuZ
YUcMS6P+CmMDtWffz3jYGwAOfv7CgZFOuKD7THRzejcDzKUK91a4KBS058bP4dktmU/jAC0BJxm9
yFuqjsaBqviHmbvs+xvPCUJedG5atTW1mv5SmX+mTR5takoERApzsGh1/wsH9tMyiaPRy70l57VF
q2rdd9Aa8w6Zv0cOxl7rm8BKHd5dRHyJJTg3lw07rvEwe0hAI9RqJAfCPlCJtLaWBUuaEATB5HZq
YBcVCAlHZEZ76jfFFpGWBwncdtdJVGHB9GH6kR9TreiQ2LMgVkK1PuyvKemR1pOFOg+/sk2eamJa
QUO5G6OT8q3z2PuBpyRtfmIT2ZWbGn+pTvLgWsc5QlmPQLVszZM+LnZLyaFf2SGprlr7Lgzz2qTa
MS+oerrWcwUSZpN6BN7gJoujb5f6dotYY5Bkv0LdfOCJHmFnhPu8JkwsQmQ2GglsL5SP8zJmQREB
P2+YAPWFcWZgAglAed5YLQzduU0u+fSpsTE0QFJRuJkz3g+81jVTD/DbfDqB8LXWi5i/zO5aIdo5
2s5yScbcZNsXCD97JWAlWaUdBnVpvDvEDFHTkVc7JtdyrFuOBiYvn2PXVKnV0666P3xoj1m1QZOp
e0gmjO/FL96t8bq087lNs78etvOEIASdD5u8DHXxdMpjvV+zEn01rncP/ekrMVHKaJNGcpkmKbDP
+i0XarCXZLj0mBAgafWfEgrBnZ+VD/30IbHBolAhPh3xVJAia78jy+y1GNLPfonFHb5CWnbvGld7
Fy503he2UHwKUl00Qc9beyBzac2JCgdaAyEYy0iJlmu32Bi4UuYHtxNfHcVkphjcpAuH85WkcBoD
Jl05U/aSzpPJquMP6OrqiysJ2xjm/g+calaPwebFH1z8n7Cuk6jmR3ypo++od3ABwBrrzsHIBX+T
t5RtzXTUc9zQoxsuB83hvShKyHTjtdKGdJ2yAWVPj6nGSn/azvyKE5L+nJoeQlXCfMtLi3LlAHZ5
JJCcGle5arvua4LWvjIGBNGg2s7IAaqVTvl0oU0MDWkOmIe6u4gqj+0+oXq/sTJQQXcY5WYSb0jT
WBV68TKVOccGWrpAJtB1JNEt88Wt1ka4LFPOAtvaezx9oEU8BDWdbmy0qkGB6tHlENWrlxovVe1+
QougpCYl/UdMr7w1qiSMdJhEqPBPZDCn8blk1Mzs1GF/NU+5QgrkccgKOXBKItARqR3pc4bp7NHv
3FulpOV+QjhL4mxYAUvRpb6bu5q5LAdyn0o2daQ08qVlOXa0SPU4fpem56iDr+DMh/PYMkl2zspp
XbLVxBMqn+noLWuNnc6qM9H2aAOduIr8gV6/7iLfLyDpVbhtHHGKzCi7K8uBDobp3NfWUm4hoj2A
BaEjlPbGvnIGHoteD5wtaP5MBdiyhNJepbMx0/wo3IEqIflZ6L/t5HiPbbRQszVf5oztU0Rde4E0
uykK8aEA1J1mvTF84NkY1c2na+NjiWJbrSFXTZz0yWe7UbT6WU5yC2/lNaxF0KOI/4tIHcsi4/RB
J4MwYjQyOfpYc+/OwtiMTvuKkxxmjb7u/DmY5P7/a1aZD1zScGGK/e+0stXPufk///HfEJr//NB/
MspM91+G5aJB9ZCAUeFwyGT5zygXS5Dy4luO7+iWRaCX4p3+Q9E0/kXoEj0A33ZsYTAKIWz+wyhz
/+U5JhsKn42M5QhfWP8vjDKsA/+Du8rfNnXdNR2bKrXJUqT+/b8wykxp+xEjDLGsZr7GjgjvLJuZ
g9yNPnCrJFwBZECtpX129JmRQ1HOWditjSmq1pBu/wrKCukc92ZI4LUbE+6Bei7oTarJhm2iNWFC
tFmSWHizAN8GAJIO7V4ekQOgS5qqqXaYankk8ed5aKtx7eOpW7u287SEBzQfJ8xP73XXcmLhODhm
jwTnBK5FzT4rkPhWYfMzWcSBhfNTNvvzOkYwdCfc4lF32yponeTSqFY4Ke5rI3TQrFQACptuvMVD
94q2Ta4LKz8jeUCLzRVqFTuCkZzDMimDymfnkptF4FBMFVL+cQ1afNTh1MY9u9E9x1Nm18/MrpCj
C0TSjdFOQZR6b3o7/LQORRG9MuD8O1fWTGoKbfZgiYos3MbtaA6m26iPl1VUoNuvsmGDnAEEF/GK
pLOHFByqKvgefGRos4DMOcn+W7OQVbMcIJiZ3BXLA4UdlcucinusRzR+cfURBxAQK0LTx+mI35u/
652Lw8tKiC4UeamhNpkCGvSI6aB7rsyJeSZuROCQ5wZI7GZCWTCjghUNsU5A1/mr6FSxFjhwUDXx
MWFrC/9kBjFTmH9qAysaOQUPZcU10o9UYaX+1swJue+6JyvU+WN1ATF6gJQJ9iMoLY6KIRh/eA0E
1wLkCLLxSY/NdclxBhJHUZG6bq3Ryy8cKaGlWaaXr7K8+7BC/ANpKnAX4QT2MvyPTm7SnSQ6zgCE
fzfE8UfT8PnKqV/zjpHRMvML4j5ii4LAeVTRyktKrreTOEEf85QdiZQwDGPiUcd6Jev5M48w4oY5
FWd7MP8kw0LUYxZ/hQ0DH+UYjk20MaYVl1CpYbvWZXnSow60JLu3u9KXxBnvYSuHK3sBl12UzlMn
FjfINErwlYEmgq5GUOb5a9iyrcywqwGaG0+hPT8ggj+JxkImyEe9c7ILu46XPN4hHsbpTi5Z3R7i
yiUBiTU2MHKSjnNwH0SeovWjgKTXDAt0Fb/+YLiEV+aaKirusiL/cpUY3WwI58WFuPIzXsWxhasH
hqpOo0+iBwEaRPp9jj8DzSXDdh5jjotlAv1nea7naD/q5sNAmkfAqWIKuB8vqNEwctO6aBAfGtJ8
t6zmO+nV2JQRhZ7B/AqZGihDEeULwY0tsPOaww9e9dC5gjEe70f2WlTbooNPxtyqUI4VTJFrkmko
gLBQGv4Cq8WIXhqPO0KjEhM6XsXOTN+MbDxNy0I+O4OMjgdcThRGrca4oXwH8WA++WhYuE/6udTK
CzXiF1B7NcJ9foDYeWosFc2t0SzXFbUaS6C0bCiGM6A3+TI+mA4vfDw5pKQs+bfjYev8+6MenWXV
Rn4Eske/y6T56lMuKikeEZY5BvRBjaDJ28/YYp+QCWuTT+Qrxqm6+2pzVTnmo+UPyiRNTbvml/h2
t+9nm9rfyHtW10cr+hsv0sS7RkO+ye13m/jJN4jsFBhFA2HfcTQRmNIQD9lQB+lXd3dEXEXU0jnZ
yUy8JI5HuawnUsUGrUf0J8s/zUinx4/YRNqToPAduH1VBzme6Go50sVEV9EHo4IU2v1hTKFHIrMx
2HW2D4mR0BgzxbtR4acBi4TBRHMeYRYbgV0RLqrs/3GUb3QYFoHl0xhJDLmhgu5hh514aMwqJGfj
HC0bpjwaDtHMHKOhQVx1DMiwPOIqJx1F4grDCb+izcyKw1E66KMNFVcifvMoCSQYssJYfgfJ4YY+
LNhcjriRiwfKjdGIeaUDtRzBH+3NpWfv7TPpxjGXiT+THbQd/6kclwL27Aa+QdhgZ+MJajvrNfKm
j0TRwLysvBANWqyoZK8nsEU1L9OKK6HZ03jvxM9K3BUAMcIkJFy404Ke+zfL5MUdxc0hw3g11l4w
Csy5Wuhw/JLRRo8SO/Dp8rgTNc3UvqYTb9Pfq5OWTmBGlRwgBY5UEPMSocNlzD3CnVCcr4CBHvNI
qb4E7eDaPNjayQVf4g4x1xBxm3KdbPFlRq+Sc7+KJaYl69WrVBVI5tF4sXCLpvSwhOTljTRZ0lCZ
HzqlMxlqe+8rF7KycAUDuSMgyOLHwkSwqmv5Cp8fWmhRP8w5WhQdr0NAWY0eGVQVAk/aYMRyweEZ
CPHQjQE9+96t6Vw7ThI01WPejRusBCEuBN8CgDhWq8Y3dvbIJzXG9yWEPBnVOWLtSXv2TeHy2/2E
nnf+RWj8yXR5CzMJkVdWBOA09jdK3jvNZJ0wpEDUMdcg6PWbMNWrR0JS1AG/Lz2eu8s0ZnTeV/3v
qjBjLcxo2pjt/OAiTYUg/A01iiPE1D9C/GDGt1ImRwoTcBPagOKE0lRSBjP6MUgcnzJzYj7bWv+c
2hnsABdWo6yC1LVO0qOeaKhFkHWEhjkt8TJjwFKLCnKsWBynsEuITAQisysaYPpOKzwqHQg6ZjXA
0Wug2wMh4PAm0B//ilCRsDmn8UnZauH9WknwM7RBOa1mmvfjRxOI6K9xcKBf58k+mkjFGGMb6vDI
Ht9tyJzCFEIhtV6VSg45T90XXQpJbd0ZVjH1RuUApL+Gm2OykVx1yGfx/XI0YKZ2Ocgii2GiUot6
pnUESgz53o1xAav501HKHE0nPbItIWOoL6UAR++6+0Ub3u2Rac4nS+fvhOgaZuC3Ba2wtNFXHUmr
RoJzPxltEkF5LesOezzgDnY66oWPSakkCTyZVaAxO5m/IwUeCPIol5lR/SmXDtuqcp1VTq0FJP28
qivq4yE23b9vUGHz/PLZ2YoeNqo1UnD2sSvYthpd/nBIBTH2pT/sBOmzq78z85zyB8h+2JoxQdtz
Mq7cgsfVqqcz0BWz6QaKJSEFvax+OCffEQv/QWa1oGhOa3lOiL9s33ijYXo5xEicRpTogSzsg8UR
dCWKsCEijMMVdb4AxBpGIaNgGerPvSatfZc1h1gO7TM+OnKtWiKT2ZI69OSbaqeLtH2GofRjlfGL
3S64tdVX2rbvDlDMf+p2pjKmixBQYymfgdrI58oADyXygWYGH5bpcYQv6i8ohIre3uu9yl2yre9q
E3Fs3bcALdk3x55LeHbKDsgcpLMeNWS62ObYcfbYe6ee+qooYSCBY9wnhTdvlri+pDoZxwsyVcTz
ywZWGtK1eeT3l6FUlW7zzmrw1kidKDuYWVuqyISzhj3A3rpZ92ZCh1nOB2IZR0771C67obrqosad
VEczRnwD1QG/wE7ys4mSJsB2yaSWsKNBzCweGv006k300CcU2WoDQkc3ex+j9Mm/KoFaLLLd0Yya
dgn5LjtUft0dbOYkKLEuvmmSbkyi2qid6g2085jj+p0N0ncFQHg9xb83ueZ7l7Oqpuy2+9rBPlwW
yf3o/e1h1EdTHyeEm3G6lwOyleZ15tWnxbDqM36gbTsv8Mgwm4V0kPLqGI/rmoZ0/6UDej4kNilV
kSu7e7cgG9bzu7W0cnRnFU3usDSH/Rx6t6Lquj0tEnM1WATcTl1E6cCb1pUXOVQXnd8qosDUDMMl
fvXZm2qTfCkjF8JxgWhODu5zOsirDrzvznBG6yVsUcOEwspftfjLrTsBubPQXkbODuvWnLLHztph
BNICEcnk4pdE9vUtITKu2AkjTo6Tnh5HOQj2UE34JqwUJ5XI5BuufJhPAy0R2w0vmUqEb7IUT7yN
GsZsCZsTkTjVqQ7pzrX3GgKCl0lM3ZouurFauuaxlGmKTl9rCfS4G02tfOnxiW08Ssl30hY1/jMr
+QM+jAQw477Mev21zccOf5s77/VIPM6xrj8PM9CFronePYf2rVtO3Tb379GjYAm2qEBS79tNTZ+t
KbESVtfdx5McD7oePUorSujHmLz7TY1MBLZqpeb9O9JNmmcG4ZPWyXYLIc2a9HVSC/uYlpnkUEYs
Zkg5/aCbI9yNYgAL3KRAikKx16W2FRb0AS1u6kOkQX/z9PINtE5GhkXiPdrJ9FqWpUPzeGgVjdo4
LAIYERDXDTO3tm/wHd6ZVkvRzhHVVjqWv65t+tuaAEAALL1cjb3vw13znX3tD9HemaLt4IKV1pAw
cqTJDLJ1JBb8XtpoNIA8WiZgfi/pWfQ11PEd8V288se6iKr7pYKhZaNA1avKOrgOC2daFI8aTK6H
aYCIOpa3uY0iaLDlngDyhPib7IP6wDlHqvOB+P6uiOljLrE9vfoN+Q2jPx7QX7efU20jITPsKyY6
f1fSi9/gAyYsrfNPUcmjnPGBY7KtrVWZz5vRbJa3Jady56NGqtwaXrEgvJlGgKGX7XrAbbBmOnjB
xzUeGpF0vKTDtI706g9CFhKtxuIe+8I9Wuxh43ly2Ua63PZmMRIKh20yQVOFHrQmEBCaGIIiB5ZG
hGEjiv7EYpgPw+h/Si/t9lNdIGec72NXvy106PaSV5kec3dw3LWukFShrQSPZbiD3Qo9qtSNNdnR
uI3rwNAyCwcpF5O3+Yaqs2TweWc7HT6tumB32jdkzjUUM92Zij1pCvNbKZNbQVGjIuXulWoonbXm
NBa4cpAm9Lu2zCZAUXezZpnHUmK0xNZbbhPF6AOZIoBlTiDsClMeeLuRv2nTcyJKsFdSnMO4utfR
EZ50OtSPdfSTaehj22yYv5sFAIaGaW8bjoxlr6kodvfhY1qjt0mI9oP6wfsbVZ9ZOnZbDUDeuvdM
/4kzxy5ie7n3427nS7899Cb7JGwsGxN/25FG1KEyqTxPHTXSiUsfiJY+9YRenmZ/3Jtysh5Dy90i
rD41SQh1GPhDgEYeRpvU9SfgaBSXPLzLVZXcVyDJgjRKv6Z6OTb9psU7fSLro3ch9+XVsF2Ej6CX
jFS81pieyQpZ+0v5MYV19ZVr/SFWEOUeZtnJ0PxN1Fv6S20O0VZuGbfmephiuavrsglc0NPMz+m6
6/sewYhz15vRsiPptsV4VMO4ypXJBPvpQ/SWeMCsixhmgJmwS7dZqDeS2vgdJD0XdodxNhvpQi+h
zjaNdCpivaRvPk8x8ehQDAcN3ZDhRZehd83HWUa3lGS/R44xS0umKsazg2vUP9pSfXlJZ/9ZiIBM
48zeL4YNlK2AnNXaPm7/cez2jNUz1I3sMDbFU844iXHtFoXvH0ct8k/kaK6MMZ4PBkgR6ith+J2w
G9+NPba6PrPoSPuWR38Py0fl+JSNUXBtw8z7EW7OLtYP710vUw6xZBuKeDn5dtG+9qwMAyiLBfTM
QzNSVPQJkNpYZNwbKXkjWl8AfaFFCXLQInk9ohsvIIKUOaersueIA6C+fp37kBudOueGpLyOec6b
+UKnKic13i7ct9gx6Dgd9GXk41COGQXnMNtFzJJvw1btYWmSHkaJs06k3VErZu+uiIgsZz4krdde
ONBZ1i+lhX0CiPQhAvi5KmJmL41CF/GLjH4dNSvqWby55gTW1B4RYE9vqtpuL/kf6LQbdkc+/Ynk
YwE23UU3d/afG7bhk7ncKjO9lCK6OSZ1x3m5ET+GhBVCbPocWtFtjKZb046/qZ5eCkmisOMjChhv
vP6/OHlXets8WZ795RTj40g80dJjGG+MGyjLqwzFpcDK0TnfPLtLy861dz1U3cM7WXdf8TTfZle7
LvrwHVfJDaPLowsjRX2dw+2FQOLVLI0nJ8kuMdu0WiQvsA5vzmJf7N76aTMNGKjY2QYuo1mEV6vW
b5O27Uv5xa4QsafBZM9xJ6Fw6bpfUJtvCFBvFL+3U8eBrRS3GB+qh/+yt+L7Rag4v/wS6vlPPkaq
W/ngpxz8uQ0E0FNYnuuLNnnPlME54ReXVtNv6uKaKLmh53gX2bXZsmk8z03GTeBMCBnoR1jjbx7P
uBt0tvrNc9z84J2Vt9nuHzoCPQF68kS8GebvdMJycVa3EL1PdIe6lc1m/NDa/HFHyy+WPjxnunlH
kQy/6TScaX8BofLyixkqR5k+dQe9NJ6abr6Z8XLOnrOuuDLiL6ZBalCRdS9+/EtB+dhX9F6kuEHN
vajv7up547lAYg39NkNIAKA/0gPUpltvyIvbmbfC63+nrrg0bb9mxB2Gyj9ZRheEuXZVN6Ip51tv
ExJXDFd8Fpl5/S2H8az+qUMXrP55EX/0LHxVX2o7cS4o7bFlmG6tVV18Y7qBjjp6pFDW3fRrutNx
8VFLcEGRMf3OcnhUrA11KYZeXdvQvghZ3Oj1xbcWAcsw6JvR0m+aNZ/9qPxh0xSjJcBaWlnPmt2/
LthIl+hT/XV90K6pDxB0QqtVXJAtnv3RvHizdi0j3GSFeIAfR3VqusEj4pVIbmXmXOJO/9bhwXHP
BiwaRa4/qY/lZsnfYWCw6s7S2tggONT3JKH3Zkav6ifVt9SEoLLKvemi/Ua80rfi781Rv6Ek0XpK
yq1VOkdnGTA2iZsaVOrfOJ4fmrJe/71rXLu6YKyhtz7W2Mlif5vylVnNtyQVt7kZz+pnp9JHvYEf
hzepkxn4VF4nUjDuEy1BsZTcRgYo6lwWhOjJLBMsPuQkOQwRQlW+GME/GK63bntjvQtsbbnN2XRT
w/Sces2mUsz2Ib3FkbwAC/ixZ/sZrT4H0vCqvhZ1DNel7F8qqjOi18+R7H+tRtwMrwt83T8tVvE1
jOWPmS/n12aaL5XbXgmJvZCCxuL0PRraVXbiZs/ul7TnvbnU28WOXv65ijrN9l0KF7kXa1NHGs9t
QcJ65VZdzHr6wusbzCA6Rrtjl8w/Jnrz6HUk+6rHokYlvfJbiHi7iCJ65t53Oy3vLA5nckFwgibE
yTqMCqpFMbWIwYflwD+qB5m40y/cl1Pc0CIOw+5XjY9hmq4G0ci+vKjhGsZcPqAT9f8po5P16kFj
I9hj0jUhiaor+mfaCMvsB+Dgd01dkeGDVqu09Ius+TCTjyVu+CXt6ghCDvGudlXfAmtxY3Yzsl5A
T4x1NRb8iWKx6b7gtj+rm6BmtsKTD0ZX4z600DnyF6P+1xAAJ/1PRBpsFsLrOHp/4FGpKT7VUFGl
+P2xLqKufRntG3ZnFPzxrt6rSamWPFR3WW4JKkc1FJrJBL4DEIiveRgPRE6sGutJwm/LfLIt/OLF
TsKrsRh//1ho4g+YYSwy4+cDb4fnvRvjgxqi6v1TT2apeG2JTJ3q6O3v05iyH+5I0fMqJsNHl338
fX66OPfGcFMDvUwpq1fdUX23+mkh+3dIEA92c/b76T30xDk1YDTP2cWCzXqn/ieULCHDyp6SG4pE
CDQLGxCW7Vlfni01zVt9dikG7QhGj+Rq1qiyYLMeHdP4FT7Cm5pgZ9Iu1Iyh3ms3mW9qNZgbeV/R
2dETVkNGRVkWPyypmbyYrABq7E66/BiXz5S75HEHMzu9LNFwBjrYAIp26EbKBVnimF/UChvzbepG
52xjHC/dsSu4mc7y74tuXXCOvXZS16cuwi7KHyv0t1QHdx0zhHod1EVV3vIHwrraLEXRfRGLRzXz
qhGIGObvd+TMOUjG/s4veZM/1WWxmrXlIIb+79f0Dj5O8qPusPoxNSWpp0CJ6HUYLGraPcavMFC/
Ti00alFBoh+gaYV2uU394qLWcjW1ku+2c41sO/N6qwmo5iUbSRZFXHivJihTn2/qtR/KNQKY73nM
LmbL+aLzdxygKaH9mXiWWVJeuno5J8k27quLutMwSS6lGR/Ipt70XJuaOl0WNXWdTcvVz29qjVPX
MmJt9enmyclbh3p8aHXnOWMiHAhVJ3T0tujVO9vMpVvOY+3SdqiGM5jje/LZ1/+Mbsv597YoX14p
OHyoF0AN9DbvT5lNxgYvQFVuEVV+qSdteykXMf52XnU2Nuqb1U4rwzkUDn+yZrkJvT8nff4zttFN
c+g+Lk/g9g5ZXV7VP+M7YEbJL4MxbzUSd9wClzxgIBwSZvGSLjRg89qmDyIG6ggje8wuPPoZ7RbD
+r/Unclu5NyaXV/F8JwX7Hk48CQiGH1IIYX6CaFUw57nsG9ex4/iF/NiloH6XQYKqKEHVxf6M6WM
hsHzNXuvzRbBMbP0Apz/p68oQ+ZWf2hK4qXm+JITh05PPp2lx8MtuQLDGfPEUGVv4NLdAKk6i1kH
y0XVyz1i91trdtF9Hj/FEG32RTQei2zpTEOv3vqFttNKoiOXCQ5eevQqdVRtkwUynltaQNhedUgS
1NTSEAjA6oRxY+r/Vk43vPvjEMhKLzd12MR0a0l7EhV3a+n1h5E28cFqWtwhmpedJ6Cz/XWc+QcA
NBgBswMHQT8WHdYt2BwmwL7IeFepYHNbYxve1F7GNlkMYIdmTqodKe/3vRntZInyps/873aiZW1D
tcuxABy09Av4sHMYGncK9HF+KXB0rJEcdzvdIuuWbCJIub4dXUFQkq2LRaRqXCK6SWsMGg8uTZx3
AcarJ91GZwwL5jOfnGFFmAjCJhuBagOkQ4CVcAtMZdK26oAo6FXdpdGupsBoZvtsIafL6XRBTkA4
1s3ksU0Gd+ekyX3py8eoNN8SJbqdapCWRiJ/0WOtxIjqcO8s4zvI+8juyuzDbujNK4eVyqC5N12B
aWUjo6Grah7TBRJvlT5EzNol7xvf5+CQ9tMKGt8pIqeg5vxryF0u6h42/LL5zopxG5sGkJlO/kRl
dMMjcXVqUtHnDLUUGnIyAsg63FaWnLZ0qGipkKsynOY3MbzfVZ6NIMCsKa/o/sAggaIGN9K58S6h
5SJqpz3Uw70yjRrDs3bINOQTtQ1Q0y0ZPZEEjKzrSeHPZvRi4WboyotWcobrsc0T6Y0bu88Ca/Ah
9O0w0OKXTgqCFiCvWO6AUILuB4scm6cOTXTNqiaIwCqQcTrtWnRxrBpP0D5gV5ZDuklwXM8ziaaJ
b5orth7nnP1GYErjJ5usi90kd2nNHFUv+tcER4rp1vi/nOENhTl2WZ9Nc21Nd4LQSJAm/BnrgMcc
SLqKM4cljnyQ7LTQutJHxTkYpdC5GR6TbDtcMPk12cL6ouRMaqhJ+bwvyxiaYAEdTi+0Demcn7rg
UOsWdn869jTsNuVa5CFeS8R3vOyXsF//TXrdefigmTvJrdd5i/guO0WNRQe47DDThB2v3u2GaJcO
eHG9KEMwMONT1EKSDBRkVjRBB2Yx7BpIwFgR7HyrJ37Sl/OrtMxl20h0ELxdjgSEjbghmE4NgZ5N
/OtE8RkaOdrTvIVDGgXS+3YGMnMsnO0bDAEbiJ2D5SPUWxbWXYtvUat+CxLqh5G/3pNV4zWsgG3F
s54EK0XfZCC0XNZMR3+1pDg5LNX0lt34WHkhRmxiUgX9M8lL7H2ibYJQeaM8fNPF7N/BGqfBz8ln
1SJANhGsXgl7uu4BinSU/x454SmrXyQxKCPcAQaqQZy3WIALA6vPYUAUEYakGkS6fWcL/zZIPose
6hVQIMTaI+XR4EaxnMn/IJhY5xIAUovwIQ2nS8ROZ/X3qbexupgT2+W0wzUwTw4xEY2/cW5k8GZH
5T96OTdT1jcscxTrBiTsJR9WHc2p/iAGCtBei5MAc1bO1KgfcORa22oOv2rGRpvCqT6SaIYTj8Gf
BsCZcShoP30LfHJ2eaQTNVtagafQdC2A+2DzBx3DQWgseJ2DKhHxxsYQJ09T3if7BpMalpgjfCV0
oXA3WxJdwfI8x2ZyRATd7ty+PSKw2rfhqN3l3fyWzeLXmiEfzcMtk+w80GWzqka2GTmZPKo2k1vp
T38EZBJMuIxoM4zgonkf8riEcVV/tFB/S6TKnU+iR2NYh5iwJNY35lUT7SknBT6J6h1GWkIbcBx4
Ys531sT9vhM+GbFOxwx6JJhMTs7GyZlrkS/LQeL/+qNxlw2k6hWeu0eb1DnFDT08wcTIF1WqH5uo
2U6+3+xLvXvozUrb6yTtEPv54na+3MUtSo1Rd1ta+vjSTWhNJwx0myWAARfIDcTKb06qCBVnQhre
4suBbKGY305j9GuwsjfxkD0MTXMrHOOaWkm6k3NN/YbZEbETGfVlhWrUBZPEReBpBbiyuqcy0XEI
p7ZvbZ2GUSwzSJTUtts++51kvKTe8U3dV2VXnWf07DOkhfq9nD/TWRG5mTuvGBzsFWk4fEp6yOiy
+hH+eLVCiFG1U7wrjTGgoeaz59QLz5I5L7SqAFgRbg+dlFny07DHuW+iSekcXE9DcFStJwsWpJi1
eT337rBN8/K7T6/d6DPhtD/CgsoUxdQrRKI7j/EpG58aG7Is9zFbWfTePTu2wXRRVLmMMyCLzTFo
z1Z42FzrIOKOFU+XuCChpzIZknl7rfaWVSkCli6u2mBwC9QtNo4HIahJBey+bOSGmRanuFHPQhXP
nSHhAHDSFiHjNRi6l9EuXtXiO80GRqHQX89s8KWwXkwOyk1Rxweyv5qNnzKQYPRda/GfwtNeqF32
+CS9vbRyfS3Hj4zqAM1wqLiBaewp423YdTw9gqSZBjVUSNpjCLCd9dK60v056I35OmhIEXMbvhmT
VjNnnUQ5D+XJN3YERWCWyr46ME26h4pfeg2VGBNwx47YmzBHJIQKBTxZLSvdu3e8Ng7cVvFPNtSF
BA396vgWI2e+y93uoVS487SGzbifxScMQ7vZSpuLjztuVQ4nzj/eUIZNjna3uOzMmay5qMFuxlNs
4hHTzIS/F8N5Ylgvuelc+sa+5jJBbQ30MCPWLEuLlNi85hlY7vG/Ls29JF81cLHf9v+LHGHT/k9j
7i+fNZGl/+t/yn+Kc0mrX37q/0hz0d96CHssj4h7Uxfkx/+7NFf8a9Hs+p5uWaTx2Po/44P/RSIQ
S4wl1dcVwjONf5fmGvq/ENC6um5YjtAJfrD+K9JcA62x+kd4sCV8Q3i+4bokFSMSdnjs/xTmzohH
oXRSavP5V+8joTl3sHfuZYTVYGQm/t5n5mLvITbIHMxDG+rpQ0PQ+noofcIufNwS/1A3o4+ZgH/+
t7Irriwx2+Z//Hfb+X8ekanri2DYZaqCzPE/xBlPoQyLxMS1pszqq8hw3VWpmjcyz919l/YQyPTs
BzLda36Y1dC/+lnGPiCTIHdl+lTPUXGX+R2aHfA79BQ3FbEDI3Y0ftLKo2hZ2/yl5+cRB9LUQbIQ
GUBqDZfQtQkf54I4J1OPyn3qOfaWXXiza8rR3ih8Hdj9sKwT+8hG3pmPYN9xIY/xrScdlaXLrXS1
HZSk+Q7AFRTnDEBFOc3i9J+/Qgy9uTb+r3cNoYnPdcFFwCtF8u5/eI1Ky+4MmA4ojMyCgwmfTONQ
hmE7BxSSoV3JsANHIwyGUPTbMTfL7RC7AxJgHxeVPz2RJ15wxuifFurmGeI5VSuhK0XsPpaQnIxY
o9GaCXcYivzagqZwh5y6odx2wsFnUr85Oc2rQwku8Pat4g5nrGAhum396s4lIn7VuN4v7mjcFfCR
NiBtK3ZrGHMxGp4mYByDwAMWyQ4gc2lviAhjcTWI4/I/PSZSjLBoJtee14kL0MMZzVYaGMiZR1y7
BxZn6JOjkdx0hcbTi/cqQ5MQpzeYJ5sY+CNmU9BKkzIvzPDg+nX4RbzyY+iRKEeARwNCzR4s/6uO
XO3clojLfW3eig7tbW1Ce/KdOglU0eBnsf1nobH8czx7A+34jsyor66MHsrJIsAS/mHgOG5/xNJ9
nLP0dYDyDBtoUc/N+kysQNVs6tZBkkosYwvvEDL5nZtyxmRmhRHWbZGFnNhPka7DDsnHdDXGgOEq
ypDwK0/7957J+kpv5UPr/sTuaO/waRbsCSfSo8erYhGR6h7TCogO8J2eLXbeOSqgrZEgg8N5kqzq
Zjw2te1QSvYMhvt76gktaBHy32cAw3RXWjuVLwUzb77FouJC07xHFAz22uzeROgjcqOKW0nMa+aX
GOH3WBMYqUgPtXVJGxOHWMnlPL+BQGCokXzEBSIbMfhvvksvyz2OetBTmIjc7nkYQD2hyyqTdt5p
DgCVyD+VEAVWs/ut1Q0cnfHQ0Wm6bvnSp9bJ7+tr6QB95Xgi2Fsx8YZmE7XjoznDaXHK/JAayXjs
OzInNZMQleklYi3KNZnvuwHayh5FTCPCGHl7jDpBcPLCH0Z3ztsO4LqgVNQ/3Cp9NuR870oU93OT
HEN10nVTP2HG+UGHh2T5IU3zGFZgzNSqQD6DXjpblMWShQmLybVtE9tSzkiwvaZafG/08cj5Jquu
Tyaayn2K6gvp+oqwbBsSIbnXfbVvE4yS1mvDtH8Nr/TJ5XGveT1Yay64LzolKFMRXuoFgcwtmzAl
3nB2dTl8XZaI9FboHV6asWY5yBXkW/E6zLn6crt+Lku5yO+T5yQedsKBlTWn5HJ44a0V46eZcimF
4T2DHpaIe0gF0IFd/dcY4dchb7owAPj2Udqi+wMIGNIqZeohLLxfjpZfl6LvUjaHrAG6NwsXs4UR
OLpqwN2G14aJC/hA76FIio1r4kAb0/I6doKJQ06rbrPpVKQBVYwY1ASnyMgeIs3a9iQpblR6J5ut
Y9i46XQwL3Uv75M+fxq4a5FOjP48MfUtb0+EHXMGWk/CNlhiWsPH1jOaY95JtgJZrw7xhFg3aYqg
GPo33ii1MxJ9xep5N8U3k74vDd2rnczRZsruYv8LeqLD+jiuAZ8TJK9vx7TgUu9T/OPlEdQNAl0W
pPsSbDjJzaz/JZeq2Z71NvwjNMJKUSgcGjPZD/ZNDe6WSwXPgOV+x6ZPJKuFXD6qRtgDUfjeLHx8
RC3VOu4H1id/ZDK8VbOAXY0fAbYRABWPqB6cz0C9i/Q8xPWqz7ex7QL4AI4PVA3wuLVwhEYciyIC
7e2OTTDW2MYHVM654BLq9GraZwIGnI3XFdAdWLmJhYvhNmSJtwZy3k8DVQK4NzDErVkHoQv3pkeo
lrZ7RMWoH8uQhq20BCM5EJdtLpuVw6vJVJD3sZ5ye2OFD5YDULLNzxoQogApo77uTOtgTgh6kVxf
EYMxU8ELUsATZIrBrNZR3AC6Kol3qi/JGjeMT5f9eOZrzIhiDUpH+zCitT5mc42ZxK7+NCOjCXmX
DPMfOeRvYCYOYnFedkW34wEC81vohm+klO0aGcOVL8ZrnETvUWh+JZkJtwShtNe1XtC6+rBOZ6Ka
7dx408b4ucGbQuFNdod+s6ZMBjW4Gx4HvJ3KuiQWXhhfGOc6m84IF4kmGI03Xu6r7HGiw6ULMPNe
TJntrRpuRk3231of40ddTPVO+PlHbp7tvN6VcXnozbHDJjI4yHBz1KropybkK3Y8vHWlQH0goa+m
M6H32nr04AuobEB26mDpBNYJQTE+86sN5HD9e27z3uuy3sm+/oV8eBa15GG0365EbWo01tXMEsGk
ecq3kVXc45t+1DPu9rVB89DXpYNgUP1qVnPvV9g8/dLgYxUHRqmfnByWamlcE0ZKjAdbOE75Pomd
b+Tj90OXIJvTD6YE045fca9DyxUVTpkOBKfSyy0TkmPT1h92eSJ66IRI70ObbcQBOV1vNm/6oT6O
+oz/BAGAnz6qAWwIhP00QPB76EMeXwLHOmN2lZntbkgVKR9V+p1WjAHrOf5jWKCluEK3XflSjdlD
l4J4KuPmOTfSj7mJrSOUU5O5NBJlespEH8N1U70AbPsuYkL/cklwUR2yeMudJlC989vbVrJPmBBH
ZEkFjcqJesC7PnEv8toBlE+2FbUd7uTU7qReveXxfGsGOCh5w2pYr+QfVbwjlOdIrF4S+LGL/oNI
FzWRLuouIt1Uu3LpJaj0vHLXuxp+VdEHUlT7cPi1WQzGoMbLrxqR3qroldiiCECJ1T25QCsCs25f
+l7IvZbg9zJa/6kQZnRQKbdcTcCmm3KWYA0f+4QtsNNevAnBD6TmFUHTzwwPhrWPD2Aw4mRvJZjv
TbK78JuDZkCAuGAa8YBCTxbxkOy77rk22pOqJ4kRrj25PmfI5Ph71Zis4vVnZqQlVMnROpvGscib
Uz513KNqIMZu/MS0vutYSXp9Nm1kz9uEBpbztu+e5OB/ZuUwEGeWHyoL5JvTrEFXu7tsRHs14IbG
D4wMe43e51F4YbaaRfFcpaj2E3IzNtDm/IlVdOMXyOwmbeWC3lkpq7F5PC6tNKP2hsnWBnTxPaEA
TPFz7B6i6++16K8eD8L1DCdoM5vGBVUcZvHw0164CxGxoTakPI95kxVJe6OVhGjNkUeqOT4J5j/H
HIPWpZ/qP2ZDSE5ZcX21FVZ6uKU5L8NWIeYWDfi7WG/ZDJwtF/KMTELzasXDc5fmv87iqqhDLkpp
ZtdmTcrWRaVGuB0m92IVyEQE5P5W+M6e+EEfQ4F846Z/7hLINbWVEIT0qwx9CEKOvaOi0uxyoi1x
DB8yaAP7GjFbfcbr224Vq/Y9Izou40yh7zTxdDRlv47mLF9nRMXsBvMdvIBxTMV+yCHYerB8TLZp
6yKn0ZE+hB8bTZObaMZmcgyggyDa7bDZA/7nVd3O9rz3Sw+NGbGL5LhQ4whGPBBv3Zc8A/A+OHcW
V+/JUfpjidIpjcBYlxMh3rl57ccJ909JflWNAE3jdcySY+2Z+IWTMRidn6YwT0YR5SfdFMi2UG90
hg2tg/y1yT4Jo+eKK1gZdIgX8xRkQQrxGtupwF6nbk4H/J/8rWTNnO3Jag6621jr2AOqKI303Euy
sAscNyvNKBb+lsVfJrmbzfNktWxmIjEEEbnsK81kc0eB+8lNIDuZTJ92Sa+4imj31rDHckimnJN6
63krE3P7iojwmaGt/NAiKhy2BarL4CU0FqfwNJ8NvTylSfPoS07STvepikf10fG+zpq20uqJWdC4
E0ZJje2UF99nRFf53OsXD92yhMqK987QCdAYQDM4VKQo6kfaFfEnkljB+f9qnPWAlAosrP2jYTdM
wQDKFy6izSz99aX8MEICK9OywRAWEfU88vvZLZzqWjz28FGgLa36jkQ8FxoN1rBgBKjDraTd03V+
xhEXsePl1gZf+2+rg/QzQyyINqRAO8JjQMLnoR6Fsx8sIu2p/8s+r08L8WocMM/nUUF6iSVRWjII
d8f4rXTLihkhL8iAcxJgFtmQpK0afU9wFxzSdHjtB+OPYom1atmGcu4Yx1aRP0LQy5I0V3/j0nhO
relmWCZtrwHPHaq2r/MkOgy1VLgpZB8IYKH2tughgs5ADe8tLzkLir0W87LbCLKptKZoCw8DMLGV
r+M5fM57IHOjNd68fIIh7n3xASxXeU8ES+Nzh+mf8RP2J+lon67/XqiEaHsPQ0Kq/bSVKe+KLvok
ykGHJsvtIY4QwBnXeYYnULtXDURdabjvRTOx0uzzM15Vjg1BKk+N/thqnlpvZ4/S3Wpx+Qc838vi
CIWyYO1V9URO8bdjO/geltAAEO3WBb21tRq69DuvkmfXiobNYNMsFPFj2WNR9jtAy1aDP5fgvpkE
6HUa2yVmi68pltQ/NlJVJNUMwvVi67LL56OVLe+t6QdkLX31fpdsUQR81IBOp84fV5iN9kwvmj2H
CVQlDYoDs+Yw9vNTHu7r9JT6Clq6zyd29DZ102qcvXgal2tUDViRi7yl87fex7b3jlo4Ym3llq1K
zFuhS+/HlgQNfFQW157MkIvT169d5dRH6bJpjBouXdGm6G0+Y47RFaoAGu5O7NuGmE01JjtHsC4M
gX/ky6JkIlhUNumfIZl9zH8MrXOLXXs5F9YmdaM/nGTrNhqgoOTwDQubocLiNwcmvU/rUu7C2l9r
JR21x9YzQPtNCEMjjhBuMKq37W9FmUkx1X0AuX+WjRGdPDMwfRRQkDPQesbMPmzqncwgHYJJ0IUT
Fsuyi9KdizOk7ysGaLeygdwe+2iK/PDNLPo3bJUed2H/DSY1cWsYvBmfCxIZZ7be0A+tlCKOqkfu
t4ZudvsuAx9TJekpt8iXbIm6X9xEO0D+v9k8DysykWYwJra3an0ftUNQ5Po11NnbSgc9NP2Xk7TX
qBuPmEWYkXOi+BkGzWQg428T2dIJQGfB7JQfkWSJ+OyQ/bVn68adMfpIChNW02jL45SRkBZH6VLd
rG2twO5WqyiIJZmLMdAKnadluGrEWwY/T69wucBKe55r7FCw6bZMMF1MBGV8qFgQmf3MsCpTVTDd
KT8FiQ7jQhWYoEtBDkhdXGybHQVm1CbwfTzP/pDupV58q4LrJJ2aN2/4hhFSQ2OC8YtYhsRWtuNS
ATZMDZzSmgsCoHlFSvyqSApZKXTPq3QQewyA8Iay+diMffwwMRqLfQ2D7gjDQCocdth/E6BfMYHb
mn/rZJo+2kJ9SEFprICn4y1iy2jTNXUQRY729MQoBgrxvJsU8QpJ1s2rrNpaaX3m3CX2B514oDGO
zHFP7G0WMNw92j+RMJNdA9wLIAAO+WjC9l9Gf2wSdlb2LI6uSu3Fs8BrkkcMmOo53Io0pkhq1em+
J0Z90QjAKQAA2knv0cvodY2elszzIS+Hl7RMsC2bzS89GFHrOVeaXdPACd0Wx0kZV06KGpWk+VIR
M2d72ZtMdy3ExcYdnypGZGTRbRh93KuKsV818HmqgLoaklMyJTpYS1l8t1+DMWn7OBk/HdMhhZ1L
gJcZEQe6RgCV3KVKmyrf8jlreoV6maTBnSA/Jspp1bWeixp6LHPA0IpxanIWzx6NaFgvOuFTqnp3
bUSxOMbUSH3a/Hjm3PDJiIPUgwZhYO8GwbDI6M0YuEv9aGn2S+ITOmxQOdeM1cCrUbcPemvT4hqb
1DZ3Q4X/w4gwcsQF864O+rkxMg5oYVen1vhj2mxUOlq19WhgB/QdCNmLMrPNo2/b7L2N4mPLZV9s
TIuSJuaE8pgUXufBLu6JhlnZ7dLw0hwcYiCsi/4l2lDo3LkU+5DgiGwmaWEnm4G4rXx4gZ1toJ+b
bpol7+MquhT0AGvfhxJtWMOhsLmipCW+IpW9TmZbrPuuuLAFjDbYSb1Dujx3q6ufeglDIZlx8fRh
vgdy6K5jy6BpoVdiJNqv3AEtQxm3B8qAOnCZ/eJr5qC22XbivRzsECtbu5Ud38/aKcM6Bs0pXE0I
Heim+GxVWU/uYD+5wCUYhKbgoUyTMtZiE2E2HhAwzd0g0q23mszAfbnA4wXRnbycq8zqd2xbJDKP
jG5uxEw+ReIFPcJz7PKSOLnFGI4oEs4PXZtgKNoB4YwklJDPNnXxHqiBXE2Rfh1DBBYhZKHDkDF8
jXp5dZcmY4prmG70q1E0nhvOSDIkyUkpQ7FEHu7d0novltlubVByZYB/kwKxQKOSdzx/FwVTPZPR
oxh50M3MULADBrCuIyzNifNTZwSDcrl6oj4LrTBXQovlsSBgqiABdpUYkL+VnqDh0D+gFEDoVo7/
1POwhqgfd8CVSSoKi2YjiSyjDX+bQy5eJqnLrbt4mqJELWTv385AuuFl3rU0mezFMQ42wN2grMPv
UPpVUIyQHUPMZdJi4hE2xrPyCNobKgngNaKmYiFikRvXzkQzyCm8jHqSbesMloZEMs2DWUBuOCkS
olLwORI0S6QJ2wF/1De2Yd6J0EHMwupz286Q2D3ngVIf44XeXwcoGkCkiEz1EBAtJj7U+scOrhWj
o2W+OgLxkOAni9KLmXTblz7T2h2Ld2c923vp4p1EgYFMi/fGFYXNoCsGZItIluWRu9GbDDO1dz/6
IQlZEW1XmXxmuhkGsTvhHsdTvNwf9E1bhFR8c3fXi75Zg7+42RoZZKyr30KzvzQdUwgXmQSeG/LH
wb+7ZvRR+Qh2G1l85Marw5mLoaFLUHF2squ3IldHLx4O9nMWMlaedPps0wG0zlKPoxDCdtyyHIp7
LKpx/8l25I7SFHBgiqG6Th9NvxaBAr609gtCnApSkYtxUddk7g+uLj0i9SDXQa5r2vSBzGZb2Z6/
m3RQC6GL9AkjDrRD4wPGDj/pL2Rhy6GEItdB98BdVlWFlbIK/7D/SvEe6fvKFK/EYC+f30QLplQd
OPjyALIo7EMGxRP0W8zLB22mrURYuHEq0DSebhOgqDBNg4eMvQ8tTxjjjOgYcue5ctnp+ykm5Nr7
6vi9R7K43yyqCNN+T8RMOGVDlEth+6zGSYnSzSf8Sk/kv5ANOQaW42+zHO6byrbcwrCpZtFRmzGY
aXPxOrRII+3UuVYpgwiU5Q9MGUnUK/ihsL54UfROToxgW1ScrMLWaUtgwJoLOHxuUJzV5qFw5nZV
DwxwfMsmVM1LTyqxrhKnpuJwNQlUWVxtJDVoQcMCD6zGIzoUcWDpSfYoO3a6eAzkVa6vosdQZtx7
BQrjpgza1vt0lXshkrnmNCR7p9XvILTUa8+P9XVepRQRTUkp2vZnq0BOonc0vu5WMe5dlYxBN3qi
fZNfQybMTGXYNAzWRILDu0HjVI3TY2+Tc8H6TK6ycnGILyBGbu1WbH0h9/mjEgWUdShefQYDxqK3
9E32N0YtiEyyY1pT1W8q6aPPABAqVAXRvxUaxyINl2bmW68YyW+jnykNsiJ142to2wtsHYgWw7QL
ze4QRQmbP4z1NQUzOHGFCoM3JXFzfPn6QGPrlxjhrR9fOXe9HI866bdwSeZhD09jWo/w5Nd2qnaC
QqgNe22/x8jcrVhIAIfpaQ/yuygsiy3Gp9xhuJToP2EZeduxbz+6zP2ooaqiP8LQZo4BIy9qhAnF
nICG06SMwwUBxmXiEQMPh88KxdnGUhqAFz5Dlr/NcSmhIUwYkbxNYjFc9LoFYABjzSxqSdQJtQmh
8k8tQLyJ4A83aq/STb5sHXNvqP38veUkcbhiED0EQ+WJVdyKtZY0T8t4vnPlXTiKAlpx8dEaw8Hx
4SFqbF8q8wn451q6Gj9LakOANKxnYeOZMOWt8j036fV77a6MwwVef1pGxCvuXxxHLVtea9hNkWI7
qVNKCBKX0UNarAFIoXD8ukVaKLZuCmZ3rPytpgMGqT1UMVWlttOUqX3YQAqAybQtOl3tcQGS2geG
Ka7iH6u0wNqV3knpsPH7G3Oqr5Z0P5ooPrWV/0rA1pcfmZcqx5mql/Jdc7iUm2WMP0X54+xQoxkg
d3gkpFg2mXrRURE6A8untBDfk4b0RzQkfeLdL1jTyDN0rqe6AOkBAwHZ8lgYIJOTT+XKD+QKmH+7
Yg+EguFCqQdpynsSd9BdpgUH2HhdwMX+SjsA1DS9aMvf02KWGW3sKmZq8yZMsfTGMGH8plukonWg
L1xb7us3OPU8h4zsLdXLI/pa+EySU6TNw2tI2u6+LuNnNYR7rNDOxtAXbZQ1ffaFG/hJDGO+NABg
L2RW1jDYvw02oAWDgh6foWswrq9xhDlqpH1klE0qyrJuU6ssdAIjJb5COOu2ZonWxVtl8hmPGtCD
1Tiw1TaqHcM4qGBZ8dxU85PTaUER8yb7BqDZfi4Dmup95mjPsmpVEEmPqCOUCoNJ8UCqj/E0cUyx
EAaPZiPyKxq3/bcveHn/+e3fPxBu/OOESMQF+tsAJw7wjXqppefefKx0Qi6E6N5GY37XPKVf2QVe
TRjRJ674Bz1k95X0PgOAmuBeFbL1h2vjMiCN5OXvl1rcCZV/tQxDPQ/X80Qq1NNkUowqN8NWXzba
wQyRL1YF11Kdw9S28/wtzWL/wBmPeU1Bcch05za33GmQruVn7IndaVCviTk0917jLiG2LIk0xPBr
OUz1g4GZ2o5MbpqZq28NCWdcJan13P8YnFtkPrXPk9s/iJBtFyGAzr1mxTCi0sFC3Iqlu+aElaSG
HnrO3TX24S5APm04eXuKaNTQLV4FcUKkSWfeyS0/QwrMA1lw3JA0SZUs8sUb5cJSgTnChKj8zUPj
rVMwo0Lbmi/a0mTjyF17sZkeJESDvRqtnnBZTlW4S2edSpKQVRr2pvYqQv+AflJkVkUpjl3xgvt6
IiTKfegh2J6TzMsOQ6w/aGU6QpktootBms6rzZyhJ7Y5UKOdHnLVsIdSA++j271UhYx+h4oERyc/
ewYS8oGO4px48CGa9ORJw2P2M2lnkfyRBoyCGK/+3y8qw4tWWPSKfd+1hLK33sElBWT991uzTLk+
9OTw9zuYMrDP+hJ1Tg7QoatG8FLSeIo02Ei1kSfnv9/mVdtu+gxJ+d9vSzTWgUEq1Ny4OsXFJB/D
LJQcepSD1QKN/vvf/n5hdmP1dnFQMZsNtbz3kSP1+4ExVIdK+yHCa3qU83izibw6j0nLwgxuQtCC
ClznMGfu/n5ph3RlsPH9JGntRyU5vnJPe6ymlPVupJ1gS5VXd4oxVU3zhtjp6JQwA79ofmNTJts4
bdza8R404FbMZsOP1uqrM3EU2Yov5G2Qi+3VBhdmngcY5JuLGActsDG8biLmozfcMsNXHRJi77lO
82gzazuZBrknYTkf9cQ7juRtkb2YQRL7qoTxY9vMJJeXks+Dd1CPXFb9XZj1W6ZNPjEE0a0ww/CG
EXyrsyAiuNF7YZSHMVDkTLeLiPbNWXQQCDTBjWaWxlx50NdR0stDDW/h317M0vDClQd9HmwoGL4Y
idADQzZz62ryQdcg0Zs5x0hVUje5S9JRp/xhqyK3WmEFh0ehyI8ztSUQIbI+mZ4Trz0vq7oWFrEY
aoMFFMl6I4NE1i2JtRn1GgfkVJVHzE6/IUO6k+mrfpvbxa8w2vCGoj133Tf8FNNHQ3UsQI1cvVhT
D7aD/beeNZ3xYFU9KDzY94klLrTfJBvwb6+QZ/NAckZtZDUE4YgxliwH/QWP7neYWcVTh3MWazYT
el1rqkvay2/X8MfbOBTnGjLqvk8YLieJnj7+b5LOY7ltZg2iT4SqQRiErUgCzEGSlTYo65eNnAYZ
T38PfDdeyC6ZEsGZL3SfFgvQofpPlrrVO8D9D6+MU1y/Iz+IZWM6ymZ+zK7qsqNW1g4GoDWfJCXv
EIT2pfYwCBTplJ77mV0CtVL+Sg/HUtOtg64061saF4wgy+4MsGN450n+g0I4v9WwwBJOd4Jqp+Rj
joZgbA/AwvO3yfLYJLsui6NhyXetGXnbZTD1U8xirawQ4JD/AH4wb6LP1HX9gfWaQBY/oKzCX4UW
TPa98WtB+JDIb3OcxTn3Ev2QJpP91iHdKoy8uEqDFY1wTRbLLdduakUDIN5sPgm040PWzwwtflVE
Q35iRKV6zIER4GdtT2OuRxsGJPrVIHK6bdNbV9f90ew1aAapxlDDcsZDDnkGFISYjw2LeH6ccdjZ
qvpEfBO9mym/W2qdG3PF8pywXLhOuvzELkw2ot3+imoSyzJjueSt1gQWGIIbORKkwk3XsGNwr3X6
RTaSUqPMT6Pe7AijtH8ZcbQXjGKOYNa2ma3Gc5wzdOaWQviUTGdpmKzYYtEcPLO7cv665yhMW6qX
ejgBti+QP3vAnDoGt2mLomXCLUJ4ZXj1FHkldd4T3KfY06N5eW84pvaW1vYbwxPFqyHFa5I04cWB
bJlMEiB2E8VPlZ4l16ZAfotUDUGzU9jnvCGKAvkWf8yjzdRg0Py0516oEVhc/v1hLoAIlZWZhPm1
ZiDybPIHqYbPZJmOi4ZkSEbDF1dbyQRJdO/zLL5LTsS/RKD1RXPv0eodBo3N+KIIHMNf4Jwyr35Z
NKzz6L3MK/L0P6Eytbclyf78/4F3M/eHTNHpojJi2e22PSHCbs+Z2z6xuDR+zQY7Ufbd2dFtRufu
afHFJZ4Pz5E8VZgwrlA/2aQ3PVwOsyYk1CZumQPPJ39OPyHV5F7VhXlgUIuS0syjvanP+9YYdEIq
+PyobIh9UXrtK67I9qliovpjTyfSFMo7aSvFLq/vggv4G1X6k25qbNn0341jgihyquVa50enZWfA
MugtwcayLZFz7+u+0N9CphmqT1KSCDDauFj05WTc4LxZO0d4454sg24zIIrchfPRjqQ89fLF0TqY
4DmZANJBdt5jKDpE3fxrghH7BFlHP86lJMShjY+zbO27nuO/0eDCp658K0cnPuhu6ysPd3tY1URN
i7oP8pkPiWdjcuhALuKJBBM41Pa2ni3mjaDo/C7J8me1aiMjSwHXKc14JzNC1OueUOs+h/A0KVaO
rQIGEUVdggNwrPy8j6w7zteHqhbPfUKL9a515obgSZIn57jnJ9PkuaoRTE41ua+L4fCNpPtaFeWn
GFN8kUlLy2bjytEqDuNxKsoDuVDhwyvHN+BC+X5KhwChankfnWZXZ6J+MRpHQHtjmzGC53eMZH7v
+O0Y82CwHvGSXb9i45uZvKxsnH+lmSZ9mAnxJxgiRlIc5lbkTY8xQu6apnyLdOyPXJTpueh7jdzt
7NTq+XgcKyLlgHY9NJU6B3bLX60l5MMGFLTJOvfTKlGnDG3xneNUenafaY+gcHeCLKj1s62tmlqU
qYQaG31zRGQyF45znl7NXGFxatujYtq9HUoBwk2ik6wV0h8Hc9Spy4jwUGAUbaxKzMXgT0UEB5LN
ve5fKEPTgc+XauVGNskD9srIoHJiRmwM9cMBnsnVLNsTOaPT1in1l8UFQB95bIeGNrlpudHQIpNB
Co/4ENdSv3W6AvIxjf02n4r2wRNlHJYJO7Rjf9RU819L/aNb6CKaYnIBK5DEBNY+2YVu191cRm48
HZQSfeseatUlAfhUBf48L8/N0jLaaqfkSuLEUur1I7JSl9OPHYiIFmYyXQbUu0V7MGeeC+woJtDE
cRinDtaORv6P4so8sUOddxjcv0KGZn7BgUvSGSG7cE8CLcydi9dpVPKs3eppJjInS7Mgb53/Oqs0
rooFRUqyRT5FMGNiQYpTKbindZZGuYbm0tCU79hGkBRptI81jHxzGN8U8lN6LLPziStuH6ES0P49
eSG9g6E+x9e+V97AuUvPBZHSDTTXui5C6RcYWdOzDcwOn3pooMp6WjQ1XicbI4Wrh+keVS2haL1+
aM3Uu3ljWb4uubjYJDShI1gs5KPsLWxCq6xlDB9jQxADLisHyTN3pdTJeSbuVTtNQxLoAzMx8LXD
jWwK8K9D6j7KVgHmHVhGuMbU+sbYf6QadquhGbBxK3FGotlgyu1uQwxNIAQVuBkd07x7C2H0YFAM
AlASDWDwCsZujOzWae4FEWR1HYfOPHYuJMIlnsAI0lgxAWVBPnEFhGlghh5ZurbmHmY8IEM7zS/N
7JKQMc3esSBh5KHXtZ+ZiXqhfPIzm+6aXUD8PlSnfkalaCxQXNo0ya5LKDjklexOY7/0fDRSvt7W
r1E8YLYjy72YC95qMkAwXwYp9n4vnItTPo4EWS3FgOk2C8yWIVcvjRSebvZbKNfcRW02B6JFccjE
JdvHTlzvKgK+iSEq8SfEZnfndW/y0mO1KImXQaZ9X/DqPLURc9eiHCs+v81LPiraPxyRH8uk/f5n
fCCWVWwWxLs8GykfQ7WYR4AtXCzdgIteWfB+a+iZqug0wuDzbVvo+ZZ7ZpUOrWe9xyIxZn1/7ZvV
UREJNMqTDfkMCVs6RYeRe/80xEMKplS/xJY5fxU6KOCG3S9x7d59TrQXw7XqT7uI5UkBQkrSpHoV
ACGiBqFsZCLdaTNdPCcd68ekU/8VvNRDZ0IWSG1k4iOoTbawjG/Z9KCS6fvPUi1AED0WlZY/hcwi
WtHr+1RmJIkyGGs976LzCenJBR8Er7TIx5d0fRBZcM9niSOOJWTR7drxMSLM9U13rE8aCiabRd6m
bSXoAse9JIpk1aj8A6IJdcLoSEYmR8tIy1eR6B9IKAi2ZdLZimXYTd2s7YYh3MaIv1kmtyAEV7JT
XYvqYJfqpWic6hqN0bEnNYQ4Arx8HQP/N28V6GPooHhkmUlvjxjEcSFOabHwB/NoqvUOWlt8cFGr
Dqghy95acWtYMk3pfGsD83i3Nl7wNzvPA7za0E6LB9R5nasbLHja6NfI5vBo5/g3jhnPtyy3ouyL
SgLFcjPImS0gjuKk2ixTugYHtcPewIdxMEPy2JGwdwePhsdvS9jSyiZ45t/TZdUTmSZcDOfIYPpc
0Q3RdUwnI9RRYTmUFyQ0sN3o8tuUDHAjjEM/Ovgwied4QusVv3QdCZTGuLi+VUyApTXiaDTLEre8
xjjLm3nJ7WkOsn4yIIENkQ/e9ruG5HioYUnui7x+zsK5ulBMUFzFRP3UuUG+lbJPucOqj0znen3X
yU+txuk4WQK1KSM9QG6EFi+Wffa6GvOixs7DStpNHOXRi620WxR71pPJkPlVa1UGLg/nfgMqJQwd
SRlFonQyD/VWR5AFyaB8tUJ0Ua2o8OVmBKF6kQ11MUHpQr1TddH0oQ8MFbPjiEbv1Mna3iOHAbE2
az9QnLrAknHMXjQrUeTn0dFIc3cnZuSlUaN/MxBZBSpM8C3VUAnhu37UGRHRS+kVu39HplMS/E3Y
8cC1vYZMAo+8zTBnM6007l4u3pPIWFc9NTy4nAxYF2wdH9c2eqrcOHxvcrZnutHuE0ptZktrhnrL
0McaSiodMjSjuQvRyDLoTubpN7bF6TnSksqfaidIIKJkujqkubTPGs/esW+tPT23uOhDeAqHJHue
DY4UJCRXc0TJ5ZgadkJYKI+BKvlJkS77MrJIdbiiIdGkH+7oRheQNGhvMrCXVRmRnbcuoZGWU8Yi
Ndsuidee0Wk698WG42D09isDuvhskJRz1mMrsBvN2NcR0o5/x0sDLHyTG5cpAxJHGrZ45lHtNg5j
W1835jAYVwm2yfbKV1oq/W4O/7ZL7R51gfAlmuhho4yeT5T9VWVIAZHn/4xd9krS8M8cm9M9V3HA
UHTZGq1j3bgCP8pBPga55Izo1bDtHS/yKxrhHYIAwmpwRO8GTQ6+rRYAsfCF/X+PKzEtZKgsJqHr
jvpxh/qFvUN9Dq0y32WuxZonSR6QQf8knhYe0zwxgxHtCRUyk0pdsh6y8Pv4XbZgcGqAcrjwREZt
bPd1wruYZCTKGVmGcTzTvW0KPvxMZcAwqEoVZVXo43UwofrcGnyqvpmIKFgSVCGMtWAQsXUzYa1h
Vy3bwOoG+2x2pD1QU7FP003S9AoeVmMZebNA3u28iLVPMcAElgIzdmZ2Mug7E+9SqIqrO5aBYIT4
sNka42Z/A5LzbBMgBn2YJV/Lc/1m+FnFhJsA4QsTTpa12Ty9SrJcjd61tk0O3yfPPNLcnN73JvXh
Nu0z2E8ReCaDjy6yWe6QTtdq70X4nz0qA6Bv8QzCgqPbJt5Hs7R7lDr0MkX4MvEsYW6ELgB17cmQ
6c2WC9nZLq46hGd3rWlPg32iPHuLRPHGkCO/J4BN/SzOD16FarHS7GMISoWc6OpdERnXtvNTDjvO
t7GBYaOv0Ygb7jnWOTM9F9Z6q5n8VNr0NVdTBtsawfWYzRsvXd1lY21sR+17QmLvD3bFZr6Py4u6
qrT/r8kZoHfF6DfRqgxZs6IH10kRc6oG7Q8jEa2wgATE1tVQ5UEtBZPthnZVhKCdhcryI/aXgx2m
H62YrK1KpfTHgnjQkocfx41nuNAKkAvsFjUfbGOZrlUzHhY7LQ+TFSPvXeLMh9zjiw+JtGlfICF3
IS8R8IB2vEUn73Xmt75E5mFJ3Hu0eJ+j21BJKBT8HavVibpUas68ofrrjt1wyoV2seDYMvfRfkc8
I08WH/8DtoD3BC8XO8PiPc+Tm4GNROlu0OTJoYx0ETSrEj1NH3NH39t2c+svzpxsQqO8O7WcT0xN
v3oifnxjifaWvmDXn854l0iCkOLIdqECX1fWh7TAvpI2ZN0tHS1rQWC0r/q6fg8NcQQ7X6xJ0C9D
IozD7HAOSK95IS1vCpa8IwuDm52ShWw8o2LThnIOUfAAxGzh8IAl/DKwtiVezDovkX5vDAl8N85t
1rrEl7cJmH9pW1YwMEbZNYe6EGfJcPpG8CwmNF6dLUw8ZFCI9LG2NkMdIMGxA7PUzkYP55l2BFln
8Uhc9TxF/U8kBJ94oTs7BxGYjs5Eox0FmELVpZF+mLrhB0jMncWjybnK4tQpQLJlcmJi2qEgEQoc
VVOvWHsc8W0IhKHFHOgrJD7VAjMsRH+Zo+oCC72freVXhJz1yWOxPVX9tG1aSoHQY7CDC63elQCw
2b+wlcQqeyoN+y0p3S/AVewjiHLh3qZsBDDhe02S3/oBqxeiqMhpeCQiE8v8ZZnn6MK0/q+tAwPo
c91gMZygFkjmbW9gRXdaYC8qHmDJJS/lqGW7tI+/Ws9+KJIc2oI1bWTwa85GJJSVC2M6cpkGujOP
U2kcrcWDd8PsXdREsS6gOF26y6gmTzohYFpr5e8pey8WAwT5PAdmNdhbAAl7wncYgRIez6tIr6nb
bjQs1DRIfY8jAr101zCQQ6dFkc/X5x6pRj87UO5xdjB8I6h5SL+FGLEQGakJbIsZa3SyK5/7nRka
abFL017mPLT3OhHwY+5Wu4yvolB1N66ODLhkl4DF60cIdn9al+5EQ/k1tuDvPSUtKD6s1SUanoME
09kRLaDTmVALvprldNGTyGRXlz55EUVjrFCHKyx8Qyt3Rj6v/KWSWpsMnCyynjSSQgJixA/8xiWi
rhpdtOBfTzXHjUBdN2DO3oL+/9Orl74zmn1WqGecG0Gedb+6pT0OjXXWy0NagkVXjO84F0nnZXwx
wgQawYKnbNd78YIh5+FxLqI4Nra6QbgPvnTUHizBm6YMNAOBpWs/IvacjN1HGCrD81y5F1EPj/WY
iEfKLHdM7kuGFKMYoZGOBD8SC/m8jDY2KNaDAK7oTtm4I5pb8VK6nzXDT7l+pfe6r6GufgaFJg+o
0xdyOO0JZe2V3gtd7tydOlU/V5C5n3phndfg8qwsGt7EGdm5md4TxF6T1bwI5MgDoek7DsUtVRDh
88U4I5FzftlxFx9sfHQIvRD5hIjwYmEVyDotf0mKgA5QbdXU4LEL4x+t88IgVWnAFB8lppf5VtS+
A/6Q+BXa49QQOBGzneNiSSzja4WzQFoIdwW1Mz8PzXYj7kv+ljsVdDMVOIrFvbSfiWNH9TaZcKgh
uzYCUAls4v90PDJjkn6oeDrHdOHr8yG3oIOSrTPmdzFY/RaAx5+qY0baa87ZTvEuduWzVWYveMkf
CsCTea+tGm47WdjTIxrxpGXqvQzJ9at03sRi5uMBrypNvjXOtaekVd/NgGF7fXifTBBXcGUIgPhq
8E4bKY1hz+PBeZegBex+q9Ipti3yP3TXM/qPEK9ROn7YZCig43kkovxjJ/KMGrLclIjXstY4WBpI
+GXw9qnOedxFHThBdTJlUz2Vtn4kZOjbkOFfjZrOLdpblJd4Wcv3UUKM0iTubTMhP2CswZliPKi6
P0Zo0EwydaZKMwuz2drl8qAH+WNSpOkuBldhbWdj8Svty5jLP7CHnV2IcVbB8ZnjZebzlPrWmmGX
1qzFdXqkxPJOE5L3ypmxn1v6tos+SP3BYEjQJk4KLegS/LWpVD5XkoSMH0m4cJM6lZO7RWSxMTrz
WVnGewMKoUQYw6bM2bgTy6O4RURn8OQwk9+F62U6sy5uh/ZvOud3xIBvolj7V3Sa22L0/ErPte3k
Mp5skDcVHfGAEmqRX4MfZ8z8bOfq3kTOe8e4wkuJYeS/29QduVQAjLAHp/6ifufYP/viq3CdQwN9
gMiC4c3s/0tCcWSWfWxpCSMoKuQmIJa1VU7RrDl72oKEIoP4nWZ4c3MWUSh8vl1jk2PQwtqEYEea
f+XiPhHg1PvwwjPow5B5MgN4FaLemRYWKvHk9cWmYsoTzS2gdCsB15+Fr1bh3NORjMBIR01gkW4R
MnyT7o6fwDuOayfYMNOyHV5O7CBBDFG6UbMhlhOHbiGNpbiZWf7eGVClxuILpQpBKBoxwo448M7d
+m6xntxpfsgZJFrd90gBcCQt6ICBpHEo1Xs91Mmu1YEgpjQhicaglI0sHhSmBCaUYiv7U9usz3G8
oSeqsbfoJ64qZ+PZvKmK9eP6sOBlgEDIno3881QEo55ek96efynVIWjvr0R7HENILuTNXHATFBq0
Krd+dxT0vsX7jaPhVRayPWDF/uyMdhfG5Bc5AmiMK5hljnTICO52RHkFXW08vAx4Ftk4NWcMemiO
D4WlM+mrESU9f5WVvkb1MJA5tDj1u9Zah8qL0aUsL5l8UT3bDFtyxYzYd+cM1prWDO/Wvet4IuzU
Z02wh3J1WL9Xho5hW1XEMjcsX8Ee+Y2wTyjbODOz9IoB432ZASuHamfWyCKc8JmxbjobW3fmZhdF
+6r13p7xZQM1jWXW6ODACf3JK16MquaxkOzHMdY95R3QsiU5mlSFezURU2vPfzzJ776EBBU6zVXQ
gpI7srI/288FhPWmZ/iKynW4W2keCJn8KnqzOjvN8sLffHdDcQNcqT95Ns+fLdW+6MEYoD5AVJQm
f1sNH0slL3bPpeboSCwn1cIOMrQL6Rtwi37Pfj+E439p/70MyQZGuBcU5Uq/Te2P1Aw6m3iHZnXS
Tr117xtqFcdmYoMeMar7U5vBY8iB9aDRaLqDJUpyW5P3MBa3xcOyURVNt4ECN2qOhn8KWwK30z6x
w89yLMeN2VjAUY2tyNHoCUhEELbIfSlqwjMZAJ0jNmh3gBwIguZvLRv3vNcc2i07yqWJTXCCBH9v
w2g4j834Hc+A3xpLFpAU0mczC71tZ2m/0FKFe8sNCQh3xh4RHc5hPfnJNKiZ9lTvgZ3Aq7OTl24Y
geDjIDTwR0aOmW2K5BwO2XO48vdkDzaw035T739DdDgaYX9WWLuQMw8muaTRK7Lfl5SZWmCLqAZ+
1uzrWb0YbUt+KcFThld8d8Qa8eAvP5EGkMvDJvOSdLYdRFLx+2nq+mFHaNn+/ROiGVTY/YiSfkqm
2Ca8TmSHOtT0oDHt6oURg1qdv8uPFuHaZgz32x3R6xpDXNxclc7Es9cjfb9QvxgofueRBV88t/bJ
Yg2fY2ULNKxsEGbpJchzSPle7H5efU33cf2u/JfPdPD5ezbry46S2z41mgb+z8VyYAIr+YR3Gfx7
AWUT/hQII15haq3j+7CmTU3GW9KgUovcpflO2M7++6d9Bvx9sHLveSSBMwAU4+3nRqqHwmr4/39S
vzlG2vxk0uC4dLXwTvRQcZBTLgKbtujFqkH6/3uJA8lMFJe/yN9JXtma4p5bNLYPfzXCPbelmjgS
RZHttHKxMToNeH3D70qkgcznK8v7lW/LhgiFD7bT1coBf0Tze9Kr4xIhZc8gDJXUQmFdaQwhTeE9
XOu2mMiAzcVBXWh9Gi7vMN7HxGNo7oYsIzuvfdQpeWs2Cj/7xZp4kAuzXiBd18D/LCaALFP2Ymkv
EuUHA0C2sVbBJ99yhguRKPuQemrbtpg/FsecNoUzH0cdGEMSv1ZgUQ9zQbyVmt6JS2CSohFto0Oi
rT1AGWExoLUa9S3mCttvEus/Iqx2LMuqzUAECcM2F81LRbrCggBoLBNvIzDzWBNmnpEJmU60c4Ct
aDPoSm4yRuxEQmjDpUrheU3lcwiFaZ9MUYdIXiPML8mtXdSwkEuTKD+ATi/Ses3sUewCiT3DYVWJ
wLSk7gMPWt7mhsRfCkViBEPTRqpny9PUrCFePw0K86fQYUXre7lvxz3/fcm7UZG8uGpEfxlocrH6
XtgiUnEuzDMtDATXwdJeQoYJezvxHDQFsHyGfsVsPvFMV7dhjRuHj4dvvZx8Sm2iHeAlgE6NTrp0
5mAqu2dD9TAZRN4eYtzN0M+M58Gl32jNW9raClm1rfllx0dWR8+JJdtC6BDqK3KVWkW4ODGVXj7C
NvrLZAR9ikdXkiNzzEhHPSrzZVmNWC7qrifT1kHyjRBCtbEYDrox+FXSFXs5DbbfR0xrgBWNgS7J
0mD/cGJ6NuwKnHpPHWREW2agDvH+B2YkvqAqsEVPmP6l47232pcODNYJRhvz5Wypdn+pceeLNmPg
aBlbIr2nZNLd8AgMTe66sDc2qjVBoiwenxwWFIHewG2abO/miEkwVsHFt1a1tizxIOPainIj6Iz4
H2Vj9g3c5wgxs2Wjm9k17waOWbSIlYVYquDG/zXgOXDZs5TtpLHdgDCDsfpSyPKWe+lfHAw4S7Iq
3TJdPI14MM8YxT/6Kn7DCcXmNKOZHwW0h9wlqLG12r+VbFeviZb5jqSPwLaGEmPexOSUE9FMvlLo
FuALEw70bNA2QhIpVKHtW8wMJOJgoqRaMo3y/mbw5D55APp2LiK4fu19y2b1CbGq11wYNWSnfHCl
e4eyrVu/Y8iyiVfpK/1smHYTMV3oHaMa0QR5H0+N9+q66PtDvcsoMTtAIiWWjyRBaGUoYR0LoVHp
uMytK7fcEgdTHzVXHNLBUgBG0zX66G/v4dmFGYZwyZPyCcFTxyZMfXjZNJxmSxwpw7odYS8MQFLd
ByBr6qhvVXushnLZCQCN5NilR3ei3+ysxW/b4d4n8i/fjbZULFvaXlLTDYqtKZVUaJIybWEj/ZSy
XWH9bno4GFB0Yt3GrpD7o1sBu4pjVL9KBCIhX0mnktChyliNgeM6DZcLwr7sSWP84kun+WsLLK/V
0PPWsL3drRcP7CNqeSCObEaHIzhDhitjzVRpJMrLSPUgijtm8vb4aoOvPw528qmljDQUrjYWaluV
N+6TIZgaMaHqNEF0sGti31tgtmQChpWwa0G7uksjPTlUvdaj0aeBnSteYhEt1mp/oacFfWq3wBYW
Ih39XHjcTSMuRPp0J4mqr6x5dedxAWXRZodJv5icN/O6dyM2pEHmpm3M3HWfhhn9tV6qDyAe9zBj
PUQ62QF+kruOVQu4hlB3+xVL2uTamUTxZTv3DvWYRReZoDXZ63F+JbrHN8x5QDnZb90wcol075+N
w3sX4ZGri5rkXYYOGzljyTWWYYbsAGvIaC5Ib7OTFbsBsWMxu0NZEj7SvVpRmQXSYwwSDoT9zGeY
YwjWh4L5WZPHAf7oACDrobLpUtg0sr9sB+DJK85MjxqMgszKfW8AtYvTNi12SuFgSZHRTGLKT5Os
1X5khEsZ3nHUHsPEPVo9836Iwe/T6vbJzH7cC7fDhYeDY2sQRsO2KnXQdJPZhiLeuXVL4ZfpD8Gg
Jcih/xJSLaB8+b36VL38LfnIAJ+LLb+1mmuDNHE3jOnKdEfrizP6uSzW8NsMCYwIWSFVgJ+vLp1k
N+QFLZVN1l0hnzu9f9iykn5o6TgXlqEKMmRVnBL55xIzKPK6C3c5uZxufsPF+llWc7pJovqpBDpW
xQO2uEj+CdGrUGtKF6cvOzrLkf/NWdpDdQI3RP+YoMDEt5qr6nez8NL0X6adSlAbdLWVk/01o182
ad2B7jZ3TmxOSlv7SKquIp7CfAF2BcfVPdX8mtDKRkaQe/otTS1GFsLAbSsveTwOiEkXmr3GAEfc
ctD1FvqdTR4rDTU2VzeBCK5V6IEzZa/ZlPNjODkPeNG8W3bCYaLsb91a7wWSF27hYM3XNuNmNcIr
kufnUGF3wCfaeZj/9PyvAhpWjBLjNKkOpYGb2+AomSOOO0SKn5wPFTv6s954H42d/RDD46zTTHuH
NO3RiGLY2rM4AkZ/Na1XavvV48IUcGIawLlED5a+p5FdYCb3TmrQj7bRvNWxsbYdb1FLwBlGgVQz
KODjDHsyssuw+7KAmccA1UkbvXd0BnMybFzzr9fjAnUy269mXpXlLNpTi18WASIWZtrDfCbHDdao
s5qNxpAsRLPOnuPAiZglQl2Yu8LeDN5H21DA2Dq2fyvgaA2mpXkxaL2zmQZ/rqTwvba6x5Ha5qb7
yGuYI03asNLGVGZ7BMe+4mAmU4a+pXuWS7MOog+azG/u/N0xONjoRbilEDxrdfdAen23GF+sll3U
cu/cD1cra+5mlL3iw+VCCceX1qsPtZxObuqtGxKYxSv+PxsfirS6rgdf4+eetgPxiCQVCIfu9H81
pEk7gsGKjSfB0gt+GI+89E2muaygqbBwBBxAYCOqq4pNYWTAGmK8jzD+D3Fpo2t3H7P2y8AUwpU6
v0f6mhy4qEMlLeQtZGgrE6KXVeMuQ8Zt5mfh1p8Z2xSKXu1asMzF9M+6BRHXdI5mABz4DN46MmjG
xL26KWDvVr0XfHQTt/oQYRYMiOEgwRVQrnpceHH1MRjhH71scPyMLD/AKmO7N5k7OMR70Yt6RfW+
iBTSODP+fupp2voA5u0jXHyUqBU8b8aq+UggjhCsbVOVbKJojYziKOP8gUtUIltS1XvTNWSm2Z9W
Eu0x9uOpKfv/XLCKTyRjbArIjL3k6apTE6eKQzRahoQZEZrAFCORSCzohSd/rrkmCdL8CRsRbWCJ
0++xhfO66uyum5hSIR1atVtJvw6H6uKjrBGzierquCzbbHCGPFmW7vqVZMWvLLaNkzH+SCH2SUYa
FwJ4TpWmxmwlRqgP/XAQ1qGf2y/YIM22TRgEZYO8sVOveeQajAGC3BdrL1Zq2YRKghr4WSBJe0Iy
Hbgz8/bUHp6tjKPURQzlMOqrI/ORx+3vJSt2Yc5AtylPGruSLvXcncw9XDYea48G/zApZNlx0K15
nZSz4IEKwLKbwFqPaZHdg4CsV8/Pon93M64FnHGvsjLHnaXIfJ8Z0+5xPEW7VmrgHlDQp2W05nFK
a29TjhydGSIdpPrXzl6+pKPXO9v692QARapdlwRKKi69Z7mwACJXLLV3idDOqWs/dw6xt0vYDAyo
Zj+jVgpEDTcBhU6+SQcWCZWKX4x65Y8gXyYZovikVeIA6JpiT3Q34kGeFjTr7K4UpZABVTvGFAdh
Ga/bbEyAOkcZhKI6Rp741uZaO2chr2R18fc9q7UGX3moT78hje76gcJdtM1Db0kRIMR8bTks1lhw
kBNjU9JQ9vJIzDawZHc8dA30pUSqnRybG6JgsoILTCPSQxLp6UbO5M8JMg+YNObJQE6Q8g1d++7i
lDYncYOlZ/Y3th3BNDSOVUvD2jDnRWIQbua5u1r8rxRaHZpXhsQwr5MNCzaIJ7ODGp1GA5tLvgHV
h6kbXmVBaGQ6aAHMGSJ5TWnt0Ez8HskRZyQ4v1NxPfp23nUmmvyluXZT4W1z8VojMOIUFc6Wa/FX
BorQB4iXjpJ9gbcGrjNoD0V4t2MVHVREagd0T0Rq4tGzvssryp6Fbgdb+9+qYhArV6KQofZiKvKA
YLwCi3v9p5WY0RLR4WofF6oKD1GdXdnsl2SxcNQN+wGL50GlDHklVVfEkxGkpCbD5eCGZxsm+P2j
HWX2RBW3wuSVR8LAAhqQmT0GA+SXzoRjk26OVsh60SyhMYKbjmYMIKTCtgOMHhgPK3CVWLwvSB2b
ma8SK3T5H3XnkRzBcl3RrSg4VpFlspxC5KC72sKj4ScVaDRQNsv7PWkV2phOgvoRIgeK0FAR/CQ/
XHeXyXr53r3nxnlUXH1qFZoMHaNsQNASEKvZ3Zp6MTKJIEPCQ9I1ustLKkA/6CgY5sbca5U7sYsq
CJFeIIcmWONIRr5nxDkHftfVJC/bbxEtx6J4jQ27IRYWhJAeJtQOMPOTuAH6kr4vpvkcG92LkTCl
8VjYHDAotD/8e4i5D53u4tpDo42Is6apZnunUlgfjWkxCCLwe9eYSnicM+OYuNvz3BQHL/ugE5Gt
tY6tQuNMxfFWOom8Y0rJYTyAd+lh0HnLRjB20czlNQG7ZBLjK5kjrfycqn/SvhlJ+isXxwd61Gw/
OMYN0aw5so3lfhLgJfVu3ntpKDc6MWgy5PlY9v4O9zwpPeOKhAyUqSHjk4bYFzsSYl0RAF+RkLxq
YhZYdu4/pn7WbWwbOruGqpqH6z6t+AxJ9jAVWfrYdEBCXQHbs4reutLBFqHOSG+xJ5d2/+w1ln40
6PPPMP+qeU7R24gj22gYMAQfJgsbT4Qor1F03+s6e+YGqGZHD5ck1+Q6LqdNbGTlvg7JlmBXiHQL
/0QZfyRa5NAS9m9adzyGXCvXmGf3dWeJO9HGAGPkzRB31hWNJ4J/I6AhwM2KE8rY2x6e8LqaC5zY
KX3urHS/vdCj+hO2cqjyxivtm+ZdgsoeaQ1FHsxDKAqDQeFmm8V3WBbX+NHFVSRubFN6YEBgEdQq
GaRNbLmu0+IjTIcnbDDRurCzN98gtWuAUuBCYL0Wnnn02uwLEO0UxM1nJ4l/nSkqzeRx6SEMI8fB
EQxFQq/dqyJiI25Gib7pY3s91hZMgCbcDywgK0GvXzMQp4Q2cn1kUUTLh4wo+jh8UX2lVEPXoxvW
YbLLYTv68Br6iFgYLBCLRusqnUge9Ob6y0Ayy/SLzHBZTbvGz15Rskm2RuYnXn8gNRrF69CjtsIk
iGqJBqki+AwJtBBbqBE2j53MYZ+s26QhGdR6iO2/k4zQHG9S5X5+wO3KZGeK9Jsezk4h8mKddy3W
djI2JTagFAgN+MbladZ5LeTSjLuxCkgYVJat0yCnKbxLdBv/r2EzYpkjWhp0FSc8Mbn5kFLw3idl
tSMw8NFwCY6GcrJtHBAcOooYzcFKHoKuA6GiWB7+0t4NBDjNDcTlgTubxusuY/yI6J4p2XgzasjK
PDc+hiFxPFPCvLLyOWGRkzqbJSV2HNhz3lZXophq1n12ME3fOquxYXaFr57io5/2udUibafnjcjQ
ZCWymypY3J4ASTTn6N1IJTo5obEZI2THtV99cek7By1S5B82Eb2Xna1pQA0PC9UZ/deapKBVmurm
1qJT09jWdKimtzEJ2eAN/pNVypcE7rdCapCmYTlX0YSQY7F1ZEY27NGhu6B4UmGPNGUG0/qs0EuW
OGzttnWeMudIUj0pCoQyTLBOyTdYF8kgVo5lVci+AXtHIAsDZxhvTAfysp7V1n7ukg+HvAcX9MMh
tnK59dP4prGwmpIHNO64Au1V1AzzrsS9GhPVjRigWYVN0xxqKhxCXcirGe2bjAWqn7NvDJxXTAQL
+jCk4VjTbigkzxnh0enpvcP/DjJ3/gk+L0jXNE3P9CxkE8oarjDnX5+PSREBhjf+tSlnTR9pDDDY
o8NiyiLCZdqgbQ9BV/LUcrYG48EnuzI3ReTHR1s3nrLEhK7kZc1h8UJ53eIRdAf56iziVDhEf+Zo
Mm/sDq2zQwpwz8BpX8/zo83dee3mvcuQbL6rVMkayeRmNme8w7hPx3tmOVfEmxRfXnnHLHI8j111
YlIHChTaXmG9JXlqsh0Sp6FSFfg890d21jhmyhbXRVi9+z1jsqrt9p6YtbupoHHEdEbOzBSNLH4C
BHA9dXZEsrc3HLwR7VGZXfcyfunkMDxRup5SR06BronildEmbFQW/99D/pev6d+i7/K/8frt3/6d
f//CmtMk9Jn+6V//hkGH//w/SGCgd+tzyfzl9+Pw8YLP7vNfvosu6ebbT/n91z/dJ5/9f/7H/4xf
+O9f+SN+Qf+zMAyyF1y6Z7rueuQojN9t99c/acL+s09P29QxRjjCtF3vT/9SoJqL+Z75ZxestO3T
cfPVf3v+P8Qv+LrpuYjAPNM0Hdv5v8QvCN13/xHlT3/T8ExwebwZTxiW4H38z3uAXWbHoxBzk+k1
Piqmfl+3CTstOm0rLTyMqg5qTPToorMbkua2mlU5RySuztGMxAkwqo3rgrYG6TlxXmUnXbXk57Df
ZbU4u5LZFA07HoZJjUy5h3JnYA7cJHF1w21YHsOOb5rxnGzoHfWBgR4TiUtCK+JJ1+P7IefXoth6
8lxWWkQQbA8QihcAXbMBsX4kCcDFjoq5psMcikGQAg1JoB3Xuy7NPmzmFC6dNkDT1N9p7R1kI3C1
TdUpnmf3LvrMQwHBPNYeRUSBb+EqRi1+F1UMU8NkBv6Qwh6fjaRauRFMPzJr0840tgZ6yNkvx2s6
bPBcZn1HdMNz1YlN42Pb8mZq7dabv8rJG7eC7c7Ks0j0WRzELzGauXQZni0qxC28t4gp2XNIM2ub
NdonJCPvTgzySmY1s6wKoeBot9O21TOIoUnHH4oy1Hs+naNCiS1j/6gP2iV2+g+j6lLc4e7OV6zX
iag9Aqco7/lTGSVyyUxLX6qHSTxOfnZq3HwhBC/Rrty8PFp+hwMnC5/HNHzIja2oQ8AkoRsFGmB1
dqQIml2sQfJRcqkrP2N1jLHxSOBYvNdID/KmE2CD0N26UGwwQNBmokWIwzERW480aB09IKinIjmm
wKaCZkaKKPTuPSoXGcyO95rqZbLnvkBYNXUnbamTw9KvhDVxoXiC7TJzqE0t3hoA/CgZk3QbiewT
sN9dXmTeIRLxmx9N0VWoI3IooM7hzZmC0IJfB/1tRDHDTlQk/bCvmzgPmAHG2zZL71roGAbb83vx
M6kFPKPWYfL7GVp4pXPPhTHU0tSGY2cThNZcz+zZD3GHWwVRIlqZ5UeHEpsvTngsMA2tZpE2+8z3
LRS1qP4gjK6XvFFljxkHgxHB37DrdeLwQXNZxlvurSciur5HacGMCaOjnNKVGXfuXTz1QYikw1An
P8LiNBnTTQHZNzLyxx53pLKuQ261aCLZqGpXroYrtBbpcz7Wz8SKeHcOmuIgtIsxYFf63tP/PiV5
t8u8FOE/f7bUR+OhpSei4/LqLVrpveFSi1m34BWem/5NLnZFwIjZBTjUjjQkJ6g0zdXS2dmWZDJg
zt0A9UCTSJt7QkGMUtv3wJOCwbbPZTFah1FWKGKXfljPIv4CpNYcYZ5PnhnTV2dWUtdovudcxfYJ
6h8m05s6Sw96z6AkRCG0hlI+UPCZ9DogwWXJJJlhUDjpUXNCguUGsYPIlREE4tmcLIZ17mOodGIx
bhZ3BBiZMO4s3fcOfcvaskmfoJceIGvq2Y+zeAzyWKAW0coRlSEL9rYUDbFdKTu70bLvoq7xrxSN
Rw7Ib5IIyU/dZS+j1OTtaEZdYLTxFsV4c8cl+0ze7anPkU4UUrg7L4leQjd80+fUBY0KhKf/Qk7V
7R0H2OrAmajG4lGf7WlvREwlPJJQtrMda6uCHBEvsc21GA0aFCbCIH0YP1IC1QnTodRzcShPlb2b
J6D/yRy+RSjljmkIE1TYxc4sqi/PNvLrpnMhiNS6vRZzRBSCTvZM7pTcy7HY4DFKWUBkIFw32uCZ
PlatDrnA1dtdRRjOOjX07RyOOzN0jb01yJPW1M6Gy7Vcq+b7GiYlitPGJa46YsLLsk0FDnFOzMl9
47XldTWKq15AuVis4lv6SFpqo3vsI8QrvjkQdTGa5OtwqCXrymwN8a41Ie/poBSbuL14Oh2xKBcl
vwbazveCzGZWPQ3wCKy4fV5SA6u3Zm/CG6OiHToMiOKbqHi1dMQsXrisNYgco2OfAZJi3ElZSDoO
CXOHmIu/eiHfeyZrYEL+YieoeH/0jiG6S7mF8mBrogRCEwGFIoMUmTegj5aQxnKdbFHkTOtkupQJ
D1AXrKIpv0uzuzSpRvPC12DKxy8Irg+MPqEPuQwxsTedmhSdiQTUz0CWcFGzuJnpbJmI8hgK2NBf
unBfdNbe7ngZ0NoHL48Tuq86Oz0wBLBXmHx2Mt6M1fLCNNgkX8Y/eZrGdrt4SWLjhBlL6e5ICo1y
NIY6E9OC2Rzj4Q3PGwB2k7aVor6ZRvujZjZnp9mrj/GCrnCjETs4nzKS0xEdim0yJzfsSAGB+YQC
hhOxXcKMtvrSHqpS+wn11g40OFaUKx25TVh3jXDasCWrN4Bphquxrl8JKHrMSFvZw2XzETN6RuAr
z7lOZF5tHBe2SptCWBH9S8FYDnH8quZi20g/5OFnOTVkHFITSI1gnp7t29hsAg3147r0QOGREIoU
r9aPZYOse0Yxgg23x0zcvuqlKbciRAJRWxi579AyhdednRxlXzLXi/19bgNRgbIKq3Ce9G1lTPvM
8QTPXWaLYYk0nDmNYASo0ISaHwgnvHRReQCs4cHv1oHMgsUrmjTcmAbpKL1tq8ZLD+TQLdfQUmyc
wfm9CJNuY4lql3Dr7ysv5VkQJg/m2EOdK6NbD4PZiqBtTn4ebrzBQtPmD5u0TaA65ZBXY1gRJB+x
1I9YRxFYQhz2DGs7zW2gVemwhWPhrtrh05LFq77E7k5TU702y+9dCPQrbSSBRrTDyS4Jh/AzCIpl
KYByarcusgkYzph+GDK8dCUbkTrt3v2y6+l8cBiqhBarhvYn0FCHg6/BjY3uj1xXTNe2becBbh7M
tw3dhPR2dhfmj+TehNquBtp3R/rKVVIUJ/QskDB052tyEW01ufbi26o9x46yq4EXm919UzlRwLCE
GvG97pItRESyL03ISMy6eGzuHR1oVlTYXx48g8BDY9YmdR84eI2CIdeDSDIjs0ZSb3Vp7iLRyhXI
VYBk/TytJ9nFFEVsbcBNMSnxk3evrdCcdOWHHo8fnYy+NJ0jrvBJa7q/ks0rau7JwRgZ+d/ayC4M
1/dVlKt0ZEebt/UM7QwRAx5VY7nLm7eqce0bu803JuvXTUd3o9YJPhImEV50DNEaWKzOUwRdj84K
mgfRH3JPPraz12+Eo7PThQX9XC3YoWLLOCD9T4BiL+nWrpATdkWDJ4fFHJLZCR+VHeYQhefswWLG
T7XOHWxWKHijeKLOWW50sOs9Og5082y8AYVAKbEHdIKTurwLazP7jTiW3b1J+Xslw5rcMSfZmyK5
5JLxuO748Y5r4wWZA9rQckZHC6U7HI29UZbhdvEgNeiQjMwkwtPRcHbGtD52RV3uaGoAJi+5c6Sj
94GVRumOiCHgiRYhD20ydPta1uUm6dP32a+uI53E4bw1t8BCqwfDwzLmPjM3piKco+e+BR4+q9RU
2NPRptMm3M04b2uadKmk4TnS8ndncliiOam2dF4Igezsu3ImgjTTCa6sfTS6Wv2sO2j2adF8xxCV
DigQH3A7KUUaBgw64zHuUxHEEs0o616z64V5M/OgZ8Fn3w32B21K6r9mqRPu+jBc+wp9kdkO8JwU
0B278IdlaD8jK84ezfyIRpjUknKaN4sO2DAOj4iw6JU67XoEjGajlrBkv6G/oXxMxRUctBqv9XHM
6kf86yw9c/JaoQJUPi+0yBZudo8PkOtEUCEMcq9cxEiabgQlFj5kM6JjxOjdz4LVahLGzax62viH
8/s0+vkhbrJ4M5Vu1q/KA77cbQJZcasiy1xgZ2PafNRG1dCze1u0Tt9JLWVoS7AA9P0RMjsTwSBB
pzXN1bKp2Sk1Zewx5FP63eZm6Ay57hc7Aa5XY3mWcyDh1FBbR2WA6BH0VMgwvelvSCFqN2k86Jsa
QdK6k2RakMq8HStxcoaZIgXMJTYIelhOR0vD8tCzdmYgs06ZbWLoGZGrXHokZ9p2j5q2uBMjjfac
h6NroClTCiVkA4wLQs2776LBp45iJMf0CMqJ/BhEmt3OWkOASTgjOg7YwoP6bM34GBnLefIYscA9
OpkGbsDCi9NAlIT3VhVlhyZDzJYklXR6AgpnIXEgQkLS+Zes4XRoi/IsOSzpmRyZT+MVXmEXLjkx
NjqmcnnoiMtGRNj7r/TkyBtdk9gRlAYe5IhwMIxaz+nSgMCRBtPJOr8SFptaP85DNFoCce4YgREz
c+VU4iYalZPY3AM1+y7m+gUOA09/vWbnIX2ak23yNBGWvrJVhzvCc7jxHYDoTSvdVT5o/ppwsLhm
X8f4MZbE9FZDv6UIEHxYqJvDECO4MRBwx/PGarh2s8TZzg6Jalp7ZlE768iaB0Z2pu4T1ug7x5im
c+UPBi1XvbxKPf2dXF6NTxnH+9nC70qXF4v75D8gNJlWRuPQ5a2bBxl5P6Ux3g701deEAkEONmmq
lnV5KyDqbHIB0Q6Rx8MCt0Rl/F3p7WIGQyMIYUk8BL52/mx7sbdhmJDfTvVm8bWKSZYR7twOVKxg
CqhD/ryKEnld+MljNpHgN4Xs/2B7Xsko5LbMQNfGJFsZA412g5lYmvLMaAtC23sQfui5yFSYSIXN
WTaEph96RqjcYqaBQ2kONwPsfLNpnx3IOCjjnN1k5ZfZuYKJyybOMJr1CAEhsjEDpGbz4OkbQ9c3
TNtOcN3ul9b76hbvU0QkQJXvBDtu8MYyIYYwshrqYgl+Ik/ZlUx0LLL+sDu4uyF4ybYjUdKY3vKh
xUZtls+Atyh3ByRsOMQCC+cRLYt2T0z5uTVZqT3APSYPK32i33tvMl3fDyOVvfVVoNSQtiWBy9Q3
TTSOQWwA3sa+f4Nb+CdOUGEgDMKRKM8L5TkuRyidKrIacAICV1KsbdKsMUbdaireGveTE0ys3b5O
BizFKKMrRqnk2LoBYmiaI+1ERi5B1yo6myJY5c2VdwRjMcXvaRUslPSYIW7zijsr6S3CPuS2650p
EFUDx05HCicj9Ilug/NM97cpBBwxjz9OavDytPwdInEonYkat2pwTMvSPFNHkLyh13tbdD/S9w+5
T+hf1CRkWvkHnVS734/u16S0iPp7jPlxFswpsaDLGjXGM+pNtfHvknSklvcMqOTYPlqc44KxCaf6
VZMT7LW2OLkl7igi44iOr7RDjuQUK5ABK4NwB2uCqKShCQlwWHtIURveR57zm2PKfd9GYDssQk9J
YtpqE3HkGuyWDoj12o89dnHUpL6PFXLg/kD6ORwHFeSeOSj2ErLdDdLOUxX2zsC5Cjry3w0VBJ/p
cPi8RnuxQ7QkpssQnHBvegM5EDwugCpCIeiQLV/HQOkkafNKUKf5xM/7NhYEhK63AOpcBK1gxxp7
fLMcvpeSX2+QY5/BJAGgmNzms3VjkXQvVeQ9CO3r1Dfp1S0zbs+RJgFyNxCyogiK9qrXLKbd1Pkx
V2nQdqKjEidbyfVqFnykcwK/Q1ChBxzU0I3CRPNFuCHOj0QGLprBwN4rAFqU0bJ2ZHXDQxHYUw1A
IpHLEwzBbGXUoUKHO68exWYZxccaIXTQjnd2ClKe0ehK9E68K0NMLsMYjWsy14SJidsVGf6H1Nwx
BQkaUyjxIbLjhg3IVrjltk1gBNzrGeIOp0FgudTOPZk9p7IvvxOTQXUup60b4u3lVgPCic2KlDyq
mjma1r1ncbf1bIdptbHNdJCgIkSHCIo2r+kfU1NdSIbE+ZT7p9/LerToT1I9fOCsVRTemPRAWHuk
pxZB7OUvdYuKIa28fhcX5lvpl49Omtz1yejsDCaOuuYjXAJmuBXUy9ierttO/2j7NNohjF9VwsJ6
KRGD+jn3bKu3gbWQ+JOzq5SzPa5KuXwaYkSZPERPdZzDKXXlz2izTjdovIPJF7dW7libUET3qLE3
HkJeq99OWtfvCqvU11g4X6bWQfmQNPYhyr6kJHNh6sJq11NNjJl/qYol3dNi2en1dKfbs41KAfVK
y1ZWp+xByUaqoBXQqmWcCfWGsqnahbbjMj/M7J1Z1YSFLeO00Yb7pcRJ6GYwZ2A9z7IxHip3OPhq
FBd5SXfVhm28q2q9CEK0aI3dj+80BX+sJkELQBt9m7LyrNpxqQ/S0jZpCX6gaqKa3Q4vEDrEq0cl
6GWpQWlGM1ZkORjCaDqCuyr2U/dUVXZ0V4gKehHCB7JBAqjOoEBHYr0wgr/1oyQ0i1VBAOTYRbl+
XdUh5KXmJutCwgcyW0eytvx4CACMCWwdzCkG05NqWiXRtQXIgL2sg2jQR5I4oLixY7CPZAvBGrLw
VyXh/Omi0SL5YnhyaCqgdT2H4Qu29Gcm6Gej1tgBOZ99vdKr8pv53efU5OeUf0LuHC6YJx7+F8DA
txGaFpqKZ0BMd6RkoALIz5iDvvImOkXVCc8nDyNikfiS0ww/eWlcMvxWYBaq2jkLfb6EkfsknBPq
mk9GE1NQ5O9e6Z1kUp6Tab70y/SQmyQ1Rq0RmGL86Tzzot5NX/MLWXyracDzNOh6Mr7MLhrY4bwU
4zOLy2X2lsuUTWdm5+NYfqs3oX5T1M6hp5pTf4lD/NOVYiPJCxzia8HFXGvWRZuKa1adQDety4Dh
o4eQokmNJLzsPPakZ9TG/Jkj9ambgVD06ovmcZRcqtw5W8VbfNfpjNI4LBN5zGP+ZQ3aV8pHV68+
N8+9P0GAR4gy/h7XrEou6rug32zjU32WWOZnMKJfXv0cldPLMhqfYVR+N6S/upXzYGbzZe6Kc87t
1YBsUf9eePploDebZdW1eqdsM/GcWvPB6POteiv+/PdPrz61Orj0HH+PGT/mI0VSXy7GDKW+tD51
qF+Rdikj/YKq9QIV6SL+OPSyfErIbFDHNxXwUZvqXHakCsI8yzvjUg3j7xH0ChfbsXtX6h7TZmv8
HDLjIli32rp86GawUW30pK6B35Mcemsq+lvoBR/qFPj8bLd0nNuI2Hku1oSrStMv+MWyJjmXpXWe
hvCOJN2g96YLLcKLMXfHpNe3mplRiIJ5UWepMsW7Tz1niTcvTy7qpbKxCEC/XPfNt1f/tBEvUpsX
ozcvbY99zC05QQYlnYLdLD81XnXpEh7SLJfR4KCNEbU9Hi6n+2hfWKDj5aedBXGp+ieJaQoHFl3C
Zby2kRaNTnnWy2+GIs+9TC/eslzyyrzEBN3YRNe0cnro5NYs8tfhPrGWS6cvPwi5z7i1VzA0n/sG
HaQ6vmlXPNQka0ACxL8uqzOAwQhR9YwjKQ3C2r5AJ6OYypjpsxiBNdgIF+YF30AucEGveDFN67pd
kk00pRf1WqQvXhoCDVYVHvaqt1HPeMdS1JtEY6imDkltpWeR6reSgOux9d7RF7NgRPbzuHxgeDzD
7bjUhfcet4fSsl7V9aNuz4Sd4CqMnZvUnX7U/WDGy+foe3cJttLU5DmnTnqPO9gKAQzzzW5annPv
o4x4VmvUOQxLf68idRP4HatyqjfA4/TLZHdGABntDnZFIOrpHVTWWd1a6puCkBkoOducLTLp6RdM
9md1XyRtgTvNvFY/E+ZsOeb4uDTj7yWGDer3dxHl4a+NDhHr4jjeeEX+e7mod+/NEjMDOmXejLp8
1GVkVs61EuL/8WfU6smGoIkiFtEZhQRpIvxlhwVBraYo287YlbYyBCrE3aGWVN1xnqLkCMrmXZTa
Tp/br98vZ+67Om6ajoSEW4RMj2Iq9+ryV0eKN3Io9fwgi+JdfbZJ3mRJ/aY+rvp4uh09/h40UnBG
pqLG9KN+izb9Wd1UxNzukcXt1WKgbka1VIejPCX9B3g98qXmB/X2UDVDT0suPrT3FC7QYgxBYbBK
GBxp9U7UP+ApzOyi/t8fyx7tpE+i75qQYBAjvFPHRP2VcLTOadtfg77eqPemvqaOq3qlluoBTNBT
20RPuvH2uzTzftUjPgYqpn5EvU+1NKrPQV+CA/Kq/op6jKi3k0I5dSYP821+dqj36CPdqrNkjiya
8Nl5E+rHfpdl/he8TjC35o36+sCfUX+dffxJdB8gc69ki8uQb6mDpc6GU5xbzX9sy/mifvL3WuUw
W/uxs74mfj+Dr2bgFFIfKpqaQwyG4o/l6/dE+BXk2510clos8xbADafs7y87VJABZv8qjH8QxTwK
k9VKvbbsii/5IPi46qeN0rwn+wlpCGvnnO3tNttNc/37fPCnkZhxvEoo+LEbnXKfPqVpndVpVW+I
ePnTmP6o96OWerX8F6a47miqqJOS8ND5PYzdfK83y+8hVA8irePunIc9iPUNhk0W+jB/sYobq6cA
MCj32+4x9NILtsOLxhywj5Yd4dJpWn1Yi/m73jhTft8tQDGN8YdB0TkjJjfLWLp8PQ6MyLwuiL6a
nMd26J/UAjoBQLWle05TumvaPQBpZhTleQm9j8U7qOV11LuvMrEvWsy6k1HYZPOdWpPaprvXybDH
5vGjlleNPZVbAPUr5LmQy8/ISicH3myWP7Abz8EwqBXYYaUfm/SiljG18rNhWlm69qCWtKJ7E232
Im26aHMCnSqq3iptxP8xPc2lPW4SPrBggLZCLKYHtk1twvMZKaFL0xOVGfuNUdw6VnRsq9L+yWB7
Sb0mq8uDq0zr1OMspd1VqdlrMsmY8TpGv9K6YrfY7k0zGssVntGVsYxgjEMgmmLYNU6eBZBRG5oO
oQPameiXNj0PqfO59Hwhy+pTw2WJnrKS3rNhoDR0iLBZZaJG65t1hIpgcrFStO/sUFhaRrmtyNk5
RuzVVpXTf5pTESn7C8vYiBZpabVp55OFKIV1IEgBnmlbY1YDNdp3KpTcizd1h5ALSmcbtIWdr4cS
W61G/7KMMm8Ttt6jZmPIqGR46EYHjSZK4EFCSZwZFQka13SBq7dC+EDRzdnapAN2k9zB/QPA+Gph
jxMkZvECOSVg42kdXJDuqxjEV+ArxV9I6JADGyRkAOdb1hzEKV8w0QlkMflPZteWuz4yn/xi2fEt
m4qPJZvLsj6ipiWYONOedOxp+2wyES6YzMzLNF+urOKlTAyxEX3BtHvwnwfH3y+zhLtC69yMCLTM
m3CjpxMUOflsq5SMhriMSjFchYATaVgEA5tuEW/jiE2zva7gfWQEZBAdTH+JYSsDTxqvRn+2wva2
ZgzN1KlZ92RsJAb780iQ5mGqXA/wYPhAktjf9RgABsI/0BeRL6zyQEqCQWoCQnyVFNISGWKr7JBf
K6URymOW4n3UTOTGcu5OOhlMmxhaD5+C8wwGllebtqQ3MTInfWuZEbq4OV3Z1IwxSDHayaNX3e42
dcGuwejaLMDrjdKaZN9U/ZyR5vu6h8jtky5DrfoBhMlYY/bC5mnRiZSAxYteXmsuHg0yTp11YkGQ
sygngQLS+Ie+rDvyxYdEvKpKlKVM3pGsEuLSdKS5NFkEXk7k741Kegkjk0zK/suq/dcosUalRF6V
LbFOp1IlxcSLfeUaC0yamSZIbtzXjYdTzm6rvYW9VrkzGPMTVT3n5VbDyLZaEib/RuptadrwTuDP
5E3ebRdCbCqVZpORMAILReANtJJwIxh8Q5OivafB7oAHQvbSsQG4sEKBfVt1486yineHAB2HBs7a
exxVrk6hEnZyonbc2nyKiN7JGXPZ2JN1O/3gDMtARsVtNNQkSldPqokiIKGtcoHBNybYx1ahYjL3
vxH37cY8+kqS5t5BqgQra2OZ89MUY6wIm7zcaD1jcK/GFLMwdXYIR4a8hugKJE1uJCdfr64F/D/4
k+71ZNAS0lvX2QKr0B2GJW0SEiC6oGeYUPsqranvwxKyalzyi/Xhh/WHZOC37evpm/gdXHugumO5
HYhIgtf4RBWOM5n99KFXOUq+4kcTrGTM1HTwsgHj1UDB236gi0rIyNRbtyPBTDwBi6DHtZ6ipAW3
Qoafi7dv5YxMNXBXRxxu8iC7A7lPu0ZlP01dd2MYX6VBJhRqjpDNqEJyoqRSM2DkbRrNw5z7bdAC
5j7QCTKeF5lKnDKJngrBg65MtfEPiaUaRvlaq5wqQWAV2aNfCm0SeohuskF+6yH2yKbDY1v3wLl7
OmsZ2rTWKKyVpnMHyxDBgGv6F6nysgxXidxhBYVYANzRZZ6QDrBK8/tJBwNaNISydiUQvbi+RS+B
OTTPcMCPQpkhPn10p+RLuzxz45foXjcxPNUVvR5ZUtS7zD773vAOZiceuVavhNgYkzTXUHnI1GoJ
2QYVSVbC/TTM6dXYzQLVCcSRjp5A16QmuL0nmePT6Gd4KabkoaS7Emw5CWUOUWUpkWWsEduU/KNV
Ptl41mBhlZl1z1q0rMJFvoYq+SwlAm3SyUKzCUUDHsqozdvW4bDpIHu3lf2E11eisAHB537pJZmP
TjZaJDe9pz5eHjt+MwFOH4v2C67rTP6X6QaDZz77ng5X0K6PHI8Pgx2aB/fJ0QWiVGTAUveDppqN
gxcnh9gl4VWyZjikVNtAxDak5x6gTBFIZee8YOW8DgD6AX+nu950z7MhDUDhNtAlN2PhQzfP2KUO
XJVNl/jk12VdtwqnCSpq2eIu1v2d0VfbFJGNvXAn6rPZI1siaowo8iLHPOH8IIlJVp0gIQMHprex
rIexo1PsTFGxoty6NZn9MfZdA27FAexIxrgsquGk4dODrsDzAHm9BUZsPLhY1jsV2tep+L6JBwid
Z7t4zUT6kZgzd4MM30NlBO7I/3PJAcysON30YXfDxu1tRK206S3ntIyYWwq7vZ2kg2poIKK6yUcT
0QpdIJRwIcnSH25MyWhoot3o7h3EY2x1KqpwJrNQDL74+4rT/C5vBBsWDhGHM2QTFXnYZ4QfOlLc
5CoOkc6cyU5TeUyjOOiATKwpp45SxSjmbnM7k6s4/Bd357HcuLJm3XfpOW4ACZPIQU9IglaUKFcl
1QQhU0LCe/v0vXCi+zeTjuhpD27cU6pzqigRTLO/vddGm17x4zdiPCyY0n1s6WCM1zJGudYy2vQz
JmtRIyqgu5/W8ka91jh6NgeYYa12JDxLbTnGBKtYSVuOf23XIkhBIyRnwBuk0JFhSPlRrqWRqrWo
AW4J4LCjZRMiRd/aNWk8ST8Edrysta27JgabkLk3NlT4Hln0M0WYelokLYx8vKSGmf68/B4rZtsS
X9EOQHwGR2ZdgKhgz61WvTB95LSQ/7F62R1mDJMBddosMHl2xgfD+7PW6xl5fVdOuEoiP1ho3Kxp
3kTfoIJzLeOUjOK2Cf2cJT2dA32dDb2dei3wRHom9C95IqNx2daO+V7k3ZFlMaBcDqv5SCzAqYa7
KSMw4Kyda2uRgdGXt2GtD1XORJHoWilK0uJWrCWj1lo3uqzFo61PZ4ETLPSRElnFiIL/z6Wo1IrB
UTfhCwyNX4SoK8KOsC6oOi0PLNeHjp7QtfbUcHnRROWIT3SUonLaxYFATapaC1MtmlNTI2zXRWVL
NQ4VyGu9alMRZZjWylVB9yoyNLln41L0lLJi7tzHa00ra6LDr521vtVluYnXQle2k5M7Mpso17JX
U6S7aK1/ddciWLDnR71Ww/ZrSSx56pd4rY0tawpkMYhGO4Kh10lQLktx6++CttnMoZtQV8Np8pg/
ITC3W7qu7xaZP7j+8FxZBaW1svvlFNzkq3o8KAO4pbtW3EpruAeiEgEUpv428gyJW4BK3ALG4yC7
/KFIY/dmmXGQAzPiuYRUz6ayizL8UNWgvjzrh54MPLjJKKlZrk1eMWBjO+z/9hWdvrMHJQWotYeh
gmOBKflWO2T23jokkr8xjp1HQAfJltQUaWi7IgQ551DwxC89V08NcT8kazzKIcxKYM5jMJlRYKcd
A+6m+mvRLlKljjwb7KpMm4yz8L8MiIpbiT2OpjoLjvCw6KM0sItw+qcPpFP7eSK3FsHxgL1FM3UB
3a3oOaE1I8P4FIHe9viShdK5s4b+w0E0Prp/lpx6SH5n6zKiwWSnKZCygTg3NcsO9csCK0/F+Y3E
2wt3gI8CszFlzRVxT0olflHmRiakXm4kr/yz3SCTUV+juUr+E+Bqf+K1B1pQqTRYTAjmbGMnSOdD
KZ/itTu689XXotxxey7XZmnJWwSpOaTHk6nnhBMYoDdJOAJz5wjaOomK6LNa26oNFsFm7a+GWRkf
pO4+S5siSlYB94hnl7prDvCl3QOESpo7rhp6bcae1o7sauFtojPbnl8YWUCH+qdNe3EN3IwKNxdN
27Zf/em4XT7hxnguENxtSrklkIO1jk1i4AHDTfOpke39PNWPa1uO1SAAFYk8qpIhPcRvwZGbkGj7
O2SqEVu0ghfrR6vEybcb185wD95QNZUNp6dvdp23jFgG2LX8m6qY5EgpJb5IGsiJwTBtbZCO1nby
kppywsAgkCkut67m2mJuDQuJN4rNqU3TJ3tF7LgJredzA6x9rUGvqS9JxrUZnUeA1YTHfG1Nj4h1
6bVH3TZoVId7vKVXLAkmLDSQisuz5xADmCNuCxzxnLWZvXsFFg4RpfyDHglDKeZAgVF7sIbXynmp
cJCVzgAP1ZjPlh5uYu2IT6iCV1TCZ1TDM2mjOODdiizE0Z6xh5mMaEpZ/IM4eqisBgZ5wYI/kxsW
ms0InGB/3Hpjj6gmegw7YX0Nw+irW1vrLYqw6XenyX5yATFEfF9MMN+iwX9zKRjalODYwsIcT2FP
CyQ1NtpDjwu7NnCEvJpirQdfb3YlQ7ydJ8DmWCp68ogNtVZ0WaLstbKbPzNAt6271D8FhAqWE+/s
hHQ62CU48GVIhwcBoiduipL7d3zMoE4Q94N4xONCSKrBaSqoK89DguXaZrnk05Xnqwlo6NQucqPP
meQ1V2D7AOun5/BP4rLSB002/8Z14djaGGqZBdEyMP+BnvdejiQGcX83EJLG5pyl1W9y0eqqi5zj
ZAa0owp6rJpj4WyxtrN1cTzoplyee2G+C9h4GT2bu7LvzMCzPDoQK4Pb7cTJTl1ob8peaPPLw6MB
uejCSDElEFwYu57KkQJ8Pev5cVaM+gs0xlarPwulV3vdOl/dMKqgqiN3U/cccwUYyr2jOVw2YlL7
RZfPpv6CalLsbb2SJq1fzWopm8Z1lfJZC/PUIOQQBdLGNEb0+LVc1fDVQ1N214KbvK66ree4Bwhe
X0o9UyZnH0m47HLl/Iri4hOksofB5zDa7UtIuXSgRheoo9yOQ3ZXUAdwxKzzHrHPtN7NXFLzmPU0
oOjoU2HEN/OOTHQfobyK8j41/kY+KkxRxe5GqvfKNT64iWKNfe0Un+584DZTWxBRSim/hmG8s+bh
OR+EOsRL+Ip5hCbeMT2OGRWfLr+3icg/Y5nAyrEYxmbgPQ1WST8wjDcIeCyxCfPkucfY4jCGTih4
JkvL4inGbWrPz7OOXzk7fSOeMSieqDP1E+vcD8Bn6xRkZePPn3b8e0wA7QgASqY74XKaQNbFPNkh
1y1oBdU1zozfLaFEShCyDbWUnMPmMEKfL2F8+TU5lNfIX+OHpukenWJkwAuPQYWO3OYV8dTIxLXq
pj9ZF9k7ZXGo92z/IxPdcabYnU+s4HPhifMILtmaFNDTEj3Se8rLglJEHt2YIm0IkkyaBzALQNf/
kOX4gQh7bHzvwMqUQF/rnqC2/63XZ7TomFbCSuL/k6ql5IYR1UannLgQSSiZF8l7zytM6/nO6/nz
gY5tQdpdlQV8w5sOSGmSMcv6I+9/yqn6g31uPeJw6ByM6mnS+aWZl7uptR2WAiqvEnwTYcSGDUY1
NtBa+5Ub4E82viuUMQwCOArtiL24Lokh9uB3DsKmDVqtskpGHqJkhsTOTMtvbANKFekrljDeL3qP
ZJsQpSxI6yd9jxcyiu9U5DBOy6i8XVIqgORL60Pdtaa1YKApni26kXaAFnaA5mgFbwkGjQ3vd8ox
K1wu9B5xuhc2hsRyl1acaJgIppd0Ni+UDeoIyHQhzOckPoe0dRt0Dng+16ZG9gJd8NZ4RhIUq3NZ
ypn1c36S5OIuhKi5l2DP0t6v6Nz44gLpCQBqVSNoU1I0tPNRD+E+bghe2e1RDD4dq+aZjQ5Lo897
X/b1e25EqNIl4MeiMv9GA/Hnwjxi/bGo2nr3e+0coj5Ciwxh2QD2DngoWWaInqKpyPRodkBk7fOg
9batO3b2cKLvLZkDxRmpz2R/VmY/BuLL1lzZexqugji+2yxG9jaFCMKTwXEA77fmEJ98Ati4dnlP
p9niXwG6ifRmYyTfWKs+hibw07jd60iOnUs0OSzpXCDcB+YAkIIcGta8sNmXo9qh2MNYCTMWcmW+
y7D8nOD3X5WfnDtJGRA2ChLH/3C7Ymd1X+ygQax0eqDgDqtcLz+GJmYDYv/u4exhFuKErrnNqH54
KDMBYGthheHhekhd2eziggfMMHWQGZhavBZHGdGUTafgc4azT44lpxmkZQ9PPc4qZvoq1ztGuBic
Qzm388Hc9A0RUYgRlnSJTVMm1ebHhp5HkxsUViD1EZbtC+yUnLMLwHyDrgQSgkkEt3oj9cvYSBSj
uWd3m+pL2J4RW9ahLFkqI5tfs8J8nlsfoikXRov+BuaAAEp1yzb+mrJBHKde39c95MAZx922kljv
WgHZSEbqERq6Pk7IcKkwx20mqlfgPOhLs7543TVMdfEOJ46kFA3zXKoNIkDJjYNadKpy+bJoRNNG
muVR6OYXqqEf4Jl7sdHTBRbhfauiYQNo5isOXKwBxvhT+athGs4nV02SV0txiEUTc2hSN0dwbre4
L/JRoizcGzkalOo1z5EUOucttbPPvGWC0410L+R6eYat+OYw6kqpYjr0GL4LHhXLppgTzYN5AVfk
IrYCpAykvDE+1oP7Y2RuG3g+/yIkDTRqLPqZcr5b9To7LdjGkBQiBCNByU8wzI4460z/KcnMDAkk
+3iKH3vv1fc4Pv5zyo+MD9uo6TFfou+oSiFZdu2BId3WA74j3ZGuCQ/FxUKEYEHGaST1U6at42gu
T2AFztmyizNckJHpEB+3oj8w0i9OePb98o8gWFSaxb6j+A5RlBANxgsq7o4MIMCDQ0+beuyYc/rg
MagZFS2j3DJ0wu5UlsvNCsXLtMwX5vABhP6rDjnErfXE1lz9MC9npjLy+mgksbn65U+Olz74FeQJ
+iz9TdVZN7AGWDrL7ls25ZVVhJFsgw2gPqQO06El795JoXND03fwjjD8KEJvnazpICodkvzMpmQ6
3dqSPjPAaJyburcGPWTvopdFULkiMmrbXkz9MdfFaVTVYWrvzC6h+a9pDuZgPNZFyi2ikVVgkcGg
UOCaUR5TLhHW3Km9WZP1RkpDk7IY7yrKJLTNhzSCm0fRI3d2LBSJE0JYLefnUAcNVnl0Jf0Khfat
WDjtufU4bkn0ysDsOTKmgmSOEl9RHL2LYri1Begh3y8OrV2+tXd6muIAyHZ/kOjAWZScijF7i32S
51RoEi+LnPoTFzJCkQbSw7PiETjb+NLn4F6L+9yyPqAk6iBvZQT4hU+UGNitslXExxClYJAYv+O6
oNIcr1ZOPZrycWs3qUTj9i8Jfj6waY/1DP4BGyMHiYKdVEsazwhzDqzu6Kp6vU2ONhZ7326ODvyb
Xk+YaOnl8RYTiC5zrugdMJ99rpqSuNR6wQdb9gD1F8LFQnNFL+P5WHUGgC64YmMD49Dwm5YZT3Pu
cG7IzEc3n7Ag8+TpbWdjpkuMYBXn6fW8G5ol2002ARfNBI3eOO6xZJW3Dg9A135msvs0XAUUYLA5
XkbhO6Bl+n0Ysm06CBkkKr1vbiDcIpiWDs4zbeXHvBMnZGsjYFX+9KL2LqvKcTcIhouN9WC4IbpP
lnEU4Y0fI/3exdx1SRWZ+ywBlaZsdPgMiflrSu/teIl2dhJ6N8u5n/RzlZMo5IoaNXN1EHH3Rgdj
QNRpYkiXw0GzU8oa8q49409/WgFRmasfamoAWAeia9sA+wqnFiN6OH3EVfJizAgdGaus8liLnGxf
J/drERunCBssQ4yXPTtWGDBKGuIGxfvorG5/y3L/Zll2myvufoIoMB+Px7aZKEPx/Jtn0luUYs9i
X6U+o5HbJD3V6dJf/WT5gf/7MybFY4UDBWbjzh2K+uRF+bd2vWu1xLj0PPOnooiQdOYxHSETheFD
XpA3roePCoJwvSQz7iaLJGxP7Dt6lROjJz1Wr5AflxXAuY0AY6e0t7L2FL9kQ9pg0i5lW807nxyT
oZF733b/UJPky9xy76MveNiogRGC64O+cUvjhW9HbcXvNqZOQ+mhPtpZSSCSvBEnHFuHqJdUuk6w
Xy4jNOOyLWN23forX9gMcZlSx8LVsXcVhjwXVprjc2+N8yAu9MeQIa+2lveYWhvDV39b6kEvYXSJ
ljY+u2UamOXy4NbJa1eZf/ATb4RCCxCEpSltYZA8rg3bDU4pLgBbv2NP+0x1eoyKkGhxPv5KUkMg
l11sVJNz5iUnOloG7nDT08DBGsHuE8O5uWuMDkfGVN1w9F1cj7ks5ldgNaclq1+K5rsBz4/Ue5E2
C0Aed8va7YPT2DyUXv+agbrZ4CxOyGqtNdCjeouoxiTEFv9RE5yBZXmjJwPGB+NPYwmNrYBtyk1z
Ir/tiK/iqlPoTTJkejOih7yNIQJx6x1FN+grFR0EJ2S8W7zSXrUYTgKO8wBK2gi8gQs1HiLfm1kG
PTqWodARgbCBuTsROjQbqkHTwWtJoTXnWrSs6hFT381OpwA6OoUyPUArt/67dOVjb5MrS5PhfWb0
GCGo1pM+ey0njaRGe22282kYqrUUaI1oeAAHdHNfTWsZTDRfOXFadCnU7S7WSLs6G1282vNMQDr6
7XnT2XF5gXVX5gjGDMW6InqU+EFoMb5HunJ20mgB5MnXritoqUtyZoCtYBa9DGtSYd5XLul0tBfj
bum/yi55ZOjRsoL1EWHn95wbJk5xIzpMlbg6OaJCtAZ+Sry9bqOTZ4A2ndTEj8lCtAZPJVohfYUC
RnjcbS0CVGOzWktFSqOH86uK5DEdpg+fpMf6vyHv+z0ytrMzCvRACKUbD++fG5f+ReHnL0xNi4qH
aFFUrb9JI/fHE966uVf3vtHjx6QOeeO7fCmzURAoMNv6RvkWWmADYKtSXXKEoPE8jTK9mdhjq25t
8V1487X3FJGXJrkIdFUwtvPU9OHMuPCZFb+MBkqeM1lUsQpAqMpHaxwL4yEBaT2lsr4UErBNawDp
bBjxCloUERzZ+8eKYr0kjfdpwU2VzxQpNbuG+AAbZGM1/bMW/smoKtA4a4MGyCvmLIwu3HL+ILyb
lzGVcS5Gj2n0tsJub0PCGSDMl5Zrlzdu+4kSHdN3H/PuZoHqA3u93gNm+g5jPPe+/46XOIm6v7zL
lBrR+b1RiqAATHBu5KI6Opk+D/1j2kzM+qHHZ/0ceAuvcBHtbwtCEya7o2xIs5o9dwJMHTQo0lUc
SCqC41r+pR3I2FiOFgHXCmJjwnuosRhce6wv1G+HyRbKM4MKbZSBtFRxranlAcJGwyhj7SBV1MAY
utA4c7v7buXeyrpj2tvmz1alPsYRQC0hHn830YZa+2c1FBMUptQLPJ3cl0bZHZucrH+TIye4OiOc
YMH3t9yafOfCkdhA+QEQhEs8mYh85Fmyh9HPXC0bYF0txYOMaOVpW4Z7XQ46MaMnqas+Fs/pSBjH
nxFEAACGsQyiSMHQxBd5IGoygrpLKaIbASjWUfPbc2icVdn0rjL4jSOE2G3joPB1C9ZymXYH2yig
XOnvwiI+DzIKwPb8SZDHuXLhyddJl3UM68xn/Td+jQYkcvHix0UXzB6bgBE1e03cQFkJ1WKphWAb
CBV/aZZlTzkE8uOHggHrfvZ5mjFE4jEZKfKShGuaFRMymeJckI/CiWcEBba8fcctMPOhlwuTxuI5
RhPmeLQZquohnN3nOjbiwJzkny7FvPjXKZZiR0NSsak1cUxP8OD1xYg8CA82pmOqzJacEzXxi6Vy
0BO4q9Ely8P/GNv99t9WPM7/TvyPcD0fWs5/g//52xQf+ScL6v+LAPrP/+w/EUC28y/fdH3X9yxh
eqbr8Cf+FwLI+pfteb6rHHgmtmuB8vk/CCD5L8GHHJCuMh1wpTwI/xcBpP5FHwTNLZIvQwIizPQ/
QQDZnuTPIpQ3R2Vx+v73f/McZbmKl8BcxYaaq2zn/0cAGZGVujgJOnQK2nzmiMZ1/HiD2eV3fXGv
psKnlw+QGgUOP/QuGTsTUvBhSEQIfHNAGyIJx5G/s7nH52NKL7ZeKNA+au3u7Z5gRuR0t8W3Gqgm
jkviCLJtRGnFljlC5yFBMO7PD1RX31KTi4arBSMVmb1bMQWrvTtQZQP9p7dpIUSxzX083GSUYU4r
sXMUFbK6eiQeSmw7onQ2vrdh7HREaR7GxXFvnbLZK0QOeCOuf08gB/Y0SuXiymIgj6ONUo6yZe0X
KyOdZHQZ1YziklD3u40JdF4acAEXEFqae9UVol4g8rIHVMyfakdNHgAnqjdpIX6yiWYyCn+HUzJX
Gby+8t32UB1joEH7uLwVvVzOcTtQTZjrY+0t+GXRj0cDn0PophjPpuy1Fyo75jnBzCRvxr2w+09E
gnw/acYbDAH0SaZWvGsqNFhb1QexBqjzuD2JsbEC0DQEQBVn2wXUD7HYbDdXPhZ9TKQh66+YkVz7
Rv6qpPRvmYOBMKyenMxc3qoOsXxJdtxbijuLso9jErd/I1ZmhAOcjuNgxXcwdID1uTTYtXDojRWa
o+f6MjMW8GsTrKZywHoQFGqtlq17IGTf5Vl2dr3kOvoyusuLb1fMznUxJ9TFsGZxJuOUThCnVO6G
O3++un1Sc4wiWEAXwjvS3K9CeTfObsaZ3JAJ8IcAB9vBtSux3ZUDWaPFoXMivY4sxWewM5thIvnb
pXVzXGayQlUnuBF3jPdzhrLnqcSyw5z+fsja/E7pYpdJXdJRQfrYMtgpJAc634myvWmPt7xBb8cM
nO1sps2nNpL3tiijczy+0jmi3gAebofJKvalmRjHIaJOQLsGN40RmGjmPEs7FEcglLjBSrRhSCQB
FiYrIE3qnHlP2NrSETxFGaKSmZ6/6VJLs0UAY7b66dBXTX1xGn4+YTPIw2Aa74nNDEUO9nCysTHt
vJmE2oQ0uu27PCdJxV27cr30NEewiuaRPsSE4h2XLsWrXtTVDb0Xmx7KYMwBRZqOAoJIXQZ8h4KM
aTJc66mEtuSljAj7tjg6MAGm9gF+Ki6mmu8KFUWRhjrb9o2ui+iuoOUhKCr1thI2C8dvLir6bl0l
YU8uR23nH6qC37j07lUa0Co8jwCZv1SXXDrRtRbQ7SnXoo/Vrd5CW94V4Ux+D4IHJSHdHAz0owYy
GzmtZMXRFW1xCclhiin6xVEOfpg6KQNbo7QndzvHlA9SJr0LyfDuKq/pgyiHytGY7ORQ0BqcwAsD
ABhRRLbz9NInbx6lVJeSiuZNAbRra5ppFrT9fTs4MGog4Jpe/5Rnxio6KOpTq+zAcaHiMXKfkoT4
X+9QhdoBVUpFv69Ev0tz0wuqVlxY3zFNcBPUGPdwMw87VaU/i1SMVSgRAI5LH7O3nj8IjR/SzI+2
HJs8KjMcHm1uYvsxtSkbDjnOEWSAfhNu+wZklaW1TaMiPKFQYkSs1PiFI7HCABtndwQ+WMfAutdW
a2+9NuOjHBXT1h9nKFiJgW0Cu8LeipCdRNoS62aBHxuAsAXtByICTw6bneFXr5+1C6f9TAbKvhrd
6uPqMX3INoKVL6H6EvV8bCWlhx5kasj2WMU6/1pysZ49/E5ek8LaldbDMLfzIVIrdICOz33HeDII
zZkrqwtZmVNPGkSESDeuZ3cHlssdkkx6T87v3UiTX66Q8ZFz+0oKesuAoWwxouAexPaT0c6BzZGc
y2PJ7bP36nunbfjOmQFaRqpOMwbgPQBlaQeI/LyHiiSomJ4MJmSxbOwHPovUBGHu90PxoOKw4Qi6
W6tBL0UoXkHI7UIoI3sI/Agf4fzHM+rrPCXg1YXx7TaENvmtHzOEHZG6K0Gu48eKdgeTJTomRBu5
9r6NBbnO0nfaywISNcRHZBWQeSe721t++dvO42pXi5hUqht/NnM/cSLlCr6Y5nNPvzTeWyQcbfKz
p2983JcKjKTMijPJOCBigK9ao/rKZs2tk1SIu6ZYEvs90tkR0OcDGUBAWf2KSZkQ9JMY/VuX7bF3
+vAUZ82yLVKuSH2B8tuQQmqdAZMh6Hg+EOpVTDiAqUrwH4V0kOT9xjuECGD4jfJXv9ZPkbAZaRgs
jnG6tJcsaX5NFHSilPQ1VhEeBiUZLnsrUDAj/KJJmHepsfO6+jz6zcmerE81oXHrEMMxm+C9dL0m
wIDyGWVHYHszS6T7SMv6Tzlo49Q3auvF3c1HxKJEzKyO0dI8Z0Vc7KoOlbKk4ElrOjDqmVG5zVBo
DiuqWBTAvMaU+7rDj+mlBz5qEPRRjbfuvJ7bq+mj1+a9bjXHmZpuWOaAv+ql+uujk++iBM+gq/Pk
RrcmPP1l/pwlHo6KO5MZ12cxVdPO0/xL6VC8w0cBEDP1churZg9A/gYt/W2cxCuuVFi+Tb8fsOkH
YrTvazVR4b3gH69b0Gsih/T8MZmYuGWTTjubyVWQVB8U9Ty7VHbc69XfX3Vcd9Iof0QPZO3zpbfJ
znGE06wNWVC6ZuRemHC8r73stdG4jKj828m+h9NR3yW6rC8DYd+8ohBH0ch8oEBiMzfywMhPQP2D
dxxhVaFqjAbKclw3tBfFbG830HlDwVO+SVugWu1i/645SgCUMu9tcsAbSjIwTA9iG9YopmSreGYH
GR1Bp0fbYQW78UOBgY/q7A2PFYvSRkdjehpFQUWVwm65UickrNGmYy/uu3O+NAfMWfJkKu4ubVR6
RyUMcCo55PsBwkKJN23ojIjpXg8rrcMvI/xu73ReDYPGQktY1sCxJujsZf1jaQlvH3rLGY/ssg85
BJaxmIIm915hHIgTnHN3QVKtOiIN1lR2OyONnkwLSS0GLLVZBv8AmdOHqm3Th742lZR4kt2+pBon
ZugetVUH9GgYN4UzvLrj+Cl6fVM9ZWpcqV/axseaW/Mvl3aFMGF2FzJS13Lx6h3hCZRK3JQJfp1w
xC/kdiMQyJZt3PAa4pPDGmLjTtyo6W5xbtTP3nNqtk7lBcr1cKCF5Q7wyLSl3LA9hON3a+aYz9d+
Uoupxi5Ke05hol9doNWpHsr4Nrj+R06uIvYevSGF+VYZv0d5mXon3xlwt2h/SukNYds+xagbreZn
VRqBidR2Ufqp1wqxsAsxjZeudaKPOpt0f4gsjsXu2IKVieEAZDRpBGpGGWw9EBRxTsqSJgmy7PTi
TNRyHKaxfHJKnl2Bd+sg2p98tOrTlMQHj1Y2NAjS+BjCEaoGe68cciNLif5rtED2Q7s7oxtC4h/U
Xd2nZ7KAX65tlDvE50tRImtRq713Wu+jYUJ87hmhE/nDoQ6ACCM5cJ4B4EErYRCUjBkiI6MxPTrq
F6zu+blJdL21NBfwHoM5Z2uKMiJ9ofudT6abMbOo/a3b+tGpth/7TiqAfNXvZsKLH7vlp5MW4dYc
5mMvjeYYthWRMXVIrNE5MW3HPT93x7ggKmCxhQOUZ2kkZ8aM0vuKjPlTOXBUjAX0fN9SuGFMjb96
cMejsyKZGvYcvFbttemdJ5nCmGhlBR/KplkoId6+EaP1IyQ/wXHUWPPVx/oFpxbvlml8mr4BQ2cm
wJJTgLVhsCa4JhF2cMw/jbcGnMqm2ecK95U/G5iSHD87+cID9twriAp62aSCgstGndA5m73M7Ud4
DNhkZGJsmdnjzFcUdDXNA/5k9DNutLBfCnzhPpe0PASF8pEkBWPNGgGkVLRc0pSLd27xsRZ353lg
BObaTsBIB7BXjPUo5hiTlPzoe/adBPzdDsEROlI/XJK5uNRNH7+UutmY1oK5yo8fbVPESH5fWN+K
I4TAu8rCjUP9kcS2gLev4uNIU9rsLmjWENw3vvVYi9y6FzVT/DAoR4pApMmVqGko6MvJ0eSmvreg
/m1mYjd86gsYuQk8wAk8K/Q+XHHqtYm1efDx2ZCwM43t4IfY8xmcmxaBVTAlzzPFAFtBX2ruTw/W
vqVYfNsiImzC2HkBnHhwzYKineyapvKNRAbuRSlwPrWfaWaeeXI/YY+88aofwtWslCESlmTBo9rD
66fKuzghNO542Z3LSKCZ6uiaCPQg2HmuwYHUUsvTzAfpaAom7G7lSBRkshGtS+O03YIxgTLVzQlO
u1icU1rPdpXPpLD3OYZWOJ5VbMeXesBAERuBRevFnQlwE3zfGjaEgWHUNJz1s3jok8k/cJnAyzbG
ijVV/rM+rZMPc1dAF9maMy5u2C4j4wm0KRQTdxeWw28M+i6BtjVGAx0/SjgtJm2p72TLAC0WNNCV
Q3jJ/fw51zQNuUnCyXqoYAmj9Wtt/jRDxsrZAH7wERstNdD3WcD/99DqI0dJQn0oukv4ZDfK3vNm
cAKpvnAgZ9siywiiwaqHewhkISxzHPOIggy635a6+pk7qlRoj0C5ZdTX9+j20suQ98zwrS1/3HXc
zBNX0WiS81UskFtgk/swb20QZcaEdKxv4Nc4H3XMv5qw/ipskxNkRv4pHdaL4gIIIrYOfg/zC+j6
ozX418Lij3Tb5stlmyQt3vHpazt/Z5RrnlsVT3ZIMJvqW07rzfLoWt0U1BmMHDeaw4Oq5/tKgSmL
8uoX5N6NnjpE4UrZZKA5XzD/BL/Bdd+j6CnHb8HYgbQBVxPIWHOxy4k5bA1LOHuanS99DmqQF4Dp
kFFGgmySwGmx2O623P3zbYgNBhYXmjdtTM1sGtfacb7Cn7gUyaHuSTtMTm7dECi9dgzmke2bkK5S
fRJkFjX2bbpugHy/PZ9YtAovOZMGuBIxiXE09s+uZe1CizQMgRqAoVD32Y2AL7ehfW7XUBg1jkEE
q/pU5uInHpbpeYYPfDAgGu4iSTC3Vu6l1j+YzizGFLMLZ6c/CoOiW1cJ8nIEK5gOv/RJ5V4AgnH1
EO292cWUJfdlw4GP8hPpcVxF+U/ushgXYU3etc+Aw7VR/0o8qtrL7DF3sec6MJdi39wN5WgxdeX+
k4X60OXep6z67jShAWXt4F5W1MZoRM7doPJf1cqlJlJQ7atBEO/ONPwZGiy5yRWBh3ExsHNmtIs6
z3gVqpR2rPROGZRN/fNY1MMAL1WX+CmynhCH/exUBGLhYFX7ssdE5NBPdyB4Ap+N/35KRwY0o3sO
+SuGJXPOVVZc43HCdts2LFWpY5+LJUWli/y9TbMK0Wtc/Rn+9ozoTAvwjGqh5NiUXXNol+bvJLxi
56eAUsfEKe4Ssy9YJyS8HQd5gxEfd/v6ZieuC+o0dkn6lI9NL9o/1NLACo275MUOGcKAATplVRMs
k7qswWzMeN+NAQ8pV3i3nHf4OD8d9zi3XF67/M00pu8+mi9NQX+SNr4Ev7aF+V1AXkzK5mH9Z8hU
35TwkG6ufy/Tl9XJJ/qykK1+1q/q3vxW4uQW8s9//bLOxe8ueRtieA4YR8ci+h7H8Xvg5D1+tcn0
UcHLiF3rCuGSZ3r6XuAQsSBO35j835VzWP+RKqPvfpr428H4MsxPY7LWdPUwyauc9zZOXzQBm8IN
v+KhZBZrbSYrJMluflspgICSV+XMGIr/wAzFxx5F33acfEKuG5N724TPsxIreGVW5Xz6kfyq5+ZO
zmVQVf9B2Xn1trJkWfqvXNTzZCG9aaBe6EXKS5R7SYiklN77/PXzbd651dWFHsw0CqfuObJkZmTE
jh1rfWtGHR5cBCPJ0T/N1uES4xLIHaKVB+9BQ9hmcqqn2URnBYR+rrKhPlaCigCl8F779+HE+x7m
ixZWr675k1nDRcdI7TjwISwt3jdEeMV9fLLj4MLwPUVRf6916OR9/yzXW/6M2fCNQu0n2Mu/bF85
G3l86urhkpubLo+/5I1er5jrcvARbOQNywUouvGCJYCdHu/PjrOTPnhHpVK/h2C80IXbIWdhe08z
KfHPYZCcmpJXDpzwwcDhSpH1bSlAYQDD2IMG0sM5j/bwCxH0k/2kjoE9mvh6+bpWbQ7sFjZO7p9z
QCh97Z9rTV8GWvMAPwqsQ7q27fheftbYvIV9eTTj8SI/Y0rHS+599LNz9OmCycugIYnvjtXLAedD
aNi3y1qoqZ/Usb9yi2Qg1SQK5+h+Kx+rffbn4Oqx4+ottoWJEnocbjE8/cplAlx3cppTG5THAOSI
XI1qGi6e453RA/XdfNeZ4dI2uLnl8Cs3Vb5MvmTS7LXW9ofJz951TtCzFqGFdtJzcip0ZY0VLm7t
b7ktSqteZq65k65yi8dx9M4kkjMO9Po5M4GKJfFjC2q/5RN1xBCa/3wYyACbVPMob6EnZlK+LzbK
W3Y066RnL9Kla6tRkIkxYOR7zQcEq1/yrjy7/wVE8mXdaQxmDZYbzl73pXeHp5rFzcv9WxnTPk9b
Rd8X2fCTbim3OkYbLt6ppb+SevpBKD3CrKlzHYxMduKSG735JlgctzAuIYoHzRvuvSo+ue4AFkS/
uCTwZVV3Z8IrkNsHCv805sWaI5FbxZy+PfA75DhcnLI543U8JmDGYhPsjDfdi3JzZmKRf4PgvGh6
vx2UBpJd+FxVCKc8F4M5MqDuW25tlw0gMNTrDHCdCdTwOtRj624wbTSu3W5EUNiVr0aTHDsT/Y3g
Xoww32P1flH9eVFXw6MD46GHanR9NENfO6St95LwEoQUlMIfKcb8pEMJ6esXs9OO465KmV1kEpvm
7jcOg0MFrMsCtH2dPupKvcCsGatzkOn0S3Xssf1LniTfyMQc+zxxfGA70+NIwJHcaU5ViD3TgDTO
OK65zYzkga5XWTX3M6JIZ7ZOQibxR/cpQb7X6Bgn3foORNimVJODAIS6suektLsTPhDOAEiNSHl+
rvP3FD2zl1hUTnjJzPyHkISzqW7mpnqWR0CGP9CPx8nSgaTNjKn9nGDCYpxbzQD0wjlxOPKURCt5
JkFj/XKa9gkzb9vRu86ZvWRUEkGwnUfidvzpc9DvSZH6ZY27INlkYLagnkPrWe4QJtmi8T4ENTPq
jCEjvgjuRlAZgtUosujkSiZXfJLXAn7rAuvs+l9Xi++JMV6ZWryZE2KfGG4yu5L3AdGU6Qv78HlS
TMqt54piWkY3wLVXcx4vrm7dsG5tLG6MPIpBaK6mokcr4e4gYrF1TE41fG6ZGskoo4BJNnbV/eYd
H58oPwDowVhh6MSe4y9bD/pIy8M0dt8trAbHK26w9V9/hPyK1BalsQfkPrhErXfs4WtodAWnzHk0
bBaTOLz0VURf0PnCqiYDXf6oEdOoYK0c5TrfJjG2Kitiqi+MT+03mrMf+YmkhN2Bi6MP7J2JWr/I
smOl6kuFp0auQzDFmymfrnNf1wd/vgElfAB98f7XPAR8QUeQNXz7suRZBdsmd7xX6uQUV+Ov3Cjf
eMR0+E6T8+W6LNIO/yLaAAc0hCb9+ktlwhnBgoyccY9kuusO7CDmC+qX8wz0pTINuBPjRuZErcye
meqXslZnavxEj5VwRq6lOt0rnfte80Y8bqDccVQ3D+nQMRF4bBzqJw1RUGrFJ8PzzjLeAme4zI3+
7BBSSL9zJ390+7nTCzxx1ufMKtJBeQnqZGvrw85Tul9rsO8DXFRxSo0DTAiDzBdyJd0af9n4f8vV
L0DpDE32pNXfig+FSG/fS/dRid0157d3Ml3EvFd5TfIa5Q/GjYPFTltqAL2tT/hDYQ/AmWTkyoxd
18H3OK38LrwYLU856Q4L9tJL2NqPoBZWo1PckTd7kqUlg4blmfOlREZrzliSmavKtrtgApIRYNE1
zbvbMDLfB4Ascsvl2U3batePOEuT4Vc+5ubKDXGqa3k2oL19e3H5RirFQgoLi6vHmF/SPKHBxfcz
iCdDhnTOPFt457RCaNW4t/L36yegcN1zCryibwgMi8GiJeapb8mN8cZ73MTXkk3ebKv495lKS8i3
T9nQ7bqo3MlLarmhQTzd12hA5O/yMfn6uWNFUiF7kVDgJHupqXqIYCHRyfQxxm/5Gng8OLDdR1LD
L9elTp6+MAbk4GvPUr5INVkxmpKlPLkwlE7qFF7CmSfYAo2gtfuAowFZv/TSfLLgvekjk3arep+Y
IH4F8uZ5QGHoC2rs+qfidqYalNni+nDIQJ3M7jel+VXR5L5WyPDTZEZFvrPMu/pBZlRZCeMGmbY2
3SEwPcuSEWX48cgrcVnh5N+Nj4ExtG+9XPuu4ukSUll3pb6K1fyKyRPOkgCE2jBEKSohV/N3kQGs
sqJnmSU5ccfeMj0KaGhIilNCe3TFWfRJ+HqJzQGZmW4nPik0IiEyJf74akY/UtH/BSeqjfCo+E+x
1GQaoJ4gKE9XYpAO5l/p1oJjuwLLoqFhQSF5Ne3OItqC8xmj+ynzm5mTdMEm9Q01uACrtJGpFGic
lNYmveXiOCfzm6wveC0uuq2fKW5YcFjsr5eCaQWaPLB3ugQer8Mb/fNQuj8Jm/TZL56a6s8ZTgpr
eeAbm+4eZ+oFupyKAkQeKhym7xpEYJbKEOFOH6R3MuVaJg+J0f+k77K4yviObYb0/xlsyl1qG1uF
vIQySVYmAGQS1zfyBGlR+kjT7CjjZq5UqEE/gfphxfk6meqD3FBhZiWAj2whxiklMmj9OAmCKcNd
UspU6M+0T9jfUpCU9vQbfHOS9+Ub2u+QzySr+ECyzH+CkoTBlMEWYYvxVE7Nt8fZObejylWGFtpp
8lznIvmwnOzHIAUHi/O34pGjIt0aB2qe3VCzpy+oNFgrYt4phVcfftRM/h3LjDW1v9pGQE1CbFST
6caamq0ssbbCWsp3oK646TgLbmSTQSPyO2dCiMZyJe+lZ9FsdD4ROc4ncEz4NskDBrzXKbT2xhBv
6GKcqrm5h8NAgg+PM69dYFX5pK/1qTlwcHhRQ/UiHONaXw5z/ikjUEa4jBiTMHCvVe8czzgafi64
p295suSpmmNv05ns9xuqMZm/Gb3IwO9q01tKvSCDu4IX17OrFxBcwPF0qQx3f2Hrro+3kMX6/AmW
+1F+J26PX3kpcjHkIgjDD3vMLtC0nfxdXvoVBZjM6b3dI1TkIhAYvNAq50luleJNv4LKmn2gkimy
gqncc1j6o/h7FK1v12vGl8RQDCJneGqYVHUteG3S6CNSj6OqUfYzLJLgQiLnoYVvUGrTb8lQCTvu
dhQNX/ktOQuCTH+U0SNIxD7QUXVETxGajtzTLjRSvxMp8UsLOBt28a7/nBnmeC03XWLu5Puiedp4
1UjW1/BtD+aFSOZLYhR3WW+vMmVdT9r79fFujAheVX6ASPBN2QcpjHnHSom/UneqB3IvHx8QZUTX
2yW3JQi9S3H8i3SXkPMoF9Kh5MyJBFpIBVfbYJPsgP4MKyvzKp25VTNbdzrwSJkbUnQJsLPqPe0L
+s6YB7keOYbxBUDvDYCWg0wRQqds/Lc6Md+k9obf/xGX102tfFb+ECjyW4XR6Tn5YYI5yS74WlNG
6m+DRyMImn3s2T9S5BiadarS+K0y3zXITmOPhhuJkozBQHCW8heZijPY3KwrxU2dZu/Xiap2icIw
LrKo1PgPPG98lMlFPjf62qNSE9XIDiVAGcm3xIiZSEFO/vyp/ZxcYm1Jxs9nPN6CU/2QDoNsSmkd
HUfro3dWRXx0ZB/BEJANo+ycSEx5HEk8LhrmvwgZsBRlXmE/R/pPwS2Xy3X9GDG9t0zUK5n9iviW
bIG368fTYHyy9VsvHb6kPJB9dqsUl28rtk5sdX+lhIgd86TS7+J0AcxqdPCNeNPKZCQcTuZLKSU1
tftWmue6x82KEYnpdoZHIDPq6EA2SZO7K3SvfQII/ybDQOh4GFqPclOJPfjW5BRx+JLvkMlafp7P
oOTsbnOtx7HGdRGAF6aZvPGeTPu6A12gyXyuBuvYEcktzQSozd+xzLGFkT9PZFHIZC4lFwdAWWJ8
SOlLtWXE8Vk+AwdnWWFPqpmQOt4/WAdsHy4bqYgjFeD+Krp/UoVCCrhoZpNOj0X1tFtzDJFJZKfY
Nt6H8V1uhZQonaZdt/hmW8FIAS5IzauMJjqd/E5WFGQr52Ss7sYQmTD/lnpYajjZSU2cdsQ4QxPS
zdvCe5LPS50cuFa3wkklt9MiGGhR1danWfafqUk0FQhGNump1uxR2m+wAT81OkSO6M9uhG4E1yZG
7ZaLwvJe5WfK9izqdWTT/D4ugcXdIyRlCUjz3lezHzr/v7JPQ7c/a+ZJBgDF7SmEpceGaSt/x8G0
UbWQLX923bvLbk8Kx9hMn3P4LH35WA7xp1wgeXdyz2Qk90w0MU2PSIeEyD5Ntnq2/1XQCuZDnwgZ
pf0g75OKxbHHz7++Uf6rNtVqTNtb2TLK25A/qoXpMmUTom37Nr6Rq4iznSqFtyiDMqbkpg0ldhW0
XMCsvOxHNoXynuT12tMEdLt/kn5DNoAhvN793v1UlPVA3NSc/7lZFA+eFMKyaZRtBV5N0Ooee9Bf
sD6vUqDKy5G7WxjaKecsWUm9BxC0R3n4ZbaxJuc2c5SVVAudM+4IMdn99TnyUJdDwSw0Nkv5WqlP
ZSYCd7LTMvPmzz5FcJLCOeSgtFW+6gQn6RQ/IyvgGectXzfc3DWLur3W7qZwLfsreZyL3H/xqOyU
mLJQV7cKR0Y5i2DN4gnt+rXzPRY87xg6H/KLiH0lQmh4aIhYBjRwxo79SIl9fWFMedc3I7MY0UWb
oGzWbZM9mkQDlE3/LOsmRya/MuWH+EHD6ixLtDnkJymKITwTkHgvd6aSTpwbjO9RcC+dHg64T6bT
/vbZ8JGkt9JHnI36ZeyY/oZfeZfyKMjjwpFb7hbHuGYSLl/kFctE6bv5k8+F+iii+C1NoHexJEjf
Ra5jbShHTX8lFesSue5RH+7rorjTc2vVUi47+JXrsN0XWgCM92Zugnf5PdIg6kP/SZO+vPRsIno2
yL/emXg6mkWzoADC4IGzxLO0TothOPrxeDPq9Nrl0kb+p16bS8WnFUw5JsTgcXZ3BWSgHiX9ZM93
uNvYVijJxcqeLCU9TvPeVKNPgY4K2lsW2bp312neHqSskdLFyxys55QqyM6g8N8mlDWyIsnqKuVM
00UnbD7y1mub5gCE7AFkmKEOL53FcGSH1rIESJ/B9/sHkrpPNjaaNMKNqF3bS9JmonuJX5i2v3/d
pgP42QTIAmVIXUdb7rXn3Il/IiZI/brIXUnPIVxVxYWePYw3aaFvDbU8T6jra6N7vq7k1zKcyb5D
9mtirVU3HlMz+J3rWiO3WWafQXfx00XIsNo158m3NaVR4kC55ZYk9a5xzTd53GREyLQifa5yDG5l
E0eWM+B37v2szofeDTbPqWWdCV84XT+D2vfSOOzLR+Mge0eZa2QwG8H0ZGbjDc3FrVQuV0y3czf1
6Uddg34zmOgUcMyOWm384ANh2UY6Z307HAsVik0IQIcHfVLqvUt8YuaoB7zaOzgSu5gjMyR0e5na
mhirp0oiBf1zqRLCqdukbnkju0rB48qaKNfQtdVt7EIJ6ZvHAreVPFeC+ZZ106QYt9TobaqpcbFX
Rua3Hdi3OZWlbI5Vo9zi/tkNSAmUF3k0sv7VmObXwCy/+mi872B1bFuzePJRmKxhmF1CHzMCzgoO
KY3wA/TKqqNET8EGIeeBMgGMLqg0DkMNM12JhLHOku+200i9qeqXnoy9Ukfj53cQhbQUuv+MdbS2
o9PsNCWEu/wBZiN7DyIS1rUyPHqS8p5BMYhczvdN9KK+Z6ywV4ISx77eoq2KYNI0Ns/HniBnCpxR
R1rM+SFpj48aJ90yL5thRAk7uBs/Hsqlo5gANcgRTYmvWlrdsPHR2OCWVzPcFkhfQuyQeHbQ0cDO
40C26zCGDej+Vq4hzi0VwmmpE7DquO9aqh8QVbBV1wnLKkYdO4szUoDY2ouqRKRBNEfEMvEGHxmB
PTn4giJaDo35mOnWXawZbyNRgUvO+pe8ahZvIAchbL5En3mj3R2q5HsY5QsTekacH0ofS0huWfVd
5nL3JmVf06JeOHCAdqXVPOH+vEdAsTby8NdLOhNgQ+ssbKcN15rzkNioRYLORfGBLMo2g+DGqoKf
EmnoUnNizOajv0uSc9EwNILE07Ztp2yMVOE41dlnZotkWeFwGZncY616M81o5MWKcZMpz22FLtlG
grVVug7eBhbribqgHsH9uhFG4CD+wtuogspxbbzWuGkH761RQhqaNZFx8XpgjSBiA4JRGbeIFow3
Zz7ijb8lRxEjVQUEFAXie1ObdzkMIO4VcResNzuIpsdUrY814TEVbB4cVNYNc7S1GCG8DA1NUV3p
27VaymGJH7giC9lBDT1EWJCi6Q6H8BKz59pqXWfvAKpZc3K+mTs0vYNuA7WD3hnFHqf5Rb6byIrC
22XC5HDL+97x3oH7eFtVM796BEJD/Jik+UXt7YEZC2vnbIAIHPNqOdoOLjke7FXY2h8+ke0sDhz8
dm26yBGqro2iWrqW+AfK+ZYMPkRBVvZp+kS1ywZBKaqfsdc2eU0uLcpDkw629Z7g/9k74cm2Phtj
dvbqZw3265bG20M9lJ9+h1jAtNsjxFAXWTE2/8REM6GqSrFx6z5buArupBrjmu7bDXJfXJIOcDc/
AaVWzvU2oYmwzS1QlU3zgh0wftJNdzmPwW/VpqsyRm7oVQ7HBcHD2Os8Qnr4q3c2nWLGg9ZBU7Yb
YAAc+7S5zjuBWMXJpF5sQxwNSTHuAXgpu3puMNqDF2qDZtOXsbofECG17rzJtOQFsWRdzvYOKuSN
pc/3der8ApZvF+lMa8EEUIwEOcRV3K6zWZtuYgVQouI06bav6wZAVfYGo3A7Jtq6LpvDOKuP5PVK
zpd+09lOelNr3Rpz8kYdiy9Tt7NN1lafYCuQ/jnhyrXQAZfDiWTOYhNaSbFH7ZtyBoA9Ly3ct3Ee
XkwGezq7v1k3f3RwI+9TAcH37d4GXgBfImLqb47dGOAi5MC1BQtJS7nbu/aNTfg2hz35ISCjy8Cb
F9QRyrat09UpuxbIULkGa3j00mzJEFboWbfQzzJsBu5PXesQF0vOq2wd4Y5eFF9GN7hIgik2Qn0z
Jg2QnT5O14MSYjFTU+hsdME0QHwoevLlBD0PnqxaLlxqPJLonmnHJnvtKeSMftXancXO9YyfZp0N
cb+rwkdboqfsWzWKn1sJpGpoPkQTto0OpX7Zw+lN0ZwgbAmQd2XHrIcTOZNwpc5QUTG4phQlYoH5
ciQMC5LXmmMuSchiq0X8dQNo1J3ytWN/mM740hGqpRKuFROyZRO2pRO6Bek6IYIrGNEBFpHKDDDW
S1uxjGU1HliOLvpobS3J8dJqLjrKiVISvsAqaItMgSRiDvNNiZe9NsuZiRPEaF9h6EmidgOVkYAV
H/JtySOWYms2C45I/JkldOjbwyCpY7Hkj2Ve9EzbBkEnyWQG6g+7tZoVQTA+kEmFJaNag+dN701J
NqssFL2SddbV5JTMDflnNUFokySiZZKNlpjjrSFpaYQwkk5M+7CSJDXSpvhJdseppfWLeOgpjJFo
loL+U3vnKR45Jp+IKMNqoGznxFwOK6OZPn23Lg4tpB3BiW762tp3SJGps2t8McO2KIDyEwM3EgeH
VdveEO51W3gkxY3agQJ8XhWSIWfapMkVxMoR0Fkc0P+yvGfPVX1IJH8OhAwzoa2DQ3dIpzMlp24o
SKyriK5rJcOOnioDTHLtsql6qwi6I+x1V0ryXVPt+MUUzKYdr6ew72/LjujDIqDHCx4jPSTGfKMU
EUGJ45EkdsgOruYs4diurBnJYQhUMvDeoZBgMMjHJ1NVy5VNGMuNGRjEjiCkfWyaAK1hlvB/ku/H
+QjHKST+RUT/TSEO5pjpeTTGTVWSDojWR4LBSQz0SwoGDaQNuCdM1+F4IgQ43NcQ6NiWrMZqWtge
zgXYCDHemU/Fxis2GD7n5GkF+CVwHvGq/1JktyhTOT8NQRoOum/hZb73hrJfAYbg9E4lhjCRUMRU
4hHnVl815BhuqqjZ6YEGeLPLQdS2bbYqEv0F3CnJUyy4kQn2KofOsR6BUKyhaBCB4cDhcse7MRA1
LDLSRZZNq1ziHPvZovhuiXik23yXOO4SLR43KR0e2iEmDpJuQj+6aBbqKt9UCfo0hAXFkskcZaX2
bvdhfYN89ov/bmfYY0CHiZ6skGOTRWlIKGUJHvcDDX3wi5Q+fZwlu3IixHKGn7gaLPtx0of2ZiiR
prosYSsD+Xdn2ofQzuwFuIaVbaJnI06IMLe8g0uVB+8m3ZBtEJF+ZeTZXg/XPQfkBzUESWgGHVQp
tVgh3QVlxNlsfptSALYQuxWsXxCI0KNn3s0Auv+590pOuaynco7LjavN5dYqjHbpg9BmqvE5vpNM
MbLJIsLZF7ZCvnenqHeRjlHPS0MIIFR+noUPTnPcZtkbZoPGn64LpvWbVu9+mjkFwWQUx7zCgK+G
4/fgVFQMg/GQxjNq/MgtNnmli4oaiNPU2osMZQdqTNNfohq7CcjQpBjwXnrFeFK11ti3IWd6Ux+T
ON/D2THQFDGXFHcFUT4r24nk7Owd6328QV1pE/2sS5QqgV/mXN4SUKEwrRf60g6MZ7/rJhKX8zOm
5j3YEw63Zs7UEcv9NkMI5s4B9NGPJOCUD1NAuVMODfHJAkbUSBBF705bk19JLAucpYDFiu4iwg0r
sW+VQjvolpFsytq3iFOeiA9IidWcepSvJpWHbgVbfsOwwXvDZFoP/dLOuBBzkP2QXQ832WbeDD1E
vU1veKQSJW9pp9HRXLflCDhDfQ4Kt7wdvGFDcapuDafCgmh0WzMAetU2ZgKjyVzxSvu1pvT11vV9
NiQAK6fW6rGuFs4K+wfbGDO+MzX10CsqQIXIJx+ZlPL1ABtzAULLX89tGVEF4pitqrEiSw1tD+bJ
fiwJYNC3Ztm4nK9FLmJ84pPJQthpBmACl9cfqdG9rfYYASwEfGEWQRAwzY/KxZQw1YiynMTuyZ+d
YTj2GkeBfeguNaxS0adh1PHGjTNvrdYkEoY1ejqdDG3K3T045TGDnhM4kP/BFICveYnHeKAWtumo
uC9pVNyOfsdi6hJt3Xvpeq6UYYEihwi/mtRks1TPRmacXCoMqGhNvtF07wMFrrktm3IfwmHcdbjX
3dBiaxWzv3I9jc6u+2l7A3tM5LhVaOqEL8TrIo3bp6RhQlGTLAS1h+BkGv2jVlntoQ4FceCnJIa2
IMESvbAfTCCPKwd8Ae1Pe9+11k8mhcnoDIfMnOuN1zubJMjXscptQ00I72Ow7tSYpk6oXNg80aOs
4i0+FIQD9GbsALEhwWrdohrUafE/97hvf4r7b8bd1Rl/Lsqphrja/mmU/+c/m38a51ff7fd/+Qck
QkAST91PPT3/oIriW8/jfwQ/hXzl/+8n//i5/pTXqfz5x9++SfbKV1HDDujc/he7uuPqGL7/7y73
56j4Y1t/55efPy7FH/fYbn7+m+//y+6u/93wVMNwXc9xVEt13H/a3Q3377ZmgOlwPDCONofO/2l3
N/7uYik2PBeru8U6Ld/WgA0N//E3xf47HV4du7tBIwTli/4/cbtr6r953Rl17J90zTQMlZfjyufP
389RHjT/+Jv2vziEc/FBmL8WThTdIOW3hxocvJda8JQxxNHp7UMKMb8f1/9y0R7/tNP/QazFI1F+
rfwscdH/q8ve9RB8WDY2Ad0FCaDh9v/X3wx9uO5tzfkCBId/oxrrHYjCidQErFah4jmoHrCWco6M
pdzpgTRk+U/SJt6hcn5TT61WFNy7/8dr8jTj314VHSPNM5gH+J/L6/o3739tVhYRvQg+eWs7MxEz
aes0q1GAZjWtAK/LD5AbfbQMYH8MySXVwm9O5Q6ZN5AZog36qgxK8BTGAMaXBWJGDtRbM1UoQsF8
yLVV4lGdGY7xqA+EQlT4DhZ+5tNBtMj8U0hSGDMogqr5YnoQLe0gsTGq0d0FlAUGXx1XDSaFaWaB
l3Bw4suRXI8T1E/FfklBnYDwJKDWtT1WHXKzGEVEIOi1ZLIM/DjjDgkvIakmCQztPD15al0shszP
lvheDDZRKd0YcEN+ZWzdMqBK12G1Bw2RjOU0roIKK0NoHa3QRfleE2Pm5U91X1J11XvRGpZujhea
2Swz9WTTxbSdQHNCJMCxY1T94zXH9Xrlukr7KiElACN4bBw46bjbgSr2u1rt5QKwv4w7ZRWVHcSC
qLzNrJTFRY3ffc/PVhVRgAmnqpTx+A6U6IE0G2epKdAa6wdokux6yol0aYOKhn6GHpWvFnjAVW9Q
VxVB+aqXfA3KE+Il8ZTWrc9ylDkfKhoFjMk9XW/1LAjrJcyQxSivBPU1FbKtLQonGZbz0K/yMSR5
NqRDZ/rcGVPtXgMdGIEH4EsL8NYWQ0fL2TlDh+PTPqYnSlZsOmgxSQVapOTXTxoMiTZv6Erk5CWg
YVmluv84hPpzaHr7YromZIFHLECX93BvwLhp8WKyKBwaG/6OpTkbI+YQRukw/hiJj1W9ppxrxXnk
5QydomMbazjhzdDAxs1cNh9ut/EFgFgT2Z53M4cz7baIs5u5Gvp1MzMoU8ylo0l2Kj0wdiJK82D5
Q70eq+SRbVW6imb1VNTAXLKcURjpS0PP1p3C4LfbtZv6pPeK2cEkJTaacTLWpA2sUdfy5KJDdoA1
wL/ZpGoBIwEo49BDl1JIsyX9Bosi3sap/Ul4PJYgM9lo4+hnJsNfrsJrw9O+jDBLYIz/iEfALP1A
4JwSnEO1JsCBon1pz1Tao5otqXedleb/dLgqYKD5r342UZyzLW4b7i7nfHD3KmOjjJqQPmIfmyZc
vrFFJJ6OHgZ8zOmpmBDc/AYXOojwhHzPDHow4Q0eZGG2MhX+fpKae5VjJNPqlnb6Y2OYXXvcK5yA
3qYMO5u+gEnI02zfsk+Yl0Op/bpe8igWrht/XEeZWa5mdjrsmKx7Yd7AZ+dOJ7P24BUdbPY2OOmm
f68HCtT8sApvUocfH8dBvKhzTLtNEL7CCv4OMe0h4o3peosH1cFRO8DBpX3gfid6+TaNDAPX5dEM
zYhkChdFUhXSaEi8j6ZO364fmNlfIplxoS5bytau9K/Ip3eEJNxZ+WQWEgfIULVc5VYtKw9jHbPZ
YLsrjs7YfSatsnJxNzVWi6tToc3E1Nc35iFpHJo7Y6NtAr26TdroOa/MD8Wj05YmJG8OqO0xHtFU
JCMbj3izmDmrS4iWvk4JemyA9wvPLk5oRhK1IbpwjV8GlRidNyFXWQiUISeNPlJ5W23E1iOJA+JU
s2DlASAECX12h4zISCbr0eV+q5qm83BzhbuF07JjdRE9MwikfRM+w2W0VxUyaVQ0xDk5jY7pDS1k
xPtQ27SCQIW5SrZ57ZAtbciKBCISbqb4+BQj7PlpCwCg5CkmT7ulQlefkxLXGYEf4PwKsBDWAiEi
YLGwkAPysF4WJA3pHZ9lQYEmD/wZOAX0QzbPjg/BmGihVUFxl1lowUs/2AdtYq10KC3AO9KfzMfk
orcSTNMV62TmXlGlv5VJxYfzKbrvh02AL3E5+2Rz251K5mSLFSvWlGUANXNhVc4dYGSg1D4t5Jzg
hcVsufdzyw/onMZecFYoqdnOQ4i59pakoJTpJu/ipa4NR8IviKWMjXANIysXMpacoMWhbe0wCJEq
ko7GjUeAhjHy9PQRzZLZ3Z7KJuGmuYHuHvTeyVZWK7NC1GEfDbDu9ZzEMM8nyJJ0aGrEYNhW1iHp
Jfu7LIoXJWfmHycSedPo055abs4Ant/XKiSNhv2accC0NjGqrhRikteFNVSY4JdRk21DRMGRgVRA
A9A1wy9aquVtss9ykqFNC3+amigSAl4Cr4VvQ7/mKS7GbhNFGfsZLXl1cqQZaHGgvNbVYz79FvVs
7AI9WKswPrHhluS2V/2mTqpoB+gboI9RPfuxwVHlNAEaJVUmDtJL1MfuE8IFEqXhB6jBciaLe0s0
PIKSjLg5JmJ8F5YQXjlJxipdrNwcwuJkWXdhd2gDz153Ojb3EbD8OrCUakWT5QjIGoCRONCunrI0
Ge+tyX2rMy7w3M1vYQGBupc3T49cQ/KxKDzedTO641odgg+zodlNWheOwgzkTZ7FGNOa/DO0tM0w
9vC/1UywvoB7aD1t9Q7au2Ia69IITPLX2O9qpDD4Kge8/Wqo3eQOsmGzrM3AotVRovvhKH5R0iCH
GkPasVnR+ejN2ygsYJa6bFfZfaMSMCnHIvuiwvFR9NB4pHH7XtfzqukS9TWKzUfAHCsvTZxzk7BR
jQHW+nbNIUr0lgS0psHgF5tYTU5mar+xux7uS0Xb6fPgPpVGWm5aumy+uzCtwd2r9doskzur6K3b
klaUmQb5Tezn5X5Q6seBVu7WbjqwG51/DDqlEBcHuBk1IMpsNL2Dyqz9qg3VezFbIXWC29wzAVd9
1tzFJfx0xWgUDJa42VlJxqXqO6s+g4IZTZqqLi3HsNdgqptDjxU4vY/pi2znJoaM67fxo9qRM8gf
YeEB7JnCoeKOtpeczMe7MaZ/30XjTq/Z0jaqslN8pTt0xEXk8UQmmRJqe7xVqDr7fOuk8KOCHouj
7r12DVee5/vbzhu61f2mdNm6UlYMhDUBVWsmzqYi5QNf3xC2d5XuvqEWhnGLQ0v6xoWV3yaMLJbm
ZeyGe8KmoWUDioNCixwI9BYja/5JMMQraPLHyEYcyPTFJp4zEdP3lui5iWRx3qY4vY1L5bUf65vB
5KcoLD2O3t3lavLVuaCQoRvSPDYTNKbD2bDs5zIA29ifEq0WXeWXBssWHlyQgmbI3+zAL9YqRIgl
GFk6dE89stWlXQwTywTeVhMlAQTvVZ63I3L1+TwQcLRoI3oUcyLhKQXU9yx7ybe0UL8K1X2eCSgg
X3Bj07D939SdyXbcSpqk36X3yIPJ4Y5lRwAxcqZIidzgkJKIeZ7xNvUs9WL1uW72yaw8XYtc1uIu
rkSRjAjA4W6/2WdWV2BIzBFek8sg+C+zb3rqzPtUPfOEzdEEKWGym4KQ+nbXtPK5EuVpU4A+WR/J
+PkfxGeZD9X0eZQCH1VekPVkAwuheJEPNsUZR6stGLZAoaEPi1BhP05nm6VtFPlNjUyjoZgUpNK5
eRmcCVQDlEuydhmI4mX5PvMQ34ul/bLAc5u1YYfEUNgxVUh31cDovGiWg6ld2rUcvCMc2BtpV+6N
zt5xXY4ny24uWbP9tI35bp5hYKtpQk/0ouu2ZaQVhtvsVcqBBXxloUJBJ5lNUY/RXVGPDjxzAZ5D
6YvoQTE362wZ9XkbXwam4WaLimqDMhQaEwntIDrbS3Kq+jw5CFq/gR3G+74Cg9XpgP02UBfj62ma
LZqrUDB6V3dv+8WjXS13jcUl5Tu6/9lKKKvxw9QbEZJ4mIfxPJ8yI7qidvQxrdyWXH7yBqDNFA0C
XDQ/10wmH99ktlg7RgrPbue/WnS7t5JhLDDSBN+cVyX8yzV5tD3Ib012GTWXW7bZYw+m3p84TI3r
DG2jeJT+AQ7vSyM4SPMejJwA93bMvjMlOJs0xCOIne7EsvIJyQMZCrZjGyPpdpXPjtJZgQ+6by7D
yF0GuHE3bjEy7+zee9VILD12z7HbH13Hao4jSQQGEpwhYp+SKl7HK40LJ/QPPtB5AJyEL32sX0q6
R5uBr63Z8qGeQ3myXOaJbGRdDO2+vLOqDYfj2jHCi8VzPMnv3MMsI22EKUZkgayK6mku4PSKSDzk
2EoOadz7YdXBzq2dOtvHhW3SwcM+mYOquoV/2pLAYePnNz7VxykIUpGux8SQb4ygeEJVNm3bbnvX
AJRlgllGkIV012/sGdophS8ivubJ4L8a0j0JNgnneTwKAjGvhFxhHI/q3pjrDnfQPBwzMiY7WzHx
cxjSKTVUIVx5YpPK2+MrujDQGsBZr9aeMMevkhURexA7PYcwPLNxesh6+0iFhbiJti2YknZ5qIB5
rCmZ7mo8jJDoLxxGwqrATADcAhpR7Xj7tbZfbb9Cio3iV2X49YnngvIYdwyLcVFObpIo89/FJJlK
2azeufBB8mTpFYZ56DUMPKPus5+n+ljI+D4zNxJZuRESlG34YJhmM1w+rznXchXTH9a75gO0BsVW
Er9zTpkwQgTnQC/Z141IzyRd6BTjXB6CQAEbbiOy2nhedgSI+eFV2+xtZgM7e6QCIJl+NFElD9vA
szqb0/flmsX2dOsJnZM1Dd5aTGOH0VjjwDKHlsPMtj207nNZMdAui0F8bCmMpOwgJntDIDkz7g18
SGLnzq7dBx4DkFCcLoXd1YwBzh4zdIEFP2pi8OPcTlHYtgxjliT6ZdrFcGkrt3tk5jce3NJ49Dz7
d6//xM+QYDC6Ua1D5yGQONpJLCvrHxezudibIrSf9yS9qOrz7f5YeEA1erXwsQr21C0FBLnlXGgV
mYJw7Nn9Wxu0hs1vvm3MRSAu7repZZvuGi8EzHfeXP4WXOXc7k0gPdjJFYq94xlmAA6R0rzS33dZ
d2wBf+wHQXaoacAXzKyWztqCwCWM51dUnW0zcP6aU2gyAOvgQXzsVhtVibN2UPKGeJMBxrgSOCHx
cwwxQ6h0mcEj8OPoG7uaEz+gqPhqjnrUQXb2AWekimtO1klJvyflBSs0wP3kdnawjg5h0JgmFrMk
GFKaDCezHjeJHYiW70Fj461v2PQMOcOLuHCvA8rQP0rw9jI7y8O1XGxGjPzRBDdpTYpzsmDXmdGt
uSPse6Ym1Lu5/B+YvgJbonkeuobsEmWfFFgSEiB7PCiLM3q28O3S7s1dGdvhWEHw2IjkVzbFj/Yu
7qmKjDvEq0HEZ3cEMWC9LijsjDu833bbJwy6i4nzXlrvI9Qub1z6oKaLY2gJ1bUCv1HOVGk2YG/q
cUo90anhdAHo+FOjzIZCtJjG6d63GcUgSdFyU0eoXyz2eViaRM4kpC2zg2tuJM6t2cDIqe1gyomZ
+1H/2CTWI6M0GvMGPl6NDSXiNJ/9mI9PpAvZI/hxTubwHUlD+0Csd4V4M6ymDHBu31EFQGeT4Bfz
Zm6tyBdvrckrKDZqfmkcOwyEFpKRD8UR6y+qlx+s3Grg91Bl1nN3+p14zxrvJc9RaWSPPYxx8i0e
vbc+4k1ISi6uYvIf5wjQCgcBdx9lVIbw/QxaG6e5x4ZVsg8xO+hl2jHsRHerBJhZLgWcGMZl2OcC
J2KuMiHPTT0vpFd+FvQ15KyKD9iDOLwj6qYR9x0nXFnuuwb3ZGncydjlmuh4cfAlvR1lK2cR2ZwZ
6/nOlehGDctaUCXzaV6yh3Ywn2ia8gJhU9SV6c9dccJ1YvsyLna6B+ZjML6MOlZiEVrYZ0eKc/jM
IuriQCKVuPlQOuNaGxKXj7xjBvLnBhIivpj0QVGmlc/soZHhoL8Zdaar9xTDO+VyCMJIbdrImNZM
p2An6frox712rm55+jQ1GBUjzu1GGj1M9YBaEqECFJ16USaH9G4tmfthzvGErasdq32uUymeq2na
E14b+7lZmUMBtlnxh3gBaLB2v/bG98ZnBuzTEBr8+e0MQR7ff57ztGSOlHnBBu2MByaMCTrM2LSP
7KZ4jzqF4TaO9M4HMMegkGs9TmK81WBljKAieYmoz/0OiCOIjAuK734rJo7LFQJaHRWa6ZDvgZl0
QQK2K1mB1jUcLnfAtQ/1xhsPmd0KLMm4K46PQ54Bg8tRNmbDu0cV83ZWs+ZAJK0XTc7de4SYJmlh
eJ45nRTlZdJacK2GMbDRWNsrbh60ohw1RivUU+w/tDm6RT0W9V41al8XeYTeBgE18dRnVlhPacyh
s2zYSUKZBZlPPXo0US4XeSglC6gLPIVAx3rsu032YBgJ1b3TY0R3zWnpkN2qsQ9mvYJmCZs8BiXA
/jgXbqygU5KivqMO1sYCg5veAVffg0NMJGok3w7VKd9cIlAWfX9FXlzh7x2bRcJrnChJ64FzIBGi
7pVWYDs8sblDT+VWeIEZM70taCUBMrWepjTlPi35/jVdmnEzAsIzrkx0T9mMGdFNVyjjSUPWlxrA
IeNKklu8r3BC7HgsPQAriQLDMzjoExekGMuD01lytrffBRC6fUUVJy8ALb+d8sCYeqIr6Wkecc/o
qYLTD1gos3Ph5Td/9PQ/wwHZ8QZsEAtxRMX8cpwtc8rd/GkzgmXYcASo9ptr8nhrMvfRkvQxOQ1V
s7nZ3NHgx3gChfM4jgWszgQlaDbzIGFTDYrdB1iUYAjRSjd5JqilDCKIhschmiMoPAsXcgeXbYJV
6/IczTztBGCF2wQzanA3l37ln2Z0NEF2+xRspCsxv/kZZwM/QzQ1KiQz1DV34oGgb7y8a95qGd0m
8XLOOpS6jr0gfmQqwMk/KhJgLQ0SE6LtPu/qMOr4qZIEiq/UHfOGrz9TmqGG4ztPH7lJR3uCQm57
yH2ISDhuR+OxyXQzEAE8ZtcxipV6G3RiLOcp8ef7JRgL4tsRwSZoLCRC6SDOjVQHetjMKXdM+31E
0ovxFF2uS5CSxkGUyYMO6w0ELAUbTToMnB0e1tRi9L7JRpRjAnjb+yGSnEVI79FhBZt0m6+ZtHBX
jtxcUBYbsOu0DNctIbBhONX4+WDudRbqh/fdSHHjaDcyFh4ucoo7OOZjdo1LpAHVORz26Zu32Ido
O8UyMhPSXy31ajL7eNtm6I66EyuwaIw1LJRr6pApPseHMLUbjoecRx6iz0Es0Vs/ODd9z9tbVhwr
W2+mjARnbEmfmuiI7Rsm0MGWkikf10Tfjh5CI1c5BOa/ZOLOet3KcQ1GcJHQriE5ZWUTVIqqNTem
V2FmkpZ0Rigdg+tAYWXR9ZZe1AF2XwnVT9MPz9t+N3nNbM0wkyPtkSkJD3b2HY26JY96/cEXLWiE
iidnTT0fkIUlKH2WokRA1p+4oKpMZPuh8W/+fJTuyHtpFuZdkUWIlM4Tmi3r9pxwt3FxgCgMskUs
QeIY8KXlKZr8e6NmwAElmGkOAiq19lhLSw3XTW9iycoFwdEP8tcxXEz61i16If4aE5ImJ7by3i00
RbLjZL3jR8cd6+FWnGfdMSY6v2GJvPz51YSP6Czt9cNJyEHqeyFmU8vt2fYtSY3pUwetVAuVO8fi
MNg9DejUNrmmeSs0bGwuBExKo3iNFE94Mrs/69p5dP0IXiOf4p8NjD2zh2gd/xU/BdkK4APpyIuT
ZfcD/xI9KSYPr7XvXkFVsXTpQeQSlmP60psznjyfDbTp8swdenXp3PIClPj9z8aW8awZ9GeHrVLw
55lfCzQH67bUmy0DSSEA4UY9W8vmx4XH7XUJlWEUj9a2g7NkonzE5JfEJk9eiYhRNd+nWBN2zsQ/
dfGdIi7XOozF11guzmvO65so7//6lWY2WJ3FBYgfFMMRr4gS6BtRxjeJK+8E7KWg55Kq2p5S+bn/
DgISC5tYNZnApLolv5r9rVMCUOiY2Iw8mywdjVUoJZ3L+SqzoFFYD9Gw0GS4+SDifefdHI8bQK3Q
I9gd2NbvWIJ09Vd9Kp/frZJHfWwOz7YcefLwJqCnelpfc4wNHReMH1Bv2H+dwf9FXfjnTcOwT4Gc
bMNhVVXQ5Yzk6sNcr3sTjsS+F0hWftqeXMHdVADHDIYCL14/bXRXpkAXynLYw01l2CIikibmS7Zl
grb0jCfCUN2z4Iuwd3nStiiggVSI/IMTPdPhBjXORrTq/Y7+D5uuFdhNT4wOfy4eq4is2+dNiC+k
iqNZMgwS8XYjlpiy1pjB2mT8btfcPURqBl5TYJqbCwx17W6Zda7eYsoaRcN+bJkfZ7k/6VnQgz1K
F36804SjN53BR6TcNeRQ8fA/qJRJMJcIc1q1Xv6MtdxpMsKaExnjo1NV8EFsdD0wlu6eBuiytKVs
N/QBV+wqveOiijhIOS3tIbkx62VpFNRnBrnBUXRjPRmWDClw+PD6DWp4OgT1OmHI78ZTO/KkiB3N
Zuw0LK6xDk6evqKQjUELpGTIjNCwKbDPRhhvMxO/cFH5ufKPveQ95TwTcasZxxnr83FM+O3qHCBc
1cDXhXjquevZb9Hvsy5pQ490074qZwafG8tz7g2/Clq46N/0kZmjhR3o8Gjl+bc+UeM+5RbdzcN0
NgB47ImMc2DB6t6OIwWOccfztqxPCZs4pJWRCBgjXE5l03FBB6vdMYCjtu+o+TxmF3DkEiwc5qgk
AxtXtPDQ9GywJg9xqrx9jn9h11iknC3xERf1t65VZZhVz5MHWxtvURF2HjIv/V1Wcanr1jrQAFwa
HpoHO2dtiIgZabGHqZ0VaSCd2KY7NJEv2z5uKgRKm5WA0m3Byp+xxNDv8VfTxl8uoP+P3cT+V6ML
PhphktkRbNEBQ/yrsWNiBtzOMn5zJFXJjesrwJqUjas+PdApVRxbbg6M3AzBqU5Ydw7gybCEprkf
SlcdBLbY6zD7D1YbDxc3uevYXQRRlHov3gC/r6Dy4f/829Ugt+nPjgqsr+F/gW+KoQQmpf/ZNvV/
i4+4/uj/2Sr11z/5f04p8TeERno8sN9wGdm6dePvxSA4pWyXOhBfWIDrbN/7J6eUwimFd8h3HNe1
LKqkrX84pSzzb8KyLQc/j4mdBq/5v2WVstx/tSzhWHLwSUmfjhLXcb1/MUuRT5iwU/Gw8CprCsoI
T31BNC2k77pgBRbWq0szNJLt7w679F3R0vCGwhnI/kQ1xvoDnGt2TptrWkmGTPn8Yy1MJh5CfSPA
YmKDwS3fxCifs/mjZn+zUwi0x1aub6Zj/JaM1Q9Q0UzWa7u4c4z13crkQxfF6wsNibsteylFMj25
/AJBxKFPTmNH/4GWDYWAGtA9mZ1KbsltVPteAe01sRct3SxvyBNjVPLzHcsFE4kcrdCV2oPDfT9i
00KHSKFUg6KpNscOE1ZQU47oLjEvfLXaE50dC0Xpy4J7WRzLqLkYDsCE2GFB7Y102i2c/PURH1CW
+JH58bPdxEWAoeerIQO2A64GwD+df8gc83KkKFCGG1/fJNhoCIIOgagb4ywAVtIkxw6+qNblkvTd
RWVTdWsl3RsWm1wPadfFW06JIEg+lNdG0CceFyQ6qyW6ZCmnxsH7FVvnZVXilLBUh6pO7ky7+pkQ
Yg9zLcfEnRk0jjcRqFnzw1oPjJw4zFUpLetULhwbhAXg6uWF6Agn8F6cbXsAURb3TwW0f2dq5VND
LmTfLtGHubXjGX/QxMhdfFuq/pvPcOFqlFZyMJ31CBvauVB72x/Y8D0VxroeF4dqVZMCtmiJG1p3
qQfvjPGyovTtLdul8FWuIJYLh35381x22Gv6OXXPljIvBA4atK+OqN6avrg2nWgdhiJIScaxdS33
5LAlQUoufs55e2MshtpNc74eFeZ1Juk5EBLvHadSSnlcYu7GhLNKM7lPk9dycsYWtht98Zh5XIR5
nX+NRQOrAzR8gqs67Jv+lsEQI3WBm9uNEh9w7YZ0vrps+/PXcnQOVk+DxDDIHJ8LG8xMvCAH5AEj
d8XMmq5uQQXInuKd60S9oQDQHbOHhNbV71qmZLtJRkiadRMatf66mrYRc7bZt3O4VFKGlFBuB5zU
uyrBcl45EveI0gngU9aiG2zb2WywH21N+mVr9m6JizBYvyyPDT7XAxTWiUdntHi3W2p8V66Dt986
D4x9OQSSgCwsb+9Cq6WfHcnLyf3izMN6Pzh+shuXD3LEMyYwfgf2DI9SxW86XBf76PetIbxQinBT
aD+O3urbJDlbvmfVdJgtx5aNFTvXCLLgjoO9N6xvNUFlooBAkmlw2E8eFQjGR9Vz2fVkTvjxgt1T
rn71XcMGZi6+mTX2/D+ze0fLjL6LLbzJgYqNqDBK3Bdw8f/8dUdB4G6M8TqT0BPglojhob3Q8btr
6eveDSZ/vylE5Ea8bh7elLXPdq4/ZTsj7zAU+pCwXOeb7Y5n3upob6k0Pii2xQvmeaYllBACWykP
ikynmszqSBqFZptqCzEskKfRsGBEiC8TenCkMcKeBgpHGi2cwRiuNWw4kjW1ot6njSC1YxZHuC56
ogWOGvDZkSFmcrhCwIttjTEWGmgc9/W514hjUiBfpoYeOyUjEAsocZmCTsdw9uxhTbu2Jv6nHmhy
rvHJiQYpK41UllgvVg1ZNqAtC41dTjSAudQoZktDmSGyI/IQvhNZgaSq0c34a9RuJg+KEAHYmXqg
e5nk5lHEAzuxwb1RKatbsq7FjeeGa1Nh1czG9EoH2iWKER+sDeM+ZbvotLN5EQNHiign+eDQ/Jp7
6wMH5zksRpNB5cyEr82X9cQy9wRjBHNigi47gRuiN/3WEhy42oXROdtBF+Z10gK/Rgj/5WoctlF7
Bw8+tiZmdWX7WcDN7q3xEx/Gs1QznSC5/LEUt9xAKuwhbhuQt/PYIQKxklthZ2ZM9wB4DmCo8MOU
5rNJpgGnHFfoDM977QB7+xrxjW/KPCIjvlBagvvU6IkxAgRn3aTGKGfoOTJWGT3j1sWVta8m1CN8
qqdGo8VBFIxp9+LBornr28e6hI/ezr15JM1wA2+Y5iCHq4iBaAsGeW9DMFfY0U5G9TNL+vSey/ax
z2g1dXmEpniXvjHgu5recG06ysynhbN7xKQR6vFAHT0bd+JGF0XyYIeXO2S4B6MR1nqpeHYTJwe/
Doc9bRUOR8rBwvgtkcyTxtpB5B9LDnKTwtnTWIxy4+5ebLfQfRqIxWj2iyHkfiqsR6QGttbmOa8L
/+ht/op00/iMtcWZnTUQeWwClHjOlCQ4OW0zakXPccx3qenzGkNP6jGjrhM0/aYh9cRMP53WfrPt
9cuDYr9As3c01l7/weSBgge+JA4KgHEwGWm9Izr/ZHFAYmHzW4b8FJwQMz9tBqnCyIjRDAvKlxLI
2DwB508/c3/KeXAYkrsY+TSKP4PJX2k4/wSln4YUenGI5Rp988su3O5kZstpblD81gKGS2YB+y+r
76Wx8XoZ5vVmfPZH3owVWUvqt94ZjMtcsOEoqQvAw2mE9DA1+4y4xYWRBn0DfG6kuvEymvh9O9aw
TpFBMlIowS7jcvJg7m6KrPQisKxkNBrUdWPtWzoOUKHgdS/2zw4AnEsLgqPrEAx6EeIhYRytqxIi
XZow6voEJH+UMgoVCJi3OqJ8pEeCspb+y9HlC0LXMKz0MfiJXR5ZiApazvjRuJYOObz/E8MxpGxd
6cBZFbGcuxTNlDTh0nnDsfmC6mSd9YZyZ5esjo39aJLaueLUDUVH+/OafSiquc6eR1GnlC6lhv1G
Nm29Wkp9l7qFokq9x2q4mymn6HRLhSWbc2XTW5HoBgtbd1lQolOzcNNvYcy/WJ70AJSzfkMFRjz7
47G5FibNGAYVGabL5J7GDJPqjFF3aMSye5x7WjU83a9h6KYN5PtQ6e4NgxIOMsL4HKnlwF020CAB
XWXkADvo7g5lW9/EQnzKhvzoq+FTTsNLlU7zLumb4b7SHSCebgOpAd+B5qIghAHX0bE9FZqUh9Cp
qR1iBOeBPj/ZumGEYREDRt06kmP06Sf73FNHAq4LsgEFJdVAU4lBZUmju0ukLjHRbSY+T5VjpxtO
xOBhL9atJ4L6k1n3oNA1wPC/tvYYYXem7kqJ0E3DQfencO4Y2HnQqVJtJPHGge5sLv22kfUDVmn5
p4eFQhaw1rQyo/ARzpweF0eQPxb7Le4LTJZFTMhqi092TRDQLhnbjxb3kimn49bhfor7ymT45j3k
lfU9l0Q3qWRDObBhTE40yaTzN7/WzTJUzCS6a0bpKERb0j9DH/SxpJAm0s00le6omQfzHYp5e2Ub
59SbbiTEV9JrcBIFNzH+JzbuzG6HiEs30z045UUpnv6l7scp4vKxHWjMSXV3jqdbdGAcPOfNh6vb
dZzEmINVN+7YNJAl+kme3W1s5tnKjf2Ol3UnG28OUUgOakBucWuTYojouzLsB4wch0Y3/fi684ft
+VtakvIdqxyG11LTeS/Bgc816NwVUEmf7wuNr68rvijPGSO0svytjOm1IPRL/ExgmS/Xu8EZP4qo
ZSnC5rmfLN4VASDUY3Pbw3fcdJvRKsty56xKb7YkdIyS0hsfdmVapo+ChtZgHptnLx+aU08PONTm
7qGcGU3FIjqjJn+tsK0q6H+7GdpAIz+JLGACdLI7v2hdUhU8M1i4P2t6nCRlTXDF4FVQ38Tg5lsi
E2MXUey0kerfC9ooNJ0dCLCoX9u47a+WKHGyVUxZVW080pn0Mg60QjXMktiWrBZby1g9jhT3BfSU
vLChjugYadzQMLLP0ufd28x53oORZTvfMCzzu7g/GSZh+7RNX8yyQM0ipnIl13xf29mpN803h/gj
OcbsMPvxIbFXPnrU1tnHD18PMqgiktoLjZFcuyN9fmG1yH6/mvFV9L8Sacprd0eHBT1PCe48LP8L
YPyru86Xif7WhKzORU14tjBKdjwKGXPI8sboqte4Vxwq9kKM9UEOWLtil6eIj1xCtRRLfGzdt7FL
t/fm9SfE0Q9j3OxdSaSP7XZ3XKxE7WqzI/7oAFLg3xBGBNZBqu09modbwoCESn2f0g6FtLjiBWOg
nMGT+FisjQgj5B4moPV3XCW0/KUOY+rymxTzU1NYLkf1d5tsbOh3nOvW1ch13UwTFsSKd5W86ba1
PQvBdtQDtXC/ZP7JYcwK9KHhNp+sUC82O0aPC5GcOj2rlSNaPaTMk9dj52zH2b9rODLQDtM9jbKj
dT4TzxEq72Eu2VVmMdyyEdDcEPMo6t3KDkl83XupdxVrkl6ceNjClVeNnj91VXuQzHwOGzuuuceX
FU/zsO82W13oRWHC5I3WbpTIteawbg9zS7plUuPt3GROEOOw3I/wvsKhMqBGqDU9IQ2cmW7PF99Q
L1NXUlYvRx8KYaJraPjtRYffZ12tg6D2iOipcaSmRmuNKQP6lcbCmT7oIIICImbmzqPnvCYcyY5z
a8udbRkfRs7ZjmgZ8jqNCWFW9g9WvyW7FquuabsT3R2PBdGW3WJn3tnG1g3bID20y8avzhIHKcCq
mEdQ05hUOMXHiC7u0jx3CVPaNv0Nl+49a/tPizzYwW88vLcDLYYcbdOgN5T2hzjPrWX8SkHHkT80
v3vjKr8R7I6DaEvvNgblNCuap0is+K+6heeTuKRuGni6aRSbC2YsLKcNo704tZ0AaBqfNVJ152+k
ObIoP9Dbo2ASeXwMSjDA6wQ4hI0xk5t4xTlfigP2SPgtEe3agJ52ssxZg+mAafI7dmfnqoicQyru
1cQ+JyunW0wCbH19jhg2zvQHkne72Sr57RpkWcfhiliDPPV7EnLNXd8z+IkHEGlcL2PTPjoEv64r
Q5HMd+W9LFczkF1f7pmd3UgPJEOavThuFXZc17th6YmYrARqvEhdElzGQTYGCePoA0F1TglLRj67
TzD+OyEzr2u+wcSfhw4OH6MUZoXXuaoInzA9DKvIwMuDS2+esotwnsQItTTa1He1OPMliXgYEunA
7SL7sGzR1WXBlbxlD44DxyOqePmOi4/aqg0HJb7/CUdahAXTT6qdEAW4To4TFDOaDTu5m0SuiBUx
bLda9os++O6uoQgPWxGt0zzr3NndNyxOjdqMI2UspHIUrqGcGy3DMuZyJnN6dbsOWvEy0P23XrIk
NwNkRubWTOW+pOcSsao5OKUUejPiYQyLTXE2vfsxAnmw2bE8tcgRO99Zb7c1/RxELo6SYT5QjOIQ
yZwxLB1Pt/jIqXisp/fNlH8PUP5b3dH/i3K1Frstipb/Z4GY3Pd//sd/14f/+id/F4hd8Tefb0Kc
VqI9StNB6f27QCwcBGKPBC32K0cXR9v/iNJa9t+YebomqrFylefY/xSltXR1tG97vs1UwLekL/8d
gVgoBOX/nmnFH+talFg78q8pg/77f0rTJsaq1Fhi33MrfIUWuBgMH0Udxm57Sluju4kXnXSy72Ht
L5/thAs49y7e2uBzXbF0bzIwVZI/QUqZr4ryqZ2NY3wkYNnW/Xh1KnC4mDXCxtsmHJ4V5YEpRjSn
LppjHzGlAkP7SFeMf+bh39AKiQuJqsA3Kg6m42BuX7E06E3NcPI7qQkNumXaHTfwmDPjcWDwhwMT
TM46KZtmUjEcakmxpRl53zKeKweRNO9uv916sxdMzlc+JPHeSRMKRJkYOVX1oABKEVeoXss0rw5b
t/wsDP2n7IMdc3rL1uw9SxJqkvoz9isz3EQ8HWy5YS3qfjMMhy/RoDvZkdGFTflei3g52obGiBQ2
VAGHAx4H1ANb6nXviHw5iDRckNkZUrseE/h1vTZTvrFeteD3Sovo/Za/1m5503fiWhMyYO6PjUbl
4kP4cfQ6mcMPC/dVEXdUGJttC4Ro6OAUuGw6ZXHddOtnW2cuB77pQ3Ul6QgxJU8Zi2w9IPMVjPwP
/RTdbEZi3FfUDuPsAVCcdzlhWKI+1np1lfVlFUimnoURY2LbuWc8beEHjp7Wxfpqmuwptmo6Autx
3DmFS2X3qrDdMaUktzLctLNlBLGULVfAt7EV0CY2YIEJ5Jx9aRTTJakJFHanZCySvWXyCSJtvTns
XPXSO4f+fPUjdN8B7MhCKPs4lPmPtve2exSAY2V74eKS0FNKU6BLrGF1bBMrW35GDgNgW2TPc9a4
p6JIb5Y3trYHKZLDOI/TfkkUMbuJgWs6txzHa4grk7yqCEwRewYSB2V6VGzdmW9UBC2Gn6IXp351
zgULKR5VADr5LXXLd/4EQYjiUDA77jt64KvywCM2EiN/15uHqIgem7Y+C/bHJ0RIZ0aQGAno2unK
nn9wX66dQJ8YU0q0NuaJYSSrisl0aM3mWxl3ml1hXddVrjvB5l1vrY1dRuvYtJWvqbdghNjis7f2
XrjJTzsmPlus2Xp0yvm80MlAPCo/4tXCENPcCjsz9/CBKSsYO7LTClu+OVNf5f6qZyV3MDvPKLa7
Ri50ggK/Ac2yHqhgRsYsfnqT85arlOMW5LoJp9a20ZlI3a15yJe8gw8HC5BRh4A5cm6LPNMu273t
ZTdGYiMML8YHjp63mkAGgO5d1GJEJ8w07tn+vxXT6u0G626wG4+qZipSfPNhrS2aR/z72asxnozi
fpa4kcZKN/FiSLMmDgYpfI4S1/6uaBuFLAJdXI6MbSvrM2I8jWxmvhfdxGYRRBQF4URTo3HXZQ/p
PAy4Xgi4GVt362SkYSPnA/zShzVNd4Yp2ptKPqRxHt8R5rmVcQ30zDy5A3t0qzSyY3IbFzyfMZm4
u66KrkRHH1MBqNuKA3Mav7eVcce7m4Z9biwBBoinDlnfwXRvLjNgRz9jyuFUzp6UJ2O5JO92Q9Zo
9FvEkcCxElhT1Sd2/XaPv6/BgLJYJ3OC3W8dAHK9Q0jAptZJAnM55/RhQERVUZgO2E3zpj83kecf
zH55pI7OuMVqbWxAnCnBvHrd+N2y4+1UkTzYWdmLis0PG8so8TfwogypQiuRwYJrmU0OJWGF8d3M
Y2/HHNHCKMxm0lmZPMxWddK4OcxTEowcB52kN85pT/qnLdLhfkBRS/P1yTdQob2qOW74+JzKuyG1
20FYXFtxo/D6bBkXAYN+FiT3sDjWrWHoJUIuTy6VN0zoHyE4tgcQ/0WYjfoQdwsnJLlz3PJ1sObv
Ga3dcaltp1t1xOLPd97PxZQc1UavWp83L5vKj9bcVCAsVyRzh21e/duL0IBXyl0SGh4C/CKnQnTf
liRDx+/Kq40jEQHXNvHn1ScafJpL19EsPuPvP/JozMKOBEfu0TeSa2dUMbsmcTPGEcT8P+HHlXGL
bOOv4ezhH2374VfKchEKNCn8MSQHOfPd0AlPKMP2v+aUl8pKct+77fvsAqUzOfyW0fCtVLhx7LG8
sV1tSBh7NxBIlN44c1+uPZXZQGZ8Z/mV25J28Y3pnmXzcOlwmrUSKE+Dv31ORb7L1vkNil9CpZkf
cUHwX1mXD2pg398pRhc8OOWxGjg8Tv9F03ksN65sS/SLEAFvpvRWXqKkCUIUW/BAwaPw9W8V7zuD
E6dbTUk0QNWuvTNXBjstcFa91p5hDRAWlxokNsRwol2aTr63qUpt3NtpvPdpAKzt0bk6pbWrZnEF
AaeyswHBSZsQB0+T6G/zaD7oU/0WegaR6ZgVCrRYGQGu/jwmKy3l0px888ns7HSlPY41zV5Ny6yt
5ns/Rum/WKDOliXZKCTrXdzB/oJQr7seoNgIJ3o+b/vCxZG+rkKc44GHCw2MQbkt7WreNNQ+ywiV
ZIEPZVli9XWz7MPy28eMvTYpx3/qm0WG8Ea3LSAL1rSSdtaiq26/LNwpJMYf6eLTjSdB12Ya0Tqx
xRnLoeuJadzpWO6JFwdJWmNNSQmTyRIVpD4WazdH5c0ZcO7Rh/KdIfbHvdbbj539xKlmnyJQX4iA
baEbW4qBcWBqbb1OdDdZ6UZvqes7IyufGyG/08hhXl7KX+FDrHOr19mufr1EXrBaNXQ7klcGOGs/
JcUx8JF/51Awhh6xHEp1jLL2xHKocEms6oi+h/Qt6U+MkH7wAoixuTZWeOkdxoyFZX14Qb2pDcRH
vtEQZUqPjZmbt0BJpdDrmI8eQxAbJaWHrSTk8Vh8OGH8Q/cLpqWyujgRS3tVMQ/QRQzvzaS/NNp0
7RsLCbuCGMrCIoEjHR/DvPjOJPgJvwg05qRQa+P8YobYvV0bU0UxNqsxLr2lRvhBDRNO5s+aJgY8
hnwEsRPai9JmHaW/jyLhQVTao5PWxbpGBVXovHS0srgyMm0ng/SgTX0MLNH+1h3tXUfUU9eAU0xX
EocawWloJOml7rYTnKtyqJg8/2jDQl4vkzF5tVRnkjr/MZcEMOvbGbLyWrDDUSbFT+PovcuJl4Vg
bEQALjl1BhROUs8+/Dg5+3p1FhLtFqO9gw7MmjZ/6vH3NGNlrdnrigLPTesWiOAhAJCLADx3Ynln
pH2w1AgqMMNXW40SCmN+YH6L1439wmkMqoheIpdPuxdcb7sQBGBT6GsidmlvTOj1Ai3fkKugrW3f
tjFHRI81EekjlUlhuvsZAJ1qigLQE5tUy0ugb+QU55BXFgmvZBek2iNJdnsPTdoi0h1CCSZQJvaF
OImebij1FYwoZzLhEHCmrkcNOFgbLDlaHGutzncQNw9aHxw5D8eN/xFEzaXPmOPS/9/o4h+VCt8Z
zRGOj2Jae/DuPBFituI6i8g4i9NknxVMfWKA0zJ/nJ3yULdcNa5cys494yL/nGLS3Kr8qSxQunmC
HTb0za/IKd0F0WbcPCMrCRpJDfiX1PMj1OIPbFDbCsPVyIUS1hUYtpo3tDXsg67FG41pydodu8cK
a+RyOIV18kjb5t2psq8oNt9kxIu3aHri7HxqOV9t87Yrt3TcqZlIFSWNApWmEeurhHOTjdSFYRVM
+cYtH0FeZiuTy8PrsF9igykoSqPvFCfuIPJ/5lzmqyZ868jplJ6JQZOld5P0DNQ8tyteo96jgCB4
GWnkjv40QGeOPQq6mLiGvuod56eJuEuSdBDob0n/VqegaBL/fOrbBTBCxBN4yqgu114s/XVcP6a8
u1DLFkJoMHoGCBYoPEkFPuoWhdzA/Y5p+NPoq2+RmZtRN/Kl36TGthiKV3sqMHmZCNoTmnkzalsK
DMQZtkFYVJaJAChRnP2MmTjMUv/1jbh4IVeCBB80fSk7+hn7nfuELDBukn7FImLuYvMdnXXyKEJj
h8QiYfCHRJIT9ZOZV4c0HJ96XAYHw+0wNIfZ3k9W7Arxya76hfDFBghPcCJsLdly5PJr403k8Z9B
5xXw6aZsuS6qLH7wXWrRpmquVeq9Fw2/KuoBf5bZq90bdIdg86XDtM3LAjqa+TFTEw04VxkpRGy8
3cFMo+cS8jV0hxgKr+M9zn27TAwe4tf5eSBItazMcGOO4uRGrKeqJ9m3bbJw3YohEFHUAHESTe7M
6TAU9tsU1dgRGTZ4xJ465VOqFzdAEU9DMXhr3cDZGJc/Q0IaRTMOX+NskTwYTyvSy9iD8Z68OI3N
cut1T5bsfvBqPxum/eI13dFLGX0xSsik8VIVKRqmKHMWM5c8tQvsg6HuH9JyeA7y75LSOsqMx6LJ
P+eRA67WZUcz95ScBVdvxcUP0TUZDWPNynXWe+jZuL+unomqEjANM5BtUWAdcgemty+GyduSaely
YjszeoNIgVDbVGm+A0Pwr24kp39j7TCWVm/aRy0cbnEXqCj5vx6L7mTm4IiSK22Afjmdkrl/a73s
ObanbJnZcivGUV9pufdcco5mNX4eC/GchP2xZWbEJ0PmSza915V5GOH5oq0n7TmMz7TsBE02JtCh
/Y9uDDeiYzESgoSLPSxcdCOSp4YDCSNpeqshZ54sji8ZnTt7wGjlFOg7Zu29J/NmkWuLUSUcAftZ
OyKVO3ASj0NXXGyZ7fo6/RUIPIoB/5+bd8+BJ/+mgjs0S8QzRD5m2fVxsojuE+C8mRVEQnMXdsoZ
UmvexpRpQkrHEppQSv+vpLWKWc2YfrvKY98gsVcfncd+zn/6gE6HxHrV9G8piw1UmX6Rlfmz7UAv
tg10DTViX89h5WPbg1Lx2FfMuVPt4nzaseFjGS1eKqd2l6kkRhqb9iKz7Ccn8jaDVIYeZ04Zn7Gk
WOap7733Mp0fwVg103DGYL5Wq0jRzJc2T0CBlcamqZh49Tm6pNlVGSPOLdKc89AoFk3wAuz9XJks
lKFE8u3U8yZE4mVZwUPsjVvkGUstZklpguiDUb23naAYAiPR68ykO59KXuC499w2PrgVcRjVmsW8
A8xhT4uR3X1Ztsd0tNgpOv0AqJ21bxpRO4Roij35gGJs46grLOhwajpw4MsYxyH3TIFI3EYWQsbz
S5UOf4hPboObnnUt59lUw3OFyUKnS8PV42h/vq0hQxrqpSkspjB/tSnjFSjUTUL0VgrMvteCB7/t
ccQE7zoeQY2oZQtwWOd5p05MDyylv1kvgkOGDKRrJ+/Q1uOhtHKxtPpw7xbMv53AXdSR9Rr4z0Ey
vCAihWmg80lhCtrJAtCrdGkS5/E2SQ71zA5UgoEPQgf8jnj2OrNY1lZ+Elaz1XmTfbZDcI4wpLuU
yjBIX2OOwJqJIKKzMEN3Yls39DjCGslQL0MYkdXHOEq8RPlH72JcRfiBSYAuIVuihuRoXrSOMe30
ef7004/UToGUFfNL0rRXYvoCZevZCDRs0qm3cWu/A/meVyOr9yIMzddgJmQ2LqDsGPBCQS8/V552
srqpWl9d6f5p6FhFGe6nEFqInqZc3/UzUHOAHBpeaJWxRnjPOJyi2XjXbP+B6unsZSnq9IBsKNFd
qqh4dUJBDLyc9nDAmGOK96KA+tD00BWsLGb2yvynMufh0UL6ZDOFwxafHOe8fNfKsTvKtj2XDUkF
uhadqzLu0FTLI5qbbN0mzmeMeWXhNoC8YpEu46E69WBU2nAKX/2BGc1oy2XbZR/t5LQbUVGOplO4
Nct4y/C5PaAZmldKVe6jbsyccJOlKRUujbFlkE+bUK++Ag6IbBkeicXyLQucxTgl0VIyO9kE8fgu
wBlocMzPKMxOk+xPCT4qOE1wGIp5eoa2ki0tNwPBNdAEeJ1c4CGTxo/0iVxgJonHtuCyjdL8J0sd
TsHWQNtrKn5EAQdf1JiDSsvhVNeJJxIQzuwvtGe4gezsF7z4tpg5BEzlGngdCNe2h7IVE1cB28eO
n2uMKDCNJoSb3k6HpwMOyAag8qORhACrdFK9Oy7XzOXMgiLUbRFaOf+IO9UxdOzCHmZIm7mUxKKP
mYZjFQiAB1ICrkYSKxlAzt/Ywqo1+VlobWeoCT3tISHRUwkoHnLGFG9qS1sGAW9v8TC6OEe8uQFE
MSKMycCnV9FaE8hyI29Evisy7B1IWZXCzxBAdSEvr/tOj9ZNaa0boi1c2+Msrn5OBSsXvz3fMehv
Rad0IFbRs+ZeOBbHwBitU5HLH7eBNtKVI1OhJz41Hl73qiQrb5F6Qe1wpANqceoJEC704ht8OHgu
khE5PrerWUPrCETi+f6b4BGt2XWw58X0B2SsH+8/Q/jtDgdDt4y9tF160oagww9JZpTHAS2FSg/t
ZZHSkdHS1TQ6YLWKAroua2qYN+VqrHfu+DkmarrcotVxp09PQ41n9B6pXObD/XfH7vyrEZqD2KRM
1xmLjDfGSBzVvetr1/tj6vIdSSnSw0jxKmSFzoOXqCsNNpwx1o4R0IOfP7kyCRll6huhj3JZY5UR
qC+JcFMwGE+YzCi1pYeoBro4FXab/Lbj/JBoeNK1sisXBUkA9DCjaW1JEw1gBNeojQRPSRPrUfYO
TpTG3IbReCIvfNUaNIpENj9GE7VHQpyRHXgfWp5mRJHIGVaD94/hRLFjELDQzQ603jQgLqdKa5sK
USHE24Wt4uT0s9A9wg6cfu2FlIT+CCil6euNZpo7Dpb+BXLzXgN/MKcgvDzflPtuSN4hGjEXpQ3p
4q/F1g7AK8qPptGQo9yRYhukhPPlz2GkU1CFsAdMTZOHSWuMLdanByf1ekVostZBnz7FqfWEZh2C
GXZIpS1ldmEBciv9DhC/2VntaYo5o4IE4tCM4sxbEpH8ziIPwhoVEM4+ZCiR7oMNY7TRg4rJnGhc
Nv/kdBJ++OG0NMVl0HyLwHfAazgpWgdES1FCp0S3wIslrgbVkb3EMmgBeqJD4k0PetUXzk4kDclW
I8yZgaH21qtQPebTO8cFdJQJQDOz7L/dLNbOLZQmL57iPbb+N68atFM+jOUiHuZLPIbAcSb55dnU
aTWAl32n0QMvtHPQ8vbSfoQwo9X7eiy+slDkGzeX5sEr/D+dAoQxdvI1pC0mwEFDKphYZNIQ8JHK
8sh5zHrs2QIJb7popU9krQsxk/ySkxmP+Zq98uCmIHgAHJmIW6yfzBLnfuCwQOU1b9CFoyy150sG
ryJKUSLFU73Bg/7Vm8CRAB0QTT7QUMMvtMCv6tDYGTlxVwWH7QnfuoseXcT2uyUbtKqxsc0wF81R
8mHmWOzCUTzIOeFIzE7FTP/B0DoOkf1nG3jI88A8EhzhosnF/dUJ/okUmGovu+Ey1eHGyACs97Yk
M8Lr/6YY052uGe7GmnzyFviEHMPfV4X8cu0KQWpYP2W20+398FIia1oWpIpGQNOORYsu3p2YrniT
vvElnZreSrO96SEcbfn1U5q6DwWmsrULhRukdZw96HL4tHNMa1bYImOlle+BITsIz3wWYcbehFDZ
MYV4GltcZyhvxqRkAA9YLNLGdlEajbNuNOfNldlTacpFTfysirdS//WN+564BInigtTKa0sm1zi2
TzSEkfeRYSqYB3hi/rPj+hCgWY9M+W6oqCtStkaHePVxrdnJtwpQope/gqd06l0VA9VZ2zBLD7oT
vah4rMyUNxKej24brexYmWiJ0XI8CFpssEbifPX8ZqckiC5fF0l17Wztt+4IMwXjz6lma/XEcTV0
CUez/Co4qUvvS0Fnu7L+ChIom1Z8SIbhGykPIR0hUpVTk5V7FRbW5cONSLm+/2t6691HSK2SmVxy
wueIRNzO0z6JvFHhkfeYKhVgVZTVA8ANtOPJPZxXpfwCPvxBrhC47Y9NGLjK8a389H1S4bzyGcPf
riK8zv2DbqLSVBtvOvQTylX1pIshpCx1bplccWP+qheoOfZX6gRfybxto+RmjnvNFl9TQf5eSNaZ
icV01Ha6rwF1hEkZrr0g/lFpv63KeU2pHdBFPKkv9LlzoPRAY5TeCDRATVenNxaLf6nx1EJ6iTvz
NWGOek/DJZAaGtaf2b/EAyJdAmcNZgw932q68YNXVfAhxYty/ATk7qEdvlUBvy8guC+T1hvxCIsu
l9/qzVDBrno9fek1lCFS4EhMvqcqBxw4gBiWxInLwDsWYFXU5TXL+a8ciPwq3NMEtFI9Xr3XobRu
EZqgJKtfG6ymVlldSZi+QaokUxPVHhUrP11UKvzNS3Ii0/rfwnXWJGScfYLdwgMAlD/1mbTS2Dmh
hwyMTYW48tv9D72dfQztGQbC3/1rPJD8gI+0e9MyDwEqWbNRbzzNdgkJrttDnuYwU/wz0uCf+iCd
tnzWge/MMblzvIbGIsmO04XZx899wy8KCCNzZ+vNodJQgbXu5NxGY/zDJHpKooE6aDrGIGxqktYC
WqEoYYur+uAC0wBKNz/qZfhjxst7Zq2foz40bqM+/ygvfVR5Dyq7d6ZBgg7b/Bl7Seeh3E1E1BYq
ipXo2g+d0ZvKmPVK9xUhIZ06qlirOuFrA6vmvFg2rxPX+i+RyZ8x+Qsh8PcxQjnelqyImi9fh/Kn
JaaV5ZYPmCxVS6Xumf2T74njgGyKxfVKqDDlJZF7bcKj5ppsgi4750RF1+Spqf+MMFgBbjpFyWas
22/1Jc2bbtDhbtnICZBBbTFMfzoB1DA7AMPN/V9bb/Ezu8xVBI23gLDpwUnIVz7e34OJi0/K4Boa
z1bqfOT0WEfbeLzfBADPfszI/BsIVU5M+1p/SCaHThQ/qutZ652vxOXbPT4ff9Sf2w5UaSB+dTLu
BYpBxGa3lElsEqCNDz0AY9NG585U+XPptHGj7gMV6Z8+iKtmMQiMs0PQz38kBV1VBiBjiJPRXErA
+ffw3LG8UlD+jWBNo1H/yzKAXsLc0ZOklWcSqzzMf22AH6+pDvdIX4vLwCjmPx51E8lPWs3PdfTc
zdyOXnJVzw6T/Zsoz5O9Z4L+47JM5Fp2HcjIUzdODcoavRdlx/yjnpR63tDIyE8CWIZ8YSS5k3O6
vxc1AkTSA600fjQ556kFQIVXqyBquxf/4Ou8C+1n8JyvOWOeUTDN+d+6cH+eRtW+5faHeqp+rp8c
ma8TSeOdxwS88xPBtGUIssNhUWO9SGnHzFHzrOKXk5h7LYcVH8llSjhwVO3rBnx3of2apn4zi08r
nt7VH/POu0Tpo6MiBCtiOGeCAe06u8FiftFJwCw99h7bPKpLSv07lQRNohZjVFy8qi/cr9w+1n5z
x/0ahr1nBf9GIG2GUb3IXF2vzOyKSDsDBSXXYrrdf5V6UllQX3TmIbb8ATYOwsoHDkUUNv/ksty0
vN1Zd9QT81P9EWqXl+nfDfuf+g4rmv+V7wVGG/VYmRi3AWB6MscHjzzBtqTJkX9nbB86G1PFLqlo
R+EcHYEJXbVG3iw+vTh1EVGmO4PLaubq1LQJsHTypp4mqSNXJ2QzHOq1Mbjk5xk3yzJuppV/p9oG
i8iPSq922M4AOa8rQz/dbyR135nSfrDxcY+R/TGT6VxZdACmP9/h9nP6v2jmVTJt7bP8rYsIhmZN
Qmp/A1l5851FwwdYyeoqw4GkWPtZAxWUwEOaqaohIeTpH0bTP0MX31N5qr3gVf31f+sGH6iHi1Nz
af8P4SvmxZu6HEwt+TVVlgyXuFP/nf3U/Ksc8o3Z5UZf/CsJI8hS7YXAmpvdQkLCS9QWRDQSdx4R
WijBMA9x+9aPRLjnzlaxgXqyqXTpbDA8rfTUmSD/rSxFxZ87RReTxY4N7lbO01Y4owlnJ8jg80NU
4OiwretiT+fLJHgwgFQdrxA4YAbSmovIpmNNHKa6qu+LjZd71+xBXfRR/wL44aIT+HhfZ7gHvGz+
c8ZxT+tp4xjNe1ZDkmrCXy9n82+HYk/kx1btoTFT8EUmnJtmVKc5JGymHV/VrthrXPgNVqKiic/3
akxGb2IYkSt5u0CPdjGVwUzBNnLsn2p1pe3mlDr6/2/8ltjSDvghaUawpbTfTI9eApYQtYzUuTwW
yCd1x/+Vpf1UThQPPEaluFdFwH7ibzsubfXYe10ox58SdrH2K2r3WtnJVS2XcgSQdOlE86YKALXY
BGn3HWCnytVYRpzvL1btjvGMKsECna3hFO7li6oyTGO+lYS8diUMeD98UW+G+s+lIFH1ZbfvIn3j
ECKmViq1jgR8dZ7MV+lSsHFBqGVSfYf6v9MyfhXxkbHa4v449mar5L22Qv3g9cNGBXaqd1HVCwNS
u6BnPhXvVOL3vcgb1EJRs2mJ8sozUnHkltp+MrUrFf504Tyo1QRE9R86N2HDqnMvFoc2+UbJPWOT
YTjOOol3pY5eUCl9+8YxsJJPQzuqwigJqWyoj0Es/r2ZlbzWLBjqi+qNNirnYvsnY3iQMvpUybIV
IaT/FUSVOb1VDJkt1/mlFPnvKasgXwfpDtrz6EX3y/PMSM8aOQhnYnsPyXXN/hW5B3Bct0QGLlcp
cSwL+pv3zNzIn26cLpCokVhOaKfatGCkX9W2EpnWdSrnxwpqnarsVYVvh/41ankLp78SakVVP6t6
X/3LHLuERBd0GpWAe/zhZH1VFXIQot4KTupKVWGq6uFitk9sO1ymHT0N46C+3oXtN/bJP/VOML6z
g/5zAmq6UO8O4YfPGRI39eSqNnuqKpiexOmqxxYB+bE8OWjb37TU5nlYBZp1Vv+kvnVUR/Bp8B9w
HagfUZkOLXHcs1zVxZxc47Te95Xcqr07HPc5Tz7ohsdEJDdVdatdVJrWLg6KLb7s+/6rvuaqLjtG
JvUC04B6natqAraD1HrZmvomnzln8ysaLXmxkQTD6Bo579zPVuowVWSXqT/er8XQ+FE/uaOdWCYt
B9nkqo5i0i6/gGXCTiObnDv8v1sr7H+tIfxQd7h6aOu1pxlzmDqm4db4ZMJrdMaNCfky0+T5jnjK
4pu0nKMCUN3jja3iXXOcD1/Mb/5ER5XKNOd7JhKSijo9tMxj2tLiAPhmZ/7H/VtqGW1Gsz1Kl1OC
/b9CgSheMi7zF1U4hLVzU7U2hre9KosMrEQkBqptRBXDnR5AkEuf1UNG7bXLww917mB2euxFcV8D
70W5Ktz5sD6D9OV+c3ODY9+8F9h9Rayk+ZAL0gHZFNSX67n59NqzqqpVCZZhMBqe3Nx8HFLxbWoP
qi5vW35iyfI6Bs1r5nxB9Kbw4ptVTc5w76WPu2WNEME2vtWXtYCz1KC/Dp24ry/k2dCJYtdRi3ot
CFuGhkJzoqPFbAfJLSP1WG08RRt/FuYXfoX7Xyf+X05U9XUtNkEz7kMMvNh0jpAubq02IUdjO7Vy
+RAV2UptrapoihoTzDbDFYPthR1ssj66uqG85cVxcrNYKQcBOViYB7W+qXfrvnXoVcTwtl6DuKHf
xMczuXDA7PitCMc/BkO3sjFOZumv1E32X6KxupnUcXdgUAEc+gKq6bEEcyepvguqdzDPf/XYf9bT
4b5iMOfikMIZWS17hb1CS/3tDdyQrrP1e2t3X2N66DYpXOX7cqoeqBYqdavak/GSFR1mXeOmDvbq
wvTJqcQceVRHJfVMVZFbm2emGt/3Mxg2oq/7hTSVoAzZMtQLVgew+zUVth+Eu3yoH6R+YDsNh6k3
VveTteoLEAiBvHSlvifFoLxwJbnK8VZ05Y+1UZeQ2jbUVaY2msBp1mlLbUI9UkTzlRR19YGoD0J9
6Pf6h0/BRdXZukfpacf7IUJW1ZeC//mgCu6ncE+cpj5dt5FDYDWHswHweMroVF0KgPI2uowORP/c
VJVfc1Wp3z93+9rtvtTdrPZmtUB67attIrNmPVRvYGKbl8n66arxp2uNn8RZ5bn2q47VandQx+wC
eVfgkmd/P4x1DdR3CzxneU2o6BC97zGCYrEkRpst7v5JTTYbgJmfZuccloxXnfim9jT1GLXtqP/L
aWtVwZdHcRgiGWvj4YCs+ZcWwE/0T10miNk5DloUy7m8NTzRKAO1RiQDiLpd2Q+3ey1RoWuZm/FH
T/JvPfxQi3UttI/MeVV/tIxR2xutf2mgMWpG8NuXOtPyFGVT+lkjsYYX2bwLF+lbBUtpHJAPzXwM
9Ygv3EePRyYRDk8Rfk6duCD3puVpkKsRhcWT1dC4z4PJwNV2V4mgddOi8agHrbme4nlXF6x/cS/I
kQZV5DXaixdOBYFH0dcYUo3PfD9Tp6d4cINFVBVXN8j29M0/LRkr6yghjbq/nYX7MhO3nZYQMd0G
mnMTFBuLbtw2rr23zmdfogbFX5kH79nUzAs9IrsQQNuKOT44lckQh8Lb9TC1XuNgbDZpOL07ukkn
Etqp6tG3J4HI8xhXtM9owkV0BldTnV+QwUotn79HGTFgqmgtUHxsIqOqIRLIR/jwDcyQKF3pKAhR
EaesA+GwLi0XjEg1NcugAaBZAeg6NI59Q8X05hagC6Imz7cotrx8CA/jGP+IjiZr3hp7KSTquriF
zuCYdDodedZr490vGw30wXRtOhZ9xwGT1qGwJ7FUEMOij4xDZqQhhLIYSy/h3SSZB5dAQHSwCRV+
aVnkzdlJUa2nwt6nAs1zBJCGPIrhyOhKHHH05QvElOfUrYlmrFdBg8fYRlml9xPx8aGVb0qGLTCp
rQo8hgYnAArkRPKrg8E94v0pEaqDz4K1QmYnXXYkmx0BT2kwrM02vdTMR5awSWT8YVeorQZb1Avd
rS/gGZeGXaDTLaDo1g7c6j7aZZb3hEbva4ogTZT5iFHY+rOrdtda3jYTSGhKI3jOKAj6rPmXD0Db
dI8mC4KmFYkPH4mnc5ryoWXaFRL9rviH1uhJD82N4SQP/ECQMZz0s+zJj6tnBnvcNc4JMgs+7Mom
rtMLIQ/ihme+Ya846Hh7w+zerRoOIQy1Dx3tuj1X2rIavNs4xBm+J4eJGdTvo9V6SlHEtCcCN8/E
h2C4Mx1bfT+h6dog/zskSnA2xs2vTN/HWX+bbHT2zJiZqiOWcyN7g6L/nLi1udBki2pTRQN0ptz0
mv/Zpdih0mA8tJBM58Qn+Dpyh7Uvt1mJlTsBoJdFTFZBvDC4oE3vO+CKQoD46YwugO7JnpzpS5fD
g6xMoLJhBfHTs7jyW5qt4bxGvj0c2vmrDN34LWeUkjUaejXLK9cVLQ60we1vNneXoi53WjT4B8fo
KlBF9MLRgguDDlBNhseScePR6Hlp3I71Ild64/kb3p5Y2bCl1zm6ngX2nHOIPaJqjYvDyAm3TDAv
iTTFnNdqO4SgojEfA2KQ6cyTt51ml/J5cowWi6Keo/vmKCEDptY9cUgDqV0SKm+Nb3tZF36/NZts
jy6sPEgL+FkJiHDhkwPp+J23HYx2l4Wpvw1QLC8zHUslKHjiz3o8u15zjkpASnpFFl6ffmd98ZG1
M9dHgdLeJjx2bJlBBkz9B1N4B6suDygWwh1EtsnwOCeYUpBJ4AMmEQI5hwzHHTC010G+uHXgHPyG
A38FcWmX++HV1XW5a7jooFy8TSLrD3YU7PqmS49JVIPf4Q/A64BZDxy3sUQgN/pE8P6Zv9LWAwqX
YefwfOY0ISIgUfRvarkfaBoldXhsB4UUKUQM1MY9SWQOm8EGVV9HzHK9KuAcnqfL/h/Pe6sLSQKI
1aCXFwgqCe98Y+4WLPMGdes0gIWFH0TGGQTDKnVPonMJ0KBbKuOt3QW8j368QQUyIeSZrZVPA2rO
VtZYv0SN0SwqF7KOQ6wVc9Ru34btv0IgQHLH+reuEVNFr7J0HjKfBBD686oeQaZOaTRrF3Q8jEM4
WNDdw6p8Vd1l33qT637KPlTb+F7OqDpzyEnTjvL9MHhXVYiopofqL2tobCmAe8nQwMQ+bN76Dss4
YBYBXlPzjupgI93gO5F44um7YOB/MPS3vvFP0xi+2Kj/Nq7Xn+biL2jT9DxYwyumF+xfaQzuEUmB
YxaHGdPpohrs4SgR5ITMk1mBGSPPMYblRt/jTjcVcvXZhdm44NMjDck95nZcnRGgH2QD4Agp+ge0
wx0KhUK5WTy6ahnTpelYhZXAidw+o6vT9974PcwMbGo0Fl7Ub9OwPVlekG2dOjkHYdatx1b+QzYe
AS8XEGGy9pZaNr3pvFD4MUiDbQF9YrSny+zCY/QnO9ykzLBCq6aB0icvo4+Xd+JjtmYr2yfW/Dzr
Ddp0jfB11q1N5KARAMIwr9NpZtbfbWsJxd2jFcUEWxJ1DAthMMZ5PQaAtGjuIzyHg7uJ+v3UpenG
TJ2vBplySBwzmGlcKWm9nQR7VqvkcRyhFIIekTgfD8UO9KcBILILRQk9Du+VKF9Db7xBH0VJk7YX
GaMObJUyV4HJkygAp8F0LwkKLMNG+mnGIP6rctolWnCYI5j/rEOYdtVyBRjrU33UXtYg6aML3/TD
25DWKMAxnRt+XaI4bd5gnHn0+V3A9lUAfLWFuDE+di3RjGblrzQDPzVilQIuS7yEbbHLkhiMJaoH
ciwsbZV1Xrw2XMAFtd9iB4bhSITZBftVirRVXnJs/gtHM8kz0E8dzdZtLOxzYNNT64bhBTnKn6/P
1EFdjaQmbAF4IBkTTgDcBXWK9MpRxbO/9FOMWhLFJAlmzqpta3YMMfyaI47dSRCQZyXRF86E57rN
+3Vy9MAwcM4r2/i1V7iq3EWta77WetvS7kvxtBAwkqLcAjjPPCb2kjV8QWxsgogMLTqFJTFeuEO2
5OHOp3aqSM/AlOlOOoXYHG81ywnXKXRVko+RG+h2sRj7uERbwysNfND0HSQNLwg9LDkRkgBtV0rz
e3Cw1WeWikeGDUsTYc5h+TbQwzLgMlQWPRhrfqcn1txoMR3NBxsa07atswdjdI1dBa+ZDgfxw+N8
LC3/QyNQxRvBZI46Y3OSI+gNmC8hOLZV1vdXN61fYAo1mIuUqs1sf5h25ss2LDM0lXx+5DZouHPC
9ahhFK3ZtxI6o3lnrRWgw4NMgcgvqlZ90PwDQX/QlPrONMEUe9H05LnWJY1AEPJsiYN30fw34YRM
JWLeK+QibQIS2Gv5aaeT9n/cncly3Ei6pV+l7e5xDXDAAceiNzFPZDAYnDcwSqIwj4756fuLsu6u
TGW20m4v7ybNqkwSGQgA/g/nfGdjV/JIuC5w6fTGTJUVBBIGqMDF7+dKvfuCn07x6gjQdmlXHvh2
EcLns7d3hHkYwqLnsbixQXlHY3uq1QYhq1qlPURQHiTTb68orEZUWOP82AQmcejWQ9G6/SNy0O8z
GuN9L8sfWXeKDESBpJLOW17qcgEwDqGd7R+gLb/PoZftmtGYVigCV1QLQ3XUWEn50wC7J3A9HoUE
KVgx5oMmFPlmIBsOuBLelxGSyZ74TWaPlciqXQYBaBXw8C+swmg2uO/33P9kQeYZ7h7sZ20fPaUQ
UweKpZU0GFmZsXcIAkV8Ljen1w1vRl/tZ6D+XEx1w8cxRSd4KK48ODcMV6p4XI3j9BK2uynxMD/M
oYA+BPEqIC4yCORrxtsd+U76QIARXjebepX93WoeT1PRWtsQ2/tK3e47k0bJLtgs+gSrWSMmwyr/
CZuwWUKaijZTv5fGiITsOFXdmmS4ZmlGNqwi4DOpFvNmIiJnEQ70T6To6XXTHCMSRuGVrRoPXKqi
fEC1Quh3n2E0eQkiMPfmg6ebZp3GVGFJV6+Hmud7yHDhsqvatGP8VBQ3vXlL3TZmpzFPf0QiqrYt
Ow4IOG+QvNtV6AO7sFxXcxpkDZnuaLPZl7H9Bc1fERO7gADMFAjfYu6K+b7QmoAmM0BDZGVo1HDg
0w94IaDfm26mizC0xhwXG1SwdNDevTD9l5x2esHVObZAhMzQc5e+jFIu+g1EZ4APsFEwkg7jwtns
/GtDfE3cAk0EoLFUbf8y2Qlt6IjyDNvcws3iYusnntzYvWjWDSF0lknlE2889uSNNtY5co/A1s/S
kS/wwd9udblOzRJ6hf2QWNEr0JYNwI4PAI5ANk0lWIVuowkGwVim2yQZsAf0wZ1jfMUtfCQrwXhS
WYzjvOFxirxvTcp1TOPvMYxUBO8HT9AIJdq6YgQ6caw8IzV6ICSSGab9HGhewPHFQI6J9s/+GUTj
jvQZzo303vM8gv9y4yWvR3Nd9+HjVHgkaXTBNRigNCCa5ISGy2d39oX8xomVnEYrnKI2zG6oGNX/
sPj7i9pMuVbp2jGmo5KsANxAfplgCZc3kFDpE/RRdzoha3V8iVv7mljOjIrfWCUOELT6lnXSBwHK
hoaGXTE69XvAGVjhGvunofFFeSWwxJaOFTge4VWpb96bBkTrqLqPbSD6ZsH2L4uAKbIoWdn++FX4
6hFmTb1ode8dHGJGmHpuxDc7CtclcgVScj79ukcRGMxHVH9Mzh3Q+KaKjWUTEnwI8JPASU8g3EeF
4VjtzjbNs20AdjJJQ0oqve2Evxui8d60z22+rFzxKV3zhznwtZaBwZ1U7wLQxxW4/Gzo912WN2vc
a1gNgp3vG286TpmEtCy72oRcE4KSOC1dsjmIMplZYyzEbE9rcACCZ/ib55YfKukJEJIkEHu3iDbE
XRMtUY37yRV+skvrGmFG0320ccFBa8qJO9K/zTBextq7V70LCGvu11VfvzJDunPSE+3HElEXiRSI
/CAsLcaoPQRF8pj7AGEdtKRdnXNdydStQKUMXvfsqOJR9yBzMqt/tW4kKudx6sjzDrrwu23lZyUy
OihzvKPY3w05ki6K30N/mxAaKrC2fRKRvAwVtBwPUW1e7SE49RJYuKPBMcf2gwP0Y4JktyYL5xpL
95ro5Ktyu4ZgCufaCMTrQEaJwnSmE4zFx9j6sr0JQnjNiMpoHTxgVtsv7Kg4GfP4MNVetvC1vy1b
iege9F2aaZKeQr4oKyV0RYtdl5TEuPq3KGa5jxn6ALWBNt8V8nkyqRphzXYrZBBq0bsdwJqIcYdg
fwgaM3H4EkhGJ3UbucTCQ5sY4pfbdKHzEVt5AN4gRX45PRauusJ5bZhciGsDnpfI64+shayVIKQv
Kketi3JLZsS0SKeb+yT9rDSu5+pmbeDdYwfuCQc0LZYj4F6N/ZNZe9+nlStGeQwQseDk4yyrrCPg
NmwlBi9W4ARkn3gDZWE1LKymzndRz+a7M3mbmhtHjwaG/h7eGC54tNXppgbbAGF/M0/uXXcD8Vke
5acXtZfGoK3xHOuekCe21WU/LKK6jBb9QEJEgTEHJrzeuBY83HaIdx7DgB7Hy8GjqCnJlSSClpJD
DfIlb/qHnsZkMYY02zYxxejf502JOU7M0bQM3PiSM08Bj/nulAp7tTnhy53oxAy3eiQnHVz7/OD0
wQNxxESyVO7Su5GIFMkhC6uN3zHXMFvrC06KApsrcJ/eJjasu2Ofwu2BMAdTf/ISKmOTweb0h4Sz
ltaNJOgNOufGx+SOf2LY6MYIYQg2nxAtMLIqKuWmwJ8+eOAviQTHh8KdhgN0PZgc7XUMLhdtIwpd
zIwAzlXZfNnkbkLyz+gcwFfV04tkzrQ0q5ZMMd2/BaqSdx15vpJgxhsKj8c0y9+lnl8xWt24zTxl
eYZQmlBinkWHCRiPMGvYoWsu49wf7RIaXFWo4uKHPjzeNMddmt5q5huudHKnldEQqk5QUgxngW86
nNufVVQdvagnjiGdngtOsg3Q+70tk4pSewRPFliH/qammergp1vBHCOTEXRWwd4ljMjYIDKEtSOW
FyinKJ73NikGy0ooWLRarzXJb4RwMQ3pvYzS1QLim4xND4az3nbEY23zUj7nY/EA0ChABt3TPEgT
LqsZvPU9LqJKEpZeY6jl6PPyzbQpBodwg7R4rezyDk8WtU3Y/NB4NlpnDPEOM9xEpLcQTjFu17jP
HlTnw74Cr0kDwDzGwLmlrq2o4eZXyaZyQ7nyeDfDP6g4TUIcbrdg45gNQwELcyFd9kLmfBkEbnbC
Igg7QThQNhthjjkRNiN6+WBYeGGNwSnIETeZl4ARrpHhglEivzfscm+wEFwUBHosI5OTsIEOvAjt
ot1xE8JucBnIMhJf4Sm5uiOHf2eY3jYr52tWW2opUn590L7AVat14QPTw5LAHanHtyHv0rVIAQMK
qzmqwnjA0P9UuxYowZtKB4qAYzodLQldkEMkuThLBqvo0O1z4RGay5e6bseIuPYuMRbOyIfwOwIr
eHGhsbiZHNs7Y25xIASJIBcQh8zsJOc45hhhFhpK+e5xJW4hW9/GXDqnjhzfuI9hnhQC/rQCe9jD
ZyoBuYQahp+uR28hWoZ0Q1bV6yb+2aQMuxhHEvhhupiUb7xjkJyCVw1bjbfeqUmnLCipG7KnFaPZ
bVCMr3TShI6kPeEfEcLtSY7ZIcbG5OLb2OEUPQ+TeWfTnsW4oFVNeMTgRsC7sKpMMN7gI9cHSyWf
rqDD9Zz0s/ZzMvoEGShpIYw1Lxfc15NTbj2GK1hW+6MEUjXlMAsnL0vXRJSvicrDV/yG1NW869xi
L2rzUcw4v2jpoQLExfOg1Z4uR6betAui5liZSGStIP0kXFGvk4nPFjjWSrhMGR0D5VDcklRV2vwn
D9UWjwBH4Exk+Ih7ZzsP2c9kDNd9iWC7tpxNGvUPZqnPEXSYRTyy2U0iByKewCFOQDt5ijntOI8i
RTd7x3ZfEC65kCZmqzkaOSkGxmpOrD5A2f5Mu+F7qePnKCgxFGifRbulV54A742ujya+mMl1aKH+
4du1e4/4k8S3V6LfTrWJPl87r76WF7IZFpHPzBvGK8McYNihoT6Q7uKbmVE3gr4xRYpJcaLPhVfr
m7xgynwkxn0/Y9UnJIbVgYogH1FqlP1UkiMZG7tmcvetgwtUDM65wGS2kJlsmTgIsrvc4mMYR3/X
COdUQ9JZJrq9YwS9bv3GWGSeeaLBPkY5B86cYpfsn12cIsucgNZdwVFNeRYjkTOfZ2bWBBCyxgiG
Zh0StcczQOfelsbS6Ft7CRIdZ+BgMQOwfdo7dOTseture4Omp8FZV7Y+o+o9wPSd2NbqfmuTr9ix
lqpc4ieI0pxJ2zAmMDm9axOPXg0bQr3gCtU3YRtk8CTxA+LZ4/2YTZTWBlZyqwrIrqvKDYLV3SzK
H7lmZldPdryOer4O08CyhqrqTkcZzFySU6IZVqTR5WvlzGcn601MldFdxekMzGPVdemxtbrFoLMD
g1Y2/7o8gCCNlzFcRnhruUPFxziiJsFX4YOnfa0I9/Z4QCmSFVlZ6Gdo8sO5BoTYbluO900+q+zU
3dC2/BMygKlq+vdtaLwRgs5xYVRnv+WsNEzKt3rAOe3rHz5Tum00MNVW1iel2cqZANFYTfRkuyxo
CmHXG6vinnINXg9VSiBHfnuFzEe76b5nfhrtmHCsE9cot4ylj6ATDuXEyesPnI9CRZ94Ne54jwEK
as9JMZcHkuUITOZidIhpetPAcRUNPalxPwtUaovG9T8hhZ5lU1BxyRbgb3vvTiUtzGDDjfKftd7n
7DG8wKSq6GqGg0SsIBs9xDjsN70md9pL7XXbpsHJn/07W4fDKjbYuMiifsJmVh7SoXnOo9h6t3jT
rfDA9jejyzjYuP/b7j7Ii0tLz772Jyrj3nOof2Z8sim3t9tnK9UxuSHF5Mqc+8K8yV6x+LxGIvDJ
DMxfrJi3rzCYNhLABRqj51XZvqEqI7h0LlZROd7nwwjXOWL0RBKVtxrgI031owdHmqlfdhc6sYC0
lK99tcxsy15GrkkK35ScstIvFpUbQDubnG/OBN0frDmrvFjbK4liBJhYClOeFaFM+/bgS/XQtfJe
BLzD81k+Z/gg98z9ed/X4thL/07p/JkCn3chMYGLhuankLADA01SndLJz7C/+bnicVzGY//ikP5I
bwK6nbtw2QB7isLiOlsxJIxqeOpKYFq5RbeYQzcMHqxcrZs5AkDeWy95L5id9O9xV6NdiReDPX7J
YZIIN1n03HDMRnHSrdxKQFkLp8pGpGnFvilhfntWua7zgkO8mrol6dp0EW56HsXg3wjuM9uI5q0w
EBxXM11CW2GTl2lTbzrBk608bKa0ETVFxKg96Ab2UVA00kw3wxFWy/tk/eT1dvD9DkNTLp/iGvN4
nMXxBsvtBUqbDRan4DkBmIN1lWK9DH/wZg63DgfhSvpY7DCBtLtO2EeG4eMC98ECATQTJejmS5BL
KzPiqYwQc+7QIJJ5afZvw6yCFWl4C5fEEWPEZFlRtmFwrdeyqL501HxL23wn3e5TNizaQh88S4D4
QczTqfKHUxcCY7V8h3ItW5cJ4IPBKx6Rs74QFPETkxRfNIoYK0Hpy81hB8WhC4w3Y4THCvzkqms1
UelhSEKQiSfzhrkfwmRvhcG1j42ThChAZb6D90Rl2DmHMIm+EmY7gB1wqDf2zhr979Ru24p2mcY7
exeRf++U9XaAvoxWkDNIKeQdCB6CXlC9ey8IshMSnabTMJXnsG2vVULkPIGw/ipCBDVRDWyDN134
JYYdCGJCxfeRzcoJcx38o8DKF22knpwQ330cOjwMAh73GBEbjtxigtkNqAtdsY8If3Tjw1TOj7PZ
Yw/OXjw1v6VhF90VMReNSe16tikEtMtjIecDMwHsaJluEP3V32eKhb6ILmagfFw9/oWh8HMszYMj
oxP1sd4YTnnkcTwPwNXssAY3iI1qMJIdeHRoNt1SAd0gTZDh1BhZeGKMszl0uz7sX2sneQSEjSjA
mShE1m2HK45nhE1vuNcp5RO0ovhDpUa6HsLpYFQs6FVzjdLwkJkjwww3fc69fiXC6bXHEe13vF3p
YyLvvpySO9gTe77LL2+eniT67LFJt+VACKIl2B8G+Ts4PnaAGnm1ZO7k6YETxRgPVpZY6wrOikHd
wDSHo4zUR0BbQ3G1i+ksdPTCikWciolpVeBdE5cxk5jMQ+B73/qoIRPaQrcSl4AjEFZOQbFKE+s+
bK2nGbA0al+6BVISPnAk7RNVvvR9hWHdB+hCccBE2nMTnoMcctwpc8SJbbAg+Y9jpazNrYeNrqhL
lobji9+TUr60uuCU0TBsZgLRsLjuI6ZIhIKB+wta1ks50oir68Xbzh1eXHLt41C8Ml77mKugZAJl
Hee8PaHfUieIP5+d9jctuAINKoMejzlYNzxV1vRkmfDOGm6SgrRnLs7L7SPieOS94rZvmapJuf5o
PDjsBDMvohyTZ6xZwPsfIwOwMaFtTS56wPadwnPviVwIzfNII8Akq94GMS5WjFeLpIIuFRBLsDSN
5FJJC96wbR3I79w2QXPsXQ8cw1JDvTJZvbCp3kQZucWt+UpCx1MU6fcqkeeE+HKkohvabOwp9oxD
mRU/4/gC9J35OriCr1w2d92UU0U2D6HZAI1j/81g4ZDZDCDIk6x69sYsRpWNPruX59yEexszhFiM
DrpYjH0n6ONoxWU37T2RP9W53xJly9kNHgaSV/M46/zJZd4wmHRqUQVopQMcwyItWQYZ7B+HQYET
+R9G09HLj7shU5+oKUeyN4yrE5q4fcZmLwW1adXawJDlPvIpaAKDvyiImAFUS1s3Pbnoe2s1bpFE
3YcDwdB3PEv7KSiBEPXMi/0836NkXsCRQao6Ns8KyGWXOvR5437qbonlrvMIl+I0N/EdXSNbj57F
ABiksfo5eR8ReJkKH0BqBjtiOw5xxHJzTLuNZTtno67fIaRkC3j9iDCCd5iF8ZZgUoybUXFXZdjR
GHZXNWYhAPbws9Lsi1rzweyt6zRQfDYBL5Dq02fVs2iIbW2K27IpiCizSmwAHQpBxynlUtCsZoB0
e5z2eHDferQZdfUetvpTWd373DJ0ibgpyNy7dNb0FkY5pvQouijQ51Cuw4MQRJlkZIe6OMoTSrgb
yEkUmJRdUEICJA4tnXxJqm1WM4HEST/RWtunOtgy7W/wAXM3Vi2hutVlrKCe1Tnr3Giy7+n08tsB
5nq7pM4eDDm9U1nzFAUU28XEtttG7+zp2FlYGiahMX2bM4mJq40PGI2gNYwh5b6nd0J8d/EuNZxD
qDKEs+xm+7GvnXNQ9d+c7I7461ejTBU5WvFX6XfvgZFuG6yt2JFpDyBSY3jexY279vrmjWaIpcsL
XVnBtIAo2dg/VkQddmRYzDGdgu3AhAMsyHjwYlPrUwPlsInkne6az9y0voc8JhG4fTW8T2VxPwt8
wGn8WQXNfYzPaFnzZxEkH13TWGUudskmN55BFXyLUFKVwcDqpUu/QCnsU2CEBzKosWANz/OUfxgz
LCFJxl9cID3QqzzF588tVtYvuZt9uYqVt+ufK0uhhwzOCeQ8z6nOuuWhGabnpKwhOHhvCSIqVJ2o
tMOVBUC+zm2KgsZipw3jzoqfIKJDja/NExUtWBSKdBb/EVlbpbI2DX+ZPM7FUNJ+x3W7NDpvXs7i
zjKCNzb0OQWb/5X0Hcr7kLLVYIaTMEK+T+cvCk22iKxAy+CFYexpnMv9aBfXzgwuMmOIB54Cj+mA
5Z7SPl6m5VQsaeLK5TxP69Isgx3j1brW7jIvmYI0jMlGgy/eYmy+mGCLECjIi1w1JBZQtHHu7jsR
tAxfsr1lZdsizE+2Gb55rpetHCaSWyvaRRbiW2JQZiIeJpzVyeM8IG2hQSDZd0QNRO14E1kT+KJd
alOcezBAqkNc81ItrWfynbZdPTFVclgDNRHlh5FTeExARUTv8ysS170hy4z3dFQfhxEJjS1uhbfZ
vVrkz7iCLjEcFCt6hg/U9sGq753XbJbHLIN5Es5AJhKbp6WZixNgno8hs/U2hQYOBDJdTJZdP8Dk
7o5oe/wS2irpnmdGUNWxQ7+S4Kq7r+I71yfcxeMRp5PYpoiQXWEG9yPpVGxRwweFAsoVMWftrVbD
JphF4QW9X3IAmP7mV+lG6X6NAtv75iVrUBAfUTE1D0yzHVn0Z7O2H21p7LTBSDsWfrSJX/O2wHSY
zNsWodJSo8Kuy+BTyj6/S1CEXl2dPuv0YJaWsfWV/unNTbURfqM2Io/fKqIaxmQsd2LAtw/uPd7U
hbbXbsr5NMCK2N1UIgaOSzBw3VZyMyDeq1ZTPIiTFuQFd3HBQUld2A2c0LPeMCKf16WtoRQ65TdV
RQ0hryAnTc1qxXR0ew0TsHY4pV5lxOsmj4PoMIpqPFQZoLxbLLsaVP5chM7WYbW0S2kDl6Oj5BFU
4/uUMjG1yCxSgTI3fuj1jxX60mQqvzrF257eltladSCc6zmKbuFyAcHxvY/0ixgovET6VHf9qoz4
HyiQv9seXWsfmMgLyn6bOtVDOsViNavoWw+EQNWbZhS7OZ735GyaUNenT91c7di8EEPjrXtKTBYL
9MyJlhtXdwN4JfCVXsgt6gqw8tASDl3ifBct/yxl8VdkbBiHmo8kN/BHwK2thRuvmUswWnB6c2t0
E/1zhOB6JGAFkJKx5N4FN1XTg1vGAgTUvJEDYjerm974e+QzAf4goxBjkxkplH1Sd4SmREvolfjA
b1i8fLzn1x03Cl4a/CtGUtAtqGSQEISescm7BgovpxqqSIaMdsp0KDH3TtKyGM5SgLSOaDcsPz78
WpOKVmXzKbIVCorMpn6V8uoB0Eh1/Y3C69lr/Udaf7pwxgrhFJynKN/HU3tz77101mNRWorNY3lM
s/yuymnKb0kbCCHXIIfXM2mIWGEmij7UeLeBDzRv1X/KCHWPxcNFZ0cTbNKloNb+1/kare0eUFyv
h6egpMQi2+dziqmfhDnfu0n21Lc9FvIA7Z9GK2HkSXph9rIa8/iZ8uYpj6I318m3dVmJpXfOAkAy
AL6h1JTtT5LS8ImgxLbSe+RM+k1ra9nRTpUklO8KTRqIVHqLpPjq9rWFDqLy0e3OAGYaboJwYN1d
aorEs6TTAsj+rgwUS35XfMNZQylY1iBAJV9MNdDmt8G4qzXx9XbpHAY5vZZq1ij50A1Z2Yeoe3hn
vjgamCHRF2wjhYHDzBzishr3AG1FL0rP2lchdPE5eOA8veUDKkj9rNbHa14aNb27d28HoB57/5H+
UrBKTO5803qn8cI9NBFswJfFPIOBiW2YsBnHF7iwy9Dyd3iZRTl/KUDvpkofgi9psais0FWXCdMg
TJb3Dpnudfc12pXakh7YLSJnZlVT8tUF0vtAzPcyzjJfezkuuUKgPWthJzUGoR4yhbJM/xtW7iUc
2Qoa/S4vQBf6Q7FnsjUsmPEj6Xrrs3veNQZA5iUKSkSJLHmwNfkjgrypofISsrr006XO3O+uNBHb
c5aJOJcsodiLyuaCDlMRxf2c4qHmbvoEhtbgXgwfbLf5bsnxKSQ0CVnpaTZHC1J4w+DBeZOVvS+z
c5EYx7GnRwhL3pZO3iWPjooxBnPzhUlFvlZMNzOU0bOTAQevXDJUIPV+loCIUMiDY5l3GuLfogmy
TQIOFf462gQvxuznaMBI6L/tTu6SsXjyPf1VkfmxMHpWfZoXs1lv07wMNwI78yZM2S04BSK0NkAE
CFBxaK29clFixK6zje1BbTFRZJ33vfIefZ+kpg5HNTTbukTAGnrd2qzJKBwddnIT+9NlBEmKC+6f
RlK08RIqbs98JOa82Jcd6MAxtx5wptyPQ/jG5GEm42dcQdSGxxvATnODeM24ddlQohe6BdHUkpZh
It/mraJSscWpSNxoMGJGuZ9yTi4OWZkE9daq1F04hS/9iBBd2uwJQUwRoXXHdmDZJtmhzZAYOm3d
rtoZL2FWXpDb9Hz3DJafDMRUQcXSZGQy0gEhldojbMrTL+mMcJGXctSHb4lp7LyR/aKaviZgISIK
r6nIuRt1c/SYLPld+lh1fAeC25uBBYoLv78YbnEJZ+9pnIul7ygEbIH7SjItZlpVrjLnNbQPPHcw
yMl5KSU88YEhPGaoZ4cRMCndX92YaxrzfIC/qA9NKftlURdkM0aY/xzX2jZz1nGqgV9WmiQNK2cK
4sYhVNRKrFuAMXEwPymfYGs8CxcwrYsil9PBavVzbGgAxqbBpt6oTxaKlasKMigJuYTlySVn/1O7
gGUE2Xqr2WqR5ZlkFmgJ07TRXgGci/aKhzq4wFDMWIcu89jursidtgxNtmR9ETSiJ5+EkorFZmBS
SBmMRqBlj5t/5V/8d034IJjZInjj/53wcf0s2s//sfxsP5u4+PxjEvT//qv/J+lD/actpH+LI/Ol
bQlSNP4d9EH/60jfdKQDll26/w76EOSDuMpkqqikgzHAtv+dBC38/7QdpqG+8pVLVqFj/VeCPm6f
inUk5IBi/+N//ofLPYjk1KSBNn3uFeHecqL/EPMBYxoxyBDnq0SyXFbEXgUB0e2WVdzn4KnbMFvr
ClA/NEagk7FexLP3bTJqrsn/vXp/k2lukXjy19/D9+Tto5mudL1ffg+7doN0xNKMschlcDEz5e5n
nDDGW9gVGFCzYdXGQcWy7qzmk5b90z/8Br+mqt+uBNfatQHFOrZp/XIlVGhrdODURkVJKVtbxG6w
vGJY1DylXessbHRfpdnSKPsBxl8yr37/CxDe8usV8E1bWJAOLIeV6O0K/fGbwECFWpHtRzQGBqW0
QO9YXwOaQua232Veg5VOXn//M38NeXEt3+OjChP7g8P9+etVN7KG8gQqEN72D5OlL2MIsNtz8/P3
P4d7+ZfPRhSHd8umwc9j8xP//NmkpmXL8POsMtEepTtCLwRh76TbPo+jxe9/lsXD8ecfJkzLtU3O
EtNWihn0n39YbegoqGE4rga/R0OGyL6MXwuvA138UXQdkQ6ue6mIxmvV02BINP/37N3Df/g1xF/u
aH4N31eWEjysju3dnrw/fJ9WL71kJN0N44NPE1V6b4PnURfw4mejelIIgzofeKDhI/2vGaLljfcw
duNZYyAiZq9BnxOz8Eu3hWFfCR05esglNJMfv/DWv79mf7kPhClMxyXWiEfAkuKXez+3x7DLMnR3
WX27waX/FVTuuzmX1//6z+ElyEYNjx+vsNsz8IdrEkydCejWYFwtqL3TlrG2aSLlkx7C+d//qL++
UfhEjmnz9uS+4z7/5fqHoQoLOBkVjgdjGzfpyoKfY92l8/RSDROx66xcwldTtDdg2z+8TP7yLN9+
tmUKQl5REHjmL58zB/qALKCgp9bxroWZvAyP+Adk0j15HUIypd3L7z8u1++vtz2vMB9M5e3Cils4
1B+vba4n6LlDVq9q5pZVC30JevbV6uth20UDE7uKlbtxqFv/Eg6TAmgrELoFO/R8+1kS8QlWiXe8
MF6Iv/ymTYuxQIzW3/CKUwV8NDTLl6lmaSuKFuNVRKCcx/YMQfZJNdZbi3UUFbV37DWjn7QUr3yx
O1ZzJ1RcJ7dEAoKXE7U4INclKK+XPjXYo4YCsack5YKgOsJDRINIy4cY3lcOTruWSibEKKbYWzpu
vXabFr8nkEhpY6edQUU7RRWtJEjdwBn3jm87dPnzKsizu9wPAU6kIV5PdxDLaHAec9jvJYudzWwQ
XB5r/m/3xjzuzdzf2t1tEcYgcePjrpvFPmgRyTeEf9QxkweseyNO4XWoGQMivfqcNDpmqmxoyHPJ
BW/jpfAwIXVRialEd6T2JOiJppNEj88O4zmbeff403ezL/d92D1ZmZ9BjrQvmevUy6QejmIepxWo
Qo/exSEPIUQg7snPpG2eeid6FYV3YDFMmf7DIoYkG9mSWsnwjg/4qQGjSHRG8xIXwVNksncSaPo1
yQpApRc40hhLRFwL10I0qdG3g3VvhMWglj0BGNWXpiL0E/l5V44AI0SKGC14bMaETVh+jofhnBes
VAfbIh8oYp6A8DNhLzLvVGXTBrBccEZNBFFb/5SqxK7bAswyGgizqnodhI8dTJ3c+iauCc5uh9O+
wTHJc7tnlEcfHMh3VDkbi8W81i6Y0Ty8l44JTZMxDyPum6+W6Fs2MHfCSlelzB8dFjflBLPC7u6H
MuViKOCvZg1nNHS+BalgRA2RukHNAeaIoZhvHvGoHOo6ep1C992fnQejevCHz5gksoWdB7fzD7iQ
RZhONwEQHZYa+yLBlYd4JjNEueJBpyRiqlytRluMG9gxSzFYd7UdbHsslNPQnPmcHXacwNjPot/k
3nTOPX+rmoIJOI9nG8unqrrAoQb2UQd4d5BUhkU88M37z6DGyJ4ZwMwi5Dz6JU1HAAxgWbfg4dwC
/wR5O895ad1nrsTfnTYfXTe/u24FPNJguaCj18ZVMADqp9tbBh1Eu+yThx4s9nKq+FOejdCQnTBb
Nw7kzuc/5NWTVFbnPxonejBTZe8JhyR0mPD5cbCOuuvksakKnN1yMzHugrHsfnM8oiKZW6NAbfge
vOltKOOXUlM8TYb1WjTxK8TYh9rFRuQOX8nwD2eW9TeHlmtRQ/uKw9Vle/nnFx4oWTPmC8aQ7LgP
TMC3dVR9IwO3bgAx+9arqpNXj1Hr4vbljEbw1IDy5cFCAayfgvmf3sB/9+sI5XOu4Se61VN//nXy
Alu2FLpeBT4qESviObM85mqlV/3Du/72L/2pZqde49aXNvRXy6UL+PNPEm5ru1QcNXgIZq2qBb81
j/7X7w+UvznCaEGkdesLPCrE28f9w1GNgylHnd6XK+JMX8OAGPc6OMe2WlrhRQUYNCqx+//5iXQ8
XD+TcvGXA7uJbeYfZQdf3IOPhoFi9C+ON5yr0Xspuvard+Q/1Ah/+xkt2i9PSvIUTf/Pn5FP38WJ
4jOCQ78reeIr1t+teaPKJ+JROzT3Rjuffv8x/64wcZUjfL5ADiQhf/mcUdomJOxZ5QqSKXCwZkaI
B2x88sihQ1TXhpfGDQHZJE/Ms+9jtlW//wVu9e8vtw8zD8c1Xbod9Ku/fLP+/yLsPJZbV7Jt+0WI
gEm4Lr0RKVFe6iDkCO8T9uvfSJ5qvFu3om5n16m9JRogkWatOcdkcUgRepLzivuU6lB7SAx77w/9
UTMCQPeB93/c2P/wZOAjYVPCiZWD9b9vyB20vLpL52cVFihYLInqJBqrZwoc0f6/f7X/8E6Q3kzh
8Xqm8P99SjC7ws9IBKtW5TzeY6O4T5H40cXAH/Hf38j4X6dFU/dsvpTD+zEFCfXv/9/jQYMBooYd
4nzNw43oUpYDMqib4YX9CoaIEvgEswBiv10svZf//ub/YdiquoAh1MRncX7/n+9tuvkoUtepUP6a
j7FFY97a6eN0IPnomgfEOBVpev7vbym82/nzfwwbW+eEzLixbMoE+r8PG0JbQjfBp7Cawd81qTFs
Q4q/aCKzjZByI4XxZ+gYmOuehhtg7NS25DojIWtrS9rvFYz+zvAho3ftUyf0bSqBGXVh/2wWmB6n
lkBcI0faRTketVcCjTi3L837lBkWeeJ9uUlLpeWvzS/ise5T3X+zUirtLKnm2k6aB7ATuemfhNQ+
vWm8n/D/+MMTzMEdgTe7wkV57s9EalWmvfDjM2w7ex1JCh6iR/A4qjCeaRIqMfiZFIjwAPO/R2Rh
PRlksrM8a5cs+2nvazNFKMymZ9MW/Rbv3dJKxg/6Y+biOHcoEGSGy0sUFOGiDhS37Qt0d2O4iiks
Fj4A1rZp7iIPdITdskZZaLeL7KGpp68udr4cS9D1I9sJu1e8JJgaTFkC92I4G704huZIw6gNN8mc
WYsuwkwcNv1mJBcYRSz2RlTsLWyExA//+gELkxsWlxTo37Loiz2NzN9qmsk3+NZC+843kBraRfwl
hJttwc5oxz6w5abSZu0Epf9sp8gYB7eJf3I8z1LTwqtF3VMUj2Pi+h+sUj5W4akmjE4PVnMp5b1X
4LOqKewfO59ugZ1Y64qj7A5irnVqW5LBEBeLB6fX5lXT9+2jij1qYVYtB7z8T7pQL2QExUOEHhJJ
STecKs1qd4PjYyock8cJH9XJTwNgu3oOa8uTR6Rb8aOpWBe6ad9rMc0YkgZHTltGd3GImGNaM9Yc
x3u09X72Vlb53hQdwFoJOLmBKJPbbnsxIemghs7vi7hLtlNZ9e9a6784fkkOy+ibl1m52C1rHxta
8sFTmW3yqWJnIcbkg+j4TahXnDxcB7lwnIt7BwTuFKf6W90wBBuUN7HGvjjXhvFpmFB5R066p32z
sk1TexrdID3OQBc3BWjEhaa57zVO2LAhIZfYIwOldm/8VVbxSWsEt8Sk48MxAcT7iCNBCsB7iLOd
jyBJMRFRnVnhYwJKHxJmzV8pjVk4oK0PCT1r5aIxEbaOA75Y8mMvgWbMO4XJ1TNsKSINX+giKRJH
RjYlLf1y7I69MB6ywHmxq5q+MUywtHnDPU1tffAOteUQtzN8591IIFl1rMxm1eJoytGJUW8oSECR
f2URnFHKmDWVahRqDwnhJqZSuwzsIbv8Y4ibQ+Xod5MVPA/G+J2Y+t3Y1LtslNu4avZONS7J69jW
WnDozAadXRsccEGfPd0CWNtZNK2b4cHM8X/79QU4WKR94Bd6rmJ902jBh1nQutQgB4gy34pyfNCj
/i8k9r2ZxCOWoHONH3TynvMcyUaItQCZg+8fArvZt2Rtx/BhMHAc9GY4xwYRArZJ5PCPrBCC+fwM
toUHAkff1HfSS31TBXZ815iTXPsInZaT0A5gDbal6X5MJFe5ROMW7WMUT6sMwtNizmuyXtphbRSg
WT3UGb2DPL3lqFE7wzlqxOMIXLs1zccO0pGXVcQP5vjr52/1spXfbSPdQtc2PEx6te8RdUVMEl7r
f1Ah+XbRGOjBsczr1cEXxmOSz2ejLt/isd0jTXpMA+/QNdZjO2KYDup94nbHik4cNKczp9ltoROF
CS+qqIYHIHnPnJa2YR2+pKXY5fB3qvmB/2k17RjJAJmEd+iz+i1GLxui2OFEt099giIbPAp+0Z8J
XADVzFWFmwNXrl5Pg3UnKu8ZSs9DaqRfanA3on7D+rNPOaPbtng0THyEhjGeURNpyYTGpkFmiNcT
GMViqIaz+rDQJ8CVe+NmQv09YeEK7GBR2hvdDF+gWXBeq16iyribgW326FfbSXzH7SYcHQ5D3R95
vUQ2DUwwlr1u0IOYs/dx+6IJyvApmnPSvYaH3EQ05Al36+nxn0jKFzFNO+ERFyjQqXX+pin0agsi
CipmsidQ7yUcMyLuS/E3mu1jHBksEq3YZyFn/662/uKc/SfDetHM84l4i++waN4czf8gMw0ejrO1
O/AyVRm82yxiuKU4zpCfQTD0SsqIsya5OlogMEwnlF9amNUWFn0oUXQmr3HJGRgZwa83gRtu6bfF
Dv4PKy5h6Uy7OfLHberT1a16JGxlchSa/pgmJi714JmE4PsCtEtMvij2v88Z8HqrTZ8xyup0HFeZ
BQs87Z/gvb5klZ2cY3dmLT02AcvKYCiBXpDg/7v0HXpeNgxvwwA8iGpC48cuJi2n3jgiQLnsI5JK
lDjF18J9TiQ1bBVWRnujAAReH73Ulv7I/oTWltXsk7Y/d5Zx8YaBPMYi79BcjL9ZEOLPhixKQ7jG
n808Oak0Ilx1oSO0ZdUWb0PLoRjt2B6DJfrtWrybrU/XoQg+/VEH/IvdeTLgk/Ds2QbTkolEoxda
SUk5Bj/glZ/gE6N7EdoPWl58kXL8Eur+EzpzKsoad8Y/1G58kZJsiH7qIqYqcmrojIexgZtjZLut
7dOaQzibxNFG9GKZfbAyuoM+ei4VErt98DMM6dSQYfNgcpQNj5xLVjDBEu9ugVcxwzKf0KzwQrYJ
5TIdi+Pt0BmmFnCZNvI5QCVfBvmeVM3mjY+NkJ9O6bdyYrYFffsElKhuAlXImD5gyC36jPCnhvDN
hkpNfnfrwgDLGVbomPTiOMvyM5BiN8DCGyHkMMwQjWp8RFTL9aoo/KOrBPFOHHExo8nAs4N7pOQC
kpCJIyELX13i4bX4K8+4L7pURs+cUlxfuviCdGLyvMpbFX7DJJrtjLL5tpvmCxHE1TPln9EE9Ewp
/sis+ASDdAxgBRY9efFV/EP8VbaPyN918eyw0/lpaY12NdG8BHMqbx8NJfWmwxfWIQy8QYEjMsAD
P4trrpMbNceIXlJqi7PHJzIH0qjwKRz9yoNPcuewWwNI00+IgsxXsFPES7oo8YNnHoOjE6cbze8R
qfDkD0F5Jz3xJnWEJyTgoHPESNkF5U8qGn+rjdHvmAEEJRS0v68DvgLZ2F5q7NlTb6i+fOhTc/Kb
9hj0nLwRGCFSrr3uRPjbS9MYKz+VEHAGzdtSCUAb6mVi0dekN4XYFmqrg1tX8l+GqLHHZf46cuSe
FKhj47VHmZCcJ8ndKDXzfajl/dC7H2Hnfcw5Szx18IxUqSDVn4KZ+qtpd8sQrmBGXJc/dxVRbjbW
jtldsXfkkAUzsWqRg8nfhn2KrQU/vhZfh3i8xXRESxv0q4x9a28a83sLvBbuIWVNs0P91JjOJhfu
0cmQItR9763ykhvlkQLUq5pUxFKxqkOfTB0/+M04XYWFTlTuvCQhD0FurKYEO99LdtKqvAhc4WSU
+j4uGrhqJJm7aIWFiXK6nPaGfLX0EktPcgpia0OaHdlU8sWe5THANx8M+qfqEkT9uIkq96JAbOom
4B19S/EecFJZiULbFqXLykzGtxdsQfZ/BBFJ2WjYSgvpCWyyNUKgXdt71AHliGqp2aDsMYmRJaTH
zxZ5RxhZ556imYD5zixek9567DjgL3BRpHm07V3cAw5QGJQU1NhddvLIpqnrEsS5CufqpcPzjHgi
mA7TqyPDtyYf3LtMwydKSjYiMyM/lVN4IfuZoEuKdS2YXPR54sfNg9fMr/dxZuNbwwaodNWsDc3H
pIIgQmQIy6H4a51u3ekJyA33J5hdxF74GnOdzJKZKOe4P8bQyka8xmAmLhh7g6L58jTAhfhrt5nI
SVMazUOAO58z8TdoZqqqZv/aYA5c5XYGrpXCZgDRZ3Q/bo0AOE10f+ZN9TFhRSbTaRmnaHydfG1K
OBmx+63b6LZQgj6D0nqZXBiV9cC6iFw2A6w9GAetzxF+jPfgkxwYsdOh8entodDytyJsBVyM4sct
Q3c5RiD7i6SM1hElnmWsYYk3ZHPBz+TCCMiuDblAiyzM7tTFN4FpIqajOFRlULH0oCKkmzEUPed2
eWo8njAoSRM6G0CR+mSYWHvaQ+cBMw88Wjya5XwwlQ9Z6SxGdP9LI+uACvjyDMGGCRPvghkheSy8
+j0IpEHChQ7ymHbtYjarJ4LrOH0iqiGkgRpwBl0SVR/nXZGn6KDtC5JchkKGo8xtCbAuw+ucBxdZ
6/F2dnLENILls86ea9N/qqMJE219Si20vyXaeFTvoOJk/j4a0V1ekcBYUKKOmuB98qO1l04HJ+rf
QQYeFG66KXCc2u16dhVvEessY/4er3yzbHBvpax19YQjLdCPCLmQwz+pW40VPCZIkiCUi7ym9WSD
7KcMoxXY79vZMcBj4JVUeOUcbgariVy0LLzq5IyMsHogEOriRmJnuhOGPDBM/dxMHFmCn9Jl/tND
nGiRBhtHetGEyprgXZdkyvaJLme2LIPJXdRJ/FP6pKLdOj2zxdMU5Vu2KTgoBmaXKSaVEvwVBBd+
6HaJ0fT/oc2j7VSbmzwdSxJn8cfYur22JRuLiUhbNieoub9E0tNX4ACHTpHTVZTwcDlqdMdXSZzz
Kow8dOmQBJNKb5UgZyswIu0HFnO7xLeER8XeTSEflgy8DIXvuB9dNu21zi7Rr09STk9OUhH/Mmpv
ucdpivQidrbssuNinRaqy+daMXSm9N2y+5emLrYSDxeGKFNwYiyOQWpklG9xFw7F9BoHT3wfmmq2
t0iYPBYTcZ2gUYi5MDXljOWUZjWsWB2QFUqUr6kBF4mgmqekbjduGpHcwocdg9raFdX8YczDCcfe
krIsSwwpJZ5sazgh1aGIzT86WclmMnmQ/EB/BUFo7XPTPauUabzf2Ae5QikEmX+u/dSoYyfm7aL0
OaXXAb1CM92XprGr0ko/WU3wWqrd2CS1s2x7QPbFKaGptR2K4T303ed0noHstr25rTJQ3STKJsK3
d0YQfHh+Ob84h35EisppC5cLR57esDzQGVRA0t55NAdS2T0qRnrK1q8PZ0WVYiaJHe/s2xKe1qwR
EdKaB9Osr1nXOpuqthAiGg+2TeOJYgV53o74SYf5zShjD+xd/lMPlUUWrPva+4gYObbUNGm3ia05
6+i36VjWs2D4RXFZrfC/1pDabC5n5l/8Rr6EefijN81fOfv2sjLdR7bmwAYNlxxQFsUeztVyrJo3
TlUjrcaJxkxHt8/GX0jYPI94M5+iEptPDHnQpQriOnq2t9Ss1gzWVkz1A6p52nJuf0F5UK3FYI90
mNqEnVDxZCc4xcumoVYGVcIUFnZKuUBP3/gACWJ+dsWGgJA9V7+4MMWRSYpTV7c2h6DnlmrbUrR0
Wy3VbdeJkGgjIjDc8E42ND5z61mw1qIu0q09WIcWEO8qnc8QpO1dOZhbGt34cEAsniOmnLRfh3Z8
cLrkOjm1B1AVBXKApaZg6mLCYI1j75ZImrhZge1Cz0dqQQ0Pb1HpCuMzHvROt3djQ+u5FIy8SJvO
U8l02STzycjKN4GSH7ajHq3tbtx2IMeX7Vjfl9PorRyLws801Bjj5wFOpEkf02DCQKJDmjrBk0VO
nF1skb+s9izKB7AQLt95Ck8256G1jiNh7XjJNbHnddQBEhGVDdjVfKvT+Fw6tPeSKDVXljevjTxn
LsjiNdUOUkGhvYWm/68ZKvfN8yCr621jKX3ileYmB3ZECx2vdswePjtoWQZz4FzLkJ2qrlausUyX
fUyEbpRSP9Vn5wk6EzWImjcHAKVgkd5rKNLP2SACwhjT37gyHkk9A3HEhd6XrgLQd/TvuQanUqWT
AhW3W4zEwzdUh6tX829F472VQPmIFAJRX/KIj5VxDeA648P77ovupY9RWVoeutGyfarnlinKqdaR
NV7iJlAHpBpsgAJnOtkTNAtkOQpX0nZPGtX1arDKdTgVF0/DiK8+EUt2GRULY8BcEQnnD2zDAyxV
lO18Goobv6Upr7ZiytfBeAp1+nJ1/NXeFQhfD1TG/gJ/uiJr/ddHTs16USXRWxkimGeLDjGqQb1d
vLWxh1NEZVUN6MYblVSGEdIgbx3lwaMRKDV8dfsdLKihXT6GEYsA4GNr1VQaAO7io1xblvyJVU4K
ZsHvKQs4lGgXWrJ0COt3BSOH+vAXPARad0UxxLVT0/NQvPYNSlqrehWFgBWOZw3XlP6o909zofQz
PiRwYCZIAeTc7qDTuNtkGoPFuKxRfNwFpoaNmnNLm+vjo4aCGW9+ucV+2i9Qwx8wBXNMC7TDWEAg
gFUKHbz4qv0JfgaBmSmz0xKN1VmLtXOd6deut0GeAmBABRs2F29Mzqk1QIgIkMRX0qw4WbzFM6V6
GKorzarZ4uRFxqw7/1idM2/GcLQPKXjssz9wBgHSQfRshJXLxjHuZ/2zo+P1zIu5Wnu+op0FKBB5
QCeavINb/xQh+KBJfGr9KzOE2iYCHsA6C4kaxk1S07KfMUmgu39mRcKwbBn3Fn43NIvRpe/xjcrp
IMOOOL2hZIeJtjzvJICxxGWL4WyK2X+SUhrLOJLPZUm8sDMY32ETrXvBnoBuIYRD7su2L5W8LPZ2
Dl2aReq527YRCGP6zybLz207LS0HdFItg7OsKmypPkZjh8jfrjvqWXMYKbXE3b0+obgD7QDT3DUu
BCmDKXjNqjmhGla+sR9kcFZs2EMQb5NOgnawGSR1p4l0+AUK+2AB0HnXiOo8RuUzjb1PYh0yROzO
xSJ8BFzdeojgvkq88YkuV3XrPFNSf7Iiv9sJ/RV77Npxpz8gaUeB6WCr48HV4pM9RAeiUvtdlkxL
MDFH06Se0mVAAFMy6rPsKIU6WPTIcYjsWxeh/Ua8Kn1E8cORGlehDeCusfd1iplliE9DXn8iMarX
mefuey0EYYSBdWjP3mA9mPX4jfTjrDXuY1wbclngfzMEwudalu+JSz1TgjmOsZUNEACw9RMy5nCm
GtkO2yLGyO/A7Inv297p1PZlRTnwtTHiBypzEfewNA5VK76rGvh3prV3jma/zFQMHdc9+rHpM1Th
HZIywixWkXgLjwkaPtSevlrS9jpooTMtDXnzVEfAD43oybP6s4jrr06a0GutboGJcKErjaZM7mf0
5ZknHw2DDKiOPRdWunPqqNDMZsxPmuGckJfsNDTcUDCcVVQUiBTmeGerIkzu44YjVXpJ/324Syzz
mNQm3k7xpvfDmxWbj07KFNeEUDN86P6B9+ZWqCidqiT4bXRPwEot/1RG0W62W0Iz7X6ta3241G2k
84NRvJotDKkoMpCht3falPuALdwXjPOlBenC1nd5zS7Dnt+DIrybWn1YBHl/6lP/GNT5t2dzgAjy
/CeeMacx260ceMvLko0EpsLgqzYwGwnrUFPK7sefKufXR4Z4CPa9tW0CGoWzZB9/Gxg0t+qjba56
O3l0Wp1a3rLMi1/L49TrDgmn4SL4QGgHbL7vj5hmthahwovC1x4spAIkPIt7go8pSpCyoQ3JTmCX
VurJ7yHXn5PCfzIrrnBX5oTHmSGCM68o1lo8v0lADxO1gxkI/G4YGOijBzGGox/Bo1+21p9h6ihk
xqcfO9aqTkfqQWjoF3lY3ZWDky5lJc5Refat9CIa+05op37SLGh14rHJBppyLZIesMehxuJRdZii
W1zvMGwfvQnMWNeSEppRqch1/bUwWaoTZNgkuULy6p1j1yEfDOgDsaiQhoGuxfNH+y6M7ohYJeLa
l0dZYMR1Gu8evdU1GNw3JxYXq8LlGVuC9Ozg13HIaOG6ByH9inQGU5c4G2gKJd08rBgaHlEsqIzu
2hqcXaxTG1lCOTsZzXTvzuWJ4EyQE8iWOLgmD14RfwivtY5uYR2TLC9x8N+F9HQ7l+pCsXcL8nRU
GqQN13IYnTta39lCmt6rp8E5QCKmywRGhC53GS7upYE0yjIH4uvFRuMkoxHuRlwVfGrA6xjeSk7j
pXU3BgkZxKMd7azyBwCZzAcktF6zNcZgPHoTJodOM98ojwNgi/yLNdWMyfIji90dZsPi0MwUvYKp
X4MYxgdOkWYxNPa3fihLK99qPjK6yi5OXjYcgTPRKDPwvSGsW+akm1SQCzLV+kMxYWxz+mNTlnb7
tNWh99HliNXjZU0PHsv4qYpiWnKe/l5WfAN8HznJZtnSybI9cAvnmDp/IGp+rQHPslsRZj2rKA6/
AeHheD3EmgRq26jR7KEskuX+TPhZyqWtHmzjkBeBoiOxD80l29rJB0Begngkr0O799P6E/3FI1XQ
H9cgdjso6lPkwm5xCQ1sxtdm6hEkDe845l8TZQIG8VhiWdLXjEH/UKSuts5GG3ijPd/LuIGWaev3
hZ9eYhp7FSZloySEB/TdIYxizOY4u8HQQrWPAgMeF81FDaofYot4P3npMujHP81w6U4w2mwoE8rm
9OcmJIWI4mqjG0TEtqkG7xzq9oElPid3ikk5kOU5izkxB3vP6wmEKtAZmoG5B1zMvk7/ho2z0SY4
LxVZHXMbF/swcvgnG4NQTh6WNexrYT759XxygzdzxhEYdN+kFrlbzciPaZePcD+NF60DAZ7QseTB
Io9NY+3Q3Kw9OqX8mwKLLpVHscmz/CW5QOQy6O7S5BQH/zYA7B5N/qomKyuoQC3wyeBpUervznr4
JSpEBuTsleq5x+Dk1san+v+kqIMCM1dTOHAm2gWA88Fds6+M+cOjWulP8oV0ZOL1qoaxmR4dm1e4
7T0byjydcR1tlVvInhUB8AWG+dKDrEpwNT5JTJsc4G3Iy8PI31HkvtahTYz2+HD7IEXzY3nmq1ZD
7cgBBWj9cI187UXI99Cs9zNtuIg0Az8PKbcpaFmk9VfoZK4rfm2fqIOZ5HTbvneasl/moUuvPNFW
fqk9W+xV6oR4oNRPVgnw0/1EfnVovbBN+XL1EhdWjDYTKahlJSQat3+id3FfjvmD4fhE/hkU4afg
FMwWPakY6LSjURKuVI3DhFTJti4ru+80/0SoQAgPW2/DcjmNGau09N6aQNv1Lj0PX+pfLk86Hj4Q
B4L7SYY4oC9WZ1QJOU48QFRiwkI3eQ1Tl7NBND6wwoyQNAvgNYndHR1j2gNrVgwo/xNrOS5tR5xn
xJp8A17ILL8mN2FLBbjC19c2VH5kDdEa8I+xKUtjWFO7MhudvUpjQ/pu3GU91P7OTXei01+cuENl
K4JXCotbmVDgHRKsvFGLHTKij5wY1Qo07g8V3J/UY7HVrQePjUfoc2N7vQcdLb454sJnSRcWBXgJ
hMjiiliifL0x0LWQARQm8pp41V2IC89VeCIi7X/VkOBI1MuXgBF6G1uDxApLTMNAoT6Io7WLk9oK
UI8yXKd0+G1mDiJFfI9t9poKTnbMlXcaP6jCj8xReYux/Kmk7MocdpO3dktnrVKySBL47TztikT+
143Suxx0UFVxsqHCfGpjgAo9r5ZFxNFoI6ATdfLJjOAeFogn8B0TV0vc4TwUJ8LeVq4xbyeJT5VX
vf1iIBnx0IuOpuOt1fe6fckuDn/jZNzJzDtAtEYpo/IPQTv9FMXebznTNS4jP7NJ8Si1Tyc13tpu
upadzvEFmJmIIBTzhElNpLiPus/W/6VSgIxLkCrm6jxfZNupCG/QSrjkvbNXcICaacsCP2Uj317z
oXiE2gwJtr/qVYsJF1bjDDnbV4bjGKghc/dRvYm6I7c3CiHOUb9+vT3Ft7O0BiQhmMyda/RXeEzX
dBAvZgUlkV/zYj4GufB/AM/Vw17KDIgJkqJ/Tt5gzDiizPwBL7t3kx93ZJZMC3UoL0iMT5LHtGb3
J/rpmkR0BWmG+yE9Ow6zXCpA3VRO7xIAKgCF+RufkxM5YEvX5GVuiYyjw3+5lv80k0Hxzw+F8cCs
I3jTXI+OqroGCZG5Wf3hIC2cC2iUBdPT7dsBRnoICm8pbOYxZ9ROGdk2veDkn74QQ0KwIx+2TqZf
EQb0DBWWxZYjFEs4gaFYJwzFWA1FFfKFWZLDvkPnNaeJoY7hlZa9CSRwt2KGynDra2hJVf10+/CC
5I6Fro2/4dwAB7LXecR74Pnd9U5LubH4VgNxjv8JDfVQtVXvo5U/eGF06qVHB4BDvgj8P6vgCt0y
M/XcXXMaPJt9tzIs6uwhc1tQ8lHUJ9UUopE4ZHZsXswp+Xa6lyn5V7NEe1+v85avcrthds6ka9ar
VDjfKPDuUmuGM49jYszrXT041P2slYyGc9gyvwdR+0Inn571HWL6q66hZLhdudzqrg45JK59vT0q
tz/SxvoqrM/bb6pRVIwKWQYvyAuT54aE8litGbrlvqucPPUTfFjuDiPaBGubzsXL7b7fXlzlGTud
C1Bx3t+uOS7wR0FBZ5RMSqV3bWLz85+VSL2I+tqhU7/eXtGIzvNMUgPFhrUkZybuxWZ0p18tgTUf
yIdbupuHghD71BOAYNYpguI4afBh1PvWab0uWvc0p+9T6J8AZC9vk4iZ8xMGLheInJ+xGorVxOjj
AH4ITZvcL54SvXUKwD3ZFir+vq+wCtxWTwueVA7sS33r25j851pkMAn6Yik7lix1cUYmX0dLnlF7
wezl3W4X9jYAEXd9muMBljQXxvJ+OCiTGlbd3yZINQpo6lI9w73P3Lq6PShqZLKwfLryKuLy2Lj5
vlNPLZ8KbJ/6/LTOhKAGMnTd9fYXmm9cdNdf3Sa12/e9PXcl8vrSGN8StGYkweQ/Kj9Bxdul5KzY
37dPeft90xheIepi+2ac3SabODG/qvG+Kvwfo6Z2p66A37CVMp71qL2/bTT6np/2Em1tWs4B+t2O
OMP9bUtyW20csuzbCWL2aKwSh8GaDbzQbfPRjSe2mWsZqQ0Fr1wnn4U0X6gD7fRKIoBgkjW0/D2y
AkpqpFpwa82gO5kt97khti8aSahVKapI/pZpJN9qtc9Rr60qcdipiHJah/140kMidNX7FnX6NdF8
VdW6261UPwyX9ylJQSlY1bYp5tN0u5t8oGGWzCYGIZ4cp1M1VBPAboDoaAYyyd4uUdmaZx2GSK4Z
3EHEdshQ2AkE9bMKvy3LR3fqPix7vHaEFRudfioMQdWWIGo1b/VG+t0iseHN2oJFBqIzk2DfUh3q
HtXX00xudzckL4nF7Ta764ix3OkqShmMsNvgus0Yjop7SwKsbBQICVEVFLnVmLo9GGOcnwzfWjP0
/zUH3CbNbpDPNfxBPtg41d9RTgCs89n3MRn26XNDAhHOT0yGFVznlgRp7BSPVsssfRtbiQhO7AV3
QcGliNH+4v4dWA9iYyGzMAD+zISj1/DpGv9NbRVucwth5GuaFnf/3AGM9ouIlKw5qh5EcT8nA6Qa
bpOonrWgfq+n4XfWyqPeBFuvZhfkWlSt1NajiocrJdB1EwUnTcOf7pKDxd8JtR+ue1Qo7ov67dsQ
VAtpKurfDjeOmi6FGiVR7u4Tke8debo9L7cVTT0W7BRfE4KxVS7k7SLPfnbRu2FlCgxB4hR40Tqw
9PvbrHK74bdb39VyY8fyBGOI9EZVI9Y5Bi4gzZmM3tTOJ/R7qiJmNwi+BRUw9fFxqkEHiP4KQ3e4
UNVl8ht/VTXRxfLYAnk1zoPSRSTstizSRNM4lPHiNjwlYFUBCjpBRrmEkLUSvBvRVCF0e6vcNsKJ
ydGQl6wLvqrktzJEtCSW7Bh54SfqmvtmoBVac75c0MBHi6BToQv2Ap0AG634wWfVJBAEWpCqZ+gw
fGOSf4Q5gcSo4uWcQCdNPYlxLknRAxTAeTTUWU5+Z3gukCQABPD0iiWY4ncrq5eurP+cMjnRBjpZ
qU4DCdPQSO+xc611KtuTlzaIE3aG5rDbNrD6pc6a9GVnmUmHtFQPPiJXlDPzEbbEdsgNmx1x98Yp
2WAnUND1OzXAc5eUoghDMx8FfUh8a/nBaokebS69D2EGtTV4h+hKvgDq3e4S9cRqMaG8julwShrc
26548pPwc/DFIXCq56Cwj1VFv0QnegVI62kEDz/cYcPGmCWrB+oeX61KjqrpjnUgIGAqnWYOsEKf
XVQs4yZHu+dCER3Eb5FZrxUuebAc7jM01KJBUObqNfzMET9Y0uxHtcURdXTUWiQ6sss3DfYwUpQX
NRXSDuUuitKwXRYWEWWot6i6I5GaeqCD5FxIBxG34ev0jutoSRamek7Fq0C4pMnsHrE3BVrpoaTS
n0SX7OI5otoYvouxhGeB5Wx27fcYhmpXavkat2C0lCGIqDB58wy06Lnceal/N4/9M+ZV5sMs2JRm
dIQeuJMpZTKXmyJAlmxFsIrDhwFiRBx9Y/3ipDzBFukcF4SQxjFBew41n4kh17cVW4Q+pidGBxmh
JHs08kXbqtNWmO2Rd9oXT9WL8oGENtnpyypm95YokI7EyxaddJ7OhWYGkFfL8U6U6RO9h4ueYm0k
qr6f/Ytd0Zaco7rbeP1DBqmuQgilt9oJitg5EhffiDedMa5Dbbxm+lztu9BxFsZrUZRvnR3TYnWA
bPhb9i4Ll+rdnEOJadD18ToU3DH8LzPcOKETn3RczTB9kmFr6PKB0D+9+tDEQNu5LA5+LxX62OIe
ll+NJGjSQhcHBnU9tUG+pTytk1jwkNjNWU9EuMHA+v9IO6/dypF0S79Koe/ZoAmSQWB6LrY32k5e
uiHkkt4z6J5+PmafMzhdNegzgwEKVZXKlFLaJsz61/rWd46XrmNpI3JAa4RjLB3cIpuohVBPeBPR
e49fzGRVA0cIwdaFAzsRVFg738QR+DIxbwYDuRB96M4JAYLoJbRivTx1ZXOVsf+s53LXetODrexx
rUx4NlV1FZO7SzXWyDgL3mk0fU188cRoH+ITODspQD1qQbmIeR4NnZpplVrLqNxh2QfO0HU36I57
vZrGZeIZsHfxgTX6sGgkEzuXs2h3NqwG9lnsP5npqC9ZJ8WG9qKdSfJVBb8aT53Jhu5ioP0BphYL
ljwe00Ku/bDsvrzMWZPEPaRc/S33WCnrphdKbSlzfjOktjNDZEQ6jGrGus2ptMJzOrHox1lDDa5k
e+0AIlsVX5TcGg5OOpHKRN9PGlhhx+iHfWhoc0M4tJe4Z7Q1Ws9M3cdtZGsrXNnLLmGkP3XnrnPO
nR9eas26uv347dFYtgpUyRzXGBe6O5xKNDxgYxtdVi99IZ/pqL1hFTIWoS1+pny4Dr2Tr1pMh5jK
s2hl6tGTQliYArifXqPhYxdymVnxg7CnO1N0O0kyOdVCc9lkJmh6Kg6aJNzmtnPw4jvclfHKQWEt
TVZZryF9o5YKPAYOh6AFTGRoyFDUF2B+sef+2uKWd6zUuhH8ygTiqt0/dxXKW6D5uH06rlxrjsf2
XUzVB+CqhVSiPlHf9axFxYFg4RsQa2elCf+g9fJzFAOqP+jvGiAfJOA8XwJi3fqD+1V1OSUxbfuY
d+po5/qTqQAe8EThJ2UCauXYfhj5X0vI57ocd5YxfNjUIvcwWcsQa+tU/IqMGcFpgkoyqXyjAQ2a
Pj0pjOW3KqrqhVXvrIFKqTqqQI2z5XZ19JMWH0kjCRBQs7YSGvFAF5sXbq5ZhcRREijtXuU83VSs
bk2t4UVlYFkaf+Q0Huyh4kZNtQr3AwIUCAVDEiMq1O1JMtx2yuygyEPRSxzu/AnUV6ijt6XeRzsU
G5yodMTtO0F1Ratow3UYr5tptqmSpl7E8ZnbXTcU92U83vVev2qldsK406BqgfKgM8zJmX3GZcvL
FIpoOG4kEgxqownWuivegEHb4KDooSprNIm+PjRt06yMHiU2wDQmCuMXNN+wpTCYuRLRVxGBGmQP
SDMMh2U86Jup9pi5MB3vqoZaKPIXIlabMrMoPm56LD4eqrXZZbuGbcNOgbDTFOodgvaEyTtYQ8L+
UEl4rbmRYIErNjUQXU6Cguy4wWA+xpUgKBlobU4xqpxrvfPx1XBSzOkjTXy0q1WqIkpv0LRl+g9O
boEV7oZ+VbcX/LL7RpTfJebgZTXR9hMG3cEnU9bbJqzohmmrE1bBUrOWCQr8gv9C74X0SyxymQr3
ZvXdtZkA+4kO83cNr3Zspxm3TvW29oGRUGBIk+bGTLHVT4b5Eqmec/3FYsrXtu7RZsyQ8aRXanQ2
mmrEjC3/plSxZlgWkWsbN/pso9T9cZeo8q4ek4dcma+aN72Z0eiQpcZRbFDYQPL5WaoWlbWnqhtW
C97Wlej5jhwgof1UqGWmU/aVgOICQ/aR1+kbrlDeE+08TcKpcuxrLh+VyreDh6mnJ+zREuwb7Ufi
1Zd2cM/9hAbj1TmEeyk+TY+2aoDOEccgZwzoVyup2+kIENWI0KXRHis6IL1jQBU4lc0+FyVwboIM
0NKP1LeLXcVlCG2m+QG0yMqqekrHeG5DNafUmLt61NMPjrWbiGzBNhj94cdX+PVDzLPLcXzIgxsK
I3KSrT+7rJ6rrIbk2f+ApiZbEz7ZvoDIbL40tsCLX+OZCbC7o25rsXs1KsXYFpc9PGYmmJRMBQzt
LD18s8Ier54pvoTffsJ0PyvgpaFgxpisIvmYpMlXPYeHEAIumYY2MHrz0sImUw3Ojb6GA9ZkugYc
zEpR2r1485w0indDgfVPL8NXbBQG1lWJt+gQuK/F7KFLeO5XiMHMpaBNzDS61qPmU+8zZ2UJLbgw
HIoSElOlFm1dT9Rrv8J1mHgWhR7M3opYDIui5jGNTIy+RVRiqneFue6r6jnt5Y0A2cjkwB9wUU0c
eckfeQalmq4e7aEKakj/ncnlDvAc3c9MjVz6GAyAkj1Uw7Scl3ALD0dOB7IdQHgLxMEo+mCjCkae
WA72AShU7Nsnu7qFljjpislYJX6wHvHTWc3DNCSPJCLRW7hxQ+jAztW7DMSUe1caxS+9CUPeUnZG
7CBZyZxjC2ab78jE0po75q6NrFsLyT3u6h+K0kN29PKx9HmIIuMdO9DVC71X189Pvp0+CWyCtex1
YjGBXHeexY+PI8FI3XVY9iTtgrZbpjrDP5SDTyAzPPvNvFsws9v1hvc5OOLJjp0BaCWdvHWCVMtp
0+acgtbOaB+sNr6KiLzZwCWa8A5uriLswqM0QsiVlTg6k03XT1V+pmEWb2ic//J9jqOuIxjV2PSl
8JGOMdmiaQOGt2l36L9jQ2eKJ0BoxMLKVuVQooWjhpX42bjzrJQzXM3yxU09HXA80H27MTaiIS/J
PqxZz45O010htGd/tC+TfjV9f0kw5Jx63OuJUZJBqSL8YQDiQ07kC0b/czy0uukBPA873jZ28RmJ
7pSz0U2dzlagc/Jtx+EhGqMvQHecH7gQ6r12b/vUCzl2f3K1GtQet/O02xqyOZS6+vFhjy7caI+k
K5hYUkAz0RjABRWXEi+RuShsCtrzlGRMkkGzBOO2Q22zmRM38fRWZphCVPvJzTbjj9KIp4P0L240
8Bi/554bNdJhLHwH1w9GuZKL5jZLQEi6lhGxkhDeGfS+pHWHHdOwS17TXo9JY3CWYZNVSzn64EEE
b5aSJa/E1xIHDW7OFJQrejTngx6FTKsn6CygMeo623R6e2kFb4MslDm2e96nyVzwA1E/lxzFOtrp
frNecnd4MDCOpZW3znJoNKXVMFliSo5seMt8k3dZU70ZOKCB8tdLt8O5mfTdtAjIQEqnX9HLsk4d
OhLEWXEE1sr4aQ6fdkNztKb4reKipFH2xp3UZqA1Qfku6VEpz3FWbCsqzxa/YRdgRFcmslBp+odQ
17e4Ie/l7I1zKfJiR+cib+NUWyjuummHimDrJcf04s6atLWG1XJhGuyVTVDfUxu+0Q2HuCPgb/SC
z9phe8wti8UEKV8fZmwr995uCs9kPF/0UWwcG6c6L41BIgeV81pY9Ym3mDQEn5AWB6PCFeZrTImi
CkS1gcaY2hA8YCQzDw6rZ9tmEXTr4DFTFByH+ZFu2/vMIu7RvFh+8exFHnpYd49MwqFJa+dv6km2
2q413oEY37VBeJYJ01Y3OWppftRcdeswuHMr+4kbP1y6Y3WqEmTBusiPjFTB9VSXAQMmhRHnatAA
PBYaFiP3QMLzGgRPdoFiJJqT3cQXepTRmKN7N4++jLHMuJlOr532bMyNT3mav6EP4RvgIfW7lWLL
k6F5gHBx1vX2rS2sQ1mvGZvz9i8ALcT1fVR1J9pU6C54QwTcMS/nOuyOv5Ii/iwGaw+re2GP+ZOY
qhInFjDFMPicYo4sZM9CK3vP2mwmfAKT7+pviL+nChS2KPK15aS8y7xDWrgX8LSPBOzn6/ePH0oO
1/15/qpIFw9Dm21wG2IiYrVIrHzjV+YNUQLgpXd1EwcD3kqL7Ts2it2cWjSB/HMnWo+xxx2yW/dR
QGTd/sJNren5xSx6CBI5B3zzI82zTyvKXxixOo36MX0dB3dpfKFmNSP3Ce4snpWfIh2knfKORVCd
8QC+Yo9rsWdPzyEbZps6O8XhpaUv0rewlebjosrbVdlEhzy252Dj2RyLrybwrsqPf5jJYexPD5Pc
2338zrpD2iUONmCjIeX6x2pkrfTorCqmM1+1lVcR9HvLKn+xrXGeAh/s1Ofe809jiCyPpkLLJNkc
b+0RQYJxefSVsTPq9BBSMCf0XRzlJDrDS1pNRAbCh57CCQeZutRIqAj9apXJOYinp0Ga6zE0fzjT
7DQ7PUFmWQtwuB6+MLePgO6Z9bsv+F7sbJ2X8kFX0aOW+PiS3ReWXhxE5V0UB08sSQCQqp4RzghU
NfiqzDffDk8yd+bJ4nQSjb9TfbjXquCgDTuVkLzUcFYHffRctaS9m+9E6z+52R7HaDhBk3kZtPDL
Ch7qtoKFZacf03dqDjsrtnHkgcPmsa4zfxm09BT1SbP3eVUD0l0Ky13zynyta2D0U9xcOkEIy34h
nm7uhoFv0/Z9RPuK2E+t+2g14tamY7qvu7hdtrW8+cK+JjGXe9PO1VnUL73Uvw3M/wtw1/oSUi/z
BE421aTT3Sayg607D0GSxiutNU5ZhvWJCoflgIV4GfleuqMbdtGRdl6o/DQFhk4zdfEI5/0KcB/I
Ekfm0VDmxtYm6L2hfSgATcUKPQwH+1fBjIZ7+D3MLkrCqqc0h92fufklaRKERnJamnNJa/ERU+5M
OtbAys4+XjThhelt9BCquRJ9djI79MLIiv/RqGDSKLwnUBCl0zZtxVHXmVY7zx4uTqeXr0kGlVc0
z7qWPtkJjj77qknrqlcPhIlPDVcmtKHkVevzz74YHtyk2HKJfVRsBXKaI8l+D/tCQYvRY4bGchVy
AK5D3kODR4wnp9aRO5nXHT2uebgoNMjpLf24AYKoFVm88IzmqTa6bRBkzwGHnzhtEeQNMsJlM7TI
/E67rmr3mWoDKtMieL664W2NngtG3WDcMjlvZlP1CUBiLDiHU1K/KAnEBlIRL+E2QcRTey9hRazS
njfUWFBAq1kb3ULOxgO7J7IEaLeZ16Cg/rBYm1MypcXYrXQ2ASev6NZG8A9l8WWxrVipg3wBzkzn
9jQEJOoMoB7S4no5nsjccpU01mbZHHFQEQzNRnmIUZAVodP+uRK2BM/BPaOtaU4pi4fcGl5IJpD8
mJJPxUGO7kD8lNJ37wFxj5k5YrNqCD6f88Tk8ZTQH2DkrA2GkljXPlozwY5bSRbq2XWIYuAulVsd
uVDsdISwVUqrO95pshFEK3ZcGe903BhEermKGJ15LjRONQDMPVSUBspx8mVb85EpxizZqlOcax6f
npwqWZ5d49gn1SUPaUavhFNu899Gbi/zYCk4950qoCmbvMGsADB5vu9MWOhZYNzlJZjtlrsMuEWs
c1lEG5T31kVYB/yWctC6ir5ElK6daUZ6TMaxgxlMVNd/DSixQ71Sz3Sioad4G+lZ+s5w9Hsv8b49
INue3cmVlX2pwbP3JT05uLsOdtNoS5PhZOGb3WqytBj12LbvwoDzGvGDdZk4T3nZrP3BfLWtsV9o
nMxGCncWViO5i1MdutZDNCvaiArAsMl3hW7MS39WBKYP4VTcbTE8k43cJAyAHpSTv+qPaTBo66GS
DA47+sYw4rT6bLpS9S+V1GTOBup+uXAFTP/Kim4mJgo1BHj+eNTiDw85X3Tyqe9/WRriMQWluFLn
porBvbOH4BM5+zsaMaPl4CfIiL3HBUEFDb5ywwq4q21AZmjiQ9el+6R8KUYdAJ/OoWbsNukgjW2V
mC5uy/4zT+2z61b2ciKFvKA/4xCHwXVCDdkz+1hiR3jAno3NIymXIdDAZaRTjlQP6RtC20Ka3CaC
nFqKZJq9IABYJi/CfSrvM2DMAvSYGL2rMyNoJH2Ao9yH2UjYnQPfUmSc24xpeAnDmvs3zoxtUTXQ
T6oh2OTqlGjBKrfM10HCg8EAXGvEo2l4BaVuvA1DQHBVbibYFJSmcoz0MKG0zOT5DSOvvENfNTik
wh268qZ24xs70X3PIWMRSA85LeSR0dnbS1pYtezWh3JG3FibxDFueQZFIIVfE3U/8H7qS1NvHcd7
IxpPZQQ0owgkJOqF+MWhXWnQqIHoc97fpRYdWGlGOfsg3yTOxoUdEqaMK8po5JwSnJPizKawYFK7
7AVrRo5Iw+nF6k5cVVgFiTLQmhkuy0ldCsgUq3YuW1Ww1A3HeB9C83mIxGtqnTvDRimjdA9kibmL
axsVvOwBaUFMpHwMrA0CeiS+spGjbyo1OAl4XvXs2zKpoI+iJ68q5rdqjJMveXQrta6H+s4Nwp0i
4ZyaGRN8s1JbrEo0jnceJdnlHjgHS/yAVNKUhBmAYpI3kHeeeeeqelx6oA8at8zJT5cf/UR1lIYd
FWcRQQQbS5Q5XW3XPo2GDB/DYR+IU1b3u85mHAE8a51IujQnFuY0SWmC/eB6bS3LwD9bKjnnebcr
OCItLM3Hkp8iFs4joibyl11ItVc0bKeK8LAduqtxKJ9y/dr02qGTYu107FB9X70kKTf6RgaPgqD4
Mi04HakkPg1acwtS4q3p4JJtde8aHx9Fj3SzABwvtibHEeMBtN2LJ92vKOOwlFiEK5xAP5mF2DDH
phJVqCPz55vC6r4T6XCz4xF/8RzwqehncSPrW9TLzCcXNgXdq1mQpXS7iXSL/pzZCSMmpPuJaOaa
WSz+7tYul1qi0zw9dUvyeYwo3UFujKTftYMoEWIQWOzqzmoQs2Nnh1GZRZQrTjLURPqSC23M52YK
13gSd8hrH3ZS3Gp8GW1HZzUUZpoQqvPcARxM8XWATLo2JsbK5taNujmlcHDqbT3S4mi8moGkMLz2
312fKgeDE8ZCjwhPJ+JjtIZ3vbuWQj3YoURsgjiVJtkh1psrbKB5RALponuO+HnJY7j3hZZ+jHjN
A8CADh1mrvTuoG3dIy6vyjl13Kgz8PldkDtnxCzGatXwGAfZlaEojkNTj5cDVsZmbPPl6Pb41KM7
ApjhOiLfS4H42Y41AB5j/JoH41Ok22+oT9SVIFcnOfYTPpdqkJx8JwE2rLI4TqpfWe29N6p5IdDC
mk8LsyiuKWtuM9S3QuW3ou2uVu+ea0ejhVl/7vmL29A+Gk6/pu/9p/c+ci367mX8agflcyq7g+zh
KnvJQ2Yan0xxr03a3RoR3nVrGw8ow/4j7Tl19pxN0yWVxq0uxYStGbx3k208KFMZfX+LpsueQtfZ
hWjI5hBvbFtfatQdTUN4zZr+0nMiTSvQhBpXate+ywlxFTktSJXT3iDs3QcagmZ4mJ9PkcQ3isB5
2saqWge5dRM8KgC7NpZvvXQo6YupigKSw+07jqRNbyC/TQOD+771n+1YnI1Irg2BYlW61hsXwANj
bfCOCYSN2mo3WVfqyy5j3jwlO0VHDDmiyrBuTvhpAR8th+C9M1Hgkp7acpO25dwpOTKkl8gtyJlo
Wbg06LKPTGZ2kf1Jhhv3UVsebQCBSqv2JkdrgwKHJHvVIudujMO1KcVW5D2BkLspqu7cML5oYc0u
RQ5rUPnbkH7RoxbRvrqbZP8UQ7Jd5EPxEc1bUxtz2T02/XSb62i7zngH0vXNMGZalAwnEmQVyx32
oiSRTl6OZyPiEl9TJi+zDteyV73Rz7Ym31Ximy2JkRp0i4S5OtROjGsuXBap2GmdvPdL/JgDxlCJ
ghpEq0Yj8Jj6hFVXyJtrTQ+ugro3HFtEECgsLOyrJ+LPoTw7yK09e28T5E9JBx2+1aEOuJPDSIG0
Bk1kuL4cpPY+ViutsTZmXhOySi5JqO3K1ru4vnkK2r2h4juz7J8n0px6/ZxY1oGivXe8ZeeggCgV
gaMrtSvlcbc8b6+BECeFY70tzPvB8j57N9m71VfEFGfwmlsSYffTil1vfQ/AfYqgZanoVhGbxsh9
w2zZiFqxns3kRN/WaRUerEpyTW+xNdAywbBt/pgpgrPFQ2EN+qdWIfrSgR1TZe9xZq8mbzVyopwa
TKe62BsjowSbhdzWvdd4cNe2Yb0JoR99H4eyLC5KTCtNJjeGurMpft269nHU+suguNmNZvHYeT4t
uvxME1PaBGMF7jYij4WzmZpz61A41yJ4lwT856pRcNC20W0M9o+eobmWZAsCRassb3nHRxdB0jBj
seTNdiRF9VFAhyl8ZvyadRxz7tCc5+jruai2hL1CI0cO1L8K3XnDnF4ai8BOMqsHeYPtDVrK5OzI
JG3GccL0za7bdo/Uux17w9kUGUKmrNeaReOaoOR88te+RstLivuX2uqeAX6kmlPbZzsbJk+T9DyX
Eeqs2BoB8/XmPkEK59DWgUlpsZUXmDHLmYykEfBfU7f6NGj13LJEYFeeVQQ0zWmm3fgZ++a5qrDn
1rw88f5Si15LeBLZY0E3wn9D5fwLIt/W8TeZsE9N15TWnxHsKsKLrWosw79JPCGlOfPolqypsUhr
QIt/+7d9CzPZ9E8wR9eyLfIXhmFL2/oTg9T1JREhZv0rxYW+IyegVz21zOm7jqW5apioZBSUGXW+
+f33/j/1gJyir7poil/t/5g/7asoR0hVYfs///WXzT9/HfwUK1o2/uUX67yN2vGmfurx/ofXBZ/K
F/qPP/l/+5t//Pz+Ko9j+fOPv318Z1G+ipoWlmH7L20erjSBjP7vKov5e/mPzzx/ZHzmfVT8sWVo
9/3zx3fxx4NK/w+f/Z9dIN7fXV03MOnAx7CFM9Pv/7MMxP27Y4Kh9Wg31iWbPnD3vKjb8B9/00z3
7zpcfv64ZQvhmQbPZVOo379nWX93bd2Snu55hgk1V/z/lYFY0OOFqfNKFLCF/wwWTQbppGZeYrgv
XaARtrVrsPYg6+ewhqzHJmbqXBEirwf3l+Z4X7Hdt2vdyLf/5RG8/vNl+Eeusmsxt3r942/GXwDH
QkhAJ65wLUkrgfsnsrPXOwWVO4BawBYFa28Yoi00TAqWsnXk4xHoOmncxZG39CjDZIhfNXi4OFCV
WbptzJpLgSLT8e+/KfMvbxm+KbCrQpj84/6lIwHbjJMBKA7Xqh+WWOmKPSlzEq65vmkcjFVmkNlb
X32MoRMuJxRCMiF6u3Yw8eLyqIgn5/4OzQtCWxecjPYniRy6x8JgA7aUASgDqrU7yhdJQbZhjztz
dl5rsZ5vG3WEktevxDi063//Uxl/4dgKV4fmwxGejhrJTI+F4r9wbDMtDHOGb4TrVVRTDm2onRRu
chh79mdJRtJnBFPo3GeR/8W9nzX/HYQZB/Sfn29qI2ldcQ3eHgx/xJ+JyN6QzLRd3PChdmoNYu5l
rGkbRYH9tiYKZadlumxHIeH7le1yMPz21Nr3o7DtM3MkDHq1Y1y8nIoaStNG/qjJdI5TZ0bt373k
wV9W4BB34bxXcGxizljj7JMeaE2DY27MhXEsS5rJBH2+WVtrVy+ZbigbbOaOSt7xvW1lW3vfqujf
rQFrkx9H4cYbxvrAGJMJ5nQu6VlfytItv1xOdX0gvoxJx3IQNwUhR6/ayKx+JyjhrtPEcp4VjC3R
Of13J6xLCrR4Lgzu1oNZF8d+urDsm5Qma2rbl6K71DmD3yzpXbp058dClemd4NayTFxUBGivLaot
LWFFI7zHAAVlleDk3RUd+nQWKQ+Y7VStvNq03tKw+NU0hXdNC9Fc+nIkODV/XEb0X1aT804koN+M
RiNeeNyXOJuKJ6v0xCXW68/fH66FZF9th26NKUvtvAmSRyESb21pIS3Medo8mrVFD7yGk62bf6lr
qrjvS2bIAwP7hvDvHr++zfPDv5zqB/finW4CMWQYIM6RI4w7G4NZgPPvFJOy3OlrLSyJ/Y/lvW5l
5b1Rx/E6AiLKx6cspbmvotrNbOGoROYyGnXnETlxFi8BwsRa7jxWdZVtiWe5q77HTzIanjqxDrrQ
2vV4H3CyuPiz38Px1TorO/8ZWFS7b0dHZ+Buje/zxyW6OcO3HItkE1/rSNUk5wmQqojpyICjjuKz
duNklk3aE1eMNlntQVqWeJUA3kAWXlVVp0TcdkOpqFv1gmtaQ7ea6zk2rYOBm2ynw9RyRWnAKnGp
wLA6dKY0sEiZMURgAOJdgJS4e6sly9s5Dp0225iC4o07IjwkVor9DKWVukpv2+ND3zT0SlqFzS0G
sMgiqYwrTkcqcQxT0YrG2Sqh3HljJlS5Ml76ZbYQY9IYeSayjF+0qDbgTwhSRFzleU3hvhK9cUm8
ABUFhOJItTJtgmvpa1+emz1MVFysaSh9KlwfbXgazm4vj5pVj4wwYxpZe96/bXPfoR2TmnHItonu
KCpSznmjF7tK9x+kMW2MNDgiR9Aji32L6W4Tr8A3LKOO/aZ2SsaTcYt0X/uUqNnmNkgBOUl9+vJ8
4Nsw6JaQsxrqL/baLJBIO9/aevgh4aHuVEUQa2ysYePWHmUU87UQE04EIf6YDeT9SrMSUE6NjT6y
r5g+w6IsxXCvKrXn8+rDNKLPEi9/7wfJ65237NY3imZpdDXRgNjyV3rovyuW/JJWdwJVZbqdIsRp
nUJMEboZF6AcQGfQ4PQTqP0UlFowOrRHZXD+qzUuZ/gJSLhGhFMhcRDAQaRZxHj2VxrULi7o5os7
GGLdjfqRe2qOXgo6MPAIx5Ao2OpdTupOszfwD3sckSR/zBivKa0lnVaGD6mT6CuTMPQuqWMCtXbx
0LiKB8tMLhPx8LNlFa+TO757Rpp8DjaGvxoSR9Fpx0iF22ROW83Bv3F00FEz75frxWTJpurJ1mR0
6GIkvXFs1rp0WKLagJQsF4jWjBmlv8Q2CJ/JNoyFGuB9tR0HzTBoKu7OtJ9oiBGY58UuVpHYUFc5
bWrWp202/nhNiiEpyjZhR23G1IcALcxrS2MpgRLuoiy/kI8gitCCUbVQ+YjG4xKN74dMX1rd0F4H
QZNgmBA1bkjnX/Ik3asuSvdiKMf1MNWQ9pK2O45FIFZpxA2261PzJOvuown5Vh3a2/EcBOqUzv9q
RDWuYhZsnm8P3kuZ3yI/myt2m2mTGA2uup68n1fO84DGA0pKSFWZ9gdK9SddovqDd6kr+6xajGOm
hHWywpfgPDIeIFcQ0d2CqXWVJ/Fj28ifJKyegCF9tFg18JHwMwpOAxirj+2odmEQfluxehgLd/4W
kSdFXe+AZ7oEGbt6bQOy6ZJ1EZlzq/pTkEM9tDOW8DCpbzmjf3o0OyDAdnhmJmLt9Iry0XQ+nMSm
1Ne0ME7OCILZ4UVqWtNOEUZfShnLxeS4SI+8BJ2swfHfogFYea8dcwKWvTudBvMb3B7zjvmbasN6
wAaRPVFW31ysElOw0VOuM6yElcYnGBkSKyouiXisN0MaatcauNJiTJpTB2YdQkDYo0NExh2Qwn6K
h4tS1jk3nasYlTgzRzLWIgvpRdEHnPytlSGZYDCHPl6teH1hj57G9kKT96ZrvQemlXdd2+orbeD1
29rGprMyawHXP8HIaq1k2nKyrHG95pzulqXtjozZPEYMytzROhziiWD3qXKEuiTxNOQhe5f1ZXqs
fF754fhgJhVGKYfe8prHSu+Fv516sSZbT5PeSzypd+KS9a7SuM2WE4i43IxPeo6+7lHekvR6vVdt
PrBFF9UuBnvsCxPGAhEsnc3KNr2lLZWFaESLsd+4B00b9yROgr1pBN1djm+08mwWYJdJ9ZAvrZo5
/NhRXDQAYirOQLNZebzSgFmopk1YmLMDhWXGfTCGXq7NzCRSgMmVJimaMneOWdi7PMIW3Mn2wEXi
OJpmtp46RlzFlMwkWpAyGJGmBRaCfu+WH7GZZSvCIPZagOO406mG5njHo+JnEdOIx85dJXivs0YH
QhiFr55NGVDW8fKMDRIoYUKdAfLaOpOK5PQId7XGR4sNhikrTdIrIy8jOoj691bnDZLUwzpKaWZC
ebgjQpQdJyNn0DdE+g4VZNioqFD7vMewHkQxftxEjeT/x2uZxz2+H8s+CKnsQympixODulPRlF55
t+DVEyipkMG2VQM+W47KPIWRS9aa9UqX5tP8TGf+oJ8ab3z0PbW3p+LVGppoH9rNi6ISgsMaXQnB
qM2UrXdaO4O1cI1kGdveu+ECZJTdTxIzhJwS524aqfiNhtLlt/0n2eN5Ts0IUEL5lp1morNYlgId
pdVkA8oPkm7WMkguxNNvKlrvuGyJ0UBhQolGhjPl92Ye1G5IbUQBQhB2EvPvh997EVP8Z7PqJMFV
xhF6BhuXKgDjBcZIUxb7tIzKrUmuedFAh801/yw8/RfcCHvbj284Zhj3afKxRTun+mE4WRxxF6Pt
8xbQos9idoVlRgUB09u6qXsezHm8xk4LmoTwhIr/uQMmM2/CPlHXzN2z7b2laY9Lf2aQoUnem6G8
dh104NbOOsa4WPs0LNFx5z+mDkk+033V1b1o0UsYtt73vTqmo8QWm3qPmjUqQtKnJrT3ONP4m6V2
1Gsy8o3TLHQ4rV5yyUySRolGThovt1e1mErRyANwjVZJ61bG/GFFBQJyWxxfCMPF7DTRZ2Lw3U5O
wDZb7AMmFiQVgbWmpthERZrtyet3S7KCe24Z5RYPyK2b7LtqAKs5VN5P6I+vVtBPq0qyCoHC+18s
ndlypEq2Bb8IM+bhVTlnSjloSEn1gkkqFRDMBBDA17fHsX7ptjp1b7WOKgURey/31ZXoaylAJ06u
dX6DT2ZX1uNDUXCtVfacsEp8ijx+TpNk5GtJ5mGb/PTCf01nMAqWsLRshGdKZkgMRBOys2jAauJk
BHNjuTn369IgDqDvV3nLaVUx5qMl/U+XYR5IEmoZQt6t+lkvuiY/tpbUq6L6vhBlhT62DgkVaXwh
rNPxja2n1v4nJ/krLD79XcL329ejA0ltqN0kJy1WBnHmH1uLde91I3gpxFbkGafarGWJNnl/qKL/
73Mi/RrpCd9T2UWv//2BuV3SOu34J/1POxg0xTd6/Z9gD3/zVxAH37qs4SHrJoSHfbhrBX8bLnF5
v5w3ccPfRmV+VHOOukPfpjPJB7s3Y4/FVyfXc6XE2s0srN5Aqexis9UbO6sIRwzEU4hB/WFFUYqx
8X2MabiEuXW6b2VfvFo2pYX/fR02P9Ks4bxVzbzDknz7bd1ePVg7Lt78THLt5rTp7miwQ56SsqXv
RcURcubYrxw++UN+yFMG5LzF/xVwjKeul1d3QIgdFxBXc3WmjfwH55LaZrpOzY6zkgNe0/OTnWy5
dnH1yOuf//5oQfQVyQ3+wSgaDZSMBBzrhB32zKFKOsZpGUl1FopbAqQKEBqMFbKM65KWDorLsd+G
wgQMo+HlyZLV9+Ia7dPQwf2Q0iCsbPPT3yZfs9nJ95Rs7CEfzRu09nhxx0dPIcIeRyLcgcfC1ZnF
1bHRXUHOoQXN8rsx8V2dEpsrqWWPv9lkPIfNzlpwKMFUc0nLb0Gdbv2RuwEUGX9E3Wxs3jRovEEB
vHLIT0Hs3HDIZBec2Xi5JVq/Yi5zLFXNk0VnxXtqEHxVVrMQ1PIU244cLmhw8+NiPcMkLAAB/ORm
CxeJqSeG7c/L/CAck9uQntb89yjh629XUVaWJ2EXx9au8mdDurdMZLhMBJ8Su/OMM/fqEFMCca2o
lMywFa16HihSu8AbqSRpVlG6NGcXkC3sw2y7MInFuFR9NgU/2KNFJ6CdYbZJeZvpnxnbJGgxYKri
SgHuYDR62aVPw2VKaVs817fekJyXiwRqWS4HGvPOs/TnbaQ/52FfTDsMzw+l66lLxW3VYK+yVyDs
cRN0a7rE7FXoEsZJw4VjeKVIsUb7uesO1jTkx6ThXWojcGW4ciQd1ZP7OjhF88cpwcyGgueVS0rT
Kky1KQdSSIgo1/x50RNb9WRDaq7aRWH72Gs5ldWG8tEjheC6c3MxZuNxKPJ/aUEsx065+siQTdIw
dT+4IDh/4JblNDCvjJknJ9f7hYLv8dSYnJG0wIrXJ0Jskp4JLoun8JOLcH8M6rXnk5e1JYopi43l
ZswDCr9belL05bJ1eIIbc+6v/aj1iFAABHeuxPc7hvFhgJtbWY5gE2QU+3y0S85HWboePKIIfVgc
AGjsfdbY46kajPHEy5glPonJTdQt1nFgZck3qcRdIIv3eOmLcyUW8ymnMKTgmJXE3gzhZwDmI5BN
+kVPhgpnB7iAXWrihyKsVYUBlC9PYe+Mcqyaabwke0Nl4+O0igzuE/liAqpZNmXdmNw9Sj54++OP
RRupVenbKnfoQIkq5FmECdecryeSzCJ8JBVAe4nHQEBGtfkQEOnaQ8xVqynvqYpL++ZpEj7t4fpp
SbO9T0S9laswDpuN4UMnTTkRLlHVu8Ksr1ioJuL8zHiEwUmQVtWHzlT/jEW2p0bfS5VVNLvGYu9M
ir469TRgPrhM0Yh2mibI4Gw+p05UPY6IfOyFI4tslPX67kjfgfbOzGtj4ZZuy+G8xJNa/S6z8Fgg
94wLmIOvM9+C+Wqzlg54GpeyjK8Cb9KHz70aPxu3J27qxGGmRFz7Getf2ta3KJ+DfTgMctWNFYBh
gWCBj+a21jZho/1XkZbDZVmbGxXb7kp0dXOKCW9WldItKPbONahsyV1C7cYwyZ3hn9AEfVZhCrno
9/duslGbJn2zg5wcIXmnlQjd/sXssn9jrHCbmrSMALVAshKYkPTEnvxZqEOec4pkO3KZnRpRdtOw
v6QLqKUZSVW0TEx1B1wfl8M6H1pvXcLjbMNw5g+uaYbmlMJonCEAtlgyTPabH+UHfGYX0ZrRnfT3
K67AJxJbN9nxkYptjuScDzGnFoKeS4R/RW4fcmU8hpXb7RroxrVp0G/aBsaX8sSrmqpzTwI5CuWh
x3urN4G9vgPe05JIwfijMgJ2Uy9sWhpq7hycSpKeDXE2Jj+gr9knS+1zKgscSH33adThJ23MBkkV
cR7CabplpVdtGO86cAWDT2IOM2fu3gMdTy+dMX1OrJFQv0Csns3Oj+lluqDDu6XIUt7dYG/4VLzM
iBRWTUC4LukiVAhFHD0ElufsFg8OQnnjs+jGk4gmfSqnLYXz46mzaY8ImvGk9KEiDz1alXLvmBjF
N28o4l0moaxRoOoZMwJZoJIPcIxq03OBeOAkqnixWjjrCirFbLVVChWyctVTG5ElL3PvAI8an5uR
oZ2Viw5D+HQ3bN/eApUQwVkOAQJ7Qmf0QQkgEknMuE+sFzcl/xYZciIazYuuv7Qd/bVDYk5bnz1y
Su/5piJ+uKqd8Cvjk+KqHjhmSO4e4YCV0dp86UQkzJ4atIV/6//+PczobXBrF5JWxWwWuiezt/fD
XCarsDDlrhouBIJ598L5x+zEh8bNthjY0QkZ6Y2ylXiTUie8FQomdTklrpLM74xsk9rOPoK3isco
I78TAGwMEF0GmDvahWolAudQL55aj8pf03ZOwtyaXhQFnKvYdWl5s8KGU9CecnN33YcDX1xS8s5w
XJ0JazYBIYi+JwEOSObMVnJgOvkpC86XfVajs2M+2vfeTdIPt57HxuMhRdZpZA4s0h4UxyNraDlW
/oSpOac/m3SQPms89rbi0FQj/g0945DQs7Cfc2s8mn5mnpaYp2owyYpG3IS+IyTQmbtEj7KwmyNY
AqRuZESXUUQtIcoJnbdK2CAHyNHk4JlXIGDvIUeix1cdDi9DFj+l5K0+W7zIaxhOtuV1wkl36d46
Xka7Rilj/d8vZyRX+7kFDqZgSL5NSZAcwfgmJijjagki8x6VOfUUSPPJwfNLP89LbMe9t/vvdz1t
mmjRLp7KMS02I2eQgyM3YWMFiD7shu4AhtttUy1vXpY8Gb4/fWUp07B0mUm1Jg34msfwqVnOi0d8
WLHncKQZfgjDnTapyHBzdq66xGRaV3jI5x8RkVP26xeeCPmDTbsx5wDRfmaMV4njpdYXDqI3MUbi
b+hkp9aAU52KYd3MWYc8pD9mpuDWErSvsyXGoz9W1n5kJk/nn/nlORC/eNiqq7kwmUtoptj77hDd
ogZ756Kk/9O3r4EU87Gh03NHfdklSETxPTtRxuU5mT7ipEWhO4z5m4+rF4W0SJ+hVzYjNNEqaAP7
0rgd9be2FzwZcRnxCCeEbma9vFAq6K+DvNfFhGW1W5pLz5TsPQ5ycU5HBmSI+ca1vfAWTjvGiG3e
lWh3p/asJ5EMiKCOiH2Nxx42LcDd8McygWbU4LqPE4OgpGgebYOKiggt4KdnmsclKKy/bWR+iAjN
uu1P1TG3luTYiVJuZpjuP+HScCarvHckkqAfdLdspcd7Fkh9Opu5Dx8XmN91RkippvuJe7eJTstQ
DoGZ1voW7G8IQoafokftbqVra5in4ziK8haY2LuyAnRhFstRAYe/xwRf8ALMG0+0zXqUtvNmueTt
bAM/faua//8SOXyyTmgJjAqiovo/woChZ6KGC5/EYSP6lkUUamKzCdNnuzd6pmU5UaZqFLvG4WeI
nE50zEoesDjmi+cxnJ6k8runQv+q9hfzvGQjmZwaqoCj6yO5F193HwAShE76xqCICiKFbuK/X45d
rHRRCC4r/bt2VTln+ideLVBF/m9z+WyxPfjv9/77j2X4gARzXibHsbZGwN9awOHbMwb1loZpexWD
d7c6Z3gvKPY4UAGNp1r/suYJQwTH5bysf9k32R0pd38dhkeGVNm1HXiXY19rv9hkkGb2I5t5c6Ie
Z2MzRPyIg73Qlp6/GW4X/CCzKrj0AkUsaTweCdpX27Dr/ojBKS9zNUOOu9XfYhSvw9yMLyVKkqEr
5u04+9ahyEM0AAvVH+AJxU/koEAKPhyxNwffYzn+3YtZ9+D87dLywAhe0WhQ3JSiD3Is4r9CMq60
FFWRVEb2FoVFiq1n5/BF61ZJPs46n0ZRny6cHIazJTkEJR7T0DTjaEj2i/jAboQ1kJRW1o24ynCh
xZIpVxZyb0ZG91hH0S/9DKtQN1/WugMzG4a1p1sxB92PaRK8W+9C3ZpJieAn96Z1rtSuCenV7HTD
Jk6u4of+eeNmU7/JkewFtHR8MHUzZ9KQidRdndVEa6c3ykPW0+PpKxo94+zcYgum3hmBsMUgsLKq
vTKSPRaoubWe8P5c6jD8E7C0fWofi6K5Trj3N67uEi0oFWXmejGc5SufYUCnoqlJBY3OxnjLC5ra
E1LZ0Ax4LvvIPvkQ6bZVLHx/x1fehBmMlLlr3UG+8H3d0Gb84PZaWaNbUIXHFNOjGLUBuDR1Uypz
xF+H6tRZd6gaPlVONEDtZupVG50v6gkaFQSOOlZgUieQ6CThKUsoaflmxbAfM5JKC5Eli+SSTjCl
RJmSikxTq9NN2jmndN5J6uRToTNQbCaebb4VzCOg0bdmMOxwx56nothzyH5yU2/nEKnKGUYbRKwi
zgE0gh8Tt1iH9EGqwH2YiGSxqjr1/fhaENVaiGz1zEAGIlxl0z4uVn+QoTjmEVy+oOJgNuOFmgHM
P3OzLdOeYSzBMGQNHUTDH2l6J7J7nH2bE71GX4B5lMi4O4+A2UzQjDTepiF4lnDUnwii2TrQTDCt
JaBm1ik54Jm4WwCL5hxnea6Js6U61wZzaz1Iom4xkbeB6NtEBE7pLNxEKE4SjuNEyrIM01hU3mLb
5EPaXuIReWJvnyDePnNCdkC4H5NO3dnE7zpieCZxvIXXBj8566mkKYTUXTYbNJb0Z5sYn02czyLW
lxPvK4n5JcT9YBrQ+pHv5p9FwqSItD8lfFItjne6ZyAlNtgSH6STfUeE9pBUv3Hb7mVYn/Hf30DB
zwZsH6WlhUx+eB8/x7m7ryf/SZTjte+WG/v+G1PxHZQt8eX0ktfdn7zxjn7c36tsE9PBkZIpr62D
AR9edMZFDmwI2vJiR/KxW9wtBPWaByIhD4GkqMm5pla0fMGbE8ifFjaWdfPmhs2q9eVGhx0kWGEV
XDNhHVpimx7xzcRKrqTGNtJbIw9a93wrQsKeZUh4Z/A2Nv44WKVnwjV7K2G11jPrt6CWUeG3hEdb
QqQ1HStEShVWpzwjkOsUxVE6HFDGhWtAoqnjhZN0vtQ0Ak985+SC+tn9uyT4Bibxak7WzUO2xB1N
J1xroq65zrxCFb8pY4/BE4lb8TMTjfW99KPLoQsw4cDMdY+ITdnnPRNe2S1kRBLhPxblh03g1iF4
a/fyUAz4XpOOFShXfM8OvjMR75sU8oiGAPQUHMej4lLrVC+EVsacTW6VTvxCdPxxiQDP6tu3vVtD
MJiquJmYMNrkOwV2JsM53qg6SWxO7LlxGxyj1v+k1xWFV4kAzfDOyk3eGQqxyR9qHBapuU1G0igt
h/qgJikoOv/dxo1cw56rmkPyoNr/hkDEZItbSQSa2d4xJRFNMLojIN3opHRtt3jwPezl06kkSj0R
qS6bGSRDXJdlYqlrrWIrJ+vCmAKdkHTqt0Jns0NC2iNh7YJ/7Vant/PQug2EA1qrvtPv6BSnogYC
3eL8fpTldCPqSv7B/aa14yXnejD109Fqu7tqyo/FKv7W8ttyu19UqFwzfN48y5ec7fs4po8d7QC1
nBiLNjc0Ejevk/S41FcXi5pik5n7w7sdGn8K/1/pLvhQfVzadcKGrMt8dNkgPNgvmOrPD74IP4Pa
fCOI/9F7mTY8n3kZgygMBvC3lT9m/A93Ol/PRfFB6sT9qLP3GSH8njC+rVP5RukT122JeatzAdFD
wcu6jP1nKtAfA2L9KfH+hZg/NtIv4QbPdHqUDx0gALLdVUZndG5K0i+AAgADviYHeGm8WOOV+8Wf
wv2yNF9ga9Ig1MyBCXzgaArBtT5YgQFn7/Tfp5PDuhXuLs2+LKdKNvVUXCMG5Jktz67NmEqzDlLL
KIEf6ij/CqtiT2nShln4ucgvoazylZ2xP3JBm1HD7+FWGRy1jyF4xaA5i0lNLP1c2EDICCSfXEts
NRK/4Cqct2jSAXEo+EjACAesY011DzXV4Wi+wwT0qDTxgVScuOlfi0aQVeBRyKDZEDcfbzwu+71p
ZijGh1PfWORdAEoCwJJ84nY1F4y6YqCTXMMnQCja/OC5u8mDTek1pVKBq8DjvGIIaTd9Mt5GgJZS
ky2eZlxMvDPhMBFfUO178B8Hw/sjpNNXNPAZMN0al9HcjAtAMwDSBFNE11nwMAgkAa5mbRpN3dTg
N5S8n1twnFDq87X48nSmXPM6AnCnsRzkx0xKqYDfp+5TNh0Wzfnwo/U0AP70GbZf1AwJRwFeZLBB
8Vx+kbqBrUsoAo4Yfzb9YxAS7NdcUc+yPJk1aaSZowX4KCqCN+nTn4yNVDf9Ev4aAPZH29iNQfMY
gjChGOYdB9MUt8BNrOq5a+0GoKcK+Al0bM0mJCLbbHFkjA6xHfSrVANTgFO5JqgsUCo6jZDf5HiI
SucMQfUBMH3npfPHMUhkTaWexCKnKpS6FJrUci2YLQG8hbyiBeUKdZlfsB4nupTJqwSIL0gwNW14
JEiIjFvyMCByRZrc/1SaFcuBxlLgsRSIjKMeTqYV7OM/QmA4uIHN2KhW+wD8rO92tQmNJsZfBM+K
JbF7KsDVOCTCnxKF8uL8VlQvYWxa3Cx4kc4+74CxZsvcJc8SCI5gKa+6/aTZOFtTchG4HD7nYzoz
+wus3Uij+qYsg63iNwSgHejYxigBnHgJAtFa5BHNj4JDYE18jOf6ttHMHv22Ypdpjo/74bvrtQPP
eoUtyurabZ8FB8MNNi1wmQcOSEIRhQOhcjBBCtoEm0HqMAEIU00SRjZMoVMBymXi0+81jKaIdOQG
XqG5gDsASTRAE03NKHIlvU5AiyzViW9pjjFoiEMMKBk04UgNlrVbxm2s2Ud0RdWmaN5nTUUy6rlI
MMle85JJMa1yTVDypv0T2PbKN1Kt7LP/WnGE7fzR1+xlpylM14DHnNQ/huhvheY0I01s4iKcNMHZ
apYzBeocPCteReH4VJIj8gawT81/9gxnIoDQWZOhTatjY/cRYLRgafnCPXVbgZJ6miltgUsX087W
HbipAXaaaf7U0iQqAUK1cTWdumhONfEYMf1HroKw1qCsLUhrqNnWLIn2vqZdTc29NpqAdUBhfcmR
TADHEuznUwot65Y/VKSEdG3wnQKntcFqqSEy90ESbrE8rQLA21QTuFaVflIsna9Zt58Chm0oQYuN
BNu1a7D8QAjKfPmgarI3Hsi82D03hRrst0qsR6U54J6ZpQQMpvjnwI8qqquUWu9EML8cEEhk1gLb
JijTS+r6ElqnLmzONeAxGbyYbhCFWaC5+5pNlvmPrVnlRlPLjeaXbUBm+lUhmjXbrIr2cXKGvVAG
SQFcl2tJAnO99NM+HuRp1Iy0r2npSXPTgyaokUTbmqg2NFtdA1kzZmah758F8LUfU61pO8cIKDvX
dPaoOW0DYNvV5HYNwj2Bcg8g3Ytmu5E7hhdD3Y2g4cT/sDTsOMuhbtel3Z7sklhltKxacPERbNwD
H58TZ2uBkzNc0bXI/k5LvguWRFkd404BQbdA0RtOyiVouguiHoCqG5pZZ8TNGwqM3dI8+wLYrp/L
dKOi48Q6xBWRxmFNwaeah2fTsFGakF9A5YX/VTH5mn2ihFL6e1vB1JPh33Wc4VayYCQ/J959NlkO
tprFjzSVPzYTdbuYxVKAfQm4D//+5mqSv9dMvwXcz44MBZnm/dmzjadaOwBmbQOQ2guQIQjoGfiy
+vqTtp3Ul6JfAnTI1icsocgFQiQDE7KBZKq+Q+QDvbYQOOgIrPYliRymjlcfVYGFsiB35Z1H6R4x
3gdNWlgC3y1WeCWiA4HwIKrFwWTaSxgr0j6EADFCrw0JgDlEckkDYtcUF1Vl55QWV6QK7MtLFAsT
qoUQ5UKBeoFI0qXULgZDtG8GcoY24C8DWcOCtMExqpKu7hBO0zlS3qD16xgeXO16COoWm3N5zZv2
1REB95/qSWk7RMPZVmhfRBQsyFR0k8iYoiO00GfkiQD9dV9cNCKd9k4s2kARRw4OUOIZtrZTTGgq
vO7d0daKQvsruFNeB4QWUpstBu24iJFddNp6MWv/ha1NGBGvt1DX9PISfu+aH4OlptTuDFXWH4wA
iTyxtVd0w1CKwVgmYsQercj7HT0anZbQfi3Rcph/IxQdUrs63ORlNtIfou3vCyoPGY4nuii/o+Av
CtZX5eX33GDkGQfx32SmNo0JL2IQD0FIgygkbHUrKbPZtv5swuibQXojun4tuhYPZxDB6taPOaUz
MQoSKN0zHWSvNWqSBcGLXc2HrhrIRZeagmDiDbunOBMHU/UEyEevu/07Iz1JkZ+4SFBYY1wLdsiZ
T7dma56MKH5Om+lW0KrJ+v0toZgnSs9NII6oP/Z5mqNaaYjdMtq0yt3Mz9OilSyoWTAdnRtMLdrY
4qJu8VC44J+9UuWA1qVB79KhefHRvURoX2wj3iRhQwQoSf9U6MqAQO08RGGb/ppJcIVt/EmQuXSY
hPT32mcZ7bLOtKmZnHgZltxvBuKq2X801HLPFD9DoCofDcKaDnGNQGATI7IJENoUfS/WDdfU+af0
FDpws/slg0kk/d1bxHdQmF8jghckarcYXQ7Tghl5Dh6G1xKZzqSlOsh1LCQ7hm0cc5NnaO888olE
73AenehqoeZh8XKjcWUbOMgJtbtnRuKjkPkg4Hqbi+Fczt7nMIa/4Im8b9JXdJN08LISRwrkIQea
k/K56xlI+X9Tj3OuPWP066vmT+86N4N6KQvNUIpuiME8GyT+1Iz4KHXgB9Rq30uq/sUt2WGzA1mX
n4S7dykio1YgjUJsFGrDUd1tJMIjCuc+l8Q8M9k6lsVIOHZdokfqtCepRphka3OSMu4mIiW+Ck4S
qJWaMHs23YHeiuLSTcOTXzevafLWI2QaEDMNCJo6bWpqw5AmzQT9X31pFnNdWcUpqwilOH79VLWg
MOYS/gY8/EQgb9RvYCXMTwh1dgOaKISqj574yoPkoE1C/aK+SxtTVpnNz2lPVrLu7kyWudytdW55
REZV8RIIkVP52lJlpO1dam8Vxw+uCtplJZBaGdpulUbBQLSe3zTZLXbagdVqGxblRAB+CLKyoN3k
nrelvuWj68XZsxlFmBw/YubQpYNjq8o5QeYKGWER45KtwqOD47NHzOVoQ1fi4OpyCSEMyLsQ/u9L
bfOKhdxRD8n6W46nd2dOjialzPzVBs8ZNrAWKxhxtE9WH+vOR95PBBjdMgaxouzODB/TQY8yoVuF
z/9bC5HZZeWnKAb2cBzWWvE2JrQ3uecSU9kEH0VNEl2Ezk2STXioRIrDZWlXKRNmKlIqytBt7BH5
zey1CE0r0RBKs7Jk8m1jS0NC/cKUg/ZlEj8bwXYavqAhP4lkrY4QNwkUrFq/pvCwBVrIhsOLuB+K
tpxdJVx2yBGJVfgaA8i11UY3rXbjVCLWEvk/L8y2Jfs8+djSUMEJztHgoiPuIdlw1cL0iUQ5o1WQ
ghdLIO/uCtQjLTvlUbvmFtq2tpn2zw2I6FptpGuCVK5+TL/lKTvdqSr+1DERxVg1SedditfOxG9X
BfwQGnKl4vHJJAPJPoCPdteoddKxpNVEtcFq15LTr9cPR7atTG5xkPDJCLDr6XgBU3Lj2cG71y5M
stgCfk/9+MLAiy6engaNoGv3s4Ewtii/4ynbSd3cjtUPlyOXDi36S7p8xwQKEYiWAGaVDb0sizN2
5NXYXAfLudR9dA+0PjDFI6jwCXryFHvoBWkJgQ5HOOg076M/XW08hFyh96QRP+iRSzeGNZdry1Wk
1rW+sKajAmTqmPMeV9pvWMw/kfYdjgtvywEZ34pUxE+urYi1U35nJmebsHVPkTYnUp6WkiTHpjhr
r2KXscWqQ358owFyqOgqGn67q8zxMXaEm/FIcUW0WLBTu/09sIWjt5fdednaBsNXDIKcOFb2VPP3
3LTjxoZ7CrQJUkXOLdJuSI7w5s5DF4mJ6y3U+kg0kspvr+YEdwDbJ2X1GvGXtjLs+jeF8kpT6xb0
1t43uNEnafk3x2jLV5qvCeuUPAmjBOC+/mcgtnS04bLRrksYF2yG6C/NKX8t0GH62osJ4/FrIcqM
IvupN64VADEpzEPp9Ycho1k5jZtkW49HTFMchVFvWtrBWWob54QXINB+zijoz5M2duba3YmFh/Nl
SzKKTCmZ35jIDi3UQzLieNL2zyDCA1oiBJ0Qg+awTRvWRzTWaWtoo/2hrHz08zy8YI0kOKotow49
NRuD7TzrMBykIyaHIr1Y2k06aEspYQyM5KxFZi5cZly6WJCcEPXAR3kQLfEgNXMZDsP43erY0M7B
bip5vArkqEo/CzXUiGKjOnaTf7NZ7FOyyVNDu1U7JKuyxbZaoF0V4Sv+hDWJyNUgKc2hVbDrvtvE
/llodWOyZVDC7bMiJtvcaK+raz5OVcfMK/euYdO9eSo6ZGxLCFBSom7Z7z4HYA9VrGLTP6KOJVcN
pjOvh9y5J0TDVkt38+OXfqmclT0y08sc85d5IE/zpxk1bYyiVmhXLc87HMhMSlw0trXW2aK1NcwG
5J7hs+z+ujpD60RY/djMU0LPUaKqw1O7tlJ5IibDA4JjToNBN5hx6Qqkujlpr8FL1p4Kvr1cBisA
LLFK+wjvTH1pveC1V+5z381nHSFsbU7q2uBrnSo+WdrqCzZCLFDkn0vdfPG+pgETp2dS5txtkwJH
O5PetFxHSYBkqyUMl6sOa466N87yAIzCLEY7hmNkwyXS4Rb5sOBVac7TXiZslYxuGzoG+8YZzLSw
3L+iFNp82vlbmx1R1IenAckxcXYaOy4C9bHJ99zRLmRDW5Ed7UeuECUrj7Q54mSmZFwpZ8JZoVld
A83KMKmeGpJ3XIG5zZH0iFhk8N9zqmMk4ahHPgv9IaysMuTN3YLFmcJW2CvEzoEWPPcX+sfVOtDm
53QKX2YXvcXE+qT0+OZyFWKKxTneG7kshe4agXa9Vg2xK5iuB2k2m9llAe6oOUIgXG1JgpLQo+vQ
R03NHRgVroN/DroRMby7Mnlb2X6FBEAsV24RLQYC4jeNtl676K9VK79T7cPmQcGdDEM2hyb7IdbW
7A59dqA92pk2ak/zwaUXjA0WSZuw/w5LMouW0RwxFpKp54ZNKYq3k0n5mUlOqRi7cbV22Jgk+oia
LKGD9LQwp1VrFj8YQ9kvEwpRBr0SEixlqp8p4yVX0OWSwbL2hrMgM1dTP9yp6nkw7ANhpRXNsdtp
+LJagkm8+/SH2NjZLj/fHnLyAEl52fVPSlvLlfaXU3LnrcF2XW02D5b5aDTjLw/NlT10x6ZRu7Ik
tJEiRR+1Hd2UAe9DhOlcVAlEa4d6gWjhUNZfCHN+hbasS+ilNQ6/PyLflx7OUq5fuyqLJjzHZDIG
lnEKmwxECT8waNx7eKPaIliUNm+dGL9MxscWt+Kmsq5d4fJUaXJjVY544GbeFoUBKTgOJ8LqrzM/
QrRZxT+GGHez9stLHusPBvDNot3zyRR+J158ZGzmr8u2/eRSeWxj926qoXuacFrpaWNrmx43j03n
DRv0z3T6Tfm/xGfLggLfQoVfjzzCB+T4DZJ8U9vyGUIjU9IGfSP+HBHqp4j1XQT7rW09kZt77iqs
aJN/EhXl1ZGxdYblLxM1uSbhaq1C2SLOG/Y1qvfKES+dtvrLIXqcuTlx3N73rp6TFADp5nxc8n5Z
A0ADSQ0SMZei7uhPjmjxIXKsWzHNP73FITpbaMN6yVqBvXCo7JU3Dz43aVTYeAk3qdMgYonkyhTd
dczSa9c5b/6oB7Gj+RMMyd52K16gQc1nKWBYn73O1L54LqIyK7rbCaHH5MXO4nvFatBdsvvcRK/D
MpANz3v2/dPViOsbe68dc9yNn23YNL/F2b0Liptby7tbklUv/gE6/SCp4n+hZDmpha7xi4KMlUps
4MdggHpemnFytQVt8rPlWSvdpdF0VJMz+QSPjP9a5W9jRstDrUQKTcCDviy21Sy+s5EouCE+IPyD
1WiH5COaT38gQtGQDlAjkavOvJP4utJ2wemVoHNAezRp6YDxb3Q153JcyyaJ+NsePjKDQTdM9TtJ
8lfWijvTJE9vR38lSVXyNHRVUV8eufGlKO2PkU9fk2PEimi8FuHREjCjjRYpd2L4uxC2NXbBbP6C
DrcPrNcz5ppcLNyOWVD1ZVZ/ypDXVkIegKQ8V5coqNYti+y2+Fcm5rYYUdpYUG8rIa+SBPo+aZgN
+9FlCuPnMKFsyW40zC4/FfV5ZVXSItOR5PVk+aiUc6Qal6d1F705lCO1CzxU1lZvjVmhz1zu3nxj
RI/IdjoSugs2qqYb3Wn/ZUqH5aOfqqBENWq+ZZFv/Xn4wDcFcKr4TPLeePO69q1lyqtoypn6+OYa
6dZt6BtvXTqkfZX+cO48GtmesM9r0Azf/P0w2UJEXGfcpGMPwLcuceG2Jc/3EoXMyLVDIeohu0K6
rH+0loObZv+Szqdq2UnuEmscfFFmyWcDfviB7yVYMierTW2b/9JmvtktqBbPGEqE3xtZwFM6JPUW
z9078SlT03dgc/Z3im0q4q8QDzKz5+Ng0bk0eBz+eDZapvnB5Bcrk28+ub1ANWP99aaeU/CI6n7Y
yIGjgXkJhXPxTbqSyCL23ZP0s4/FPiUZpAabYQIVmfc+Vrzhp+6tJTjcm9ljkWenAE0YDKnDQiPr
7K0VVHsz9H9qYreOPX9XffsYl+yRFMNBx2egEP6TZf/Rufk/Nzj4HMzCKaA4vL8Fau03095Ig0cK
TA7CMw+m51z0F9eaZ6sLt2VN84QoqD6IjiVVxz0tUfaidAdtfp0nwAkjExvP5ZJnjdmAadK491ks
Vq8TjwhOLEd7cH/dbHn8H3fnkRw50mbbFeE3h4ZPQyuKYDCoJjAGg4TW2vfUq+iN9UF1tz37B2/w
pq/MsiwtKzMrBAD/xL3nNm794/Zyr2fy3FFKgnh41WF1QlAk6qmgtJkgUgFkYHzLMrVrGkINOPUM
jnrqYaB/cCbZJth0jVj8CGWiP1wWkMAwNSQ616WZNXTzdnApmM77nyLhkeSCIlt4U3ON0HRWwYS2
VSENKNFbzAM1J0EnnkT9bmoAomoQeZyMz5pdo9/jpfK0V28sgH2AIF7XjcYtSRiwydpCZsNuwHWC
8eje1IWLvWXEk2QfpfYhoscZtT3ban1WA8WzX+MbMNvsNdDtP89Pl4Potnoz58eRlZCJFq0UpVOA
Bdz3zK9S8MjVZXQ3Qxfrkox2hTWCPBquTaMfySo5hLlc9BbPMGaeXQZOOdKf7HCCds6uyh95O9mj
G4pPZiLP1pDg+q0fNJM19ehfgf6eVB1+GJUCVNT4DwHyA5x9PIqnFzvy3pIYuoCjCVRWo3uLHTs4
ui02XtKP8ZJyquM/X+jZxXKLjzpgAqA8z1kU1XD/ocOZ6dQayH71S/n64A0xT7f5/QTpVTbcvIlD
/rwewRScOn1Fb9jsxvA9I6xsVbrMg7JMHHDuFnTrTILnujP1DVC+9cQYgjD3qAKFyvG9cyrtDFby
zxnf5SxmQ5XFgwXkQ+gisIETsQwt8V2yDnDKnHucCd5yYorBrm9rdv1llNVH1NglSqY4ho83Png4
0jufTJERm2hCu+cG4KU0Y5H12cZ1DQarUTFtcXeDZqd8lizf5wn6pFHmG9H4Xbg8igymTupx8KZs
yTSp3/RZ+zwH5Fh+dcoM1EYgZpZhTullZiPTZZ5hWhy/iXFmIFbuA4w3kgIoSbWPwRsq7qhZTWD3
jxojNKWCK3wsJiqx+jN0/bEpaWAZIw1oaahITeQgfrXUmhC3UcaO2ZjlcCH7idF9bvIWq8Y8jyA8
ahERWD3Z48UfBOolL/7qadF1F0cc00QSIf0bi/lFbQTvCnntom9OujteXYyqiypg6C208Mlqnbf5
/h9HNScAMDcRcOFQbOY31kJLpVf6QgOUhZLGe9fzR9LO+Kg7jFcdCjxcjCFyLZWdXDLPlypiH0pO
vYziYT3LluMxbJB9hAQy1jtzwOkBiLrYNj/GYMXrOMHSQXm41IE98FGbR6nyXTrLcztj5SqFwZQc
oxlq9TXF5HABcFWM7fR3DTXQxAM7I8+3KWijZIycYM4EcigtJ53MRLtk/DjfWJCRA+shL/ibZfwO
h67EYYfxn8Tvx9QwdwM+mp5vtxGUT8IA4cBdV6j3OCuvhU110GEEQjTf76qaSzEbQaWTLLxyM+NF
wpATEVvXDPHvsrMNRoRDtO1K7R333c4SFcL+6i+W+l/LxVp68VuuOx/TvN5lMoWBr0WYrl8tu3mZ
4m04Ro91gKrZLa+6TL/kg2qNF9zePyBo2OuTBCVceXVNjGVdRZ0ctWAGVHoXknDynNa6S5sn1hMv
PZpQMXWPTFCfM5/5apFAU0ONRwQ3ofJ99sUwcm8l41G3aHWlV+zp//+sMr85AmNkE7xO0nlL6M8G
zftpC+pA5TF4lJwJ1BPL0dFe3IIt9BieDfMldv2GZ5ONoazDQK/nR9R+HI3WJh8Rulp6/m7n/q2T
+SaQB5I/P8PAfSD3cc5RmrgBFWh2l7FiOqEdxya1RGxz0O2QB3YEz3UEEhIR5WHbLGfEVbURziyo
UvYUrsJUsVJ6HkKOG22Ib03SrbwO/tPI6bZwE0zvTN3QSzBssafioQjqa9nJn6br6DbFp5chq5BI
7Nq8IvCHgaOH4jPVh5NbWz9xZL0LJz9FuG5dFy2qmuffTsHtMtX1QnU5EMiaFc0g13Xn/dRTc+f1
bzMoZug2u2kblNmfZ3p/Ofl9cVt2zH3HdeFU7IML0A349d5HgDZhvnbG6MvTCIdETo0WQTfPuV1/
1Yqrfgh5CkjaNT3GlzKUOGP9fD+Dv1eVg+fLZyfANKtZlDq5GT7uM/4QwfA/UyNe6sG4ZvovWTun
Immf0rK/2zQAq8xp7qpI9gRlEvxRrPym+qKbHkjJIOc4v4BxQRPlEjRu1i1zInSCqXfOtYwxktn9
EO38wagnzlBU93jDMBXaxAuSCuO55zw1vvyKPBCz/45o2oSBccAzCA6bp951jAXacfQHHzTN2psw
qzTdpSTQAUvWGfW2MYNLT/VobnC7LEXoQHZkiLoGNvOSG+6f5bUXPA77yLJf+Z/f2BfSV1piBUqz
NJHAGiE43My2YBcIIOj6D4jSfR7ZT6zm84XdW4BVky99WYTBI4otrLVVewmniKignkgek8VFNO6i
kzMxliMyPV+AEL3LpnmshLsdoNUs7I4nJBdnxEueAv8PK8+kvg19HuBUO409K7qV6YPhyUSqZrUy
CCLMA5MTMlV/DoF71Ww1jKt39EZ8uY5Jouils92dcvQMlKw7Ykdx7tUFMc637ykuOw+dxuBP+0qm
fCiYR2fZS0nJKSnqjfYv7dR7hLps6KaT2esOY/pqWtoNwaJs8Jad736g7jpZeImX0as8p4ohSlQR
TRBLbqWcec28JtK194AN+DKM5iS+2bqSFGiJjJYlHfE4XF5d9eTlPPioA1r6puLkJvVHp2dvXjHu
4ONoySlLnBFmgPhIulmXQju9Qqki0RAmSwDChzgmsGzUeTzk0KSWme39YoAtbOuvqXEN+hC+szhl
p0D50igJJgtXxZAC924FTu14F46MrR3h+muNwN48jvEvTIg+A5QTWpB9pXnz4PoaMkw5kCHVEROX
QkKJ+UJLOAJUFZSfY11LdFYduXLhK5xXdyEcRukJY2ArNbxFiPSTs3TaxBzIfZegW2FYtIwD7cOt
0nNt5uO69Ct6unmpddAb44UaDqLWwFsMjJVjR2fMwR8exr/1GCJE6egWNAXIYjbFwJ/kszfzVRG9
6Fbpr4vMuJtd+Ez2FTyEyNl0TXhkPFyhi+s/WmUdXfHROhrmyMZ3F/Z4DkYe/gh710nK7pPPp44Z
8ucWDJ3OKz50WR4mQZU0WIAVDE//UcoCvRS+5GRyaY08j1bCKGSU2iJz9Ds46osXd84yiN27Z8Cq
cmJiOG2ZwvgJXpvO/8SAevTcTi0VqYy6DiffLjQsiICEFyELIru02j2RxnfH2ekZM+k+SR+Ej86p
GSm049H5QoMqgHLuKusUx2JAmB5HS9vt4hXhuE+t2yInKbPbYI8kEohoUxGUuow44TujD2iYmkc+
jmwZo6yG3juSsiXg/VU5JrQcgItrXHI3Kte1SB8U2w+kAz2O4Di/mk4ZIwao/jCrP3oYuwmt17+c
wTxrcfTgCeZUsY0ryhXa1+BYf72k27NCpMQZe/WIfRyfNbWXQGHVouecGGo286TW1RoaZiX2Bppl
iPhGhUxKOweJf9R7B34TpqBspHqKBOmZcKRfGTsjToFapZx3JdQlKs0vGAa3tg7PUAdehR5d2TW1
+HujnyA3NpjseO5PFyZzwNJbgvi8TLuQ0LTMBDF/qEeuo52iJZ0iVFze78gZX2dIFKfc576rM0Qe
jr7KXY5D9KYvg7e3rWYd5ewtTcnSuySHIcSjIyy8kkn/7HAiLBjExIuqOYuRWWLNIHlpNukDMXvP
ZatAMBDBTN0Ksg6vFZyvmUo2+Baf2shdoDG/1WDAUufVBMVRa8cNnV9TobPzm+ApYEXNow6SslPb
bwWno2iTJ5+ljlNTSFgk1y57Gz5QKMvNFLnGqiA+1OYK5myIb9pY/CTecM/GLn6MH1PGmys24NrV
yeBOREikvwvSjpEjr2vX6t6EMWmMnZNmI8EeuFautj6XuTYgLuoCazc63sELGnHIATdPpTcceTZC
cq+QmiXvraJ/JmfNfbXyHBY8Z0CSONk5NsZkq0/WRafVXfejYa4tgTo9SJkBhFoAHCyMyRlNIwLJ
uduISCqxfYu6WitGar7Em2OxMN0yIddWDrIYWqZ20zrkeOgmc5K64tnnt0myThHPbtqCrUAVqmyJ
G5hnVeOeETqFZ1tExKAguVq2aKIX4Qy200T3LhWb+TbKNyUy7H05Zmvsn/HNDMvjmFOch8hNNo3h
qVcts7Kdlj/6KmUVb1A7NY5MATrxHCodsVVOtSXH4VolpB+q7JjqgEiSysT11DYR2wafmQmCrn0b
v4VsSmAELZPO523I9je0yZFsnj3V6Scmo5j/Wkw+Yr5zc5Jz0E3ugyJ812LyXPq+XJue+dFr1sbr
qeOkwiKODaxfVSl7CgDmHFNpfC1U+cNWM9ubpv+G+Gft2zQo1ge5gUibm/qpGyIAcuElCtn4pFHw
lclnH/gfUmYs42bS8FSP9k6EDY+uiNgwa584AXcFiQJLrZguEbQAU5kHjDzvlQi+asM9VrPiup6l
AU3t7yYTw6ZRDBt3JJksgya1CinyVm6dnlqEhQZzygG7GydXZa0M3mGtDiZypPAnM4wH1P8WG0r1
ziX/XNG169WILhWGtsaguja0B512TO+CkXGGzrInBycQhh/hBJaAIZ9a6SNaGbIiVlVFVRCNjLGG
Pw/wTNxodCFAQZVLbQ4ljoEBCuqFksavVgI/bNllLsJ+OkXCOniKybIWa5+Bjl+iNeUnalcC4npG
jInNzT0Z/kfaa/6lGMx22ZttR3/PEzoaAva9HWuYMOLIW7eGdxocSjKrzg6pZTKHCdAFOMULJrYv
mzrfUtiuohLNlpvcioR4BuH5jzbsCtTb11pqL/OqL8r1J4E8ivyAsWeDWLVqYwcKibu0zrkPQsWQ
ZGYhDXOD9IvZaM6yrGMQXNEF3kDpHyn0h2XwiIzV36PoG5X4TE04/tIcfhLspEoWOz/yHitzkMco
jJ7jotBnA3zLzKA3T1prfk02B9SUAf3wBUv1yNrCG9v3hkH1GaxR59ys3GSZSHBVFmlMmjOedwOB
fuuor75VMPueRcETlkKloNeeMP9iaYOTqHIksFTZHxg2Sc4KIDwlHlis2npUAad1aKktg0ysUYCo
WA90J9ymq7NVBdmKmiVZFoIdZO+Uv3XHGsIbmSs3XnLTg3rZxu47NpJyE2r58zQEJ74zKrAWbVWk
KkFuzDBnk9hwwVm2C23fxVgQM15/NAeSqwOcQ3cNR/WX2MmXpnEfzXz+vivrCZYFgZB68zxND1xJ
c2cg2agRpLMAIbAwUFqFsvu2PmLRXrG/cdJ7PMB0GX5GI14W37fvSYew1rHc1SVPw3yvWq5uvM13
w7TWFiYJEurJOeBznsLu2Y2KcRk5zdHUASzxNTPNCBNstOdGZ07KxFvt1Wi8iN4j3srfVXp583oH
8KOWPSj9zrSe6gLH2CrOgBiVEcd2ePWU3LA7fkv75sdOqKjAfmHOcADqi7cU7f1K5ASqFhpC6abQ
oVFAHPIycu9xzp4I/EvlbozY0IMA4IHdiAVTzitKx0slk786Ny6Rp7O7ivt7GnirYqQjxG0D24em
ykq3rk2/1E2w/kij++SaextH7dNs2RGGgYJhQGaMRPAN24pt2T/xhVpjfLeDcWo0wqo6e2OHsBU7
1P+xUW0r0GVWWu7McPhIxhQlF9nT8RIG/K/0yg+3aUCTcRL0yUvA/p1m+aJlAOGrwDqJYNzSZSWI
AXG5mWJ8Vyl6j1liOuiSmZgPCbX/9CuCoPJX1fDa/HKdxdXNn9Jz4hmHEClgHBpPo4ldwzWmBpdE
/dqVbLP+cRtWfbcmyOM6cPvaXo/8Ecaa+tID/V3G8sG0GJObzuyj135Al80DSsKmBue1DinzVScu
vpa90TbfO9REK2Ebr9wUfFRTa6/L0X9O0l89xr2ZzG5iz+HcQYQNgXmTq/weoGleKIECC7sslYhE
AGa11ds0ZMSAypBxU/BKUYaRARGn6inNZme+SsVCS0KeEbp7yrXiNMT2Q9O3UDTam6VONdiPIGn+
UBOU26pgIIBrBcibx3kU4PUKzJYRV0FlbXDzgdbcp24Rr4NSPelcK/ZgDxvayH3oTBBmZheni+WH
RywIyrHfDiM611hY2rrShm0RmSUIp+pBQfGV8XQzJ9o+A9YXlgp5R5WFoJwRNyoe0IRueA8zG56G
9tjpQ01XFN9hUPFMNtRRn5qfihSWlZbUx7Ge3L00XxJN4gySL2ljfafVEK57MMm6lW6qoMXmR4He
oMBZUGo0SxMsTlhNIzLy4QBn4I758KClPtSpEBpS1n95lrTWsTOtPVNfws+lw8rDh1h4NtnFzyrX
FY169xSP/feYTs3J76vnPEgItKnCbTAUbIxSuWKQGAo3waI2O0xJNFki6LdDn4m+Jc21a2yqbFQb
3subXiD0sUYMsOFF+t6PY+Yn+EjPVordrC19WuxmmzFjWfInisUgvTdfZ6MzwQECLeHbRrw2JkMt
AT/v+356b/sEaFTiHQPWEuTOGZtUNtG2r6efJmkvSVni/OgZe6NDjRl0/Lgi5rsPawOYBdyqmEhX
nLgoYgumd1nLXNMu0UwEdo+OE/XNJB8VOIdlXIoXOF+ErVpWvtbpom2bPsn8IBKD7j2FtJda/ELZ
TqDC83LZdtpTYJaKKEzFUM0f2dQxMoklc6theFV2vSNuk7Qa2ou9SBKEBDi9S5hLoXgr0up3wkk1
pdEz+9vSQSFiEAqz9NW+lwhPsNOR5Bsta3duiye/BKqzCQT75Hg0qefy4C0smheimGDMjQGCKv8c
D/V3nYE5U6X915n5QmQDX7DSmSrXP6lM70PvzbrwcF9BOUIE9Wz7XBioNTp4ke3Rh3JQ1w9OOn7U
Jc9TmyJ36bjyE53pGqgPs2BG55QBPDdjJpGmp9RONk/aSQVd+FFqL3EwvtmQp9gcyrWoME1ZRuHM
9f1qmUxk9/kxrpOm5UaUtTyl/cj/PnCOqPXwn7qnkFIUaSKMWr/zaVXr4Km0bZJDidZljPGXTPDP
GBoHPL8tHFisqrUfI+COwvfKFscpbxAdsrV0vH6xs6vyqU6yGrqT3q1tvKVhlH61cf+gQRdZ4cNk
NWeOJ94aUVb1gHqGsT819fOkgxWckp4piek/DkSUDPAzaOwxmtGLvTWO/qu35VMYEZ8hzEYxwwiA
HRJ4qdFv9JkPmiusMdSnH6XzycX+DDqFXOrMJ7Aro3MfaBibi8vod5ENiKIiARk0byc216SkVc51
ZHg/t2fGMsfVEOv4XpF1oA8t6UwkH2JX42UaOUx0cUwE4+B8zAAPodaSjcd333tLLZJy08d0We00
qwqORgNcrcCcsJPxWlmTuZZV81aEI7yI95Z0010WInAdOnfXBi55paJ8q2SBLXpAlB7zLfRmma0T
9MMbewQawPB7HBi5a9CZljV6hUUvhr2jAjbx+iPLdZLGMTRoEROcgamF0Mz1EFT5SqusM53GtY1k
uymQMWGmfdQJXls06St4e7WwcpJkzewvK1JzmU2nNjVvk6oOTA92FiqPRerID3MwQM/WR171N1P8
mQTL7GGIWAP1ebtJG7DcQ8kTM7U0lL8ZBITe/rE9ehES/56nCHCBYE3f6ofWSGPIEqaL4Evi2GSA
pFnP1cSJQJ2H9CSOP726W+JHRRpRSgkWh0Fa8ajjj11NafkdutxNXd0Py6IAajZO2dbKNNQ6RKqw
AQOg5P+FVbLTsUquY/iAq6gHZlkGzgymdJYG81rRZXO4M9u3cFiaKcNfTbSIQQlOZzOiw1hiNy8Y
XIP172kUspDhi4dfqEheo4wm0Lam31awpkvYYpBpL1ZNhti9TJOX1JWbOkA/OGnjuJ3QmEHtbemy
IG/qcTdXsZxyiWVuOqTYS8Osw5Uzr9ZQvXwa4wmNzMzmTsQ6Z2W5DAyikfpHHbIHRnY+e4J+wiLD
HN4gSQxq77EJyRH2nQxrmovIYELHHHavBsrthofuErqcYFVZn+nKP8c2+jUn7FEIWkuD+mWyM6RJ
FYFjkacWaWZugR4bV7kq0XAgdBYCOgsNQBXxbQ1+91JMJOmyOXwNOrwlRYK8tkEfsQ57Rx7sMJ6Q
MjfPbuFCBDbFm6OZJOK6sKyTkNh6f9LkBQbNy2gY9QGKOba5OGFH2KjPcPTrVcXifG7akoO0kJy5
Hfs12rYR4mjDDVzOid24FH4QMj3IdqBdKxqCnQafoTwlhOCSnGZxr+Pk7dJm3rhse4RbIPxFAuKN
cXMRMMYzvWLXaO1rTiWp9+JqQKpeOrPfjF3HJcVS5MLvp47i0nER4AZTcGJSQR/RJd1aVeOeR5DE
faJe6PqIny1/wjoJNhyVNlFtNVZgVDsITFjfHvrowH4h33lI52me4OoIij7dOqJdhePm5QCX2RnD
UnwBLxGsNDPHN5/zV+rdQ6/VYu+3VNQQu46l7P3nNnXnKGxAHmG/Q2y/QzggqcDKN6HZz63bnyqv
Q3PAeD9o9MeyS862i6JypPPtiiRdqq74dfvgtS7MCwu9deDGctlnzafefcph/AG+UXItN88DOCIc
sqGNJI3lclwidaNwi1agXe5dC+MugI4kcmfRO2zmMd7unN6Z05WNU+Ilv7lmrXNA5IuY04bSZtiD
3C65ZOLSfZui4gt9J2N59rR2CiKyKYfp2LvucUAzbMbDIYUwguoXaZxjBYhk/aPtlCg0FUjugtJm
0hA2BnV+pkc4Ic4r+2pbxOfaySNkv+KgWTNQgGnhPKJBhezdCkl/E8Y1fFNGuo5j/+Suke76oTmB
TmGh52BEblrjVtpABETyOnJVULByKGAO3YR9j5dt5v5P7sa3Gq6rpz7tP8agP3qhjg4B+Z42tNc+
bd8aEX4ORG5kQsMQE5l7J9SNtQwPZpuAjkFFu2Rs8G0IEwIRA0a7Nm3ga96zVgPxjyzO26AhrCEk
S7XgOVJ55osxswj7lMxyVobgL405foBB38gxv9aQZsLZdVlnM0dbZxD4RdGuPZuA7MpMrJVTh+8k
Drq0+ZEjtzzY8mWW0fqUcccIqOd6dfSLa/GojQIWG1xxykZDVJp+R5ALy78W38VEf70ONKQmDJbA
sn0AOiGElMlrS2DvHrryRiTsayLbT3e5hyFK4PuPkqF8l8kbbrl94bQnM/OGFQ22vnWk96dL7QKe
BT1AwG4PCGuArg/D98C1hELeJftXGO+BaZJ9GW2V4BSmAhrXCH2iXRf7eM+oEjH8soPFZ7Gss+jN
C92rc5aovMfJ1lfKD496oR87vT1otuqBKostl221cjCoALrr5KZyTWIV4p8yyKtNLswvtgXZCzG5
3r7RJaONuonP/thku9TO1MbJBI9xrXcfcACfHECQD72AJz/xbFnyRH1oujA4m0zOQQt0WG88E4JM
5W5zqT1FTj2ciPy7JZggH5OxSN4bdFqTUs5B6/SfMo71c9ew8Ul6YW9jn5Wcb9XOupMYAwnq/NBA
Ru2I+0geoUH3J2BpUC4g25WhW1yQqA4r+I1ITzyF7onydyUgDG9l62wZxOpoP2vaUdzxC7Zp5iYc
DMBxWURhaU97kU5711TgWAddw7CsaQ8use1ua537yUfjOks7NBkVmzTuXWQ7uN+jenrTwsg6oO0l
Jnu0u7cuRePr/oyZaW04Pi5oVri/VJQ94JV9HNuGMOY6ss82g/BSt99TZK7HEENLywRM1FBP+IWG
KL6PWCX7sezwbQplkV/JYjAFW/eGdRA3TEsupUuOvBSoomDv19QKQ7TLOqaneTYGa7NFr6DKDGhK
Y5jXkgxYScot64jsyH6Nxd04/7TG67ZpdLd/LCZE/l5s9e/EQx4a375OQ9O/xZUq0ORx6Um/y14F
5Ym0xvA0BKrbmtz+1K4O8MEeMNbK5EheCzagRIYN8VNUa/fIbs/D6FPcN215hTo7rBTS2K0BsIMP
VTWk6+XNYcoBaRaVMX0B/yf8rbffhlCcmFjh08xTpFR9/zpwS+LaHzzKZWM6jA5ctbGM1zWFwCqs
wKXJykQePfgnbTLQSOOBTHWnA5ipv0qzCq8uuh5dBuY1zJNnL5l+S9UYkPB5trolipigdu112tIi
Y5ciyhUO5lbpGfPkLCBt18h2su3iWSHHrdLpDTEiZfdottNt5BEXW5/s9XtWM7F1rVPsi+aHYnT9
2eYeLIma/YKhpZ+B9C9OWU4fRYPupM0D/wGPkdYPIOW68op+1D0mA4513YWC1bfIb3ss210xea8o
k9MPVy/kU8A9tbWiedXYYrMw6SSQmGkbZuo19N50OHRtP6wKrX5BGcSRguTxEMXjeLAowXgHSm0m
q2x2up/0J8QXxOd55smcrKMn0TOVnE5nhoIW8onmmUzHEEpwnD8PrYY0o0njD6d+L3MGH9VIlMj8
r0qh+hCMmlFHTUdbyfjquCDt2/zocRtoCazgMh6ad9Zd8aLRAmevdWq81OWcBIQCKphQ/KPbz37o
x5ZJrPIvXeX5GmUayheU/mXfey8Ea/anztHfxSAwVU59dqBazA+NlWAcKUosApWot5pkR5FOcQHa
IbvFCKqeevhpuZerbzYg42rgQl37XmEvc42UDjgn5YetE5zo6GVFVIbzkM+TYpZN9SGdeET0JTxm
NyOZKR2mj3lShoNj07l9c+wt96spW/0usmqNGxWORJdhE+vU1VSY0VEDrEjxrrtxOlgDFaqyR44O
E3uv5jmovLVj3+D+zBBca24HUxnEhmu26V9opC9E4ITfjURx56bt+Bwo7oq6UNBxPLgvpo9pYCLT
YQP0+i0CUPnQqdp9mTR3a7sepbMxdlvDx2tsV7PvLtT9kLjZpEUg7v9VpiGfKq3Nt4niXhlUu48A
X74bxDJSUvoPlm9bl7Zr2NoxdP/h8sXuiQoHd+azUSAzJ9WSNha12dG1M2azXZfymK7hFGO9lNWo
LfWBrVk1Ddq6hFu697TD4LxEvjJ+bEshDtJZpGhui5AVQuTa1adt3xb9JQzPqsc7GFvCPbZMemUz
PvqiEJdMXRKI3FfcXNEVbNnQE22NfDagoty0g7xDYRVr5VkUylWjP+hZ/8FUbT4JAzaesUn7q4t8
5TntIwnuzTmsa+cRBevKnlzxbJsqeDSLYemmc9CchTd0a+bi24i+hRNWMHuspyaUL4PFk9cWpXFC
Rq+vRFR5IJl4pYXvhUivCUUpzKjfeGnEXsqZl5FDvNTwk8Jd8RdG2FVbogWu9CDWtssw1No0uixA
d14QniYhUAWKWp8TpAkILeEOTFnEidhyNuuVe4kCFnxkyYB+4KRzwg3vkR20l9grG6O9kzbZasgS
tWe9dNaEQ9Xg6fhp2pUo+SskovOt06kjzFWycsz/zrL8/zflkdqOMMb/e8rj83f9/Z//cfv+t3DH
//5D/xPuaFr/cqVpoaWzkG+6hkNm4f+EO5rev1zLcwT/OLowbZ3/9L/hjs6/BGGQUhKdLUzBVMb8
P+GO3r8MIh89aTqmkJ5uWfb/S7ijKWyCK/8t9FMaFtNdA2OgME2bKMl/z/pT5ugUpuBQTSPca7a/
qMHksdxSd+Xrd2JGnoHkLFki3mF+f+uzDyEu65tnyJ++PcgI0nA9nbQwu82/B1To39gEd9NhH+er
x/nn868ZbcUNgN55kreOMUDpMnbj90OVu9uefjcsaLMIJkLbuTmD+tYKWgk3hKs4lo8+q7aFTZrY
FPunsNJW88+jXCBi4T+MQr8ntboHAL0cJhpSBXemkveETsVu6zcfaz9TxLuIfIbUwWH+vfNLUjYk
K6velc7098+fd4tb2znvrnmSdfMrreA+zlKi8Y7q5BvuKIM3/USdeO+y+M59cq/99IZK6AGV4Mrx
gnMPqsfsOINxPt9lF96HaVXVwXcu9fv8ZllgQWQnBDfsblUR32c6c6goiqHqzD9MPYAyYNwRMl7Y
Xj3UOUYO77kz2nemkTej/qb2Ppepc2s1cVf18G3a4x8CrqIIvoiuuSfpdA9R6DuD8+hr3Z9rwJ3C
bAwa9m4qXnjjffpT9WRkl6Bod/MP0yG9vrdegon3kxt3FiQIG7Mb5KWlH7bn+TWV2O+oJZ/n1xi2
wb1PjbtClZxIQqdYddkIrFIRn9s+vAfo6UWZvfiBdXNIzK5Mi6dL8ZtX2o8tk5vpijtumlMLkkTn
vY558M+3B0T1Tsd089ylqbwvpPa0vFV3KZL+XZrP0hjvUTX++XVyI2rqkRAfQDrz6czFwq1irDC7
/jCgvVcO8P3wydZotI0ovjljceNsOaFH48UUt4qDVVbG5Z/LgDcSTsG9Gx1KkfyhiON7VJe/6Fcg
1aDTC+4esg1EY9lNz8L7WPOFR/p9/vjnH5WzbDnqhyq6Ia68s1S7V+gOxpTgJc//rAztOv+VvPen
kvLcqvgj7fjXNMlNq6t9iGOd6IjvVPmX/6LsvJIjaZL8fpWxeWaupRZmO3xAZUloNGS/pJUAUmud
d+IpeDH+vHq/5Q65NOM+oBuiVEZGeHi4/4XM4utgXpffUsy4uHMF2FucUI76qSI0/IrkFnH660vE
Gicn3ds6iruDT/2Ao4wvV399i8LeOLq1N5bpgnH5qwlDwdbzQ2e91DZuEyxJGYjJZIkhE3xdHAMi
PqGdbnADR5w/e5BbnQ/JdVpe16mVneA4FHl8cmeFgZZlSn4TMcl16uODcsYP6bNw13Knhsh6aenP
9dS/b6Jxot07/CBEhFrQF0n/3u2T7cCNlwnXg1D1en2LUsyX1iw/ps3SpXhbNc+l4zHsy09U5Kci
dVAFO8hnmXusTCpyT608yeKd2/rFUDf6Epwzs/iuaInhc39jYvPZcpMGSJ6FuEg9BAYW9WZ7r+Nb
Zylor0XJLXpRm8xt7hsdff6R5tHkPiN3crEX6zS18D3T/mEkmy60+adiEBaLPvNkPAyLvQK6dOmQ
fYzJEezRvLSTdzZ/J3p+bBA4N0vwQfKVd+d6DWTj4urxBZQEBYesX8dReDst/c8AsKDKMirKO6PX
3vrml5bOlwKBn5Ql44Xld2JGFwX9VxTRb2OFEUW095sc4tLW45OGkKrEi2YuD3ZBYVqCFeI4b4H2
iurLLlP63WDaX7F1L3emU6PL9X+WqsMN7L35IivEaqYjDjjWHNzaATpREUVKpd3r+rCViZ7yEVRl
uihoIure/CA/k+Tf9FXy5lbt2dAJxnzU0JqPttZygCjXJMin2V0uZVKd9HjEx62mumBeJBZXrHTV
G2mywAAojUuQyxwy31P1LgrTU0H4Nqz5QoP9lCKp2/bYirJockwC8ym6pwb6HCsgKIrlIrO7UpQ7
II4+VPNnzWQxlVRQSJVP2iPdm9+WOv9g2XUZK+W3+SwRh5MVq1oJb9OBVgN7XSGU+ra5k1npJEw3
QjbQ+DdX/ZI3kDs92M23PHcKMcmIM9BFSNmY3Uurc0uuz7Nq0s5/D0Q6YxJ3dAOgV+HMpBUl3S8T
WYTxR4/3cV19TNF0a4sIXCWjlFxknisxoGH2lh7+IPoKjBqtbxYsD5G5Lw/DDeLNcE4y/eWqZAkU
5XyH9L2fd3ig98m9bKtyCXJrl4ztuc3W8rsosE8VM9lMja823RWTfhTX5HymakPD7xrocjW5LK73
ljRfcvuC2rrImsyM5k2z3jW2EVvNHmibrDszP5lTjyyosVqIBFhksLOGlwXuclT2t/qiHu32Oiet
SxH7upN8deryA9H43LkoyfFanq5f5HFJNMFj9R7Tvz6GYYcXbYJfhXRhBMtiNMhIPJ1ZqrxJ+JLR
8KruF8TZ+TJK8Cc0IglEf8o9yBSX6a0b2e8E02CGKXGyExDui9wWZa+Ey/eYj0f5Sb7QRz2rfepH
8fDQaPYptuPLEOenVJs3WZ4dDJ0Jw3HsJJmFWv5EZftaEb2yiksu8e2ooIIwD3oTKAzyoxsSGeTn
ia5yU6FXPy50r4qk/ZZ9x46np44j3TUJCHmFpVrXZXcnSZXcouuc5vpQ3QZ2lz1MAD/YGgkf132x
NGi7z29ywWo6/ciFygD09G2ioXzJreAcovyMCMZrWFGFCIkuScw/LsxUT2ejnogERAAZJqRt3a76
km/nUIrT9nQZncqPLGSIeGWcV4+zhsj/3fjXamMiSRhsk88qpyzZE2Ov6Cjnt6sDCP7zozP0P1rw
rXYcPScYwfWHPEje5rowyuYxp3sk32sEFjdSznUBpCycbxd+bvNPs1zeJH7H+vTjquYXyvyHWqk2
SjNfmnK+zJN3m1bNuq/SvY5UAzJIXfJKZRtJnx4CtUMhzXNia68nlrWys7F+6kz93IzmBMDR8WO1
x34GRXVA7TaFIEspfLXpv1WYAdhR3hRBNkvtCVqog2C7if5C08A1VAC8IeBDXbjxjP2sPXuBvanG
H9u1tvM899QZs2iNxkNzZxpKTSz8qI2tg+LNXWN0yb7H4Xcp8jfVbLOd0e3auOfSo2UNuRacC/YA
qIyNuNPMJj1uVAIW536qTDG1pbNqNRpsaDcpMAACzj1yptb6GYY1kHUsGzXoQx197vjYYNe61fIS
p9/YCDamm75z7KQfSI35JqzBZ+gxhapxHPdxNWEomIj0RxG4q96x8a3tse/L1XibKtlr0Ff7MIIe
41V9flNN6L5oABI3nftSLpqyK8psT7fUKafxsEB11I1yPzmuQgnChhRR2g9Og+kYLMh1BQ5t5VDH
xDUb3HAbbtkrKCUrH7ifBfg45uyrkQuGfvZ2aLdYrZ7641z/Tob0bsjHlKZwhnzw8l14jo4d33OK
ovNKbZQtCtej3y9I+OrqfdAiS6uYGnbxEyI9uDvM2PWB1ow7hdopH2xlIz1uL7x5xUN6FUSA19bt
Vlec9zi2lh3klWxtfwH8Qaqod5tdXU32rqds6pjOLY0XqFYttnojZbf7BPfIflBeh0KZt7PqUCwx
1Q98JRIUBXlHHThpThl2xdrLUFho0dJVnOc8P5IJP1I4fJ4RFiNEWp9GZae+LXg07CffqRYjGgek
Ffjj0mjxbhisrarDAisSBUOMtDiHSIjhzTKcwlFtfLgQ+GRaR6h+od+jCoDCj2bfTrWa7OLCvW10
sz+E4dhjsap/KlY7bDQ0ZFEyoU4QVEjpF5brV0ODdpictUxMS9M22iD3E6xwjLoZLY4xU1tNPkh2
5KIb/LtKDYFBraOjakFa3KdwJ9GymFCD9qYXIAQd2g65xv6EFlIC/DNSAo2bRg+8EvepbsxXVHd9
Y4CVDeDEH2JubpQLlKTVaV3SiG7IF0b44X4bKs8BWmc3qZufcGCHy4nEPtOpLUYwOWXg+Yqgc7AQ
I5ugnUFLuYEAhK5iwoggGp6ozBQ8IYxVERlIkQAPR8ZzZSDR6Mf36CZhi550OqaCZyMBSNKwVlGW
g4zjTDvPbGlgVqjtRDpyAOU4op6YpZcwiE5lbX5mXfwS6XBImRyCDtBXY2vetqhd+D3tM5pI2Mh5
N+gh8WY9XR7Q6AweqsItFFKs3IK7Mesnf1ZdzE+j2fGTAKaHU+u/E6z8tqzdrTqDKbRcrqJrsnc1
9T6bqNldfxGbyL7i1ASRcPLwrtOrdyDNR66/xPoEGLAB7e9G94pko6FUpYwVRazglzFzr4cU8FKU
Azbvojza57oNQBMtN5R2j5XCCLMZPIYxc1rVQph0nfFgTELwj5BkwWU7jvtor6IqMQ7kGL0Bz8g1
7zQdKlZWVfYqid2NVfDydZLOa44YY631q0UfIH0AuvGc/TB3qFtb3srM9RG5BfgpHSJhXrHPAwhl
JeSPTT55d3MHvmG2YmFmAZNopilc9SkaNrHTrPo2M0meFh+S3QJSPHgdUo65evBtKVCGxwlXWQeo
pVXw4Bh8/iqMziOEq1WKOCpz8zOB5IskN46bg4pGpKk7q3ko21UIWjKrNaCDHcKcKp+1Dla2MiJI
OJjbIeRUmqvlixEY6YY+VL0Fx20UJTMTq9tk8XqiAg40iV3guZSwypd1P0IbWYxirXZoeujdJlwA
AWMcd8oLVEfnOoWfgWBoGHaPWloB1dLswq8mb5+G2LUoNUJao5buq3zr1BCgEs8JCHz6wes3hcse
MoFQWDdo+48mJIypBrWMCzjd1wCANlsf3Euxj0E+DVxh0DvIJoNqs130/VWJXh0A26BBws0o0xPH
e83XMvdQBstLpbtPec9UbUUoL0KqEB8hxa9MZCttOjjtnJ2CeAg4ik079rTJ1zzzPLrNKWq5VghN
PsorCCD07WupEpvtgT2YBD/ezgi0Fg40rsKmDxN3C8TpHvNHYu4C0m9Vt+rZrYbTEs50NXLnsxat
FgNMD+RwgIiVt+CdUL32EA9By1pI9cTVK0JEeGUYa72aK78YeUz9iA4gm62+4ByTRI9ZjfLHbFDk
arQjSphAuNTkA2k8VHHi6i6pepCi8kmuIaGFoaYPuyFDzzwVMlVeFk8dDLjemn9jlESYHKF6wCd9
otZPf7mNngO0Um7gYacb3UCSp3SLw/Wo0xxq0fx3i+egYZs2IxfuiPWmVEHnD7JDKY2zNnT2IqcC
GUNva+sY4HuQnONdQgMIA+piLpZwdBjn5wBu6coL6UsSl+/DCph54qCglWu4PleRcZN6zmNn8xGj
Ip4AOpm/lKZrfLBsOEHl2obFBa+wnejzcGdcBxkcIfgANrF8U4XKAh/zlwe3rOlR/sF5U0Ci7l0c
Mymv0cx0jCc0EUTFhdCXmXhIjNbyPI3B2QyhKzoeMnBDYrNKCda6ED/UNMLw+s/IdRYdXDWmLm45
2W1hFTvPFg+hnEsKc37dwCsrtIYI4aFo7yrsKp5eN6uoopiZmxNTJjfO2hSjY2fM+8oYUr+nX7qC
xC3W0iHxGANcZdQ2VX8IArxRC1hh8LDXiwjqFMuvIkVKoWzq16l0jzVrORssrgdptsKyCLcE2ZAe
PE2qZhMZjoaCVEK/8tB6g72t0cWNSsC3uMTBiOIgDe+J5kV/jivOWwvez0MoUo993/iBk0F1Tpjr
QBjRfELjoxsTwjBYFj1NXxezA+Y0gWfyqI00JnIDSUPCDsq6waPtxnZgUKVNVEORK8uVY857dBfQ
M68UmmCoNg5R8zKZOkBJrMtwggl8dRJitEYmluzHAJi3QV8DGDKEQjOBxGC7+yHTer9xlDc87hkl
pL1N1UCuK5R9Vml3QL/HVZAyx8IBHAYn7VxBZBK8iw8uy88Q/fJLDX24CIhNrTKjNaSbfCg523Li
AyOKcAdbHcUUvXpBodzyG6RGd2oc7UzkbUC54+UpO1XZTIfadFV2TnbiOXCeyKx6xJx7QHD2sDfB
/6yN3jHh3rVPuK4Pq6pnIOsACHGfQCwhoGCqxlzM1LUeZwyiO943c0pjXvlOqH5Cyw5dUFDLHRQb
x1e7cEsx/cct618zJkL+qNvn1BheCNegMLwG6q4O0at2a7ho6JghEoWWHv4aYNYHT0Ac0jsuHocg
QUl9Say1or5xNKM5pyYgLnOYNRSfVmo8YMoAXpzjJcc9ywIuGMT1rrPMbOWEyOtMSARWmzZFEGnS
kIhY3GbNkQSKa1KjehXi2Z4keOXR3IW64h4SAwWRGYGfDfTyFAFYOuvj1jSR0jBKshbld6X3yWoc
2PH77Cd2lgyAuIaKGWiU3v5tkPOsg9DKd/jeP6EEU9gBgottXW2qvL9lP6CiAe9iVbZPqn5vYokb
DiAcy0y9tAuSMIHTfzjBhDAECZrW8SG1xXvwnIicKLm7bni9h8O0oTo+3hdAJ1pd9xVU9ODi3hCh
EoSXG0RHEKtalVXnOx4TjiIuFknp/LiQOOiwAqN41HxsA1ARwcRPwZMA6cN47cHGFkkXlgPYiGTk
qXgQIYcYGaitra+D1oTcUfcAURddLctBtQu7DKUsD1bgHVIJ3NePxKCIgGz6pm2MqSJSuRZ5mY6B
jomYAGXyCNG3Dh2p3ubX1JkNSgB1HH7ALgAFTu7KUwYuRFUA5ljPoeOdLY5cPueP9wkQDXhGwrul
qveFa1E90CHBww5G+BUTLiokgzmcoCVS+Gg1P/J1lbTajGYqidTZPHJhjW65byWHrGCpTRlbGXZd
e4hByY1Fvm0sHgSWaP7Sx/K3Mv2JrJVN6u41UHlRUPilehTOTHRFfU+yVDT4QG4L+FEUeNjbE5PV
zIp4NJZdN7jotucQ3xqV90VFZcacyB9VnjA0L9FkIxRbo7rKBvLno/WVd1cmcPVaxFj8JgKaXXje
E7goTg/TslYLlCbyWt1gPU0xEsvNpYnXTVRs6hbIvDdM0bYDuAo0cvqO4+5TkhBHmFUpnfplqLnG
Ck5UVwTrrOC+hQBlUEUExQP70i/ZZ3rHxevMKWe/wINGMus2b1kpIBPo8LIeqA44NohaUdsDQWMi
2AGGKtOKHfZDz30Elj9lffhgY++8yP3Km2hTOgn1YqvndEtAjLAJ9x2XNLZiSnCkVuizMgw14VnJ
DeIjhRQvJV2Ph3EP0ibmMjPsjREEw3eN7wIF1h8iKJOuzLRvaLzFKsSx2vxA+EPkdwAd6VG7q4yU
VoWt35OuE9Sw7vNTRxNlv5GdM+XlVJrWOSKfQfVYtHmJ7RLyUjFsf9xTUn+owQgPpLPSUQdilPi1
LdtAwpTQjYuOtVMNawaaLmc3mKVINufa7+ssy2eYh7Z0bhBPYTgMjJr8qE9O5kyrpIUjt9QJulqc
EpPOA+Zj4VzdsvqqlvTSNbWHMDpaJdzv69aeOu0PKfKD3Pjr62G3u+6RrFzpdSmnEIpYM6Uze1Ow
otZIbHtsPNO+cgLcqqqvXtZCZA6Nr68bF44juH+oewllLuwrv+wIq4vgOIyY7LmFnPvj4DBEtUmC
CM4uYHqjbQQurm4mSB01sKGnAZVcP2xBlrvkPUbsJjDveGoaDs/MFCTSNdElGgHTKhw/hz6Dmq0B
KFM6licR/8GsMObRHQj6dWJC1EWFxnHr17lbUIwaFsXPKqBxOSYC2EQJw9pYg6/i2Cw51jVhtFIi
JNoQAVNYUqWptxGcQFktHFuSPnKYcJaUt9BubQ9RkqHRfyM09IMSAtEgzIEKO5iZZjlFIHd6Kl2w
NWhKsAkyXAFqlj6ISt+KZ32Vjui+uHGB5vxtVEEzRC7B7/IIDlgcwwZBmZ56C0ngJNWwJbOZPTQp
DHFVDFjgEKMROqR0hsxBuK4n56NPlW2eZrcOgwKiwkN+39vqFvCZxVNXZarxEXj5SpnmlZgBNTMb
tUNZBAfdFNUwDViD56zDOmNKjo2vjThohHjpQYO+VR3OFoGlcaJp2n0d8Rg0HmAlZoChXe1xsREf
vk6tftE5X/fGpkNODVBn9UGeqvtWTXwYeesEZ8AbwLP+9Y3cdnxUcehGgFqmiQfBwI7RDIFWR+au
sHuaPUTCzUA2jcML2q5ZGOyMWS3XQYe0UgHw9frUSacyiG7ki9nkJ4LksQpI/pXpXgvRnndba4HN
hCBhy29VDKR9Gj0Anfr7aYpeHQjxWCGSQ9SupBbhi+YtZFkdFF1INjeLq2KxTnx3hTqqhTgGLBZq
2NF4B8ab2ec52kqxfl1Db2rYKA5J/SAMta9EgZWJkJ5Dn7j6HTjqG8jDdl1owWW2foJyfCnymvg1
E9dLS3vAimoH7/oZ50xkh1zBH4+tr8+TzSY237U2ylu16b3DPZOz7F2kmwTPGN6QbJxGh7TYZCZf
aV3tyBtRZUlUhzSn/1EnPgO1ArolzAR3nBAOjrpNAZfADyuSN3xzDib1KhcceBbtBHFPyy01gUyp
yDP5AJTuMZx9QGf2HtNbG8IT7fQiz3+5OkNT6tEhVSYLOZTF8YG4PcESheLjUABypn3hpa/ol3Gk
DTuCaFne00XkPKm5zAQ0ngsFSx+MrFAnhwBde8DxvEj7pExN8Sd0a84G80esI/XlBdGGPI3EZYHJ
pjXsIpAKEdVu2t1sGRif9uEtIDE2aw9D7GLq13UDU6mPonctRgfRsmBPEKa3DsasK5Nyu1KRVprA
Fm+qcXg3DO7dJNE9KJk2i2asUcPmzGpDrVgiA/2pp8RA1zjSi5FJwt00a1EWlT0filhBh+FP7MqH
5qlRnNc5dLejK1uJQ2Y9h+FDnZHRMIc+qXcz5V0DMoCpHHSNZbY04Fsbc/4KYOUzMxLKb7n2xD53
ibXux5Q9aXFAXmLhRRqXUgy3Rl/HZIvQQsXLncNVswvT34GHdWRihhinYcCBUtjN1IEx1xPtznCJ
ownIb5DkDgIENrLXUQF8o/k9FwUleCNu/IcBWcw/Nb3Y1ik0dSY6Gd3GjEto0Xigr9wq3k4SQ0tE
VpilCOjqcOq75gwUu/XTSOPF1fbbdKzXWm+p1BQUlFD9eVCM6rc+L6/Z8CptFF0LX01OQ9bOVeqt
AFoaF+e50AZbbx4RB4NAeema8N0sp4ts0UUw/kQTvVoP4dWhfRJCNTnENszpldOeLQFqFG7/k7pU
z+d+I61/aVaFarhpkvZOulLIyx2AAmxo9u8Mjj61holQ3W2AbR6kN6KEybZQkc/P+jdpWauciBD/
UYZqg3IaHbfkNIgUCoS5z9G5l9689Ew0Xd2iWrfXw/lZ2imYTV8RO2OGpEvgiQTVxarZKq08PmF3
cH7u3XAzq8utYoI8kL8sc0SjO7yTJrj0pKT1KT23tHDe3XnXevNF7cvTAG6h0jHIQwok4ihkdsFd
Fi0/A20vg3a+VrOHN/rF3bIvbXWswCkCXBExqQOrAU2JlwmXKV2tzmmpb5Vh2geudpQxZH8FZGiS
B6jmE8aWS/69zOP52mcT6IjZ5XBDxo18L1ANtR7BC7NdeWfpxmN8f67ylR0HZ6txTiifXkEYE50r
SuRnBLDedHX8NQDWbrT5WNsMG533EvWTPj4JoiHx0EmLs1NS2Xd9iAKBAYV7Obo5iS8I5VMPrCYt
utsaPvrYZKcopVPczRdDhWu0HEwlezPz51ZJaT6CW7QjePTI6YwJGXru7FpQJQ6+WUkWP+TEwjQO
vqSxNcJcoKSxL8bxTTqWvRuc5yikyUj5g/69FV5G1D0B+pwQrUV+DOJrHwXP0ssXGI1hxB9Dux+b
5DLM/WForG1fL0dD3J4Iesb4AE//DbmmC917I4zfBTgily73Pk0j7EET6KOf3t6jGvVXh9Euml+K
dWrS5s2zT/I+MiPkNhdANDqPqd79kiat2t8l6vw5apiRNH8gADUaPC2SVdLbVcDctB6Mx2AtLUhj
LE5y0WVUn0PkOq3i1Lbet6wrANEvBtJxlMWflJIQV6YbmczSq80y4/p/j4ld5g1PWDWdG7349pzx
MU9KsgcS7vKrtpU3HSJrPoavrbwLdy2caGOwPsKU0MPbVUXwS7rWMo1qVP9EhwMDSoGjcGHX2SZX
OarZSwEgGZER6NOrK2gNeJG8kZqbezsNdzKO0v6UD4gUNCh48O+w3ORnWcyZku86OgjhwveO4pvY
qP31N28Z35yENvFQr8bGPGXNn+UmALpac15dhq4YmeSUDASXJa3lK8qtxlWdSDBYxsGM+w1WHAWS
1VUqCg0gLwR9kXfT8wyBVB4nC0WAPapWfUeILdYzDsetvi/AecmtkXa17QjIBHhB4qT7DOw8gHi1
DY6y/OVLwA6Aee/cCiYR6Ii/WtZFLWiJJwk2EtuCZIcK2VdpopTQHQUCJAAaHG1OSjjdNngC/vVE
ATyMdnnyguxrUZ8a6EoDIG/5vHIP5H/pvVNquctZ8GFYnabc2mZFTCOrOsk1KZVzUrKN3DYJP0Fb
fQ8cwboUriqXJUPn4fpSq+YvuUS5DDMM34y+5kCKHFadXH+nm8Bq0AyKi+il9jiW5rTJ6L1LQMHd
IbSmr9hxvjoTCrhcZ+6uxpST9F/RsaqV59agcTtUv2raHjKK16tjvch7doroT7ecYP7c3twq75MJ
fC6AmHQmDcrbKwpNr8yTgBQFKBMqH0Nuf8gAhXO8blXjTkbDbkeE4FhMFoOHV0rtjjRIV8bAxiV3
P+DxsjRnPX/UOFbJEFA7P5MxCaIE8dDP2oEk+2dwwDDdmFb1ouBxcYPa7VHKDzBdb2rLeQPj+gJG
HlJLcqH4/Sw3nePWczlT1+B7kpBN787I3U7X0C6jNRhIwJj0aJZjG1ffFGTfZFOUjTM1rPckfh6J
8VOW3o+OzaHKvCgRKTP3YmmTl8J9cxAG4fVkUgpmQkCX0DUZceSGuvS2L5UHlbbTMDjXCSCbTWY6
pxrgT3OFoeCjcIIZ8nsO76towepGZnXXvZvtncAXkjbyTcQdrr+fwXvI/bQz4Kvuy5/HqsuxTKtv
LcaB0Zif5F4IeqecZdvrfoXjG4YrXfFlqMObTGUJlYHSfMbTHao1XzFM3SW9KJ1sY156ijs8feYs
/1DKo8SxABuTMdCeJDTINud601NN6U7yBKczLk7jXsNGzVPCco+4ugEtCrwWW9L1ReUb9EnvR3I0
tYjeKvOjypJ3XbNOEopiz/5GlOPQFM66iNUfwV5IuLEH9ZR8P1dRfLJn8h7e/q+vuDo4av8piDNI
uu9N8C57gvx10aNbK043uUogktGSm+qq7Rrey+G6lQvsRDNAAS3WPV5Gfo4VWwMoFd/AbW0HO8EK
ogWLyiR5jEwD2V5lC5WYX7wpoXeR1EUuSp62QynqEUAXTAx111pwCBJgLuyyOFMcsyxHLDDaQCAj
LObLR2CugwGPaYRgIBZwrtEuStMfJ2s4MJy4M7EZGRiZFu5mIDQtSos9EBwodERlKcdMtAQYmE1L
TNPD5wa4VaqOF3ke3uBPycQ54VBP3e9sYRZ5RAuYpkBv4zWSKrcZOqNsmqeOHThR37os/kRQ8hes
6Ets98+cQLE/ZLUyjYsqfU/0Q9nm33NUHlyl3wzgahbqKBim/qRoVURUCtEhupGH17jjosn0EHZc
6AIcC8+Is1mqu0DNd/K9DOScAZiZs5Pl/UlIU7V+64tnyVW0icknwyr5TKmM9wq+tn9yF3NNS/bO
G41rrsOBDn+D6l7QNXJTjDa+YDq2mxNvI8+/Im5G7agjsGJ7xhsWgPcwnXy5XbJZRxWAqaUA87qS
j6LWExhwwrZS3y6DBvdiuUQkB/HS/The5ttm/VCznpY2hnAFrhOcaqTFj6kCK6KxvlQg1MgWeWcZ
BKT0/AQYlF5PR1UA6LmHsluJ8Tublv1v2XhXYxajjXsZjIANARFRq/7RXetroCyVJsoHJIoTntgX
i90mizBlKKDwshcsU7xekuqhN6ej5GNYtHwbTvS5QM+WjMXmKI8k8SXC8i9E6SmOsLSmV8ytkpez
jfFSEtrV0kVEfsafZf6hPPR7/JTZg4rgqehc1ud8J9eikw/bQPFuUEZ8a5QHpDfBZfF545LAiCgO
olO3ZlKgHfmJA85cq/eSLtRx9xZFxZOA/UbsyUImpIY8HBoxOyuxts7jXwh8CfNXjBkRNf0Abvot
sUVwwY2Z32cYsUvwi7JNGMwfV5hjYBL6AHH0zo2bdTtBf3eA0gRqKIu8UOpnN2eoYuXbnYIzZHGy
uNRZZ4idS0xxAIBKiBDw7TP0PwkwYPpIWtPlfSrfCGkSG6BFXtTpzwLvW5BmZovUGFaPeC7vhZRc
6qse+aWxOUd6vp7d+va6vBPbOyN6g3PHckCE8Gfk88ntGAxy6iB4ro3oLWXwZAbK7DWwKQmm14Go
IpN74teJmW0T2EyVAv+3J75g8gnYoWSpxZd0nJ9ahLwFx5xb8UtBDa0jX0ZN8LaNos31tZnhRr4c
Y7W46yq2aTBpEordQjsWESfEQMG3B145Q0FjbocuHOCl8ltuaKTN9zjCIOKinAWbnPfNow2EQFaV
RFdZWZhSbRD6Okxm/yNZsS2IdsFvz2wpIhscT58eKTBK3weJq3KsbFXv67q8zQyUZGU+C1pWGTEU
g+JbWhQCmTdyiqMjfpI9BRYHLy0JqqAF/wPz5anMgP4Vfyv6/KmMi679x981KCn/B43EoeBrG4Zq
oHziOOY/00h6Wo9B1ro/UaPdd7VzDh0aPAP1XExZi3mrokQOak4HQSMd9DaT3wcfZIw+Uej1+mH+
S0yj7Xf5cMy/23+VZ53LakaIOer++z//2P75Ofwu/WN3/Kcf1kWHrc9z/93ML99tn/FUXujfHvn/
+8e/fV9f5XWuvv/x9+Mlj2GOt10Tn7v/yBnSVNOEdfP/Jhqt2+p//o8m7sq//ToWXfmfPPcvvpH3
L7Zlu+jluKpnQR7S/p1vZGr/4joIHaj83TUdHva/+Uaaw98021Z1Q7dMw4NT9Le27LvoH39XdO1f
dM+DasRdtVQLWtJ/hW/k/PMssVR69BaXa6MXopuax4eozseXuAhlTv23sBr6qVORVagw6sbugVwU
3i2k1db9nNWczqfqln94Z3/uxn82NT3j/35bR+egZSEh72o6//7z25pIsILQAmPW5EgQEuOr+za+
1+akfZS0ttLq5DZM9J+Y0ueH2yNEcYijEevXSP8JgnG4QcoheZ8aF1XhbFN20fhGFf3N7aMXZ0DS
YKiomUWwb7bKvCgAW+jSeq7hrSvbKu4rnKjAPjgAljBSXlMrBqUZ9zvPsGjIoEa3q4cMIbLAPE+0
3w8ePkdAxhFycY1gT3ZcCbQReHSJ1lIbpG9BqqZ7dN/pFuUuYXTeurp2mLND0Y14egc21ufB8MtM
0FhAI8qegamkVZRsLPxet7Mm5xvMSxWbhrqDCNwezIilNGx3arDszKZ0sbfIKYghx435zGeZuzSs
HOM5yLCsG0uK8kyZZYNpxF0IehI/ZaXflnWBW3TLXpc7EypeS7/LEu+3iwYQWsV9BA2ocrHXeW0t
+85uQm2fDMErqjMtoRBeKjn67znVsMPGuflGiQvk7kAHguKovrEnuwckbR3KUtvUZnYMZmROAzCn
uuvhq03ZvMWtHP2SzvTTGYp24+Q++PkIbEdm3jiq/QT3HI+gKn6srUFfl8P8bmFSc7BbG0gIuEPV
+FJK8KJNFlNqV3ED6VCjB5F017i4Uy4uIB4YM9rg+UjpOQczcKKNGg5HGzFsdrjsxxi5J26CZSCd
PX21zJWFZHKt7ZWR9oJTKCqSsKGFoMZUYYuAh13X459cR/cm8tcoZLst/ilYNtEigssMP9DY9257
QiMgwdneNQ6J1lGJteyD43jvbk+jzlrMJ3UxQM4O9KyCtIGOO+nAkrgFFDmLW6A6NEvx1r4Ng3gT
aePXWJu2aPMVvmOH5n6xql+tijTvUjHvQqd+hJpd3ppDcrY6wwUtFIIl7wfgic6PNZkjjBDbWAXz
oN972NbWYEU0d/GNWJ0Q8Ot7XGZSC4fPgJdsdWeDdEizqQYoOW1rIbzr9OiEAwza2EMx3QzOvVeY
m4arxakqeGX2bos2wOTActZWO3LCqPJHgNU6EHnABUoHmcJ0vMgHFLAB4xntyy45F3ONiJC8iBIE
dyrY/p2zxNBp7ZcobjxMRMNzmlvarTZZCAmaMHVRt41W/URLcBAT0KxatgzYJGbPdMiy4ogKpbW1
YYmrCJo8leJgUC9rxOvYb4cI2A+qjmgnzZ+V5RRbC6jeNrXpN46DUT+HY0hqv5Q1C9uofXwM0o3t
RMNLrqHdrGaOfd9NwGcUUkaPPfAr/F/cnclS5FqUZb9IabrqNfW+wR1wICCYyCIAV99e9V9f6yoy
q9LSrAY1rcHjAQF4I93unL3XtqNyj3Ui2y9fogUFVrcqasvmfCWqh7jBIpFEErJlHL7TP1TUmr6/
9VjlJ4YjD2GD9m48jiSRwIws6hv1KtrErdXZr06QpG91K5DYx9azju5wdp4JU0j2HrLitQwdOoKI
PPelMQ23CSjxKjb3XSiaPaK38hp6xNobGT+V5S0wKtPZk+iErIKu16mipolpyKIjEwb7gO0xgSf9
sBehShAsZfQwQ1rvzJSuqeynRWB1qRtqmyR+7Miht88o0AiiT7FagTfOCFlKckTc5fOQjP7OgXdO
MERwCB350AZ2diHrea/BHsFIM519M6GYZMr7nCbxuQI45ZFHfCxIdT7acWhyYsvaF81qjZPeZfGm
8QjoJF3kT9v48D9k1q2AZZfn0YjiLfneTEac+s6AT6z1HKBxqwqPkDkDU7VTJg8Gq+wWKz3FD4/Z
K/C6eRdKr4NpJb2TVTqAjyzrZM/ytYAJQJURQgzbIRB24kQ9+q/0ZmfvBDg1u2Z0LyH5CYF1yWKO
L13ov2fmYD/LTqgjbUbnuysJkLXZ+NU0+yKKcYMwpy3y94nPkvcZpuKmal5cKxgOzfALTpFBMDlC
MUhV9J9RqUXdSMi0tFHTYIiYSHQf2xK1IGIUNG1BdpYpkOrE7DdxNsOY8q2UKVAvVnTzknPaNefE
OsYteIFGGDb3jvyeErPbydl47zztqc48FEZO0O9Ms36nNXrTUgMXYqG/29Po7uisrcdwqLayv5Cc
9GRFg36ekuJ7MqFeRpV5C22KiTMMktZjqkp9GEyOhcM9Ed2v1r6MXlUe0poeQ2XrZ3p3L6EPy7Zl
3gED0KKWI31WrxPy+ZL32DJJyLHozvO4DnV4+rPj1xC6za71xbxm18wEaaNwz1vninwsmM3ojD5d
QzhLrzxLhh/WTkECzLhBbV/Vzt+uCH7yeW//hZP0YR6UnZWz+105a1s6B5Hg/k/GNwHCrE6vPiwt
N0HRMzbjveDw07juukjNW8M+XJnlSjbwdsIhyMfOkfXz3oB6BFvt3zdTZdaZteHe+OWPHrV3ndbC
ynJ/1XX3ARUcpZDON0pMggR/vpVS0Zv19yl9ijiYxKpvIjhpuV7xNT2mnrx3Md4vq7kHk/k9O0RT
pM6b7PkTOXV03x8+4pAdjzhPA/Bv6NlIuOj5U2O+tzZmbSGeEpeTsNlFIBl5+lobng3FX5xbqB/P
MccjZUgMK/W8Syoksm/vvUZ/k3i3lubFyqbjpKo36jRlauUOzS46FQTUdKyWDtbg6L9s85m8ge9p
AttVvWsTklGQll+9u4rQWoPR2Kn3b3kUnQJawosdp4CypH0b9YGT63zAHfKr9V/V+6ueKMKzlypl
nClT+/LMgonKgpb/eH7z2kj/SxsJTXKd8hrN4cZA3OIJcUVy8N0YPa07eU/uVi/+lYlUWSiiSqMH
2qVk0BmUVwOJ8Cj6FJU6jVKrJEr1RVVy7BJjk/ZKcQORGD1o54scHBpefX12tZCmHu/nclkTvX3W
chLVOOot732BDAUj1y939N+D4Fba4ztjh3mU/kbK7dnM82tB9W6lyk2dnnzI+G2pl8xz+wZlGvAL
h2D+vKoPLQ9aJvu2iD+XK25lwVsN5RV0dfBUQ81veMetF3duaepoLygpV7mC21rH5ZIrS3nGKVZP
oXEi//pLMaeZlufe3pl57nhHLnlMLEQBqy+3KGLwni0KavWClod0VD+xZe6PWhNrBCXHtHpwi2ar
bvjlUbQCsYfQzpPyJKdIXwLww1Xr/ibiDO0J97kHcsUO7OMwpKeY4Gavo5iqjtNLz05R1UZfUrJn
Ji/9S4Axw5b6ndOwAmWrI/M0jPeUkzFtwX3Mc7ARMzu+/+JyTFdfL0fqMXjUEGeqo3rrxyfWg4M6
6qvqhvr3Nk93QwfYRI0+jkvfTU/ocBUd1efqB4KbqeVfTsVzUybi5fjfbUwxcg+Xr15/V4/WM2+w
KUWTkdTnxNMICKSywLiwBDepREs3pxjoPVTgOO+P4PUOjcpMx9P3DXPnQ3r2EeLrXg0BX3KvjD4D
ZUzMW+eSJzQzcpc7XV0INYlMgBlJESsuhR9s0t4HkGdsU937qtTbZvBX1KgC9ve3dCGh46I0rMeR
oCJ13ZX7V42zvBqPZELuCkokKz8XfwQkatV9VFc5SQ6DDRmWEVPRVSH4cVKC431ogc1jLKjC19S2
91JjBKh6jl6zZynM59YmONowz8sNGbvDUptTP4BsG/Wqd2m0+iNpH5aSHR47Vv17rTcP2N/Xxnwt
qXUtA08fxl3c6mfBCFB13LYp91RJT0bOhWqU9TqjImQZ5FH6X+SckE/BTxlpfEpDd7c8umqley0p
Hla7V5VLGVNHDNr76Hl4p2Z8Plwcy23vAAFYtkCy1e3GdCdyjsdv9qn3pVil/ooeAyw3SvA+mHMF
OQ69thSuljGa0/hRlWX8PidkFbsZkVmoF7fIYdZc/kSPO7aQ8Vd1UnOlaoSnriKh9/Ff8haf3YqT
IPIJLBSbpfyjBXRQHa5EkHQIJJJ3VWh3pPtlRdwJNSwzj+Om/aTe1uWVqlmqqLpvV3jP68UcimAZ
2hA8JntCpUdG1ogVOuryn8EUhONGH5bxW4EgFPhhHMQ7m7NTwlH2XyueSXBOtRfBjDTE0S+fNUaN
hUJkj0aBPH9kGqBOVst1o5YcXy0tyvmueiBYA9iF+E/LkNE08vrK8ilX95gaP102/FFGPYsVifH6
3bmwkzz3JVpWOMrbftrf7aL8saqj3rkf6q0o9ImCMZ0/M0CWzoLKwjPnDJC5f4DC+eGSJrwsOKpM
vYw40Kt32+teAe+vVDkdZNh9WbOM6G9QB6+2stWrsvJShIc76hAplRZThHOLgrvZ/p7jddHPX8RC
xhN3SWIwWhvgAiLGyMjPKMUIyRBcRHPf2OH7aBW/sSGyDjnONZQFChnemOmvnmt/m9z7ytUKYAc9
6Z2KcEIRFxib6O9y4M5dABFC3dhKmrH86PKGqcmmwuiiaot1osKh3B9V6Qc+wwN39SdLSN3866GM
XUxopbzqg0Z8De1PeA7Sov6ZaQjV2rPJm5iTztqa7auA/hSNt352fv5JTbg/Ex2d0uTS0UOOuty1
y/0b4OBEAX+Mupu62zJSTZaBptYJ6o4n12vJw2ZZ7WnRuDEvWbRnW7hbr2VioGJ4dzJkYuq1+SZv
uphpFy2LJEUlriCTWY59r/DpzTOQl1lOn4sjpMuDkiZ3dOXqjHWJ5dv2xY2qDQhk/lrNQqGzXwFz
cK364U9iKYXKdAcLuDMw5o/tD72DX7NKa1B/WZkb5j4+qw7O8s2+cDEoBJxv1TPyuMgw1b6nx2Jm
urNwu6mfxBS3Uv0WzIhXOk93mFr3RtEBkNceyYLZ12r+U7odVccWabGLzeYB1Ntd9yllInvQo/o6
ZAi9y/57GSd1ifl5CA5dnh6dlgtMBbukGWr2r6bBQ6kLrAYY+8MfIjGGpuOMx4SccYCvy4P6fGAM
1h5pKCxqWsnv9Akt3tmvv1z6wvNdNQwEnXQk8EdiGb7rkWc8Ya+LPO3Ss3Fc7sFec78a7ahYJMvq
pzp9edI9V0iwckf740ByV5ongDRLW3Iu3+34e/lRVYeeghA3gPmsXg9/in0vi2A0DPew156xCayX
yZ9ZdFHKqGaVrtLd8vxKx5U8STUMlllqUby48fRtBUwrJfeozQ6szLMH1fQh8OVuaILBT5R8yVXq
IRFP8s9yi6reDgeBHX11usfDTbqUddQvgCEgzY27MdDfhPFpaEw3y7vflOCu6+pic4GXgVbo8oZ+
aZWxcXGg7pBpxtxh6Hvm/GPLSyI08TaVxLQgp1EDclbbpi4JH322Ff8UV3Z1iLGyq46w+u3lkiy9
AGAk8/g5Ru1twupRROytZn15N4fA24XdcFbTXc1hRL12amOP3gDOnThZtbHOZuctCD/TSO6jtjik
ij5nznc1y6nRnon2VUtocDPBqemoyaLnBvG0joKA5tsti6L1pJpuak1dJrr/s/KUD5zCPpbJW2Ue
llN+Ng0aEGwNlhlB/U2gi2qPQHsBPRG8O6/l0hAKKfDZnsJA/plcEB9qDXXyYatZnOBZNyPgRU7V
P6vWoNYC/ZhWailt+C9kNxAriAI+gCN5lABj0g0IvCd1nZfpWXVyzHDYQYs+qRakuv/U//25hvxq
HIpP9YLbpn8RFBli6qM5Fs7MjG5Y5b44y9B4U7SjzHo39U+tHu4ucqGWFG3Nnx/IjyCOjLkknL//
a2YyGjXrTuEfr3xTCBQZRFtdNFeLdyP0onNmEnW20Bbc7hHy5ZZs9BtSrpXbIpFs+uoctxc137rU
H8bAU1CIFw/Tr7D+XehlQW+qnY8CTb296kI3jf/iyfDiFdNWzR1oRNl8ssdfdlMVGyUx5Q8ZmPQ+
Cd/UdkttPNTbqObgxNYxt/hPUVK8FLj2bKJGTCo2MMfvgVHsdbfeQQQ84c84zBEXNEE4MHE8SOdo
k8HOnLqU+nyd/7RhQas2IuqILeVylKHRrh6u27Ru+DyjqSanhD2AUgelagXkKUBPRmupPak3OvLB
RMXdTS2ly4r8r9WHb8AgN457Vd2zfi+fh56grASqCQJLJXoM8QwUofP47yCpVmMrYUF1kHFmxpVD
+rMYqISqf1juXG/GwDyLZ7WiVQ4Z2HUY/uWMjL8e3fuHmZpvVMOoaSJARCEMm7LaqV2XeqxEstCk
0VV43fuymJsWr6IvLlMybdTDLs88JNV3eQ8s/acOrFclBoCicAD+dVTbdDWtRBrqMGNvpSbYrtWy
GVMXpqZEtXS2i7p7E3oDyI/F3oOWERPqu3Khp6Iyuqplcrn91UX0fRbS31kM1Z9In2UyU2/osptb
1pSq6t6r9BBkzZdZntWjNy0dV7ZDg/0Wu95bULHwF/WxdLtdNI0YM0uAvOcsLA/DYyyCvXqZy/ur
W/WOXA3EHowRdYqUqls9RMWbRUL3cgOqaVsrSVy+qCnVsOojWUcHVGM/euL/LB1tHXphbMj9ssFa
hr5TvhRq929MLM3D/d9GqYZNP+q35aqp28Kr5ntpZFs/jK+DT0CGEgwzN6hXZNbVm46jTQ3ef89J
TSA8FzYiVHOKWz01D47K7VVWUydj6nDD5G/e7XX23GqXjmuL6SSRuPyaamMNHKV12W/LeXqJMgvM
NwbITeRUuJvUt8f4uUwDjOlW+OYN3h/TjXe+4VRQZIML0rgK2nRCvz/z9pqF/zAt3RPsS/KKjJ4K
byhOsUkiXSdGwrnUPpfkRmX9P8e21m5pkuzCZvYgU7kazYfmaflpkyoodzL5KIHEeT4kzwWnz0Ma
IsUqxxpAbPuEDGrY1tpAYJZLUm0MbNRBDi2m4CF14/fGlVej0wrkEU9lSWeKwglPs3P/TBKzEikd
56xF69/qtBdmtBUaWWyngCppR12H4I+YeIBxbHZ58Je+6qcdVn+4KPqGDa8Z/4ZJ7dEDm+jqsE42
kgUOVArzetU9RY0D9MX7UwSl3BTs+le94ZC/IY1pp8HpOJvptiDq67dt7Knad3vYZcNjCTuDhkC+
TeLqljX2E7RZjnJs6EqE7JyINTwO6VuZj1j5vFal2H80hW+feZXHJixh0mdls83q9qErjL8EJZF5
aH+DuOjXgXstDSrIIjVeI9+5lqoibabaKgoaqnLjqx8PBDXpbL5XXThXq+RezPLkV3DBDT88zFl1
nUZvmwfOPuzo3iVYjUxEJ4Q2YZUg+edQ14h3swSgha3F2a4L9s3IFs8wNr2VHEOt4nwA6c2RHhjY
OXoYG+vBMWqX6jHRgtNAW4uS+iowepSc4kMUg8tULk4D8qJV6Rf1YbbAtVTU5mrM9FUUcRtE8UtC
ddyrTPiAIoJ0GH7UY3GA7rITlfG70DuLJloNnL4ad4YLaAtmt6S6ZTxWjvsU4TE99n7/OJJ74eiz
pDKlVuwyOxsRUVD4kAJKRK21anPAADO+WZZD4+pYDxX9A0sTt1riSjUxOgbJMSLjKZCav8axiX1u
IyzDJJ4EHKyR40uYKMzFfb/CIJCDuCXHXZfmU6R1PySJ4ft2aYvALI+b4HUo/VXRheFa69ofIIbx
vmroMBIpu7PNmoq3m4YbXRZQK+hYurq3McP53NM+2BVRSCgE98w2anqMoKH5Xnvud2f4nxWEKQEm
2dXJwDSRtM04FUvzTiMdYK0uKfxO5dqjo1QF6IN9vb8WU3KfiqsRgLhsSx27roW/Jy2cDOOBIntE
1Zr8q5OTwOihHbONfI3cFM3f5Vh0zm5E3dkjx83TEvraIzvRBF4Fndf4YnGwucq4fiLf/T21unaL
9QwNZPiryCwAj/kpzrNqqzqG6+6QmkARJazBoZcv7IQ+E5NDEMbjEm7zq+liOasLYWzquUW62fgP
JrzyVVfSdHD66p2O9IcYxhnLu/FLwpuERSwvnt39mnM3OVRhsk87b1jlWvA3KenI14MTn+jtrupS
/whyOhOu/Ai0KsP/VaVrDZm2XpkgZ1mmZCgpIjsAWIbwRQa4yut9pfk/FrQCTlJTtRbmU+JFP1pF
5EXUSTSlDetfixa3pUEKZyi8DSKaNs0M1T6CB72yJgzJZticsJG15xBOytru8mkTp1kPPoB6GlEU
HsrNwgnzHTkTwdnQIu2szVZwjszobhWVe5ymhigZFKwPgajEpXGLZ1X3SE2XwKsH/Yx7gDJ9c+rl
sA3bfjj2cYdJsg2ox5h/S4/+VsIdgLoXCoscX02fLbfzOtF0mZo5WyFbiHb/X+tWAAmjAvq/y1ZW
ZB39Dziu+oX/0qq4/2GanoXthjGq667337Qqzn/YLquaZ+mWbQn9v7Nxvf+weVya+qZhufo/ict/
aVWEx5/EQkLwuGPCZHHN/xetCvqX/yFqsnXPNYWOmMm0dIF6BBzwf5er4CV1B18CFBumsaFJ4I4P
tvogTCRoVhOeBnYvZL0JiVlKe+TAN50nVP5P6USUjgA434TWfCS+QjynRkmgAyDsj7m2jxXLGHZn
/7NO0VDnrnf2ZO+ijojMTV6M7t60o35nG1V8KJIsebKLiioGBaEQ1ejPGPGZ5YbeM7uATYm3dtvL
rLlGhEAeCtNjQo/KS5k2n2VkTh+1HV2CystOXUfltyhdQaddVg9m/BYmtv3K5sU82ZRYVpdgTOrf
BKpXTOTxCXq499w0hC+5UnQHJwyJfPX1X4Uxj4cmd79cEb97ZRncJzXPgZq3WdIuxOB+CTfFleLQ
fo+zQ0Pg2SV2EB0aHasZkQhY+99NlOsfYSbOBAiZInJe58jKnkTunIquGM7u1PyJ0bQ91CaVw3Km
tW+HU4XpOey4GFbhnpcPopBi1Q3+H41YBDa1swQjUMlHqPL+juY4mRgxya250P+kfgny8X9/GN2R
L53XISyqE/CW1K3PvUf+JA6zU9R42c0rgwvgB/8lV27RHppbY8vgwpbtJZRZiHszwh1BmxoYVxPg
fDCCp3kzAc5azZWYd/5kpQ++RjyGQfvY539ZGz3ZvnMm0nS6zXFQQRdqX0PIPmeLy32uzLY6L18i
Mhk44Pj1trfx1IO6A02WRjevMbMrjefjLHpmTAzIW0EcNi2vVFIVpgYlAwH7QUuntdX2zoOHQXMj
PKv6HY5OdR6JzXrCJimeGnbrLs0WMojGXQWqf2PXlbc2WNVWgmrTOY49chXzqdmQTvFqBmX/GsYk
f/nmeBGBmZ+iiJiFUWvtc2XMsMz7Vgbr1IEMmAoSvWzwCWUODC4R9GMqrzxJr5oOul8cLCMp0HoQ
BFYBZbf4mZhEwWw2ZiDxo7fWzdA8d6o7Hg2uS16GtSrpg3uu1B4RYc2vUVnRFiwNeTJoqa/0wu72
gz9aV5vT+oGWutVa3Oeyial/GC+JXhmvOLfVVsWnVdxvPKPC3z0L6Dit+TePnPGoA2XaNnY3/IY/
9lGLAd5N6w97oojym15N4uR77MmwPOQ3Fop2k6Xs5DXiBq5Z+nu562BSnKXhsAecQuNkWKY4FeSZ
/PssNuwEY6serGcQ1gFdLh3RTxSFx6wyN3XfOGcAA8ElxBFJmGGYHwYmSQRhfC9Fe0sNINcuNfgq
4A9iPtAjivZ9UhrgrgLpnri5Oo4JMk6PMRmKwCxXqWW0T6RJWzdTAKJJWgZTYZBSUum4s6vaOwCX
IhNYfZDztKFAZt2YXbuL7XagkIZy2rOvmNYZfKfL8iENJlxkPcHMfu6cjVGrLssHKE31pTegGJgc
F3Zj1pEioXMvNXWXPMrASh4Hg7Ripvz6oYbxt3zf1EN2qsunBOntMrMqH8xsfEcmWJ+DPk5vHT0l
ZuDQPhWNfCfP0N24yFXOQMHYdRj0VhBnLB+kxrYOKhmeQELinxIf7ZszPi5TclCI4kmHbufhC12P
k6+tmzSwHpM2IozVj45mlLVIzFv/HBERWXrOJwtDuR+yIHzQIB49DCQ4bzpNyr1dnfowxpUeYvks
CbQoE0N/tZLo4OoQKcrQ/4So41+9xn43evHSB0N5TuOcIyRuVSgvg5cbVI2othN4TFuE7sNMZsMG
iTk6HGtg61QMq26EERxxNN3OhZ9vS170MSX16DCG5i8cBPwpt2IHZNNNW8Z3EHMoGmICbwwLtmGK
7a57q2JHvwwNqRQUZ4HQNPVL0x5hx31omh1ccbhPGxQY1tp1Uw0VMkkWrWFZj5x8tEM575lfvHb+
iuQcPHOIZDaHGbem+gKJphCvYOUNhI0dppnyDtC+POrDfCLopnlwA2qfWmesLTu6SdFYT54THlNC
SzgfcL4qTDJaCzI2PqTCgTUW60BPy0SLkhFet3wrqEnfQpIyiD86mrCwj7Fp7qTTtJ9tqD+GmQ7+
05bmRg96Yx/IESeHWjHy9EcIMZ+gS4WHvo3LVTMNzoMVI7MuBNl6cQmRLHESf8u09Z17Q//QCg+s
3eCLY1sPbP2MmzsTFBPW8MLgVScAfCmG6EIjwIlaJ7ChajNk9O2TJLXYs8IJbQZUILLM8yO5DNNT
x80msim69rr8Y5XfYyu0X3aBS9khE6LxJKF1qcXyZ3ZPno7JA97moQuBAy9ipMIIoXNkY70duoe4
peQYD8yZTanTNumLX6Uov2pwCqzlANLxmRB81QvswTQbXKGTkik9wsRseDwWgfajW01X185DLHvW
c9vU5cWyoYajnQpgXJlYBsv2rbYAwNUIuI8yf6kIyNknVkOQEYciQDheR7/66LH+PtdQiNe6r50T
RLJvWDp2ms7U19RhtbYHLzgn7WWcdHGtZFhc4L55B6GC4H3s/XObnsDBAJSPqn4v0qY7oDfjIIvV
3aA5u2/DFEc6IecXK5YRyZBU61ieGJWi07eJNNOz1VUvapwRl5j+zsnCnvX+QuqZfW7Ch8qch90o
I+tq+tmXLi3vWc7WF+ED/nZ5UoWcaAyoi8TrkrNtn/MweXRJcHyzk4xMNhNVUuyCohr9G7Wb8HUO
HUKjC/DpdVbvHMMfzlaZw8PLKSWIWtKtTqt9247dbjb9dTM2yV7mmr7XBg4LMvBTlASPbkFfuJ3g
kUeB+9AMCYmMLWmb2iQqvNgO5q8pzpUPnpjXLOXEUVorEx7cNtOhrAWl9j5UwyO5uaAo9GkbDpO3
GaDRrp22fXYopOwBod10qf3ollE9pl0Px6THrloDLNOK9FgS3tuw70X4mOePKO7cqnocx+G1rMiK
9mRX7Roz2vSByPaBDlWxJFhpNbpJs/YYSSsRh69jmFQ7vZWkOYIiyTTjmkb6L81kpA8EMdtODXpV
fdX5MwAaZ+joZtjo/yn+uOiDtYLf9wgU3LYSS6+w2D7IX2nrexhGa0GC13jQMtTWuFifSYNxT7jq
5zkxdkiKjG01STTb1ErNOrMevcLw1vMsfxK3NVVmMjAQ40VrvXhXTRStOlbrreb46ZGSRPuWz0ZA
184mhToeNlo8imsPJZd2bUlv2UVrQVLaRKRtnOyjhJzXRu/pjMxU5KYIApzFPpmES4Lj+xB7Y9sy
WNaASLEno2I86kVH4+0xEVb/SDEMZI320TrGTcsgdOVzdpLlsazjfpvT6Su554yeJKKuyTIYq9Ov
pOmZXqa0ZE9c76Q3asdhhqQYGnYFIV+Cohcp2dwMD9zQCPg4DB0MKmWgxjDkCN8l7ywljNzT8s1o
zfWxaqSzN4S1yaPhAIESSuUAWaVxH2foQSvRji9ZQnbxkGZHqyHltsFJsW5tUUELyUIm6nzXVrN9
6FFqYlV1AUDVDxAbxZVmTrE1LRSQbEOiS6xSbRqeJEUhYW3DGC0lLJDfcaQ3J/Lbi8NMoDoFlJA0
VgeELDU7sdFK4ue9yN8F0byj7WmcZ0+YJ0SloDBS7t3HJnisyWqkk7WtkhBLbacFR+h5ClnxHnck
STpDnuyD3qPGNq1DV8YvDXsxILuco/LYNnYETI7sVV3rWutxCkB2bj7dViJmtMKf1tV/S8XO5t7y
L4k0onWVu/VbPSKfn/I8eRG8/g32AoAzpguoTA/lMR7Neg8ipn7NfDRLtujt58oYuYxMWgGcM8ic
//lJ1PznJ/wTKev1mUREm21mA+G2NPJzlTXyY2SwNlX1TsfHfJBI/WTsPiRWX37KGNG9CVL5sU/6
+MmOQkgk6h80nWlREtHrj8lAAFExniubs5oVlubvYoygPFjNl0GZbEX0nf4kemtmJBlUquw4f2Mb
uXVTtJmz037iyta3cVU2x9jv2nfo85vl+5SeIJnOmji4wTx8kKKNFI+fD83GYMZ3ooPTx8O5FPaw
Hl2iTEIZPI66sF5np5xWXtfmbHwq67WeqYdqddvs/32Z1bA22rzdLF92BGxymosk8cXoW7uYHIIi
o0WZt96Os7f+asaW/opJeZMUtvW8fKuefXCnQRBzkOUfc6MmCttimkxz9BID9b5frucCNqYHf8aV
E/xqXe/WD3P/hFfJ38kCRbNFOl44hzby61rbFWXe7u3Oy98qXT+Fxt5HQ3lnuv0KQ2xm5iR2Rq2F
hwEZAObe/q1IwNnIAKRKq1hfppXASotJeq+vkWnCbS+7xy7qm4uc2aVE2jsBetE+z9g3Qvp6aix2
kn2vkwxKnIBz1tAeoJbeuaRe1plgo4tXEgoY8eBR9mzWdXOyLRg5RI8x7gBDBRH6+A7UwBwitmQD
ROhp9jVYyXvl6e8DunRyfbp9RlglHErKhrMNAnV29M/JfLH96jlsm8s0zWjdxqHamEazSUhJaP0R
ltbs9XtTr1kh/cxBE8JnTjIfeQn+ako2Dn1t5B2UkGtTMWgijlTd3WqSj7lEcNbbzdYp3ZfWioHo
FRStu9b1N4VlS0jl74aebPqEmGiRjJ+9FU6bya/CLdfbn9ka1AKNqCcfob5/AOr2i4wad+7/VHbb
bA0DjVZubYeeQmBQ7EUJ+SBmDsosJr8qqe2rG+THxP+tZ5zoDBm+WiVVbOGbn0gM9VVYENecc7vp
zXwNDO+PRTFym0rzpLWQgqfcwTmjswEyN2Nb3/LK2OZC/G1GwCdld695XMizT0OK+URrjIPmgxjy
450TVNQvoQDpPeCzPvQN6tGPo+mpfYf9KAi6XsUV6k8Twh2AIuDtkUMUvNk+R171rJnxxWdFpsvh
jlt7+PZGq4VKSh/DSpLwbOtNscLEdyT9LdzpdscJLhsJxQ7Rgjl5tBsFO9AxnC7JNGPBYDVm6Cdf
SWoUm6iNdh99BD+ri5MXb0zTc69U56G+k5aerTU/6zaz7oGOy8k6Yzd9FBHZgLrs/AOp7E+N7nwg
ReOHWDXWPCtI34G7sTIpD7GRoXdnJ1Rg08hDCRZvSqHc7AC6vBROGhxHFseINkg4jRFMkireUlOB
pE/fzHdf9NQmeWcG+DesCjuP8M2Iv/GAUwSU1alFynEtGUa7gcA9dg0ObQAWPN8M75z5DwnYU92b
T7lgIUn1bPPoMMN2dm1de6lzJ8MMY0OyqoUOkpr1oTyxyv2uvQrPiWWECBRo7JcZubkaovcuaY5a
RtNZ01LywdfJLnGHC4UvnNZ46Xt9l9ns8zhOaCC1vRU95gjgUARNow7QhAQGzpcpEYBKhbXXxXRj
o0IyIl0Qa2aPlIf+a0pde+s3PSj6ft6MkV5t26yK9qWNi0OMGFL6cniMCqfYm2Pzk+sov2wbwaDD
MXEGsXoSVUcpUZc7URPh3Rphvu1HYn0Doh25yYJ5m1MHYCNP6NURDEh+TFGGqYcu0+h9HlahboeX
omguRNhEGtLRpC+jbQn8X+fgHrRcsyA8e3lZPTtR8RJzsLkIr98GQ04HIJH4zbSCvSFFUGqgh5io
YdjIGbEic/Gq2aW25YUa6HC3Kg5JT3ZM32xsCk4kofYy2dO0GyNNbLWaA4LEgSV116K3krMP1fvm
OQHCT8xuCH4eKNQmA+htjPW191oCAdOC83jyjjGYlTYcekxAHsbwhIOCbijAuEHXwDB/UkP4h7yp
3ma4GLjHnqIyTk9ehH50SqytKyAepmLY5WEVsm2rqkM2cuYNQkKC7Ww8xRa2Ml3DGlDDagfwTLcQ
Ajj919ZLdj0MRNwSe1t2EW4cp3xwfYv1y/MoJ05tvUkM0GwpBTRZV1fxv3g6j+W4kSWKfhEi4M22
vaVr0W4QdAPvPb7+nYRm3makoZrNJlCoSnPz3HCA5RWoFVOicbxzo4A0Eu2TrWvzxkkNIKWlHm6Z
FrUPMBPDo+lwmNEpO42dxESK9jHUOg4n43jE5sJZkbyGm7bMrsxMPPoOfEEo0wDVvPeIys4K4gEu
3l43HZTQAeOmzgoxLc9QvvesQoKbkhKlDAhZWbb1E4UCRKYka1NN7irLswA6JvvSafxLCeF7bYfG
Ue9HqnzW1N4FUbouK/2xHiYfXQijH3hQPNlNW23JOx+SqqLoqLKZqh3zjl5of0MxLO96YzjYaf6N
7a1xdHsgnF3mzhT/YqBeDDttilbr9mSR0d7p+nuGraoV7tNA03YLtMfSOK+DAgeEhImAfHgIQ9wb
M3cCI4JspO+wwFAUNLb69DJCFdzm3t5olQLMq/atUgyiYOqdqSZtLew9wlatvuDXOuZwzvW2BciO
N6bXfSih/QFfYrJJM9oQggSjPe+BRm7cm2cUCeF+AAG7bgZ49Rrh7qowBj4oS2IebG2D3hBnembU
HKd905vyWI66t+mxuKA3bDR7xgt/7Lhgmm1o2YE/nLAN+E6ufWX0SCvVOtlNWoiPJuNXKJFkQnHW
KTLbn9FsNwfaCgFYSqCHg1KCC7afQ9NEutkWgoguip23ZhRp2qMtfXGzi9s5pIBlUm88ulzMrfnd
ickh5L7DacLQ7FyZoObtEDg6zTkQ5qnvnFP3Z1aDczE6hBfovXia11OqQzPijNMLJiVojoDZg2Wp
0+4YvYD23RzvzCA623n6FkXVWzbRJG2V8ju2azCpOIYbTpqfSo/wJ0W6RUHGo8Zdy5QT7HbD0m8h
Fg+rZqIX51rRFzNX+RrZRrnR3eJVGw1Wt4YptuL9ofWyKl2zOY859lCOFb0lNhlxFQeHXL2gEHFX
SYQrSoKrMRAR/x8CYfZyHRdij3Y7IOkrLe+PkrW1y5bpWIVCU249666LtAAvjAhVi+freMnBM6hx
t4id2mBJjmtjfIo88l+L3j//s010xiRjazeiFj9OTPszcYRTVjyQ5DGmUGb6ozXnK7+hh4o5Z8ms
T4oyKqL/Meb91tYdAJ+gW8bWe3dTN7kTzDUlkXYf4mlBIXBOtgbzZDJtmNHscDt2YQUQjkdKPtvz
tC8t496Ga7+pmCpYDUKJMg33iq9K1DA7rLr4AxiO89h45gTeNFBWdse1D2hCITbIjKtMAFkPJrI4
fETrnUF2e6zTYGeadbvT4thdZ2N1thK8i/2GX7VqGQJtevY9paeganfcU5vzYD1R+CV21LeYDyQM
GeslUNjuOwOquJo8x96HNWER+224s63aX6ftZfJpQIyJoTOG3Iw70DNQrzU4imkK7NKvnQJ8AwVD
tffojGEBwbIBqFAmSJbMfhOHvrlW2Chc7E61wDwnLeL0SodArjOU1072jaHaU0L2hhmN9cRPK09F
meJk7SW7PFVw/7E7VIE42vDCp7a709QkZRLQNNdlmYT4e1hES/Gb4WfJGQlJsBt7TjuTUuQq771m
P2g18FEHX7cOZ+JN6XWbamK0vA9a4ilcJ4DROsdA807GGLxgO8s9b/KznuYHNx2U1TCm9XZWW7Yk
hVi2YLqWEopz8a3yTbWD9FjrrbrKHTMgQCzPjt0ma1cBTKl2Fr29ON6nafLZthPccGw0fKSwpluD
BDbvKOy8FXkVbJvGCLAkekAL5p4QHY4OcXtcAwabmnvLrw5l1yAgsRHH1CMsbDXur2wgEzjYNltr
pjfvxqzBzcFy8y2dvT/R7F3tLJ2vId5Ba7C08ZZMauNhtXO0OhSPfcu5MnWoLp0pgHMJjXfj9kZ/
TIwcRLKqvPt+7jCpgcpKzyKWVzqQyLcd9PY+3HJ+uSwZE+Z2Xw473WL4WcXb42SOqbZ1EEFZczFf
AmC+jCbp+qEJ9Fsa1gZ8diDEUd9usQr2D3XUMy3ulGsjiry3Kn6Oc/ip2OLexWNWH13PTDd5PfHm
ZvfQ1NggVoODSUNlrObZiXehCSEUVcamw0H3wpShfjcUIXoKZLy0C3nYW93ZTlNL+7GP6sNcKpwk
cGQLz1IxM0+uDeXHvVX0W2uEh4pBG0letIsxEd51huWfqMs86Lb5Yk/BO1wKeZziau0WV2uamdnp
uD4mM4ueDnalzztMQObCvPrGNwXA4JLG0XVElH5y+g5Zo9aYAI9UtD6tZz45IDZGvkMNp+o8gfda
NSbVqr4yMWeRGb8mujho41cDRsFbpSx/S0OlWFta2SU3hdacb4Mum99UJ38a8YRoYX4/6IH1Aiya
Q79jlbfZj21yDGsmIpFCifxNPVjhGh38b9Zyq3wKUTh3Fltj1iuSH849/Ok3bR+H8OWaYdUWVcbo
aPeF/cRAxzFDAaWDhmGa71mxEpMeY5WvMpZhzQm9VvQsPMRN/1p0znyKvHu7G5udw+VkMjx9By+S
cq+d7lhCZtgkLZZz1MJWdZ5S8mCulXQ06tif9K0GJOtKMURphwhxbuKdlZHBahzpzrZVprTKlG47
UJTcBcDAiVBb54B6JumO3FqbSlf+qswMTZfUC0j8WrRrVtfdx366qS6lXkD6RP241byHooRP77ee
jst0tM/d0LjoprXvjXo9Qg5djwqUhnCkotHG72nMWCNlpuJUl+NDhTRmTwkWpnt6QgrZISXEPSEf
0SyqroauxmwfTIom+K9wBpFSu9a01/t4O4a+ftEopA7lfJiC7uzkqJuSIcdCaKD75CjJP9lsEXHg
Hb/OvOucJhlmvusIgq2AXWFrD+q0qn2dwboAUrrBfJjeOynlaaZtCel2kfKj0UG+MIV5zYYKCBfB
+z6lNuijaMAYpN5peX/WHcwbdVX/Jac5wXJAdZPCm1an2b4vJmqcvjKr73DTgg0PEZ+UDtrzNBrb
ZkR0jDQTBVwat4+MeMOHN/VVkpjIPMf5yzD892TCWVFRUV1gqrzqUTtFRhgekKidYr0z97ruveH0
ku88FbWtmRlfVql+00hi2LkHOaIipEB7azDi3uVHT8MSCg7Sxexvo4dVS0KFjUud3oKqQ4WAdFNj
5zgUa7/STorOqHAX1oAd6nHrxZm3NQ1S3zF615M7vQ/dtd9rzbaeSWwSJFn4eCFcql3ErZwwbxE1
StDNMbYdKkOlsRrdBR4je7pBtteM5YFDej/MuYvSA6qD5u1jA8XB7FL5Copt1JnV3qxdGMnQLdZw
KvwtA2u99BCbLTzvnBzACfCN0jEcjRKWO0zZsXCw3QKPloWUdD2UW7rCbdMnhXBkNNCgqska8Ut2
1LqWUDzvOKN8dT96A96ObnlRVBqzo3rWEwZFjLe2zF/ans5H5EXozmw+P5IR4r0iRiGN88bokuy2
dWkiJiffAqgX7J0RZ44sbd8Qmk+YfBC91D5rzMI+KSghnCf2pYyJ7kIbd/ZgRPXmAxnRhVSNgLFl
FiqIV8yeN6RVOoNibYkZ5Xihh82GpyvXOXH+8RIOBMtFZhAPHPt5+q17JfYzgfE0lzCnghJEceDn
F1Whzc1EDA9yhZdP0pKyVk30igj6u0hZl5WVXZ28LLbgrXHYMIk6OgYOmFxtjdOgGI+96t3CkvhX
SZNjlZn+OodGt54ZTjcAdpnqYKwH9ximHV+oCAKqFlJMFjtAIZE+lsBgiIutZ0s94CtdPob48BSt
F9zZeXGZlOB9kk3UrfP2MEQ+mGUfkU2dWNEefSF4q9L2yVqxpgjTmAFILGEJDRgiM2xMDzi1FM9p
MYoL/Z2eqIeSH752dGv88HHrzg3l2XX0cM/cGfPSzP0kjo36iLjAMANCifbBjmLzlKX6du4ozqsl
9ArHmdh1rAxTaxy5VmqW/QbVeJ0Gj/a1XlqbMRLzqSmCgBw9aq0fURp7DRPfug1+T4uieG9zGg5R
SOaQtfRFA0M7FrMBYIFG9rNhqy5bKPEuPZanEfec48SBsPEpcq2jivWGSIMqrmFsKE3y48IRJExl
ADpLQDOyJTFEPZvjvdOHA5XkAceWxGKtwUOlHOTQp4y1NyO3fzXx0aYlsXFRRuCQBeN1rhjOtUbv
yx3aj9FLP9SCa2t2AXg6DDYmB7b+hARo8WHg0zTJKjSbbKVlyP4HBT1WZsLLoQlVSa2usZOOEmlw
w7gLN4/c+nZUMNsBZ+lBp+k+6cZOcd1NRWQcZvG7lbwqNWZSJQoOowVNmw1XgLUMgqfKy0Q7d5US
AUROkAI5Tm9Zn5ztqLTvMxUEh7e3i7bdWW54p7tfulGWm5YqH81fDbm6UuBEFoMSHwe4DzUddg8y
Ajx+4Y87/GOlVu+Wb1vnyate+hFMvztkWHKZyh2hoXmUhccAFE3Nor3FFl6FhuaRa2XxQ+wX9F4y
297XTgJ07zNP6CySl/U7RrE2Je0dOuXlKWAB7Zh4REhac0TOim1uDWbOCOy42wh/Tya2hg5qr3WS
Bv3Kmxk4yKrmT+gHj7TSMyoyDQLtgZUeeM3WzuOHaugsmCVGwdNb/0Bunw5ZSrcwjuj8sizWbdz2
B1rGLgqQjKqY+xMYlsdux2ifB3lGd0VslnEZUhBW2wrtvjuN6i5w8ILLLJQZWegd8q7I9wygnyp8
mS8EwYO5KypCVHb3bKcp5Wtq2u2xssmG0ykV90H1hAThEmgI2OKwBnnk0IXTq+TgEmEj7GLpGnSY
GdHOOG05UBTh8SW5Oa0K05CzOFO3qI0dfbbR/Vgv6LA0ygsOVkN5xH6QJE9jVb22VE2YE+O2miz7
rdkiWVbq9n7GLEZPQEBXhcJcWXO0KCQpo25R1yyMXWzTUoyn6Nrqo7lLGRu07elGIVRZ+zjPbRl5
fWWZHKfB+oD+cTXhduBUVx3Q8jDiwDpdqxiYIvjQupHUJHa56KF20+f8Bf3bqe88pMujvh/L+YW+
T7gFU6Xs3NBhm2iTnZcyPaw4MUOOmL4VrcHu5B/MAksPA/jLZm6qRyO/ugnM+7xn4EOxSpTcqXlT
jaLcEMIXa1iyxzwMX0ZPeeoVG4cjpfrJjB+j974RwZgrpncAlFEvj3aqz49hOyGKygNk71WBkZtO
3mHWTL8Y2lNiYbZt/SZ5eHYCFCaITsd1qZZIIYAG1VQ/2AwT/PN0GQO2vgKadLCyZopn41lRuVqM
6qMLh+qUXaIB5pAaa890uJ6nHsdK8knqiJ67qTXkZalZbPExwiUnbIAV4rrSjNUusv62ikgj0gIT
z1o8kAbqr4RCqJufcmKZrWrkv70pYu0B+x63KS7WhP+ijU9cq6ohOwMaD31yGQrAeiou2mINDBug
DILyrdlnN4PFRs972CcaCn8MFte9ozb7qlHdK9H6yXKcYIvSkE6wF5/y0KRuz3CHowb6zpqCjEWs
WuumdfAhsLT0YuTlN2QaytYR5YXIaBHIA3fDiGyLPn6fDZjmUlilSheHj4gAPrqeLuBgjzpqeawL
oHhvJtvzYVZ1xY6aP11EplEOXps+xZXf7COYgrpn0mPR6u8g2lMvocPdum+q5T3H1uDsdX/AeMly
bwxyPnNOVvcWgfjQO81m8NTszo6jlwr1OkrbZNoTbdKsZiwnsI37yeFSM03a7CJGxXYxbBni3vLO
rfIMx41VVNTdyUuJZK1ZgWYT+CAFnPcyKp4nZ2hp05kDDY0E96lYo3CtMtyMpIviF5oJIq6gZkCZ
+ck4GuGTAcJrRz3Y8lT1LLsqWc9YRJxKVIoRqc82sBlXUEMJ7CtMARQsBAcXJoVD5K2mNbhIfCtn
ukN9hpYxzwcGeizrq7VxVtS1QkHc31nUpxXGWFs66VM6rCdshHejVZ/tsRu3RlydMPlrN5h14qAW
vE2J9VxhApKBjMp6I7mjmb9We6SkUao9ukDLYjc2D2jl9q1FYcW3u3cAvphQ0QTZ+Gbi3rP5PJdm
/IwvJidzRezXGslAlT7iWeiw1zCn+GlmZsBz+6uG5AJREO+rhLtoRNwfts59Tv88m9FPFayy0fR+
wrn8EzrQOO0UnwomYOAy0SxIWj3cTGmdrxFL+ugQ8rUaUSqvYrc6xGYZ45g2+ic1GLZ4Jf4TmPGu
lQr+FLfmUbOBatEn29jSvy01jMj8CTMmU9E/m47csI2MK7hYe3Qfkoa8uQjv2eWpClcuzpU1jE+3
JlaIYKntOp1KWIG2a7YnZ4ugA+/HCLVxUSuvI8/QMXWz+yKLPguLMTKlBQk2VbhZ8TzxACKTTcoC
fePKmaLoGLb1TY35RUmQo0PU2a9B1qEWS+t3I/TLnZGl8QZbgPDUGFxP1/oHqYNBKR+dF6djijGO
Zh2waX6w1MJcE//ROpnAz+Hn9zrGRnnq0OavsgdVzfA2Scx0W+sWkhwnQALsY5Ss7cbYfzQT/zn2
JV3QslOWWD7ZsTcdWyu6ac2TJ50hM499KiFJsgV9zr6mEjz6HMUcuTyIZRufUaZ9aD1JYugBCM+D
42zSBaV1lxww9Fq1Kvd+tCj7DejNVnnChKPVZ+esad37tFY+FSD+lN+fhzxlYI8Aa2dU7XMDFoBJ
7nTTmK2CQ+hMoMUI/87Nhu/GRspOZTLftZWx7T0Go/ta3dchwjxO7EtocWW1nhkeK+u2/fQB5Y8o
xM+qY2bikGtaEX6eKZoKUj7U+4i5Q82X6HM9vOEL5txbTX7L0rHb97Z9HOsCS8UCxUzrT5tyBgZk
FftKUN5qXhirJq/IVvVOii0KUYhIgBpa56opgAdjYurEYI9Q/8Q4Fe5IW+4BaXV/GBgaW+sk+tiN
Tx6yzejx4R4UF6eozK8Wc0Xbzmm9jVPxbS5hJIkThR6XRvXcGN0+gTykxV5868xyb8xYnqWuuekc
7Va6gX2q5T+hSYF3YAomQ2w+RmG9RuIf1yFVqpKi0+g36BQiD09BYsI4eTRmsziKUTp5XNSbUhab
s60dqTyvVEhzpF6ODqsp62EJukbLEUg3cBP9dknxoI3ORx0pyLEmwn90ZxRkaeJMJIydTr18TF1v
1dECijNrVyBlLDSilmRUdWRTyU5zMmtNfaihEESCP7vSi5jHnRXd03Wjmo6PiF8E3yADFUb5Nz4d
jggTyCCsd7PN7KQH23ZrD/ofrAn9UHnhcXHB/kbaQTPqDH9gw7zOE4PXSFDAM/OO4Y+p5IxxJe2+
mwtZbDSsxjSkPZ5SBKWQ/O6IkrUO6td6wOoHfqe5SSdtWM2mk+3DALCw6kfONgztmrZf9IXBXLvq
ys8EVAD7V4ZLK+SHtUv7Npzz+yztzbXJfOE65iGn8NCv0qlQ6f/g7xTOHoVSMALsVkV1YKCiZTwe
6SAjg1SjtaE9kJNgbJPYFF+AK9buCbHcOrZL4J6DxkBp6X36SDvdCkRP18CANEzp5eUMe3sZ50wK
dqGq6aTVQ/RAqyy/JqFSbEtH1/CrZDiqR97C3KzqXGvdvifIxM3HDJEA+wydxZXz6yrjWY2HbtsS
Xq41HMhXbi0zsP6B+srIAm9enbnSOAumbexCjio74Gndo5WGJ6PXy0MSBfg6DnQtKIExHOhqqyRo
f1H3Oi72expTdImfTjRoNqVDxZORWCRqa10bf1uQ4YBkn2MScc37lrl1GaBexpZVnLkoalAheuqr
35CxYsv7+0+kIrcCTOhkw7eB14ID8xdlsRWGswzNC90NDPwUPDvNghYXPFBkQiKiu2ml6o2z+Cnr
OOEawOKgjuQnCrGoCrdjnn1oM5T5Ob4i5iDQwHsC+IfltE8mz6cCSX4ZJB/xSRByfT6z1PoWC8cU
Yn55oMHxNTIL3sIR7xoUsFFxkb+3QrEv4y+rtT/4OQbGtz7wbFO5Tl4nysXjQnMwQabL1PmIM3RQ
lTd5O/l4pUA+tOYrzvJb2kU7oC/H5XMsIHohKOkg7e03u/Ge5TMqc3aiqrLrivprRinAW/j+CcrF
SwwBIMITwuGnyE+aovod5SmTm3stbY5BBFQ9757F5s8Mix0syqON/c5SYAADw6GxsebpLPPucu3k
uuXhfGr8dGfE2kMEKVru3n+3Si4eM9DS/DnLpyCz2ltVdlyG4uULchGDNvhJY33VdPFT0e1ts39e
fjkBLxnG/FmX/ifKHWFAFelf8n/NwtEaf2M0F5VrkXvYVgB2l48j76pYyjOwL6CR6YNewR21qnPN
tRRqRFI638JUEvZTazHLgF9BPj/6XvqehMzOZynId95LeAgWZ6/6loiBtFwrwSjIj+oC55sG9T1b
toTnP/JLZLp7cXp/M+EAs/AUuhrVV+ndlVP8Jd8t7PqoVLeFztgFQ/FCNrImglGjJ/mPF/jLgkup
AGBN3U8Q9X/MjvKnmEMsLBJFya+Mrq8Nxm96td0JgCEMoIgDDnCt/jjZ9b6ZtAVRLjgKoZpEZv8a
9Xeq3XHrX+SrTTF8/vev/pyfvMraCXGtt7BP6vTHkedX3tFErmjM6i2sGBPGTUyeCzxafxYaEL+k
HloXB3lmmp8rT38T8IasnrYOjswNHGTFWLH73uABjE4HBjHuDQKbqDOeoTl7ZvuEzxN/+ZP/rslQ
8SJPYzn13n1L40JusTx/y6PJBZ5n99WOL4ox7RszP8otktUlhH5ZzAJA8FE7ebbP8YEQSWAIshQb
fDCBJrTWgpyhKMF00IdcNqEhyN4QFjVDHunR7sJffd6Jr4DAEZKq/p7ntZBuhLoiy2b0GfVNlVta
MSvk1NswmP8E7rc2sweJY4LORgOqEiS+vO9/7x+kz0B7XlFffZM2/Qh6xWyw3qrFt+9NXilfkp8R
tOO5DW3mv8fPhUCh6uPn0Bm/83Z5mdhnJIO3kbUmv7csdcdTH0hiF3BbEjG5EGxlK50QyhRW9Ch3
i9DnkzbEIa2rw3KZ5bKTBfARissCq5BnYTabO5/wetlpo4FkxN4tUJ6YrVfoL/JAeJ61nsruKr8b
HI5f8MW+++uMxh9/vvXsu/JiUwYu+LX0jeMXf+ldvjF8ziZS7Dg+ClFFaDUuME4XQj/LGKQ0TgOD
eWkTe9MKLiz0mfqG40fvGlsH+yJuBX3Yn0K6ty2uWgvwR+xRtHH67AlC+KvgkxBWv6LTnn0qQS1E
JTFyid4LI3qbsMNwsPvygWFqwKWoJv+WMAu9ChKmnb7kHr1CBesu+yuaL/jQvdKb/rG05lKH9UZM
NgLAemnc43fn/E6u9VVYaO6zsxfYmxi8TCwYUKEnhbmJVg8Z0znhDA8yaiVGHf6M4/Tr/BHXmYUJ
NudA17xqXTUZI9VAuuTbJz/+DkkWMhhRYtwghg2tm99lXrLFgmUef/oC7Vs74YqA5KZxf5oQGCDv
qVLwCLX+UX5SbqKDmTvnFiHTWt4X8Sy8Oq7PNFavrr5sNooz/iQVP0h+cN9dVedPbeSPwoxyxb+q
qNLnsfxY/llexygX7zF3L351s3v6StweeUsVw1d6ONN2EGAhDFuhxcl10AWVYnmw5hJaAbxS7Ou0
yli+Kwv0g681x2Yw75JKQaXE5wawBAriKyt7gr4fS4CFDZ43kc1dZK6hnIMnwQbRpHvXLOOrgXzA
R77BxP1WIdLQEL9SCaI29/dwMwgYBALK+oQKka+F8GWGwbUg95VtRfxAUj3+DZVtLScI4Uet6O+C
h0ESgDdJsat8e6dW+Vl2LzmA5tp5cZ1jGM4//21ogeG/gsxeTocAZ5q/f5HIgUReyV0G49klwhf5
JIj43uUINvxhhUzuaaEfykbH1y3dvWltumIS9EnKxbK7CThIPinAhmWHi+OMvoZyb7TfYJdvgoH5
i2aZNl03fyw4LjHkU7tyn83zQTbyBq6Ozxx82HarDlHjjJYs7MAxYngoV1OeEVnavgewvR+3Y13f
+b6F7NyGMLAqa0TtXJHKsHYIqA7iR7JAx8SAiWok86HVfsB8SQuhDtUpxl1/6EL+GX0QQWP9D8Ya
D42OR7Eg4uQxlaXBYNrr0P9Yvv5l382kiljiAZxiRSEhuZpU2uS+y/8vJ19Q9F/+019UId6Z+qu4
dQAG+xxnvtWpPWYw6eFHwBd5hM02+tPADVF5lPO0+nD9jRlo+KilXwszR45sJAXPxMJufRAsq+yQ
slNKSFNT6tCN/I9sknKwyKu9YDg1VCUWeo8UaeagfIxwOJRoQAmgJ8lisDM2f7+/l5s6EGcbwfuC
r80ovqazd5DT7791pDbWnVlQnuG1EuMsbyLHncmi63p0utZ3oLlPISJbyCqzwhrhJFoiY9aCPmA+
Ofr7NMHrPNNPQqWTtSLrxCmmpwDiJSPX37LCUSC/OfabxCGALwDkYUI5T4eRFV6b3WcSfHal9ir2
PhYrVO24DH7z2GKLpmFrJodJXKi/3iN4rnd0UpQtld1ycBNEyQk0C67RbdOTETAoU7NruSZukizN
1EbkmkX8oiM+KoeyqT47W3ks8Re1gZAZgIW0zv/yXkxBqQogbPmLh6AYxT9Uc45dYpzUMS6IrrcU
+77Knh8W1L6/FvRVBwuypwUABexO6GFytBRp9c5Ugd6yBwpOrXfACBkYebYuzx1/uqm3bdXmLJ9Q
mFWFgo+mKkyMe3lcNAH1kcVeG+Z0oVJ8FSCCLO+N1uFPSqZhTQbwGb3OlihqttxvofrJ1iRblNjD
DBxkFSVY4dRKDDa2/LtTvvXmqzjOOCoKAzu//v/I4mibQ/8j0ZjlVn9k91z23MWfLD/Nwyk1lBti
kX9ceYQ8C80bFeQ05ifLRu8kYDSH9D7U0BdxEtgxJGtrCH+MpnluwvdRAH7QRi+ZrW2LoVpsbmJ4
nfb8rTrpsxxt2jVpkz1NBmD+ZDZwJ1s8dZzhKw+Tdzm85X5NENVTLAG6BgMrNhXy+ttkf8a98/7/
e5dSH62U+jIk+a//L+IvtocLY3Vb974viiXVknhDkGeypEulv6I629qucU9xeCWeU7LlSSSBFvGz
844S6/i2+xv6XcU+wnA6GzuevCCV9WdBaxmCc5bATdZ/kXVYY9h0Sqx71aeEOrX/yImwYKvyaI1F
LR5fbOWEbLIGLIU56hEqiSxCcfUk8n43/UcJzuX3MgLBeNYMFWpvMXzlxSWN2xxbt7JUXuSOz/7L
HKUfUz185gXCZok15KWooQ55oq8V7HRkm5U4ewbFuGxqcqMVGELBJ9WN75rgxkuMvS37XuG9jyMq
iL+YYvlT6KtyRHrUNya6QHp6GUz1p5Qj0v1362zUbO94+jG0un9kzQ0x0qq2vqYjIYNrOwRRkNk4
Y5kw/fXhSwryMLQ2TUNkZE+fXvGJUuN1Mb9zBHxu/7Gbm+QFEqrxPH1Vdf0+eAeJVeWqLreRPWOe
ghPefDsmd4jcIuux1t5dAXfL7SBf3aopUEK2Co8y+arRV7aVvi976ZT552Q8V2Ba5biT/XfJCP+N
+9tsmzXD17Jl6dllNKut7HRyNyXel0U2b1snATu7m1yIt2Iy1czZlwZN35i/5TMvW8rQaZss6E7A
x95lKTsRYQxmowzFMXKBgSn5wFAPT16f/iXTtVrxvmxsBLUfMIDkBf8B7ioZCmv1nbyRGlnvsuvE
aFSNUXuS510u4BLuCEg7GoZDC/55uVNOB4vexqWC8Ikpk4/U3CwRlECZ5RBc8r8QsRuMd4kBJeqV
ZQKRaV1N+r2a9a+dka0kRpO1JGG0HOGN33xoKE6yWrv8ty9qjMHKkypLfFn6AXOHKvy85X/k9xEa
m26opzhhCpYDJnfiX7kLXVW/tNWLJHtyIiXUSsxcfZKHMlLsb9QSm2To7oSN3HgUgxiC/mlHF0on
/eJ/46ZlKUh5px2KL8GpZ8U7DKY3KYJIXi9nIbrp3aDMhwpWimTQHLTy8A85N2UJ4ZwC9cl0WxjA
ZMxqDrWq3VY2LjO68igEOkmkA0H1JjUjYeXNa1gAbVN+CQs60+5wIf6gHnc/3LsBCgISE0lSlAhV
Dfsx3yxLaARH2JbqXRfu5WLJl0NWmHyE0nwkIXuTJbXkQrLq9DDdN2NydtneRtt5KWa8e8YfbIQe
S99dLWsKkAu24TKCHo/uTp31o7xE0KXCxnO1+Im6/fJLyge1AR8HcX2eOrxSZBeidvEytX8YkH5u
FLb6Kj7hD7wk/HIoun6DRd7459+XLd/CfMmOHufZ6P66DMbKdC2mcK3KAQpIoOjfhDtK5r1BwX3R
2dgEI6z3/ks8frlx+yFsf3lJF1RXrWBl5tWytOUhyqKGiKy76CXmqr72KYfh0J37LHmVg0K+rffy
r0Qj3Um/KiV6qkm15iBGCavu7GxaD6p6le+itb+8a4faCCHCVWjqcgLJOwcewjndOMjXBt5H/N6k
E5YgpfYG5pvmzxbARRBXx3SOFjdK4H2o/qwrrswo7GBuuXe9xISSP0pS6SrGtR+xj6swWos+ZLMW
VPV/BZAcyk/eJA/yMMlbwIt7lG8dGs5Qw+veaM3Jaw3wrmHff8jDVo7g99p2q2Mnmlb2BfjX8hAu
D6N3cf30RXYEj1gCXN6ny4c39eJWtsb/X2YW1SOkP3v8RxELPN/9UmHoyofLHQsk53yPoOVLGNoN
Ma18uHwoOUUi3KjjgyRukgPLuRAJ1a9HSO4RUSx7jKV3t2UfaZhw14fpCAWUKZsS3TEtIikoiYnz
cgItO/1OG9zvwGhXuT7+gav2KbG1nBIS1lBGfQOuZrgXtbBe5UrIGbdcvWL6ukUcE8uN4pKJe5+q
nF1SbUcjX/I/lDJ4ajMkTzghmDNZcPfaNREGr5B4ZduTz1+WjeSTbfyQuuPrkqsuaaMkvphqliWL
itxTsoP/f+Q6PLj017rEPknIL6tKtuaeJyBu55PT8NgJIFT2N5tOoKcrJ42S0H9JlPwpD/dUFCsG
zm7yOgmeOTF+vHA6jva0Cw9y0EgdSB755bAx3SfTR99BSE3LeiktdxwZU56tVdPapK5xkeoz0leJ
ZfNrXeOi0qwgHSyP1sifTVlzpL6OA7ZiWBGa0ZfcZ1lU2W6YhuU5kodBLnA8ufs88w4SS0hhApzi
aszNB1kpZuKQBs5nFOQ/cjbHavAkqyXtpk3jBhd5+ORxlic8DLUtdb2DPJ+MTUtEKyvVVYODyRCA
LFFlDP7IVUzr8FqV0FgVniBJl4r8f9ydyXLjSrZlf+VZzpGGxgEHBm/CvhFFiWoY0gSmFn3f42/q
W+rHajkjM62sBmVW05rcuBGKkEjQ4Th+zt5rd0+9E20CE8oLJdPt+KQuBlrBrU7P7PZmB0N+NVaN
O718acpik0Y9X4DP+6/TUyODz2o0rkV0UXt8c9eP4vPWiNLptaqkgXboj6g1ruRhDWjDGVrbTCdK
JBQTiFbh0NgU3oQLwU6Wac0f10A/SnKxxzzdWXlbr2TNfxB+NN2EIyGA14de1p+Doyrp1dLMuITV
OL9kzlldHU2YdwmICnXPMfF7MxH52PP4iPz3Sz1BhyG7j+PodqZUn4aq3tSvtzoJL9PY1cBdgOYp
gri6U9Q3UrfDSN6k1ORR7WFqOaj93rNgtwOqUE9Q1UUj8Wyrudb23101UcTLMPMeDFLXk+bE7cyk
UXGTpXfuEbOjjvk0p/qlqN5un4D6KCoCrsXtMYdP89uDJ2EQmNZx8lI/UT0bcWRfte6iPi5VS1t4
Nt0CE5r5bZdimUkbzzPVMn9b3Qyqxi7HlRTi89acVz/fbuM7AonWmmu+NNm7armqaltV7eqD/Ivs
1gACNAo0lnOUzlGY8fxS31jz48/iW0F61dNB7X6qtG3qJ2arr7V1H03eFZvUh9dX2A/snY+ktx7y
S0s1cYs2Rym0NlkddLA+26K4APnbmjBO1oAZ/ZXfV0zpimYRBN1nVqMYsUSDrysuV0Ek/aVMotcQ
l3wRB69mNID8CpCFg2Z6q8MJ26Fhnx0XyIHB4MjsHQ901MzRIN33GlTVMuze/YqBQTHdkZKDSzns
4E01Hh4m94/pDNs+SA5x7ewyKnzf35FMDot+5uRa4LAAcDovbW/ENdYESy/Tq5UQ1jqdU87d8T1s
pmuTzEstQaVmTZsmo2pxJldfZKVFihOWuBAFZbubIv2z1AO0UCFqwcyrFhMSbpOMdl6Q19CfZxKe
Snslwmc3JivYCQdl0REXIjD0oUTiWUbaAmPAQ6rn2cKR1MSas8idYRfm7oc5WPccH9/cNjjkY/YD
wnjfFRMlFD2OtteNhd0zVw7a4g2M1NXlus49qXkt2JNz148MmGtYTp3KFa84RbWvxCoijuWF2l38
3sRtsNZ8LJb+CPGyEck1QARIY5q7rQyyr5oezoKYPvRQjv6nHDDchfS2h6r+EwwaRpIMqAOtS5x1
2gmx2FM20UuJ2xo0dZvsR8vfJW76ngHnX5AM9DEUQl9Go7wbahCZU14tp6FNEABTRGUlh4wiUz6C
VystCAMsZhqvxf2cjGLlSnzuQ2lsHcc450n9iX4fZUQW3rejXPEU9jZDMdyHrt4sYs0kIY9iErhm
/VDLsAMj6KdLmao8hSrbCa3fkUGJ1wxf5TIDepYD9XscKuYJhHUtKwH4aoqoSEcjf9AGFPxmRaKu
4TDWoO3ShNW5dtxLY7evfhTskvI3b1x8b1TOuMqLFVF8xs4j7X5XzsNzk3P4mK0oPBaDiUTJZqfp
23rBWiI6stYRBuDkrp3WOOmo/TchVPGFcPQOiC3Sp9EavwX4FwfNOjIJDJLatFNeCNmzlZqPbSyy
Q+2XLa1q49fQsMa48w62ukNJZbCYiLODO8NoGlIh/FtzHXfuXWDjpJxD8FIyZ0UM8cJjqS8Gyzjz
aV3DDniJpkMyDzqavwVOtIK4vwBZ7TLUjU8M6oFpxLieo01DzIEjmKw4SXoSNfDC1s+fyRzjXduI
vUf7qNugHCtjK2YkiIEGUmv0kpUoymApWlux+l4mmyebRL0eWkgOgoA12reYm32vhGdkQTBKmXiZ
wIqqqd8WxfgwyOg4dz5GLm3E3KZkRKZcpc28T2ra8Q1CdHeSvzLUNzrJKCvfbz6bRtu6KFCYJnaR
+DRJa84a8MlDFDEonw9G796FE674UqlkvEfdkM+yAmKC2yFZlnArhQOY0Sfkb52jD7d9ica5b19a
gRbQE1my0pGz7zO6fsi+3WSXsl+KE81dUqhqYOUVOa643Fgu+KvISYVbOE6/VuCDkYGzl3f6ITf4
e4I4ztifXzkN4Mdq4RhNbfLpzu2LWacnEC7aIi36TVv25s6uzbU1kPLoNUYGuMZZeygaC9c1cMvx
saXip6NOWHoYPSfb49TjIC9PSZkYfHEMR5RC3EL3bcSNazKfNswf3pjYcZSAkR6/mdIMgLHhb8cC
Au5PemyT+X1hWOMxEPpDIGNnhTQtgTTjbihdoHO0A1pCoLpl7B8nfFoUMOhAdPhxevoShcE5Lcun
usB1jMzKYqGv+eln/EQviQ4yI3EcVD7Tpg1xIU36ntCDg2FmP0TCOisv0Ypl6OzSMt3bwyB384RG
ara+et3kKU2zsLDZL/RYtRajclfP4AFJwXR36P2J/cMu+hy27Ucb9h54PZgGTTidbRvicNI7WGRL
idAoG7ZS77buaKNCNgJsQpgixtCt1wScHfzwjGgo2I/RtCU8EA0UmkzixznfWMcw7vMt8u9VElYP
3BYhtZEGR0DI/ZA995P/0DMAnDTzuUAsuZOdu6t18VvP4TFIcWhQ3L40I/pfc+gepB+caojlayjh
cpEQEOaa2yTEm2ygjnfIqI3De0/Gay1IGSsIVPJZX28BHbz1EddCJrhSu95et11zbjR6QPjSFlHk
nyhL8PunY78EUXhHACqnShD+Cx13xMLKbeBb4c6vZqZUNhGCEdeMKI/0yc/MnbSpaVLJTW4b81kA
KVsU0ysUvprWJ5LxFBuOgXe1aTl1IlwFOkjcy8J2i52DGZxoBYAX6Jp1j4qq59vQM6eqpVXlZ4Au
y0JeM8CfBSWy4RYXM6bn1kGpMwLujYAcUA9Jl+uMj+lMvdfXCE4EBv3BHUsCRfpLkBvtwqnnfF0Q
IDMs0LNgKa9xZeez9Vk2xguRqCHKOaVIbTH1Jc89bWXIyf02j6t3x9UAV/sfqm1j8mxW5w11ComM
8kmLa/q8DtYT4wF4zmcqUYrRujQ0nH9GisXYjC9qumV4NLFAJdwo/poHKmW0HlW7fVSz2KCitbgq
WX6t651Vg0wVgqrqnDqeOyU6Jqq8WIrPWvCuM9p6dv3gldXdrcxEYHUp+WhVaei0SD7d9Mjg6BSx
E+xStyNndu7SbWpWu7ESV3OuSVS1hVw0AxVB347F0k6w91j1gdd9F0S4RY0wQbBXohsm1GbAtXem
sn7ruuEyzLqxGcBXTcHVN53HKkyylZVvx+nZlemrkWOJqAMUNezSaOwHet24ltwg2c/uq7D0+xqg
NA940kzGGNpm/5YY7rxpTERr8B7wf8C+QSEfr2KCRVaFh+OBj/dkCEfiQ0eoHfoVry2TOA6Kfd7V
p1DH0cDAdd2YAVQvB6i/kdIHdkDDIy1pV3WNjydwnLvGHh9158LH0a3MYH4VLdfTJuV1BPCaF+21
8Ey5SHu9wUREdyvk7WcGBV4xFVsOuCtyQnmb0byXU/YxzOM5a3luEi+LtZq8JD4o6yUvCpCLlVwP
ofMQh90yrhkxY/ZDX4Wym+ISTCiOPoCHEyXeyoyynSUbhlK4TycBE4LRHnPHqSOyGLcoM0E3yu+o
aBnPgiP1kDE390bW4/DMSKm3CI2GSQ85APDRMkc9iuyUNDNVM8CcA8S34CfdOZJqzoXJsN60fI5G
L9kNRs1fuTf+TlPiXCW8uEnTAyA8BVFIjVWMjKJPZnHSq+SlnTWUh145bKshQ+9S9feRjtQ2yJJs
3QQGXKaz1UzmYxwEpyrE/+I0BVKbFm4HIwAqFMIMfXKQl5VmUrNYg/PIQdBbdc3k4wOZLuROvuh2
BLV1Tpd4VKojRQDb74xPMCByouhe2ih+hR6qYljDp1zVNSGsHd/Iz8yjvEXrw+sAT/vHm8IPPwX+
0Qv9LYtx/LgZnvNwKnjrkOlp9vFgpsXhw5tJtOoyS/T56UDTUJIWMrO2aLrt6jKoF5j65zVon4ut
cZJJBsSWhkAXGVfWU0yfdgs7EaBid18CpaY0dZ9rfbRoNJfNxnHOzEReGTxxPJgSH5RaRO9IO+Lz
OKSk6VWT2GtTjH3WcX5As/1SavXr35lF5Li4w2dB1BT68mpJW/ncBXm88pElR7b+6WptjzXS+S0t
AmjLrkDTGnYPhv0w0h/sEMKDaPsWkc518WpzIbUft2baUNX4K+xs2hmRfzG6/l0DLrkTNGoyE5Ow
Z3QPIjVdNFCg3yazRFfmoCRHq5jj3tYGb11Zeb0JBHo4iwxgbsJjM1/s3BrfdDPdpbrOCVZw4Am9
MVH34FtRJcj00nzvmziazMw92N4pIsFhBW+0pKI69F4MzZgwx/5cjlD4ai/jPFE6r0lKHYufBZ93
vyvzj9LqxDIYPPdU2tcwI70gEBlcGtsS6+6YlVJsnUpzsIcSP46DByWcXh5vad8DZSuBMJexbYaN
AKu8oGOs5SmSY7NaBEbTLHwyb+qAkPlywlZYJR4i8qYgmBh3KsOZrTHjFQOshiTuy+od8ZCMOK/R
JbibUKsfk8h8pMdH2raF3rUGmhOXqqelE9QtXM63rVkS+p34jFyLYu+CEYPOIBZ6Oxpbv6Y5kmKw
r8n5XrRtteLUfOWVL+cMtl3bGfvE61BEe1gZ4+gNysYPGuKnmRAwzsJFsxmC6dGhisOW8hjY2VZU
wkAUt7LGyOSU3rMeS4eidvrxkQe36Ysn9Gf4B1/gLJ8x3zIsNCkbdDZiMErJWlKG2sN4cn2v2dHe
ThtGNnbq4WykcEnb+CKciArdU2VM0AJalkvdhKzSgNSAueN/jVBimqLSVmaLuczzbYc4b/ptGSeM
KLGm565/GfzQ3LPqCRvo46Vpta9GayN1nRBDFZ5QoWMvVkitZYl6lfS0KHvsUMCk+HB41/vM2AKf
MLaxa/7RSV2jBDSbz6ERd6kRzdzi8yX0IqZrxAaRX2/nP2XfkItR5+8ygqMzFNJ4aX2eOTMWvMcI
a+Ym5Ih+mtum2YkhEIcUkuWRTN9gV6YRFXlvTtt8NprNiK3mXHtUgz1+qceWczcXvLee6DDpDKYj
+8XHO7joDN27RjiMeEB1sJ2x9iylHz4F6agCJnDGar3zW1TNHzuSMXhUtnck6DxrUyZ0pTO47rUP
XJMHNpPVnlW4mkISs+esdwlo8le9nmz1qiNOEOf5HDC+Y3ZTCHiPHmQUxlGc6tLOWlZVtBnbzDpO
j8nIgpx9FwdPRFcHkPlSK8mECPJ0I72fIEwgZXq4ed02+Q79OF9zKd6mCpSlmz2E9ngybduGUU9d
n8zTppqrdTnBncq9CyMiHROdAHxEwIxJbsahcZxdryUpQjgTGXDo52thi4cil9aBFCFSVmWJUrON
cpyaBiDkgOhI06toNPjfyUA1aEKFoDe07AEoIuzmeGHP6PtCPGaaAS7cR+5ug5TwuXCwO8bXfKI2
zhGDDcOULw0C5peNeIf9w/pOiTeFfL7ULXNa+yccD9PGGM2tnYPjsk06CAxxc72CV5ARyoKh7q3N
jAo7rqthV8+yrc9oNw+jL5tJ0QH408x+i6C8jaJNnVPTMs0HZDQacFRmnQFwT62YFdneieWLr0/U
fDU/Ku6rU1vXsC4yjpQcWwtaVn7fLw3T3ATWJDi6/4l7C9oSwMptlVTgU1DoFzJLUfl5x3KwT7Ti
+CCIWsHUBI1injSan/FRb5iUQoy294A5Fm7RmSuo8MWqL8ZpQXsCnJ1Bg8AJ5B3eSmyJM8L2LAT9
HzTvjdkP+AByFNsTFngLX4mTR8O6h+PZy/EPc35/11v3Tlth9hwQKoL/pBXwEyW1PORlstGNl1wv
tLu+tk86k9NTAzXIJkR961e0GvBx+AuaS+l6ttZdUNSHOIquaYB/EY6s5KxYr42SA3ef1MOaMyEu
gJbjPMgjDL7uDJOSOBI89bxUg3ga3hOqFzjkI+D32OOBDgiMmWNorb2BR8o0+YQutGcqa/Su6apt
pm+J8xntjuAIjr8AN+s9nrLu2Hg6OB3qsJWvDzrYQluyR+cHs4eFGOhOedAGikPRmI9cE1Bv0rBx
uNfFvm46iidJCK3Nxp+O5j2YOZShXiNXMKFxiW5Bzmlb6Q9vFd4JOgH6sBgy4Jo1l7k081Nbuv6+
jI6ePyDVK1YS1MMCdkxrDm+WEz+GVK00w6hvH2nIfQdh+qlTUbLUYB4PGFqbTU+r8qYYUY1vNQwq
zO5tsM9Kt2cY4kcNdeb+lGrdu1CJ6bJ2v0wJyWaGu0QPXuW/Ko1JZhof2YbdXXWH/51DeeumY1h+
neRBNdTVAHAAvLZQ/9OjX9Oq5FGJepR2A8biNaYWDDvvUamXakZKt7T1qnima3knyShaREnIjBMH
yUAWWdRwtOTEo7rjtIxRow6EV3TnyTaWMaRbOmZovpC2qmGtE9AAMcwLlEwY8Ul45w/zSoXPqp/P
I/CzQ4VFrzuA3uPFyY/W6R81M2YtOWuoZFXb/dYLV98v1GDJwnT7G2yJKFmpipPC/RPqZ9VVR4et
XB+gjv5Kqm62BDpDpv8xe0oykWWf+cdtpl5V7a+aynMQnEb5MccoAP0zHeU3JV/M/PHJwLA6zsPd
1KcQY1HJ3LRlSqnmg0oyi3hFAMWvhW5D/WriRafbxFaQnet8XioRgMrLU5dCTeOnZHjtmdArgQAS
uBdt+FD9/9s7URKeWbsyNH0VPcYBxhvCMXd6jrJZBSSri69KG4FZTgVVqhPr7R8yaaW4uanZpL3h
bnkbJh2y+vydYNQobe2dmLF+odi5GnmBAgso5Q6JwgyuCDJZcGh4UgMrpQizK+dHT+7MQLzfZkpW
v7ID7T1S8tk+GMCntvIiFa9QxRkjnWb0Md2PKoS7CuOHhj6hCoy0autubIK1EiZEtnZyMJyq/7+p
OZWAwamLP374oq6y0pEqV4ce8LoUgR9BKRlhr0o80atefspoSr35myrc2EVFRrQ9mVaSrzUJ0/cs
xkXKoByhlZqz0eXkI2ufM4b1agJVONNdJuL1TdupZptqzd1+o4Y9Srsx6u2dbMA/xPYn4W9LFudN
EBGmmIjL+FHJCtSoR/067RGOfSh9XKuCp9tG5WfQCi0eLK2CB6b/lvH0rZQrKqH9JqkUxqecmxcI
kHtbzzYq2FIN0Yghf1FgGzWsVzNupc6TEuEC6AiBiEHdXBGyyCbKr9b4Th31VXsoNUuAMjUWab14
b/WTWuV/1w/3yF8bxnCXwFhRwhArNA8SoMht0QqSXAeHKFsgq42eP/pMhXOVtgyT8DOutkWko7Dj
tfEBJlaKC807GC0rT4Wpq08oyN6k117/BhYP88fkJ4fUdbe3LOLbEuFpiev86s/ln9sCUT+iLEbM
p/dd0d+7FBQjgtXbxiKc8ZrYLiAC++/rUy+egDx11HtMKAkXqr9iMiAeW3nf+gO9gIHZDIGA7R81
N1b3upLN2HoLfsWcOA32oEORekhTIsJJ8mIPmYFNBXPzPPbBV1q3b/N8HnXb37bS4sXA6zrBV3mI
ZNqvayPJFlZvUVFwlIVCRegnjyjbDi5WVXzA2luCOz5Cc/pqQx5ZvlGhAIPxpgvQ/LoRIUXyEEzP
EPvitF95zfwZJAgp8pHZlMBpWhJAuDLMwF9kqp3VayqAU5yLGVUQYoXLBMvdnbDxxaDKBov9n4hS
Qec+lVAGgg7/NSD2FcnL64ZHvKfZQO9ZJq0lX+fsSa0FdTvdhLKh9+QE9u02UkJXh1R0vEllF76r
PEhloLjNm21Lp9pwrB8HAZap9DIqorJtzGM7R6sRjAZDRyUAULoaWf2QCYfwgB2dv26I5L4GQaBE
fJE8FH76ASzxV+C5aefpt7ehpiX+sVdDyMr8TqvhjN1m5fGKMfJ/hzRgF2mYfQU7T7efg45DKMJE
ZpkcHQb/+ZZ8rNmfNHifG8lCTENU0Gh8c6t/9HPiJ1AF6un0qwI/kxLdlPZUzsa7Xd4PFPRqw43r
8idmsw21cT+H/V6tMTWgVa42JV9VU2glYUkjh9j1xvzIR/fS0mduHcjmPcbMetDOlRKbO+NLwfrC
dX2UNv1ifAupkBt/Sg7/yaKnOPuyJvO54TijNPUj6cNqkwHbuG2a6HD7EGpypz07Ab4Uvpfaveog
upn/DDqDOw2LSg+i1YAwtr1JkZRKtmOXa+pSuSzWnMbvYtQHucvuo7btyOhXAc4PpTK5qUFul63o
jd+bsHxk2+0DizLwVJnc2GH3nCb9Qqhc9b9/s9skif55MyTIoL3K6t2rmxe1k6myRZUnQRjeJTMo
In6cEsTfJA1BbC371rxl+ip5hBf+9pp3STEER0ZyUFdWKS0gpdDCRgnDQZUuXk8Cr3EYo3J1e60F
zqabjj0Lwxdhyf9IWRI47QzP2EHDnInSwc1nCOXu3291u95Bo31FMXKNiOhZ8aZ2TwtNUzWajySW
Y6ZeR7r+efsBqoxSGpmm7t7SljxqLt1NHfP3Ndni3eAI1Y53uUb+qvqqUgTdvuhOAHey7EF5UqJB
vVgd84YsT4Xi76iyTZtS9BTN/vYb9Uw1GuNC6u6Sdt5N3mpRpJnoTIrUo4un3c3S+i4zPn/XPXfO
VllmLK3YYJQ/9EPx08v51KL1bsrundhhONS/ordfR+3J9/4lE0BAyFCsvCj5g7q3sxGVrwoxtfwO
B2u8CjkVtdxN3Ji3hvPtAaH+tlpsAJu8uv4D7ZJuKqIKe4ywUxZQgHAHUife3giwpZcsOScMPBa3
jzIyaGePwHHqM7HIeDSXIu5fAoN66l+rRJIBroQh5k4JnQSp3Ns2938KQrsVmaYdV5wWjHUSD4iZ
Z1qxGWRhj6HFkVWRts69YTMI0Udgf41nMNwNZL3J9fGL4Zk/Cuegi9QlkZbfluCPXWCE2wi8FBe/
3betO680V9sXRfEUlLZ+jCvodW5Z7Br7FBndqy1G1A8MOjl9ZPoR7d5RE2W9CkrrMlpCWzMkYwUN
+tFzrYe6Pw3BUK75wUtBbbhxcv3qM1PajDrzDau6WjjVNyUArm3rag/1bCq6QLdph+a7MkwcH20q
tpHYx7TdzNaMj/Tb4Gt7gjNxOtNCjymu6qRaJ72fsqWMHC/aIqMbrG1JvLP3ZMSx5Y/ewXHpeHV4
gQRnslWR1eahGl4d4Q+7on6aEG+seiO+/n8dyOhZgsOd/n/LZHz4qD/y//k/SGHM4UhO++///sd/
/tW/ghmF+0/d8EwCo4RwTQEf+x//Nfw07X//Q7PFPx3DkZa0HBXQ6NjOP/4rL4Dk8TXT/KdtsDt5
tm5YwpSEL/7Xv4MZTeefUndd19N1aSO7t73/l2BGoYv/I5gRKQGgHhcYk+6ZgmYm2ZH/ezCjTLPI
6bOgX00SkRlPRIHiESXFnRbhueb8p3f2NxFav3jBmYvgd0lFTxIWLfbpt5XGt2bqkLeGCKZKfSfc
/hfOJ/MjD1rvHNWvs02yBj64lio5q0gz0PplbTjYbqdfzQXbQHIgtD7rwVUOElF99UP6leMLxT6P
Xx8RgIhzDk0BrXdpldta+K9VRNLjYJkvPbj8fvJ2MnOXwgiNvVXrTJuNB1EopGmfYi+OBqSgjU5G
pL7WUF7w8p4YdXyYNUfWzOgXtiPuRybd6Fy8d3xtRHMb0z6xu6Ob94iVFEHFl+awbDtng/KPXvEk
lpDmnAVMFSX4Bg3uAK4eM60DXFhqaE+QjwRoXqTVMHvWsHbaV9mvTItpu06CzYJR3Hujv4fu8Nkg
z6FpJgH2lOvR0WD/RyQMzVa9zpvgXhsg8Nkc29oxe7B7CXYt73/iIj3oUOOcBgq1RiYgYRgfWkGZ
0m6svkbbAbEZ/pmxEUNxJe3oeY5hmuuByrBm7BRa8lwDPfLQjOWz/HYYaqoPtC85aatc9ZQCCLzS
kUb4fpB/WjKFJZHibcEWTSDlLx3V19r5CtRZsg5nSl6bWN/pt2j4g5JLvyiJquQJ7SXEA/Nn8NGo
d8Vj5WLZUPWcVohfiyQB5Z+/La5CpsfGaQ6lppqfsmcKnkFs4sugq5XoMcaBtnMqJs14sNQfqfWq
SesdNNLthajfI6VnkP/RdffeAEgSAUdKSAZ7vL6ZdYu5E/N5YIMEfQ6lLZdZEmwc9P4AOjTMD7NY
2AVpyTJtjgB5ltKjnxNlHYlRXZlQzhsvMep/inUq9zGV28HvSMwigIMebmyADBBPWTbtewgozFuJ
ynHShc6Zi9ACrkRciEWJHz/KqCV4YYZvEnTkxxvp4u7z9klEB9Jri/tkNlj0CWFgAQmDxeDeN35n
bAy588fq12JyE6XOTxoG1m4sSmhUobvqsIKNRLIBYN37fpphdRmCdRsqmoEFxjorDVZmZC3CqjuE
GFRXBol9ILY/iX957IzEONtVs6Wtdh5dr+YAFAabUurewZt1Gq7Md6KCCXsV9q9h/MfKeY709fjq
0TY2fB+qeXPKURWsoa1+kdBy8ZPqvfEy7UyQAhINLzohauNMZLecdpy02Bn+wU7rh9TMXm0n0++M
CBVGWp31ngy4SJ9VJALNZCi2vPIZjIlshwD8BjL78pcDpaOeu3uLx1wT8Y2LhKBmu7L+pIp92oBv
OLmmztIc1o3nu4e40UGOJN3eHOhdN4OBTjV3F62LeJ5qPmTCMdDSXNh1ClIpHY6VnRPUBLBTZEO2
RdRW25+wsYyFCFOHUg2xRjIw4zHH/BD2rE3zTc59ShiW9tiWIZROzbxKMGULffSx0rg1hAWT4Fi8
stbXEIIkakP0BchF7xK7MBdi4B0klnbEFCog2kQrXbM37EcPupzOSWGVDFnanQqKRUXZL1GzrhrT
fQ1b5sT9SDBfbf0GPTq+vMovCbGO0n/VGJW7yV3uAalkSnW03MYCXxu9ER/+kLvc0JqrktPq6mTj
xyD967QJ9cjalAxrd5OaB/ow7peNZsG+J4BxKVyxAbDAfqak71ZxsR3aNv53aIH5NsvGocUmHr1B
XmVR/tq1S/wGEGcHKbE30fbhAOB5o33n1IDNhGC2GbvYnJER1L0DMB7gNXzwlSxL3Hy++Wr3lKDg
DpO7REdaal+aPk6IrMyAOdvsD0zLXoauIYWsYsTsOJdhgm4XVPeC6KdSZI/tdN+U4j4fCBtKA5Cr
RciWkIweU3YH4KV8L+tZCWrGe2F+oM8pEZN0HBtjZqFORQ1KZ5+lTN/euI4mIOeiTWDAZAT5ZEQ/
AbvQnsZMf66D6tPfk3RSZ9EuHsiCsVF6RpM4C0JX2c20ByHhyDZui9KEmKnOYSpiBe9aXthL040h
0GT5N3Miu9EfyY+7UOimmVMekyE6eX7wZuaes3RT96quuzdCwi4y2gvjV0n8dlLZh4hxtTGFn3kN
aHGSPTEptAmmoIQlL4uvpCrHReerY6B39LL+FHnDsID0cIwJEU4RGxiMhaO4WXbVAyzLlzhrPAbv
d14tg43Z0fLsjZznuhxpPPbkKfh2DzWlO4gawpblnVBhjvIkywLudklGklFp19jzH8BSQj7iNB5n
4sJ6vqIYvUYQnSLLPKZJQls0zZepV7Qrg6YaVMxw5xEsTjat46yolrepg7ixd09dLknqCPCqWn57
D32tQNMa0crtL7kgjrCFMpBVaCGBqVJFM1U1n8WQf0irv/eM8KlQK6zsOHX4AaubAPND5cxsozFS
wYlHDVgTuqA2dyA9UDcicYLz1HFiT8YX81Ia3Z1XAUA1AvlJvM6BOeU6/KkMOD919OoNdMTUeCqM
ojOD/LMQaAdGhlL846VNh7AfGLBoIV3ssXW/c2d6YJH90QXyX0qxZViRkACr/zIV2r3pz5/NYD+E
NSx9PmiEXhzs5V6UJXnGWfWuFkY06X8q6ewbu7/Xuo45aUV/ZjIPyPKv8O3Wc1+3u0aUZOGmKTRg
bdWm0YZgFdiJE5h/1jlq1p65Z3jQ8WDN03Ph6u3Wi92jLacfNzIY5V9jOwHV1g1P3OPPkd6uvHbS
Vwxnn0KhTWuGI0PvPIoqOYKEdN5bmT5XoryvnGQ3oGlbjAXhVZCfaRak2xGzrdbJw0ziAqMd2sCM
Jq92YMfr/g+g24BusPGI/KJfzxMPy7A7e/QadDS7bdcdQzJiaqxHTUkCEozL+9o1QqZD2PHS7J7p
yXvT2esk87ZgFUlH7r1dV6Ah0cYh3+pdpJ7G1rAo6mgdpeKzQLjGQ659blqgF9nsPRWls8mrWELL
1tt15457xzWKtW0MX0U7HYa+PTteFj3WN7WYdU4DJVktM8xfjG5y/ChWhQQvioDn8XgD7GdIcnhf
KR/fY7AgYmi/aLVXq9E7lW6/kh4UXMZ2eGihPi3ctH+2NJ9vSVt92TPnGbn6PNbmHMWfbR9q8o9J
+TW+OjDtIP4BQeU+AuTIhPbY/gG7VdIMAbOV1CDV3Tol8/Ax1vxdia6y7W08SfovAsMz6vT7xCB6
woqm9ZRbxDAWFQMTc58GHmGLQQ6Wwx1Q68SHkdkz+tS+gHAh1noYTJcGsqOZxLzT3o7v2pUFMmMR
No3cwotvcFiC6QL/aBJPxB7ryqfamPRLi6bFysHANhYo0BpK+JC/DozFb6MpxFq/mC4GcfNYhmX7
Z6byHczwEoXEDaPgcG4Ovnb4Ini1qd4qym56gUnywA2y1ERx8Uf6KxrJi2DD6E5BEb2MHEYssulG
qtwiGv62tHSi0xbZ1asHRAMjOoM84N8UcXiN0Yc0A+XqrWaFZfoLYPmX5j6qLljAyUcxQiKz5pMR
VfSFsSrlHgCGhC3Oixvi64LHQDgM53tSVQp2/XKVSpqUUiPNa8wfZesUa79LVnPTPQU92Vu9E66g
tD7dGoh1o1fohlEPWeNjSIdmXc5816J5gjDNgmQCCUz8JUSAissCQJ347WPe2e0lB0XMecm/NiWv
BijmbxPOn/+LpvNajlTZtugXEYE3rwXljXzJvBDdLQlIXAKJ/fo72Cfui2LvbrVKVUDmyrXmHFOZ
l9XCMcZqB3mUtG7+rlp/o8Oic77KZR6m0njWp/x7NvgkwJ99ef4989b5W7M23Mr4sz/RZ38pXD3d
KlU9kfRE+6jyCafu3SGkwx07jFp6cH2QLo40OlcT4A0O9UFD2WjHGqgvOYA3twpUS9V2KDRGTgs/
IBOyi1yLBJi1VHEGvkkI8NA11gui5ylYIXUPnreCLzivmQgGOTip239/3yzg/waZIZjOW/iT4II8
Cf+1TfwsRLTz4RM7/L8f5SzWvdDSL2+m/pgc/1XVy86WpsRrDgeu1590z3oHTDw7LYoumQeob2Iy
lsgVsMU6wybQAG8Eql5ZoFckEBTx4cSQxOLXwhG6ZcfgGxh8wuj7S6rMcZmqt0GNRPSg49ssfnCy
CAyfF//VpJGEbaZ7X+DT20RubFSFWh5KoCl5qVg5YEGKudpk8NGF2w/PUP6mAzS7nJybKG21+JWA
s2dIqdl2nLRpG8+J88n8jL2n+C16ZzgzgHYfMsv7jbVm+LCC/ciJPiyQst4XKUe0P7p1XPtS21p6
v9pgaZdW+O4hG6HLskU+tLYXP7dZRb6o/6gyFAXONDhRn50t6tlDFUxUnJr+VJHc9t+1qS2nRHBA
dGo83uqZ6KieeDRELiVqE+/VmJEDc1IDdl35r7XttmBPhlB387tXya0h5hltpf9KIfbQIkZfhtQh
jZ1ThC/1YwrokmwEieZJM9WWYe2+71w8qzguaZ7+mZv2b5B4HpMErj2awWWHI+KGTCujakYLz1AV
chCVfiUhaKXrPRbLxgL4yBfQiXtlF2yUV5u0GmQVNhxAAHWT6R0Xxfk/F9/rrw2yd0PgqAyNlBVe
Hzp7Zafu1YR4182mLuRJ61tSBzFY0eaw90w8KZeraqvR4F4MJH7KHHYlc8EdanZiz9LgjTn4e2GV
2qYvsM8WueBItbbMaSQko43sLadlt+C3cLrIqqePyQR5mNv8CWkmT5JI3jYPRcz7RkMMNtfm0WHZ
+LBMey8DnjQ95n6j/vXxrLb4lUjf7AtiNzx6lp0ctsUAkwVJDENOLArtUmxE17yQl4PXaLJ1LLdR
SR+konL4726FGs69OYMPt6iIRYu8d33eVRXc4owFFD1DEY5gNyOHoIE1+oiLqLk3mzNdrmyEMYV3
W6aaSb8FMEMSF5P5yJNbFLoAT8VmWHhsalDMNcSDSraUZ7n7COmqi8wOA82hGMzuf/9wtM1Pq2to
kPIYOb6/RnCmD7zHv/9761IeC9DxOJDxEzGZTQlkDJXLdfTzgBWcogNoUbOT/aJWNTMChoxM9cnu
HgfL+xRD/Dp5yH5919mNjMOjdirj1WL3WhfWNmNEoxpU9crx541Jl4dEcOYM6zvujfRvopHbgSmf
yhapHll5iQgFoiyWtvxvPQaMsXkCPYbG+WztKU7o6gYdmxkD5W2c9c/4Kn4FAklDs2DbT9wfmc4H
lPYasOwENdiU6YeCsNBSyHva1FQ+A5KiosZ8XUKw7jt/G693RekqPlKdL4hqg709jSeu/GKAD7Xa
2qXv55I9ngXPybmbOosVlXelNzCkkBsQBCeLnyL39Ei9Mvi7i5IYvGThjYx4DjYkMKfbtuMnCIUb
iCIPvw9T0Kl6kZZ2ssmZCnOXDziNuWs9c50ET2dbg4NP0JrazjlfYvVIIcW/KnOFxAaXwiJIcXCR
oS2LdVkyLyOzYRxCEhstAEX70g8a+l1kA7TBa1/MgJzLU5JMV8fm0REyxkLWZk+uTkE1ODyvveCj
qb2A4NCE/jnC8XbT2G9kT2vbpsnhDbASZ4RGIuzrwlLMd9qk7J+jfh0LQj79mZ87dHgIcpNEv/VV
lpQ71ZgcDiMJ2h0PJRXFQikKNjz7y/UBuSVw+yvBhe913gHe35Oy/Ot/f5IHbCVj/F21tAALyLgz
NgkXdR84VlIliBzDrA61Pxo17m7TkSdXpY+FhAc6sqZpnkke+FA9x0064YQuSECvBp4Rz883rY30
HjUG32b4LyrzGGdKPmXbe/Bd7jOdWyPSJ1AoSUIYaOyQI9GS/zfcWF+Zf/sbdy7zAy73qxlr8xNa
VxqVyVbqMNFifCLTL9MheEdWNR6JhDQ2Z91K2IWXejubgMQz9CcxT0w4OORHD4tDoFa8J+ObBCB+
TpEkt17kySu9CZwaeG3wVSUsFHs399TjlPXtVuQXd0Bho5zhkxReYqk8wzzThEHjmADD4p7qt1gR
2BB44PLEnr9zoybwWS6IVdHANL2cjn5VP/YVBx08H7VTvmuVPLv29AIUKn2xh+bFgYbhEOQSVw8o
dMwD1gzyjlyTdPBUPw+EN5/szFxOYume3GW9RUeY5AKhbuThN99603fSJOWxdTOF1o8jndcE93ai
eyRdZjdUGT7LIeqyeNwqv3sZPXc+pUt5M2dqtsr1i62S+XJUpv06SRRgJGN+5VMno6zHRTCNLqcm
YDZL0oQVZTvqMewDKWSQMPkhrhy9XIxd1esnhAMUWFHtFMcqiV9M1anQJtiKlLL+VjezE8IVFtuq
pG9IXX93c3riQ4pBqJrmCTemV5+EYeFAKJNln+ZMmceB5A2R23/nIXmpSpCgzcxom5aVtyHXubqY
VfbGYypoUdBs91C9lvP018w4RvfYOmqT/SjXxvrA1t5GdjciP23bJXKkBymZzNPrqB3LMT6hir06
6ZtDjkXY11Cj/BkZRQFEczvX495U7NxKl/POND/gd09Ye7oPWyi8paa4l0DEoo75SZjGxWGQBxJ8
qh1pzsc8th9bSfMCXWmckEOa1H+b23om9NBAdGv2htmoS2ISZNAP87uoXpH7vPsuLW0NFf/cdxen
dbIdUYNhqw3DzozdgNX86E9ZwC3kPOVe4u0cS2OpggUG4ecujz15vmGg9Ds3J36VCXyuh344Qziy
oexRW+sCrJWz2qwAOmtPaU0EJzNdqvknTiU1vUdUHVMiy7CfvfdiFhMOJ77J4Xzd5Xa6ZWDzpzH9
4cXMED1Tqg411KosPgWc36jtncMwkCmcT31ktAiD52Z8T6T+PDoVQLjh1n92yl+P17RFrKDVVnHM
NoU8sWk9dc+ZMkb8kBufdYogd/q0m5lYCW/aZ1YHyzTyE1LrdDvfY+HYCYfmvLFVNVNTEyWG7K29
4eofbkkR7o2ENCzXSdnDSaQpv0FyKPqxuSYeYTecIj8DzXtzORsCmeJmQCvoyOnDcJt9p+iVL3G7
65sE8SRmURpzNadeR40krLT2bqGtz/FLVhuhd081ebJYcLpv9BLzTojlOenEW9aMPlZl86Gp5lOv
uvt//631F2OpO+Jbyz8eaQZTZCxfWL23utO9tiUU3oqIUJVmX0s9XQK/m/bDor12PoE79YwqrPlM
Jv/qprl3FJz3ed2Yokt/UvggCOv+2zfIirgHIxsORQjovS+zCl0GkmPdTEiatdERl+YbbvrHUnVP
0hFXzbW+9LJ/gIt96xJ5JQj5nmrmc1bFHE26y5zZFS5cjSUu/+1UvHcy7d61OPGU1d2xvWX5yBO3
4N00pYl3cB4JGNTNgDFD8TrmDm8EE+K0av18xO9TScz7ZF1mPOKeMYldUbsPk7km0BKkVlaMijKC
rbzl7zT3xaH0tJYj2caHoX6y7fJGWeCFviGJFUjN5yFY3F0eE9Khir108KHrYCLyaaZFv4qial0/
CMVT5dniJZNkqYkl3iLkJ+tXpxcwEC1GSs6LG1OdVguelrKzsHNkHwRxe1jqa9jVDQm3pVUwTuQM
6WnAW2AXhF1Sj0ejTc69nClKAC0gUCKeut4HPjJji4ARwhKOjMXwNVRusGs9hv8QFfIYmK3XXZop
iLF/sCR2s6Xt3WA4KETsa/Php9SWYFeJgKicZL40T7a+1Bc/+IAQaD42ZJC0HVnUMjbVwR0QU41N
sy0qk1rfALuTIsAnryscF9qn0kK6VUvDCTFIN2eAtXsLbksYBAWHhQw7G1LQH6dZ9mVmOlhavAfO
35w5kodM/GiGWDZBSnHnVwHeFapAhEnPXkxsY1ZMDzys16xIb0vBHAo3PTEOcnWyWTOhgab2vGTK
3k8ej0xaWaelg5QgBIayLvnntNkftWBQHMyWLc0j52gYx6gV87UAlrzpLXWns/GnzoerTUJtSjbW
jq1bMLrFmqNGBAnY/liGlglfH31WYAI6ytjg1VKawdQQQHShjO1iv/Vt8F0q/ZeozSPI+mKlbfWn
ej5CTOcuaNV16u29wCSmNavm2fFinFa8VGAxTijteuVIF8dRNhIVEZ+/EM0m9oE4NnF67qp+N1iM
qZWF6gR9JYyEx77Ib87gf2T2fLWdnJeufghu2bODsgaR3VckgJZkkrxQMtx8DqKVsD6JM/zUvfaR
0LVjq8qamUY+o9hzL74LUSPVyo3XYb43Ba46fBiSqAM8RvaPhdqmXv8nTnTg8B4/mkecwJvyl1/x
NMBAjSpmraauvjyaRo1y78sU/8UGEUIN/CrN9GvEdg9hzrhb4LMKxa3hzuY7AdhMWM3XZWieci3/
EyzvReJf2iY59r7+WQsdA6s5PXZW98YGy4MhjkOr0dWqsQ8QBAt/IvhqAsqcbKnPgFiu0vQ+YH5E
WmLugyx99zuT8EqGZz2py6J9K6b+t+lovICA8Hs+87726DBmxheZImzXhTxO+cqQLqqnFpv+GtTZ
Ic4Z/tmci/H3AldTIr7TyyN30bReRdf9+r19zbP5kAUSOotHQ2udtTNTRkBgFWe0QXhesuYVuAYp
8gv6abab2Vm2eN2oh+fln2vmPKeG9ssQH+LDNPP8lI+as1AmC+8D+onPeTlsqlweQVxfMGfrBx8R
+8bEQemMHVsX70NzZ3crmuafmK32omfDOe+N8sBY1wizXnYh5LJuF3e1T5FrHFxVVkevMl5raftb
LFJtCNAjQ6Dz/18s2myWIacHY/GwFxn1Ox1q/xR0+LEMDCZAH7DEjc0XxECkpGZT7aVbvHlu/zZq
pfiG7fAMqo5g5uHHFWdVzciGdYeQmMF+KJvEiaoXkwpxr1n4Omy60AgdtiaRBIRAGWBERP4WV5vG
hJ5iBN28bYZK7v06FWFAem0n1Y9W5m9A8X9NLaDLijCuoQ9DlMBK52ofer8yQiNjKurr4skwD4nM
B5jCpKyYTN10ilJCJJ56WfOzJ2/vgMhd5vijHopL1ahyP0rmk6VwD3pC89QsFRGuVDK23oxRTSaj
7fifadW0h27M7/Nkb9wAQ73vwyua053dEjFF6irz92R5KN3qaWkdLSxS+2JR/Vsp9jjGdd55cUlK
0sYp6qW8dB6dRl3qDD+C4bMqLkwKmw2wDwmPpCLpDYhTkzMdne0dgqcEfErwUgVR57KJWvVf5IHf
tRzuLZpUFhv4/AOJpSlmIKsMIFmgdyvGb21ZDaYjESyjeNRV/c7cGH+qM36wc7PkFpKz5VZfyEHC
GHtiM/u3kEMUsuMQi2cSB9dNNIRGI3+BAINF5phVqyc1JgsoviZS4pozykjaix4VJBlMWYbZvfFI
wpRWu7M5NZd417a1I8iVVNc2JVrxkZjKLqzt/oWgNXvrkSmSOf2HxoDsMNjFx4xxLSmzbSDltxjr
vUr4+J3a3lcaYwbVW8fUsND3j2uZuHT3BkXuUgiSxMbh0FCBCJ21zRyS56QcTrqPvDugvx0qx9hr
BmrDmbbv2nn9ZML0IWNxSrhyT0ZxiAc6H1Kfwt6a040svWLLI0zIXr4Q64YHzO//BZnxwo3xWvO5
u32hbWomrtzSUHpGFZH0d+bxeXGbVr9Xnf1KSJAcZU/vvHAjw6BknuPszXEdsMoQKTyrl5H0lIho
E2okeSTAI+J6xBBpeYcE5RLizg9fTcyNWuJsbMF6YEBUQcjy7BDkG5C7qVZzpBAO0T0jRn4mnSSn
ltW+iklvaeP53JtZfxQ+Co4Ea3ySdWy/OlZu2fxmTSlRYbRbEiMIWkt6KkyPsZVV3RqNDbnmOErH
LoncMfjR7VZGpMUCyW96OkNh7sW4Byt/hJmuv9A0IAgq4YNh+sEoq8laGDwq2MTlPNK/Ss2n3q13
nALIUizG39ghd7xkFnq2HLYdUmj1UJ9KKtsbPKTqbGWa3PlL8AMTt7u6QR7vmfC+6t2wEXbHgSfO
KNGZ73RJ8DaMxnDFo6Th2vcyLb7YEkyzCZB55wymR2mi/03nzNzr8WEmBfvKQHmTaa1+M1p1Iw+q
vDWpdi4zA1dWIKatR8sv0trx3NWl9136yS2wcViswHFewtI4trRdnUW0ICfsaePYAgMf5NVMWZuM
gs7IVGIBn3PCaLvhKJY6O+lMbaVT0HTCZxPR/f4hcEw/VvlpddtGPraPiJBfCwUP490+y7a4iR/I
VGuoKjc9zI4LQoQGTTFikGBQUSqM+oCd0mRuydkXkIKFhAAwFaKcbawH2qaVnOjskvW4s60/vlu9
1QqbonIKGk+eg6bJNTeMMx0UpeIhGMTZBFmxGwtqWgb4JFbFIkNx8UQrSJFImBzGZvyeFzMD4uh+
mS6vPYnitZpdBPePU5n7+9nu8ZjTqmIrYopdd5fAMj68RlbHjnS8pK9+yC9Mt75l/vjjaEUFR+sw
NQkINYUzRKX3BrzFozuER7mhhhwsibAtLrADfjqCILt0yojWtHG+TQs6VVoi9bEsgLw23I+za6+d
iCasMyZWsBpk1DuPhBCRy9hWxHEv5tZ1+2udTc4BszqArArlzHTutaCNpprhqx/wiMnEw6BKcLM1
2uGS+26kja6/W4fywir+4Cup8TgTuORMDK+cb7rdyM+Qq9BGH6E+gTOIU+9vWsVQt1AEHvIuagzG
CoFKCmKqiH8tFau+Tq2OiXh49HzxJ8auunG8JDnm/hcwa2oytSy0aeDkCYXiwtRUqCMD245xQfxP
SsyYozB1uWVHqVXIB+BWzO+nqYkcNMSk+GlICYM0tLQM9GEMb7C4C7O1SY/18fyQOBnWBDP4+ovW
OjGmLyQc+dSkd/VreKQvwi7jsB1pprhYJWWOPGud429BXH3XApNW4mhHu9LMBzEIzvRrqJNTavkh
bd49DSOh3Wk0TzKPJXsdPCWQdTpnjrz4PUniZW/7e85heFjcodszyI0yLTgPurw0SFLKMjHYwPwA
kJkXDdUid3UFvwwjyHXMFawx6MQeoQMkVuKeVLq3t4R7cmYdMU9/E4CadqIfKPYM877E8Jambr4s
5gANIHGLcGi6s8Juf0azcyOTyT+XjIaavl/jQCdatQOnSjwuQVys06BhO+s1WgODyYtGdutDMQek
RXptaNdOumdds7iIw0/AQ7Mla/PJXJr8NSVPe6nYieOEGUmtiD7GLqtduhLVp5I6I/7RgWDgFafJ
DGqG4d1hZnJGyhXRMIb5qg8FSYw9MOzSxz7yVJg9u3bOBL2ZY7nFLTUdidqkVXwaK8EhZQHIZ89x
sXVYHRvTHs6plkGysyr3mCXpOXWwbbdMpa/8ImET1N6mpEb5MImjNFR3Huu2jlpyOhG2EQ8x42Cz
jTnAXjyGWo+GZOautGlBj0R+IsnaT1Zqv8nRfSZcS/xDisWoooxcO5kPEpjitRXp4wy58KgHBTmB
Fdp9s7PgcZnqGfOycellNh06ZQeh3hMDtSTxndbvfJ7iCjkrSqDHyez/WHnOqarS3cNk6tjYY4af
wDZQW9XIcCHHERbUN4xYhuJfOkrzwpC8JPUTnG09ue9am43Y0IafOvC3VlmOn51nvyU038DGS+tx
nY1ptRJ3xMih2RrqElcoA9IOZcpi9OW5x8iByEWWx1TOU1S3OmcUIjJCoo76fU/eLr1tVRA/Jx61
PF4lk1yOXtffbFQXZ29tADpGYLwOf9xgKg9zwZtNBssOhxZxFT7G68ykPkKknG81f0yflFZ/jyK3
tpUiIHfBev9pCBMHdTIu2zyxGJmJKrtOW31iIcAM9UxyLM9Q16YPmp2kD7m5kEdIfByeYKKFLbv+
zEbzj3LMNiIDG+0Gr3yp9PEyqXY8TCvejAnCU8Cpg4bEcmAm2b+qP9geCW7UsyoyTE4SXf6sDdiz
4sE3YRSw9NrkppUFFtKmrNxzs3QO2ozFO8ZiuAgErpETGz1UuUbuRomviIi1x8Jptq1lmu+GBQ5l
6NamXPAB/K6+GesXUY8vEwm9Z69FXOv4BL/7gaaex8ZHXjN1j0HqLtcmn5xw5Hgc5nP52QwpcASL
PqLbp4/DOC2oMvIvdyEEukR2FulxoJ3W297kcklNc8/jMDFwHPuJfljx7JYOzZ10zVxN9S9uTNan
GjkheIB9phuIuyuKAVk5J60unXc3NYiwUs+OUzx7RIRB5BF/LW7ZSDjyOaErGYIxM8Mq6CkFFd59
Kb5jKzSwZvUFstt6YLJRDCwfQb2f5wqwS7PaSqlh3UKE1tL5TEcMOjoSSVmzxseODofk8YNmyLsd
ZF/sg5+JtyfXl4KtM15soh7ZD9Q1F/GqLxtuaVrku27Gid7F406knK2Tlxlx1ZbT0BQpI3k0Wj3q
4/xTxE2ybXuGDEnN/GhaBeCY9pBBx8PfyadR3CzWE4hVVhCMSNulKJ5q1JR4Y1w+dJnnIdJgclKW
DKENB46NMUJd52iL7Gvcxn5RALwrSICQf+SqmjPzSOnKp+M8s8DQ0So5TEUaIdKrDPa5ohVP8Vus
Hm7xoMoDExwWV24VnfJrk5HGp5zssw0GZLHgaDo0dp10Jm4149Yr9xFEB3xfQ98g2UUAwXZFeZR/
BChsl55wF2fsv8kefJ6kpMipNkMjXgybrMXYqxTML9yZVm6mpxQ9FZKKNCzUuKfKDRW5WdQGyP2N
xT81ecWvNFRdaIVda1RhqyovRFVmo9VcBzkMJamCce3SlmHrMRuDj7IdyHjt5Bst0OPYDc4+SCbG
NID+IpkxJSPKHVtBisw4nhAClzu2/qhbzIXesixCa60oK9TJ+97otTOiCQSSGeWbh9Ish1sBzNNF
8hvnb7TtRgyo1d1v2/YQGEfHpQ0FLZJW/az9tVLtTXUrYsDGjZYa9ofbNHebOiwyuYmITPcieD4V
KOEOP9cyfbqeeEyBObQepYlX6qB2YwnjQt5MMRN8XyWggjoTwbuNGnGe0Rxani9pmxaMyahK66nz
tlOKZFAPyp+RdWWH8/hFv0xuQAxmzo7uA4uxyJLkPbJ6pROmdINUaNsyGRtSwR96Vwfi1llPJWJS
+q9iOuSz9lDHOAx1/jLyvcPQuiktyQlldJmwwGLah43GMKnjCK/R/uhpKy8G5z6kLIB8UpRufacd
4rhBu01CLNkItJ9Wf75j3cayXDlurGVB2X5Muk82phay2d4hcHLEl4+oSqYtvhsyg63dlLQwIHrQ
88XcH2FtOtFYKGKPOUQMqW9u7aF9lf387umYU1Md0ZWKFZ1oLwD5UX6mw2u7+N90wO5JML7Udv7t
p4BRx5rAXnYBe9Po/6weqzLmVc4N5u9Uovh3kLmFKDroB3QNuvNERrnbWdua6R/CDRvtNg/WC7XL
qWUOEqUQKcwUCr1US06pbZL/Hn+1TfdPl+lJrEfCKkGGlLzV2kvHQlXWsD57sGJj+Q6vk6bhQD47
CkjN0U8WPhXkdX+txCFYFnBQGnxxRx6NssMyo2Wgv8KmNp5wqANhWjJGrBN9QeHRNkFWVvxrCFC2
x/kN9OZVUExt7h2UDNGhgrMN86H2euYyrNLWcAyq7lD55QFOyMlNu2M1e98BUy29995qAm6x/RFI
b/EgiG89gVzYBwtFUaUOJv2ouuRSDN7r0qBNS/wwSVz13x9UccHuYIgPkNYQTp3dVCzHaS4u+rAq
92xkg8wbcoQ43NtQyDLLOKYUXqEs6wQiNILauniyyvhWAFDjVP6RDMZD0hXPjeKucN1wYBYPEeuS
+3S0hDddslzd4lThtEkP1aiOmugegsQ8muqnNWiqL2ArXCZ6mTj0Vnbtp94DmEiLQGeChoyJyUnz
TqF3jxcaqt5uacZjLuWjP4272qmPaUZQqpj30gL03cMCFJHZzleNmRHefezkQQy4UOAayb8m0b6O
bvLoTfXFzg8xtiUGh09ipU6uqJxRPVtef/ITH6cwGUdS/xjN+i3tqRRz+YheB2k68BDDaykxgnyP
mo3oNLr3TrMiMilhww4QXueOBOi00x5y020Y2ueyXD69XP/SNZQwcLTNNj5hJLiLidU36Rae1Fr8
q50fq9CZo8xiC1Ly2/bxNDcW6pl50p+zxv8SVW3An0QfWZYrK9JFKGIVR0OKmguPKKK3jZ0ajFM3
gd0fvEvucZCPXxuZv+k+eXGF9ZiC13aN8qvpOewLfmhh2seGIORxLj465xOr8z9Zr+79GJE0XOYc
o1XTxodOi//5q8wJLTM3aalD2QeygopniRtuavFMnsg3j/gMArz+aJje2HN5Kce1QrJn7LPla06I
rTa3N0Pj7J7TZ6YfAMhJ2JHeMslnPLQtSWqKBi+5zcCBqVjyOWwRRjbzdCsWae37EsNZjlxCasZ1
XA9fs/zxppRTjP2i5cHz0FvPxcR92BT9N3Lg89zN96QuX/UUW/FS6U9BW92NWVCyodFQuSDW8Np3
+b4oDX1rYltpg/antelqG+KwjKRUNwXaEYill8pN4fkZKGD8uL9VoRZUDN9dAusRrnLQ/g8bkI8f
VH0rjNv+rXKiAH2Ov/AdvRggHIQUhSQ3C3unXEieDRg4g4lCAAPiQzHwnZ9ikT7M3TKH9M8qo4hw
9UHxSKiqtPKtGfuIm31XlHV25JB0SnLvpPTJxeRXPrhuTasomLcGDiy76CM/oz5w0n8M+H4EXMuQ
88QdqtvOBC9GdpQVmTpKFLW0x2wcrzaGVAqJP2UpGKTpCyG3bo0uMv+wlgYDUtmECYPh2OCYqB1a
09e3Mh8fK8P5o2lGFy2CnhdNCVFX9ABi8M2AbJGeL3uHeh9RTlQQirSrbbCpiBqOY7ZsTLpDG5qT
T1YR7EkD/ixG58nt9U9ZDRI8FQhj+zbAsMgHpdNTJGjWmf+hcDpKbkK9/82KEf7QMN2qr+bV6DD0
JL5xcPr6tQimd5qAf70sexaO/lJxWtosOm1ir7kTnHXGLvg9EjNtJQ0CJro7LsDRxK5OIiDefYFw
arn5pq+W3zIYni2fs2LfHgPd3ROxdx7yvRh0jsgx0SK868apij16yYOvp2caxTfHzG5YVrZdOZ0w
KZB7gi29pV6YOjXC+6EZ6dBDo7cS32hnIW40tsy5Ohq0nk3ED1vWDEmOi7qdMFKXRu+HzZQzF2fh
KBQBzOMSPC7+cfFqHRBosvXr5SHomO8Y7hdyOgI7XPj+Pu0For7Pjon9EsXAqRuXXSLoqYBkx/Ym
Qfbn+6qipekp78VNcYbJtbHQ7xPSjS2Bqn5Ja1gV5avPxVzM6nkkeh6hQhqAF9tLELxRawgFt5e5
p+sRcQokICS9fgIzOeVbtwfMaqbbphj2egnXncvEtrI18cmyU5Tlw1T/qcVDNrjNLpA+kl6b5971
kzshZDixtEtmMKfsl+oLCjxHzHR5SGimtqb7iieQhxjlpFu0784sf3uNX04BjtcN5lYK6LEAyr7p
6JeHf0ovyfYamtqQWQFR4xZOeYaes9XQ/lZrERSfCF7Rl/LZncqTdAiNcQtOS2acbPxwmdkeZYJk
3Ze8ip2pq2oUVReL5hRw+PmPfRBY+kPg0w+0V6jqJ4SQaA6Kp3alKKzs/4w+Zu9Z9zXRKMv51f9L
+nDUNUOhmZTe0WKHQdSPM7O0kfIoAhCM7/9cvivOIq7vrtZ8jatHuPDnXzn7FybrW83VrpgMt+uf
rebMYVnFQi2dBN/Q9trcnNd/3XYgWMy1v4mtOAArMz9UCbZAaCzIIlltV4uontIrEBRINKwAxs7f
dhu8U1OgIPSACjA5Y3UBjCrYrdMVMEQTg+D0Mjlkdnw1St4o/RDEJ5r+3AY54xM+rW5pUf2NjCRV
/toP2VfvfiVAF8a5gVkFdCd9UaN6VT0fr8JSu/HWL3rAJCIrr+nC/9C15PQyhnbc/xvWTy+OnHql
hK2ErbKk0v/vQ3Z6+TASXG5BNIGITF9HvLEAE5g3Tb+m2z97qAw93IA0GGntrAZZKFiYMv9C0uTN
rDQEmHJ6r18Vv5jpTL/u3H9W9TNDt289bl49Tmf/XfD/Lv1SgzLuTEbcXDcvW1kBVMuW79+YRRFc
XPG5Do2FNBzmIi9G1OnKbzCutdbsNQS1HBheGL7+1tZqgFivwKro9Ms/U89l8s3s266WqzVU28yn
DYzkn29G14+AIFXvNvKGeQ3qWd/e/zF3Jst1I1uW/ZWyHBci4QDc4UjLfGbF21+2YqdmAlNH9H2P
r6+Fq4gXJENGlWY1YYQkkrgAHA73c/Zem7flExMhEBOfKiiMAgVu0Gb0mkb2IQzRJyZkWVuZ2MeW
8zCNn5YPJH3q8dyHTcRhlt99Oq5tMgKrwVqbrX3FdvnpxxBcPl4r8oNR6r1f6qPJSpoyCN+6uI0b
v722w4eSt/Pym8OSE2g942uqr5VwPp8uERpuhAYZalABVMvhNE63bRjklyn5sDwW03hBleFrNEXJ
WS7G9zn1XSMcMPGexla5IChdj7h18e70833XPdkOGx0Qeqe/KDpudzvzqysX12pUnKsljNf5tMBE
Tt/B2349BjOxB4ypU0ThggSRZnmNW2slbf2Vii2XcTxWdfTp78F18mbYI3sSI2awTk+q5oJIgEoR
BXQ6JUjF+IvTrVyugDU1qC7665MxO87GENGVffAQI82NYv9ZMqUYArpsiw5v4pUTLheEsf+JJf6P
8z3NKqODTD/wLrlCWeNeltxauQSrnR6MJcXOaZhKzF4Skbh4JfinCmWvH4P4m8BpCbkNF9F3hiWW
psDZpC+nZXQGSfuosiVhgD+czORVZH3K9RNIC5rAuGCawr09eXvQYxJR4h5Px6UmBZOKzxvP+YNA
NDxhfDn9xuWsa3jPOvU/nK4FW4xvOkvvETqCyl60IXzHaW7J7E9xbf8AzJzGQOnKJ4kxkV9+mgNm
gwlHdsaTB6C5RdcQNg+nnyz1eJV0znqKaO6P9f40XSaeufVaQpoa74vfr0/jDOQ2cIOG2UNG1WaY
WaQnYv2DyRcthq0SVQsLuCcfJwkIrcXEhDAXJ709XQu41rmf08BzN6foJivnItu+R5AT+6au1Rs3
CC9xWt805Ye52g412WIAV5Y5ZInD6VRz6BJrn4Y+ozyQpzXwEmIIkoKru9ylsazuOhD2y8g8OYHs
CS+Zkb4/XfMhy1eR8jC6M7stNBzaRD/GK3koG6TQZw6u1dOkSbYBbycQZqcrZ87Gt/ihww+JILDc
QOS8Oo3JLPaAtJBFizidXg2zNPkgR8kIxCfC5m/5ghD9kLKQOT0op+dONzxP60nNZ8r27k73/fTh
lcW3o3LVM8qq0zed3mgY8i4cJKhZyY8ROZcyiZWkESzWH/GUsElhuk5v8wCBR875qHH5NW78tRZ3
pxsmTS7PyVw1NLw28mVfehqcAk6U9f00yS6jKEPUkkj1MJjUGKGkdYa9d6OaHRxnd5ps0tx8XFSN
Y8Dct7xIlx+jeXs+IcMLqe9RsWQnM+KKYI+yXmY/zHwraypvlxFdmBR0vBDVuktZvSNWrZ3WJXnZ
tLRJZGWuHx1S60AJwSj+lvbdpx8H4iBFIjbCNS6GhueuKcRTNNrvnfbzuIhGK5efOF0wFC2O6r6e
FgFFgIpQ2t4R1MbecqJvJ+LH8pkyn/3mUJ1PdAl+TJcL22dsvb0SLBmVs7ad9HJh5C0kK9e5m5PH
RPjXy0D0R+bL0yRyesZqnoN6aRiWzG9AvDaoKGki2d+g4Twtv3VB2qnFmrAQqiHVpOrLQr77QRfi
DeiDK9FVdxEvQ3GJTM6i62qmfvGM8XJTpHQX8v+Vd9lNAYWz+Z//sFx4KD/+eiG8KEcJVyjH1J6t
SHP1TP2SlzLbWVASLcE2v0ufMptQFzdhovGcRxvBGNzdJdUv30km/pXdLgE9GPuommF1CJzkkTTI
zckgJSLKWqA/tkFSH0bZtaQLyvuk1TBMcDkzBVPSGtNN5+JzIVvTQij29qmI5aO+OhXLdG1t8XhA
NnWh0zxHv7D/nISiOgoo2uWFimge/wYcFXKWYrfaKS81iEccywu1CDOJE1rTl7mUKElWtY1SmO34
ozXjypjwlOqou6hVMu/f/pCW8/aH1DB5nn9ISucAPOaBOooNti+JKQDrIsDeF69bZClEXoTnInGa
M6tlI4GKY9/r8lsRfY1nWqW1ArgROurJC3u9HgqCXVqX15qE0FFggqRIRkGgQdFeWcQb0qd9++M7
PxkuluWwAxOmclzTWU7v62fUuQGDS/zvWKWNp/ySD5vIq3rEf6VHxoPsxoZWAPCocrrVlAoqRaaR
3ahrbMh30kL66fEAWCcHILT81YyYvi+qdye714xDrudbGjf8QmQpxhNSx/a6rg62NT5IF+13aWV6
nTtgy3Pg7GctTxuiouymZcV7UI53mXZ4wBFiA9ZAPSWKLTv8iO0tfXgYEvS8tk0ZW2dxOnyiqA9r
JrqHuXgdLoaj0zX6z6/jfwXfiz+fqeZf/82fvxblROhh2L7647/uKXgU2X8vP/Pv7/nXyz/yI3/+
yvXn9vOLP9CZi9rpXfe9nm6/N13ang7GwZfv/H/9xz85TvdT+f1//uPzN5TXtPDaOvraPkc8WfQO
f4WFegmF+vMn/kJCqT9MZQvLcyxpOlpbPJR/IaH0H9qD++Pyjws0ypX/RkIBhPIYQB6TjistW3jP
iFDeH9oxeX5NpaSFnMO0f4cItTzzf88JUgnPVZaJeJCivgaez2d4Pl7nWlGNz3pWrMY76krvNKbx
qScvzdwO8rtJI6vMb99+Rl5OQ6dDclKOaTMLaYTnrw5JiyKrsMG1GMwAExkUN2bf2g2dvG2QpEFx
8sHG5Be/c1DFPscGr2VpGGfLZbVezX3DUDaVJfCW1aofHMDguq/tb3UXjv3RMh1BYTun/8aSPlQy
Ic21KsvPb3+E5bz+vtTLR3BAvwkbg5Vl2yzeX17qoqT0Qt+7WVaezV2mOuJOu7bu0TwBrv/Fe+vV
NPrnwaCQWZbn0v62Xh4MfgvVjSZvYGmMwbqc7XadF+50ePuUXs12fx5FW2gb6MNiC3t5lNyGNB2C
TjprEGFjNRzq8wiZBXpnlJGrAHfgXiBq+MUA+um54eZ0HSDWPFTLp3o2x3oDwT6FjIhxCODR+/kQ
EDkbxndvn9vLJ+PP28VIsW3NaBXq1VFYpcyBLYzFlVOd1zmEhywerhrt7ZPc25fx7K36jkalbehv
bx/5nwNFmibPOL13y+UheYVoa7FxT6LnyI5lPOoy+V731nXfz9NvjxGOo6RpW9JhelKv7p6LPc7r
ySI7A8h6Y9W8O0ghCH71RuRmvBz1UO0s0zQ11ELlLNy75zerSWCSkR/D8tkiwsaLpngPUTu8fvuS
/XMgchrKlBZRAY5liVdHaY1a+J7NqYDK3mbMYFu493rTN+U9etcQuEribN8+5PIrX5+YzQPNfodX
vSVfjY++TTybtGBQTwV1/Dwzxm2eYQwDsAiFsQkvf/9wLEM5P4+Vm/36Zk1dmGWtxKxWeglBEpWV
Udl2Z8dE6dw0iOKrWd389iGFadomrwWTQrn9ahxGWhCdW3Hroij+Zln9VSk0pqF+PCuV+4tj/WTM
wyfhdaC5pKYnlmf+2TMdtKHF40ZwBnRf6yKsJLlChHnskHo3v3/jlKTULJk9NMDFV+8fVjtuW1ey
OhvMqGJHFZfmKig6ejpOmy9C01Z1v3jSfjJWlGKAeiacFqXdV7Ox1bTC1Oj8wb8W75K5mtd2S/4r
jwzdnyrq12/fuH9OXZLDIWNTrC2WV+2ri+nCFh1cur6j68Y7s5pAUinfRHg0hSZFagexhRbjbsxg
yhaAHT6+ffyfni4cy+WpOM0tL48/zVK2qCyWXSSaAKcjWCP1xAMyIrwbjf+Ls/3Js8+6XWqHhYyy
5Ov1RJzApNGl4lbWKIiQYJOtjTKi/uxUdfBZJpXDP/mNLX97HCnB4tAVy9uPZ+HVBCDGgbSMEhBL
ahj+LiaZ7lgS8Hk5x61xL2Em7t++qv98RBSjVbsuZ0mG2rJcfP6IzMXiyIN1ghwgq2Yab6KwNn5t
ZiXebdwFvzjcP2+i57BYsRSJNgt/lCXo88NleEY6M5qJYSthjARNed4XcbJq7PB7prP7t8/tpwdj
lWWyEiZg0n01YtugtJSIJvA3riI8dEFBZWjzyRGbzwKPWKy3D/fPS8lbgrPj+V/2wq93ab4ZnyCp
yGfDCnrL6IwzKafGjBApkjSQfv9oXMJl580E59ivbpxXRyKm1koSKb6LT7KoK2dllzmepd6XU/KL
o/3kUkooZcBnYa9zA1/dN20nGU1aE9OLpVrgn905wY0Pfm3Q4TLVLw72kwspWanQVmecSHY6LweJ
tseqG1xqhZHR3IhOgl0WpQDQVES7ty/iz06LO2YK5jPLdl6/jOyJsZAQtkYrXnpEwqoH5MkSxRLm
IaOwf/G2/eec4rlweKW1nBcb+lfPdtc1ucPcRf6pq2/rlBqVF1JzGGODkDfv2AIk/+3Tc9GD86Ll
xbS8A19eyBr6UhsVPQUCUAKqhmWDck2DmsjvizmzfjFlOvy2l2sXVhHMJqb02Bbx5eXRSDXIhcCr
AlWCxGfMvAlYGG1gDli9fVrLEvLFgagzscOFVeFIdpn28qZ69lr3c9JqW2TDrJ0blDWmez0GzQdz
jt4DUISKWiDVGY5vH/MfJ8cxKRUL1+bhZt356t6BBPMFvDgUZUn9MYZvVHu/vVpZymeWZu/N6Gdu
XD7Cs9MSvQ4imdKvpZ0qb+MBw0beAupGOOz+Ytz/7Gy0YuVMVcmxqUa+PBTlnpRdDgagig3sU4Nx
JNJFE/7uc8w5mI7Lr+corJ9fzb/9VFUzIj/C7GqffvicI5Ga8T7n6Wgf3r49ywd+NSTgTksqDg4H
pA/98oS8EL0rhjri0IkDR6DiAolATg5IPcCrlUNZ73EH2r8YiD89KjMizQjlcd9eDcRsAPdmqIDn
q1CfsJTdA3RdjWiLTDffurH3i5P8yV1zkMuz/rKWFcLrF0wR45miH1bQAa1ITTcwkeFGVb84yj+f
LgEQXGFxczWBk3r592fDMPLnCGYHeLS5HegVZYXCRWPQZlUBkpIl7TraiWwO1m/fweVavbyDwgZ2
IdjQSaar1wsuQ4i6MhoCEfFkLDjUrqF5EiKJFljIt2a1pNvntpoORoUfp/KQU7/9Af7x1mF/wFub
p/u0QFGvHr+gkdmE1hcIaKunlY6i5Dx0dXdZOzr5xeP3k0tMm8dhH04zTNr28lp6donxNbrgPvC2
YGhePMD9sDO8mcZilyGmBm5D2zUs+4fKJ8XoFw+lc9r1PL/SBDNSuFrY9JqKsrZfPfyzrGt6dpj9
26HUWbjKiyyFiUYskePczoQKpncNOQDAHWyb6L4ea6yJnjABu2asbHJNHIM7ky2p8+M0xPdAzuNy
YxeJT4a13040lti5WjE9dhJM9GydeSAb9b5BQBkeRFKkKTY52+1iEgYcmn1oM0vRM9vNWexOZ+3U
9MYHGVSOfizmODZJxp7qwLksR90j8EOIPNTrQaJiuxM8E/qCrFkxXocu//08ScrR2zF0E3mkelqM
O2KyeB3NZZB1X/2kmcbHaJwTUl1Bfpbvq4pIZ7pFonJkjKG4iz/2daa+lRB/UuPRzYbWu5B5NGvi
eC2YqXuM0BgGRphJKBMknFR90Zcqd/F8Z0PYqrO4bBnHgsncuA3R6MA2dQ2jPNYBmvZtiIdvEToV
dnWYgg7KJVrW8cGKEfWvqsFEdan8EYO7SVjtuHLrJne37thVw2rsqPbvAVV231B+mPba4V3YgSho
vGBlzW3zUapqga51WQ9llxYUuXtNirGdNi/eNVxsvthmBt6jNRu83L7otKZ1gwW7MeBmyVasI8ew
rU06+DnK+Aw96Udv1voysRON9C2dyNdCB0BkxUbZckB36ZnRwIoQ28mmj2e4Z8LqeoJxO7ts9oMe
pbvFwDZ1q7y3RpvUqUg0ZJB64bCtQVbel/aYin2ZygS0cOCh71N+UL4P7SD01pxOx9yduJya6wzd
rqyLtj/mTRdU25TwXWclSal4sEYXbowwO481ju5sB0prE6qj0XpAaQunR4UThxgU+IsoRyA5Oltk
mo25V4PEFerWDr4rO2cFDd8hKK7QHoGIGDNZ8+P4fZKtdHpzOhcBYIm1VF47nfd0LLFDjFGGeDpg
x+Ta4QJRqnxSoFVaQsZ3kV58RY01Wduido2HntucrMpmBoaVQo7UO9+NEKGEJGf410HnqOSDO/Zq
/EoZz/nakAh9YyaqFnhTgKad6Rk1w3ao+gknq8RocUU1CixSomM7WUVZk5J2CAgINZ5ZNFczavov
TrMEBug8AqLZF3lUHnwnAyulelFjYI9llkBph3awk3DC7s2o6L4DS8aKNPeTfijVaE00zsr0MePX
YTKEybUMWgCgO4MdKv9flPI7oTo5GLlctg8mneJmVfLiFPCXu/p7i7TZ3KRun5uXMYBCrDp+XxI0
PqILQGEeVaAvElu7W8zco0BYSdzpTlMKxWNmedo9DlMcW6sSxUqwTjK6VBvQLQ03SxMUvAunDlKT
U7tgCWQ344SRuswf0O0UH7GWNdH7EccIBM+umxVqT6uZVqYHCLbaDzKBxonOfA7mc2IeWeEiTguJ
Mxd00ZJj4iZJdBfUnexgdeS0MSCoWI+jUFhSujrs1CX9gdA5tLxfCkxsIQUFZ13ZUycRjc0oFPMy
a+srAxc7aNS4MLoY+nUN1Gsf+bI2EMgSUexhaAE1EoIC4xr6V7FSmMnHuKxThzyIKiQgfmpFj3bU
GfOQHOduNqX5Lkud2nln4UzA4+Z7MxvrAx7MCp1nIV0YP1YvvfyAv84ARBhjXV6xrCbPhsrRPK/a
uHGK7WAvQFVU0fWSVj0L6NEOvn3gr2rgUqci6It1IcIKxZtAt7dxaTVa21oHJNThFlLGHrv8rB9Y
BWLrm3MBRwD0NTG8cTjB7AR4R1S7TvKKzHv23/5XisRlvqWX2eToQCtcgl5uxa2LQGwGy3UWqxCZ
WJrOVnIe0FhFJFJQdXUdTD4muzbsw0k1HWJZRcUqpz2SXIq4xN+jUrNKD4XZzMk6gPt+KGXZNKuk
M9gaexLcN6J+7yGdR/t7FrQO5FLM3UO4X7z4+soGLoD5PoxDaSZrbdh99NQT4G6dk/CFhHsoY4+F
c6RTBGkr5H9j8s4oFNGqUdmhyMdt4BXixnF6Y3LP2iC3PwXY2Zl6BoCCPqr4IbbOh4aJtMLVFoWE
9OGQJal5iYTIDngIx/rcA7IN092YqKPRXhqwY4uzWeOWuRzmKm8+NdKwu102D6gQEmUrbEhuqdpr
J7NScV11rBTNMx788Ajxy1XXghimvEMqzr2vgEE0XI02orJ+KMI+MY6sN9J4G1SNATWb2WF6HGt4
K+dhAdQXy3dO8Bo6Us8gYiCOvO84NPP40sK1tG8z050P1Mixz3Y59sLk6wBZkYgWHHNhDeM46BHN
uUPftqTt9nilP5s2xfUDrmSN/DVocjk/OB35vfBBwrr+PGUoci91m2YVPpDe884xVBRkBds+RMpj
Y43kJ2MViOE0RH1QN9DNGtVzYr7vZ++arlc8ilFSDNOdst0adn8VVxO6KgAQ2NXZPPL+AslR7QiG
acmzg9NpsKypkzR67zTsJi5yu+2rj3iSA8/9WKUhob97IhnslnhKQdEjyAs+OX0Q5ogSxxX+qRLx
Jwgtt2DiOcaWb3YHzyh9+71N7BxAH/Kv5oQNP1nIWLrcgtDqhaWH7/wp1o1TY3bOLat7SBBXBV9L
1iU174ok9dM1xAvVf5wM1zW2ZSgIL0bbK5L+o3az4tx3QtchKiRxJr12kbTM2JbJnAmIQ/yx5/mt
Rvtl9LUumuKpfdlc//+y126zHWQ3+J/Pu/l/dumvPmd06f9P9rl82Wz/80f+arbTGyeehKGIooEt
us3G4K9mu/OHC0xCuprSqVj+++9mu/OHw8rbo01KsYCCwfJPTdGdopnEHzTmyTNZ+vRsdJba3V+f
7ubHQv2HsuFv4cNzMdFpZ/T3en5pfTvkPJl8QIF8xZLWq91EGpiCJel4JqscIsU4eeupFhaAAJk9
ZXFfbrGKU3RqgMQv2ept7E2rFuDStiKFEFJGipvcdfqF0V9doTT5lLpswbTPWDKd1DrDs00Obz9t
gsLMdnSbzZ0oFFwZAoOdKSUyxvfXQRqti4IIOQzP5cGFCFRNqXG3SKPDIfoEshHZlZ2V2yAgzaHg
LQtwz0NvW0KhbcGxTSW5bCOGNzYLBPpkzbsIz866SaXegSscxyUUGoFNYIHlKGz7UKWGfSiQsQAr
ma4Q5h11XL8risi5i1k0eqVA7Obkznk6srzHV2CEKYEMEB4O5jzfynFFAEuzDnNRr+sJiEHaJuU2
1s5ZMRXWrrXVzujrT4lg6e67yGwcdwQ83dboCiJnY9Xp96QX3jvPyB+VtKe10fntyu3IXTKTAFMh
vwYAxnLJSFmsRf3OBTV3pjBdrpkffykqe1ke+DEOKIuh60AaoujVvBwHg1H7NZMUSc5un+1AhbSk
kzZq4/WgYQR7sA20kS9dHGymtIJvk2wdEMVrHD3sMrwbZbfepvcnc8P8tKasbh9QchJQ4/Mea0aH
qybaK5Rr93lJfE4LhfDZY/fnwH4+kF9tTH+cACVmrUzv1OF5tQNvmMl8LAwjqTlWtTG1dVlPzsfE
hg9jONnOnQqw5A4iVhtGezOxvXSbT6Rt7NOByjTZ6fYv9spLtNqzosTpE7FRBz5zagFL+9Wj1WT4
46DIj0ztjb2exsTYW/3srccwiT5YJBiuiqCFTO9cALslsWtsL0sCAdeKReiK0KnPLJLhnstpa5q9
c5iFXWx7WmdnHtvR9duXz7J/8mGpJXD9GASUbl7d/0WOE7Ql3LmwD+FVhIN9NTroI0kkrW+DkoY1
r+/+0EzAUz17HK51QBiToOe7tcf5s1FO1lVaNdN5UjQrHz9Rbtrf8GyFUKTHeV3MFulmZgfqRwb1
hRdn06/OwDnJVf6ey9BHKOq5UrpKOy5la/PVOSSatEst4agMc603nZPeuxmO6z6bUMMWvVoHIrRX
iXSnYw/EU0V1sA4qoc4AQVorpxyrTS6ramWNtth0Pi9jv7AgcDJLGbpW66T14RE1Q4XPcXpsHYyx
S3QHdXn2Te1c7dLBmTckKdWYXCrvcp4RplcUZI7oMi8Wee9F3RIr5xfVYzdn4waYcbazitzY1SW3
2ehBryW5f1Bgbde9OdQHqxsK/NF4r9uqJDwyrti//vuLPbj9EfMNC6TTX5qxjvfMKAedvR8aMa5z
E3sPaAAibXrsNvacrSEcO6ZFQq6ItnDW8WkpfwuHPVvViQIokkKDrcLsnGVlzfy5d3xzhJB038dZ
usQAAVJ02g+DRGGgfR/SUWUcmoJf2M74MCy8n83ETzS+3DpwAQFx4hJOR+bOfBDrJC/DddBd5NnK
6/hIevleYKJYNWL8T5V9r40pZE7nr3VSf2AjNqwalWxLfzDWplnBTyJHzAutYNXrL03MgU//xIC6
Eho76bzthf6OwPqz4XYkdOYmGkz70Rvv8p7Qbkjz+aF25rVpzKisiRSJuh6nm8mHiUhTO+O7Dqxg
z1jPn7Gwo55CiAcwHwPBbwAP3kb0wt7xsoatvR7Z8q2CmeLOMHMphNynAmdII0todFuaGinY7nrn
TX5xSEaFE9G1gXX0LM677jgoc1hD1cD/0+KUN2cQwsIk3ATGtNyMbVesYgOumdE/wlcWW0w/NX56
cG5NVciNlSTfPdgzxGZh5RzFtmzrm0iG4Nhi/HgxvLGB3cpadMvbyoSnRDAG0+S6sTq54sE6nP6U
U2RnTtpEDdcyYquI+Nm8Lizs8glYq7bjtqEfAw8oqj1C24iSRgvmIZpWCSZ/3c9f+shy13mlD65M
Rj7c5G1xtQzkAeR2gGvB7PZsDKSRQzS1PxpZf+HluG8p5xqAjON3tgnGj2rf/TSCztcDo6WnuLwv
bZYegjimrVkq/NbB0NyGff2IEh22JnL7A90i77rW6Hjsylj7annWqvC714xQFbv7PoyLO6o2+FIt
St9DUPdXPRbmFZFG9iFK9qBX47sMxdEWPBE8Rzte4UkWNzVJejfwfEO4Z7d6hCc1l8O5wC5wlpjW
dDG186WJ5OupH8M1VgMezWn0LyI7wPivyk8BVJzN3PjRxVS7HrwE6rOTaup1SePyvedkj8BbmqeA
oCxobdUq1G4NhhtmUGSyWSV6Azh59OQ6ztau7xM30/dxUocPrXFdAx19NDWsCfTSyxS8qGGWkkkw
1p9iSeKAl4/2KvPy+L4pDMpIPUu0gGAKAO0ptnrgjFXqNd9dOXwbYAWU6rGcoMzPOVpHZjCyt5pG
bKRo76xyNB9RHDBZlq13LKg6JE7t7cTsPTQtOI9aNul11Tpw+7qWa8AqIAseCQlKqA5SPehdqkP1
7TAVNtExGnpL6XMpgFeb6ABxO6JlL4km0Rdlbj5QeiivPLqfmxAf1DZTi20cD9/sptlRm8awS7qR
pKV+PBYx8G0n6obraVaXo7RCINC8XMNQujt/IGDMtMb+HODQ/SgRD1OfPJ/MJFtyx1CRY7w8HzzF
L7TsG8j8xmUQ48WlQJKta1sm57UzXc+84y7ZGG6VXRVkylTRRZnBzeqtqlsP0Whg1E7Wtj0r8mhS
ik3LlyHsWNu6wR7Efbotm5asoLyhTBDM/F+cd5soS5grsG1sU3WdRRM1noGsXBdGFEVEMthq5C8d
rjh0fuNl1Az6hgX32dTznphrQuw8jcSDd2H3WWeb1NQXAJWTG7u2jHsP5LdvZkeD/twWZ9gF9FzI
aSL7qpenP+h6uDHmV8yw0b6i7HNek1nMRVFtcaf9jWA1fOHI8UC3+7pL0vgO4OP1wNR/ZsSmvCPd
EBN03F3BjiAZgCylaMydQ4T1fBsK3a5UZZDg0iNCnAY33YddChvYDmMAv8CmYHPJc7MPcaF2+XRu
A2pcpb35pchT44ZoqfImCcuLhNCLshNP9GTTfcwKmuIFi00gH8FERXvCN7584Zo0m44XNvuBND8H
zTgR8E31Hn05hc3qWDqxfz4jcl6HZFJulRvz8DqLsLdeAlnDmFmGrMiDDFHfWuJQySk/dgKOQ4+0
D1NM+p4o0WjXWSRLJh7fnlK/Yo3e32WRpHHghCGxImR8e1NNymtZ76scPsmkJ+R2NjWxVBbLOplg
bSa4nAIk0Qll019CEQ6v/JostzbpITgvi+fQBDjlmAWGUvWOiW4Z9SBcMMmAGQVvRAG7OlCZWJOB
CsQypqAvp/4AAPiojf7Jpzx6PpMqw+JnytZ20dhbbIJr1QWH3C7qvVs5FOnTZJc0CwViKrakEpK+
URMlyhK23OehfTdRNcWLNgkomYTGVZ2mJEko1GCClK2cuTsAM79NKjz+Qjo7a6GQE7PkkORRfqFq
hqvZz8HlhFZzTZoRIM8eEAjhjlmwcXX6xSLQE8uNySZnqKJdH1HPgsqV+xeAAGeiSbcFXm0M8N57
18q7Gwp34W4YCSDxfO5tVl606QA0riFGpNNWf1b2gXWZAo9aQW3o1lbhcQ3T+AiaYLhUuYKFNxnH
NCyLy8hv8/MaVnjtN/BQ/v1Fpd+yhZvRtfneoT3Ygm+YAHxKuUs9O9kmTdi95wSiVUN+NcsicbCM
YHw0mu6jke/LaJjfRU3jHzu2oCHfJrj1t+kEGIJ3OVe/LT8W/pAfukicU6Q3byeHEnswEb4zDzl5
FFg0jxTKszMQVaSHSJ2hfAisY16XRXwgdbDZNa7aWrnRXPghzvPeidNHI8kvyIP0WKC449rnFTt1
4w1cSwW/MxggpFsRqIUhqi6b0r/qvIClpwDkKkr2lzQW53UTWA2ui+QKQjiNtrB29ri4D1j/oqts
J1WOIj4o8esKujfTDNBzqGbyFVpM5pX2ISK1IOnLegOJuAck+ZgWjv+Q34koj64MZ+9i/Lq0J/fA
g4BMy64/myUlgSAxzoMgKC9GZzjajaYWvADYYcurcywzZ1TAaLAhWD/Hlq3XMoK5VM+8tmzSbM6p
28l1Oc741FvSMEtpPvp+9wHBR7zOWyj0aR0qMjtpvJaRYx71sGSTV129V6P3wfLiJ8go7rKjxjQG
uMVLV10/F3t0z+cOscOoeoqrwTFjPvl3iO0O9EjUFL2U9mYsebkYFe5C3clj4WR3c1nHR0+X2yhQ
3vXMC6BY3C4ExkMciwpcj6V37u7zXk2bKRsPZdotvIzpI2+yZke2DjmdA/mTXXut6B9eowESe40D
gg4I0qXSuqncVgKvJUUDaEG+pZq9to04O0otPouhJuMxibu1HZg0f2ciXj1WmbERblWoBpi47fnM
Mv8sjkJvR8WSecnblN5MvUcDFWzqcju1Y7llCruheiwvhC+v/NKUK16ZrPBJ8EkbxYzL9Upq63Ka
lF5nBWxfTgZrZX5n7+Nx6O+aHZuyBXzoxntiUS87CsSHqjHXcwtU6nQgLwbgi/B7hR5VrFLUQGee
Fd0WgW888lI6vR2aypPnNg0GEgWZ4psaKASUstPxpd/X67zJHMB0YMurkHhfI7jVvZtDECCWiiB5
mN1ACW7YHIY3XqwhTGjzSZeaBV48DysrsYAIkRTExlaqi8YBphaOSt4mdXbQad1i6xogR8QqeqBU
pS7Ywbtn0hrERkW5c1m10/sETPTOTnzoSuw6xLbiNwKfuhDLF6P1HzEiD9s5zOTxNExo7wXbfoQH
MBttcWmU7rbwVbEjeYAXWGCJbV+73aVacG5RW+8KofwjxVdwCHYzbRt/2ZJGQ3STd5Ls5nRmGxn7
VKAHsnJa7yaz2F3W2osO2dQTETPE5+byJezVBkGaIKc5ZQ5ManeXiuJoZia7QD4Bnq2MEDgdmdsS
NpiPwmW2iuKywhJKyINeRSiariq30ldxTUAVHm0yDuBTKhKX/PA7tLnpAxikvnfKPdi6ZAeGXLxn
EIJ6ZsFTivBLCod2BfaMTIrIpKtDAWoN3aCleu+10Fo672IK83GbFNFHJ6Pk1VZKEBnK0JXt2F/B
RrkoDKiggYjjY+ul4r0PZKBT1XzIfHfcSJOztEwjOPbOfFQEad1qqnFtJj47M689zRK5wmeCKUL2
t5ZhfzK0ka3yrg/xUUQsEdkm9/qGfNC18LriAkafOJrCO4sgDlxMtlyeY0Y8s+1IXktQlyXVRvrC
KhXTLhq6y6ztmwsXz8lFOrU3cdmvB00FsKOm6Q9gXJvQ2MHK5aXr9NbDOFd7W76L5vqR8RxuaGT9
X+rOZLtxJMu2v/J+ALUMPTBl30pU30ywJFFC3xpgaL6+Nhj5XmUNalDDN0jPCA93igQBM7v3nnP2
C5Oc9kxA5pvdm+nRwtvdWQWJqRlmbRgHyzrqXyMCjnFGIo/oiwYSkM9W39gGnJMcxlXrcKKZGGWV
QPs690ovNd7GXvyAJBf7ux2bz0FDBSXthyYb72OD3gLzg4XLSA+7s8Q1T0b6GJIX3xY9AZdpeJdl
0CfEcMzKdOaWmh4/z6d5prrnOHVaBvMcZsPQ/zQy7ywoEiciyZrW97aypRrm88dPaAD2gUPydEBO
IuILiDaQ+PJ9wFBo5RF0Uljdsx8rVlY4lM1QrdHyW9M0rX0EHwtf3/kh6ZBlwPeSjixn5OL6A+0l
qdlkSc4YKo9sx9rlUyJMMw5GE8JXRoCyZVN0RQ/mmVy9VCMMvB+IdKHA3YVqUG8hj1tBtpsbpA6K
gua9jqhJaEccKiMVF5bZ4sVR5ntoUYabPSefIPn1NJrklfEc2JiA6V1UK87yuIqCfK80OiJC+8pa
ITnUAhuZ0lpws29yMygfBj35wDABQHXy3rIavjYUmJWvIeHUIg7UsnUfJHF0CNi7NVgGovyhiTF4
ru7HonhQhX0RlkF0YpAsq5SqbjawS597scyRNY1UNs3QgthOSwT0ASY5VCRYv9Tco9vTe6biT+MP
UzzgDdnXcMtrYZT3rYOcJkeHR6SBnr8aJDk7+YS0bwqhwIfIGtAW7H3HPDVj4/AnMw4C5q/vBQOl
IlJ6iMOUeCpgbGAD/mrIw++fs07g6tbu9dAi3t+lrIcY0kP5dguG2wh0l8yxF9Dc0WMxNxPVUxEp
Frmw/NRz7VmQMuKqdUQw+n6w3G4J1n0tmdLSQ6rNdSujT5Ie433sIevS/WLXR1S4beWAZXHRQZn2
LnHomno0golOnhapQ8ia69B6mkxaVpoRbPwOuF/GdNwtRLe2ErKfCNzbR5kiWhBJBU8zF/WCrPbs
9/EuTMiyUXOyWaIjiXUNgCMmUqfRfhkFsV2R51/RdtO5aoqtoYMI4xZ4w0XeLs3BO0CTTLdeRSPD
aON0Exgmod8GRCmc7VcM37CXICPRNHPWen4wKpVvDAuanStJVjQFDIx8ekOJkDO3TD7DVq9PojmP
zpCulJObGzPjN0iIehChfXZlcNX8cFWTlLHUBXAQgmZ/cdUw9StskJjWKjGLcds66cUtPZefghXP
pNw0NQ58MSoUbAtXb0zBhdSvdHKe6z4klauDW2LPPT/JzGopmjFcGYTQbIhTbMmBzsZdF4Ad7Hxs
B+LYWvbJwzlG61Xs/LQ/h/GcfgG49Jkg5BHGxdFjSroNSpit8QQHPTTytR4B2FGKyGqXCoZLdAY5
TxxPtA3EV+eYj44B1cMrOqY/qvt18/ExtLyrMmx2XFr7VWWw4CcGpUb2y3DWX9JNakic5wP4qsao
HMOBpl1lEwrtKEIH87HiyC+Ice7IWncmfYmIoFo5BvudyNEVNeMIcaCBqRfWB6IEQD5XPApAMRfW
uIH0eeztRNyrtPodgFaPdfBRxuTrNGF1SeLkRHxzuUeO/FUx1YZjuHOpX5n+ht1ar+17djB6Bc17
OFJJgtt+0vLqkSDJoXzQ2lSw5w5nxvnFKizUKdeCj6CsiCQjixV/6LfTFEgjsvgrBxfJ9s3YvAXj
YohfizMxcZQ1Y2SqCbqp+Y+V2a+9U1yUuzFDKgGz5l5G+w0WuJVPzC8jynz6tRic+YAhtWwA5pve
9K+TtbRiWuh9IQEGa5N41jV9vpUy68d8IEOryQwkVGzbjgRsFqCoWkVVtHQj50p4a7UNPpxpFBBn
jOJA2PCBtDLScWmSxZ7yFyP9tmVrTU/1HDEmG24PETOW4cjQi0xfygZBYWpOn2aYXyxBeA4Z7WAM
43bt6QTFOgiQl0E6klJVaquBMzl90nK6TKX1alnpo2+SouhIQsurdlhHY/rtzCnw9QgTxE4fGjaK
LZg3kBqjuHcJ2N/9xML9in310/kgviIqAtMm9CTX2MrSKN20RqMgaMiLq/fRxqRhF1XTMUPQt0qB
h67YPkokjq9RM/oHN/QM4HE8vU2XzkGvciVAY9DjgzHlL8MctYmG9gAZHn0zv7v0tZ6voyx8U7zW
A4que82nA6I6vgCTjGlNSJszHEd9OwdGZ1f5OoT/wGmSeQQrHsaxzCsOUVM/xiFWoCq0YTTG2kNv
qUthwhxGJCiYKZCR0mv6faLnR5bAzWSSA++ivTn7DjqThMSCATUchJHHdE2K5q/W8wjQZljnNWw0
buqHNjnUYeYvsb/2y2AkAzCj+yMd+3mKWFeIvhaCtVNMLqVp0wWreDI4szj9AW77SbYxGPNsU7pQ
Shvdpj7pgo0N/c6Zk/UdS73YiXyP6kODLpIZ5LBXJqIWDJtkzjPtAdv8icJ6VQwd2w3x626YIDTN
WcJJx1tCyGw3jV7SvTAyMhnicDMAASJ5rKVDxVnAG9WH36avDaJ2gvplsZXyYPTJO3c+7TitFhum
ykWA5IIoSklUOj+Y+J+7NPqayCUk2FT4W7ctqOHCkLWfQPeK3k3XM/nSacD0MiYLqT4OHkkgtsxX
BmFglKduuGoHcdfQCV+FNtS4KuWu9dlk61jvz6XCrNYFyYNB5qEU/Qtg53jtkiwqrI5WbaqfS398
6AuTihRhTdjW9kU2u2S0mKZ6YnYOvopMdgd6XxwoAMeYmL2XJhwT5WJfslLUeNpgYh420rPQXpHb
nmouIeK8tjhYpqQcUeJZKc3fSBG9Jppl7sxq24mw2dZO9F3njOBJHU+31kU4XnpfBcDfGAJuTBv9
XcGTmGsdr1Jm+wGL7Zua7zKdRTAzsXCmyLMD27NhhtSfosn+nCLb6Qh0/IZrPYmYMHzjpyirne4U
n0y2SMdXjOYtk5VKbzZuHFycpPwlmbriSLxJieJfGvZ4p0m3Xne6eqgNRU1skFTDOChY+LHWrTS3
Zv5MlkAYluNC781kRc/ryJGwX5TlJIHPhzi4M8gmwG/MDMhMXJbBgoiVJ7NyoW+MwdHytF/LZiZq
tAaCv/IRT9NTk/oHLTP/isKLD/mn1JIXfIBi1evA3T3oV4HVXpQc1EqDxGka43vj9ufZJ8iZl2TR
KHWQ5Nao6pqzwwgirWdKsP+UKZPg5x5CxZCOZL1ETbFjw/N4iHOHOiUQxs6V1VtKDI7Ls03/EbRg
IXax3izgLSGlCOp1VEfV6hogB15FfmCuynF65TqTvOGzy+nXFFH/wlWJv1G9+vSqSB4Kq951hox2
Iqk+JflmS2ya4R5/Xn9pm/GQeaAZ6HUFx6QfV9T0O1NVL9VojzvXj+9hrm0HW4cnmobjGuHuu2lA
skwx0+oEPe61hshGfTRPRkDqo48UUusMaA4RUaBK7MdRW00kq5JvnLFKJfGd004XhnVEQeTQhOyi
VAvDKxZ5d5GkKi56qEX4VwlVSon3o+iLkMCHr3Ikw6Rpzl2vLf2AryuSXNN6wLbsek9+cU1QlLE2
v5SyeRmnYtoXRvWWpFBlc/FUB11yJ7HsICuQh7QBiYFYVm3INXmhf77ldPXgVRaZYf7GT7tH0vw3
PdCWTU0vYem0yuTAyC5WB+oZNQsT4uHBZoQRVQg3UUPvoa99CqkRqd0VDGh1eWkg0S66rpcbJigx
mJYTBWDYwYQYplNATb4CfFpvxkH7Cq29Xfr6yqizL3ZFNOQjqtYpbc71WDbbJC0vVuqklMXlMSlr
+GgtEVO2mlfW2Dhmtt8vbTcq2KrVR6iq+hjY8oOhBpHbtXDXOYphzgHZeqBLHXhs7np1rDuDEQjy
5WVSDRu7VMyLSN7xiYdLLLLoaMygVdO8XV3HmzSdCDlFEpJmPdRDdaFt+GOw8NMDWGJjfzc72yFj
0L9gjtzaAw2iMp+J7l9Dz99CmjFzSBh4kjdgGVG3SmW3kWUpSOlYgo1YUthtTeoqmg3o4gfjK0Ms
vEAne5940cYfvAd3jE9uTGaMQZon+Yb92pcRtexMrXQdbj29FpdMoisa6Z9wAOpLZoDhhRN0HFhf
jPu5X4dvMxafZKNsWvwAy9G1KPAFsigthIAbPg6iuNYFT2NuViFJRfBGY6TUiC+Nt6itj0wsf+wq
4srYgMRSuB8btL6vphFuu8GAg5cOS6OwOPF4/pMGJUOrOOZqjkv0lr/FW7L0ZP7OcGLHU8P5qoWy
U2qpWliigw/fOq9R3FPqUiW275ID+BCYEGGqbuE57UFLs4eUcrNhxGoJINWm+FEvnpY9BIrvJQEW
UoBg9hwIX00iD6GIpp0QNu8A1TbhvOiXiLR/aqt8C6X+wfP9J1c04tw1xbvReWsttUleduSPFONJ
jeNrk9ZsIQ1VgmKGkCADRhYRLBHKPfWhPMo8gMjum1vDqd/jWUSiq6fINLNDN67LJtkbrTxb0bDO
O6NdZbH2RCcRWqXjXRLbetEoXyhqhke+EBcIXPVj0HSSLgJcxbdT6BNx1nyzsawfK2jRmwlfBFo6
mAEB7CRpIXfUQIJ57FXFWG/TyryTCGAXgaof5eA8wC6plzLVPnIYA+vOYbHKD65dHrqSSG0SqFnu
ZpK16E6iLt7prf51LYyChzxU11zIQ+4N2dYczY0yuuCuNvrjA42GY9TQldGG+x7fwNLRaLNV5Ln7
nPqXpFg5AJVCsz3o9atREu3vlS5zN8f7yAbIyAkXf+zhxvvkOJWq/IlzjDdsWSd9ACcBSeEotfKh
6igjVJV3EBFXUcf/a2kyLmg358ugdu7ZO0/oXejgN+0eGsOXdFu18oqz8o27CLJwqvozSpo5jdd9
terxsfbdTdpQMqfdcaLfp/n4kdE23dvAcZaTk3HXN7yVYuSwQaJ5ZqOPrS15IbZxJ0LlrgJT7uEi
7DyTKgrtgtzGWXIhBY/X4/AkGT5EtDR6pkGr1EIw6+DUaQvwTLk763I1E6ifV17dwv+M4rSgHWqi
LUO7u0rGirwVpe5DWspRoocHcNdk+1foLaq72efZjrq76pygW/keyVLktG8KD5G3WfbmJuFxR7pe
fzLkjjZ5F68tvAorX7f7DdfEx86yrAbjOXMbUnLa8IVIz3GnCf0Pu9e07jtaJUjcAwLv9JSmZ6z6
Yd+XxaeJVGxltSNEeQfjkpt51OLIzuhA997CbYeHjrn0Oh+cDWJmLjaujCUxstoaMOcAOMWMVqjB
9HVlaHsgG+WJsQQ1r62YmWdz/9BeK736NHN3WbV8K6FwxTphqjMjL7Ga8FMK37pPa9O4S8xzMFop
0eP9Y5PP7A5prabKrI4J8kuaxMBqa+IBaPHqm14j5Fjo2jcKf+8U+8QFM8ZcDwU9/7A75pH/WmAv
eNShTE3eiPtTMzj9p7i4/OK1tqqAWPXpWY1tvRSBhv7IaWYWK9Uf6v8nYSUX4BvNqnRyiA9966yS
iulswMmkQIv5JuOPVMgnYRTq0VEMGf1SbDXyi9dBN5wQ66fnxr5zIjLKmUtAugURRrqKO/XrOQLz
3aydneN75YomJTLTIj9nCOfMMqzvRqxVh06jJVx4XnfSqgqFgPEWeHZ8GJS+QiY6HfCjUUWTi43b
ogShGTEsJMx96UQRt4qdahv71cpksnWkrj91cVLf+6IxINWI04gXI184HSlDDOsOo2FAqorlCxFQ
h1yLhoNF+rNZN9MjiwSJukyaaMsSAlzq06ZrJTcbFNFlNhXeQY1ux6jM0VZOYh6McArQ2cbuOjBN
Yy/Mmlrd9346nZZdRWb1keMaUZiZoiwmQm0RRwGefmVO58jFd2L5qiKZHA2rytHZjlFy14uap71p
uvXABBFjR5Q/jQmJB3gZ9cPkcFaqy7HbdH0brGo5EJ1vO/kpmn+xXZLIHY0Zos32fh8kzpEJxWMS
kXxnq3VVOqtItdMxnSRdyKC7rxMwyfM92BXVe+tOybk12M1NVPtKj6tVgvAR40aja1imMAZttHm0
U7OU7LIpZM6ONOORbvIW4YCxNRrhwuNNz2ko3+kCagdokeARWYLo2wtvB5TeX1RN/wzLjG1+QswF
G9WAqFh/h4nMz8agAZKjsa13kyLb29znJSfEMe/KV5sQYswOOf681LqwTLPAxeoRaGv0pFILgmlh
f4LZ0Z5aJAi0wYf5evp7eqnNViP5utObaUu4UP1SlyVsyBGiheqd+oT1gOTeGBlAkOofSpgffkBv
xgmcaypr3AyNwTmE01Z/gjQRBwnehTzZNpo3rNPKd1nL2QBAQ5Et3Js7W013FXXcBpYCY9Wpz+/c
rP3VR0l+TOd+Do7xC1/7WJRRvEmG+UQ6OILZwQd+/wRghxYcFXXdQiP/a1k2KdGfRVYhaIbVMHDa
WPJYP3cZqGBNb/SHMeYR8B3FkWvSzCU4uHJj1VG50tFNb4ZcfQlMCpvOqs5BrJ1NGl4bEjSNJeOd
g6g9ynQje27rSAKc8immGwShGeJqYtCIQeyMaC+kc7banpxofvRWRL7zOOpD+xAXv3GSnLRG6Osi
IbW/dB6sMfJ+dK3/mPQJmnLigfkZ/H7VCv+MW2hhNNFvj5l0hWPZObtRdQziilndgOFELKPCdZjk
hNoJAZim3ZEZEd7XwcMEDAAqh3V1XLPd1KL+qvXuR6gw3knDc9jrzHAfCu3dSdoz7nr5VIJbbWJq
Ep/l9BltFWBr2KXI/8wXR2fsUpSw3rCyrcZo+oCqzX9zy4RatLuoRIzwuCjPa/rjOGW2eeXDyZNk
cdiw7c8a8b6lMRZnT4JMlUawFS2cJt1bZ747XIjFm4/bqKwHs4ZvhXZ1DVPoHy3z/8q3sf0tZ8+D
/P/EtoHa+n+2bZzj4kv+n+1v8xXLf89WnM0b/MV/mTdMzBukHtqu7RgYy/nn/zJv6P8h+MMY6i38
E1jekZsXZfOPQ8P6DwPwAbE/s/WDrNZ/c28YBgmL2OJJH7tFL5KC979wb3i4vv+bbtthNqBjAye2
kEQ91+Wl+e//5gbXRi0ZkbgahMlb1yIOjq2sN7dE49F/mmz/dTLIRPeMSxIFS2uOIp/DfrEYIXRw
UD8E/jIZMFu3JPPO/4sgarpOfWFH+psj7hOnPw6F/6+XJPlXjNZ1MH51ylChnsyBXuyItLqS3V2c
V79amn8L54h8Hal9RsDwRAMndojtbfmXLiBWkDytq9W5f/SAboHq4KXSfzLsbwnaGkr8PItebMP4
rtJZkJFxGuzjlm0YU6TGCxNevMh97wnn3T+B2R3+TEaJ8Te4zFdN3RtK+9ExqogkfrglmQ/m8FaT
JH37F+Si68Sld+WjkQu6PzVn6/sjwcUNXlcfcEBZAdOZPwKHor+6Dl8karxR8QluHwOcHP9U57Sj
t/RRX5OQndrhj+PHvaIZCxeyRzlbVvdqml86u6s8yTTR+W7a8aop8ecz9WYdR/tc1OdbtP3tYgV1
/3e7RpxLP5NoKztrpw0BykX1qXft2UX/HNjECyeiuSfeZ1nK6cuwuArEvRIUqR6S0F4GD+gYCBB6
rjks3ULcbx+baNxNY4dn3bvHZfzRzd8OHMK/Ho18qDF24nVyJKuQjqyfb81kPYrN7G7QEdZCB0+S
5mQG7q70xVZU5W9Raz9AXr8Te9vMPydJ0mtm3nutekFN/RfPoIYe3m1JJHk832IiJO+8Ll6NBGDt
TBGZ5hSbLozvewGfhZeLPe/DgQb4z7XUuEeRd10jr76kxHO7BVHVt+T0EHL0gszMsxVPCPmmP7Id
ZgyCfIvNh9uF9AVZ+g2qSVKjn32bYPcyhRFRaS8FiZpCbGFUfc+/dfvTRF5u+tE+3j69lU/0g7B8
9xujqj8lyc5qvr1Kr/uT0fTUJUxepPdAA5F+t3mdwpFh53gltJQ86/5F6Pa7Ipq68M+pl737LdyA
Oc2eLjhKfkQtPH9Yk/9UzL09ZPZeQpaZQRO94sYZAIgvzKZ4jhiW+bBgQdWTxN+lZNX32bc+gBX0
dhFfW2aBTQkZ1FMfhU86ECDyP16H+mrNz2RtQzCKmS62aLIXd7nV7abax3Jdftco4ANFOvYMkiBU
cm7O822UpnZXuANAcp7Rie/qdlsmxqn2s89i4Hre3nGSGtepsp9zVyznfzYUDogA/ex8O1Fv/s7f
R+KjJRBfxozO0GPvl9yEP90z3qT7mcbBRx4kZwRtCZnP/OtLNJLM75WPN3REm/CGAKjh7HxLZ1Jf
OWMNbqgMOwpxIpTP/+/NCaP9rqw1+ExuWsonc/oaZ/5HAutjKhFGIqnM8uLs6IgLLN5LD47RsOjH
5iq5unVxlwbu2mCG2ApaSTRyyA7R/2aUxA0jUTIEAf/OJJ+vYP4Mt0t2W6VsLKKjbxysSl/OX06n
WR+WPr9AIxZ9U7wUPJkTj0mOmg7lx/BN3aQp/S5WoDTDdd+2P/PPGSziJeZLdrunbzf+/Nst9z0j
cl1ZfypUF4h5qxlTMi/mt0W8N8uXiR7mvBrPy/bt3mHLuQS2WDJSmFEJXJQM4TGj/+cEf37TmQdf
Z+2nk3tb7hsxLAo6C7cNgZWU15ix46QahO5e8Znm/w0k9+vEWpvmsHYg9gEV0bdWnx/0VKwggF+w
4LEc3UACMy6DlIv7pAfIbDM+/a9d4PbBxmJ8Gd33GhV5bleH21J++w/ks/5V2rwLzd/ksIl1lP3o
1ZQf/f1zF87rB2WmN05f5bx3dVFyvf2NJmCzMcft7UeJdJdp4Xcb8LPne+AWYT+91177HVXzkj3F
VzjvlxQzz+2KzfgOxY2SEno/byZeRzp2HL70NZdi/g4SEwxIIl41rsZMsrl993TAmZL4xVMQP8wX
//bN+LzzCaTrIk6MxXvhDU9DGO0mnu8Ra3PghA/ze04q/S1Hzzb/tRuwoZtJBGn76+qMrCW3+43J
MEZza9k/xiykM6ZCQVwji+OfXZr140YmcerkgwTFbl42pMEv842DYR65UPQ8TMnGz3G/z9vSzL65
PZ//XG2nPQ44gZtUPmuwam/XEafyFXpo3tO57BaI07N/njnfZQwmqUlNlK1e8Vf2Q7xzu8BEZiHe
Y5P6BwXywJxhqQd5tkZuexReuK2ZUtMow8xSpe1f73R7YHD+wtYipvi2RvyhOKfU/sYk1UqiBjSB
yuoNbr2dOzkOG6/+hv6YhK6Iq04K6SajLQ2zaV05vGhRRx4iUG/XmIzhiwD5zxBouHfM4pmJMmG4
Wno0++GscRoYnNRYjXV1dezpZ+waQNXcCF23cXAELMggRr+g6Xs05l+IiQAgS++AfOWTuu3Znz9q
CIRr6Xv2R9j597xrlovwPkuTR7drOOtH/UrSVZil+CVqylMViXGJ9WpnuFEGCSMvaTsxS0+RhDvu
HYV6v0SaA2Cz7Z56pT1W/m9OutfG8tJvMSp4uz6S6lKc8Ws84UBJCfjFsQiOqtrqRoTvofmsYcy4
gfkrjPrZSqyTPcH+wn/hUqqpU9v2hFhJZykYQS2oYM9ZUX5Kf9VrDGO8qPwBLl4smmdqwk7vVzT2
kR+nxr3Ecdu14G8NF0p43H+PdbjXbX1OYFGMjQ3tIAvu45FgJzeb9QJIXo0YnUXShhzoMkXyktB+
kas9htKjRW5157703mgtsaS78Y8moac2e5zp6dIqCoxhAGr73DwFhLK02G0Ngx5K0zJGcH1GfBT/
DoHrcJRMjBtK3+WxYNiW3vWlgQp1koeqHd/NxlxGAKf49AXXg6uFoEYthR2220iLRiCq9l3BYwex
tSXVq7SehwrFozYmD3B3kq1vIDpAnc100jJ2BJMrwEEK5KWpQI34lVqQC5dufVUCQwVNHTBjhTpJ
DgLTtipusoehG+/KvPp26JiBkAopw1ZtBQtTOnAU5zCCAcEZTWntM+cwvEI65TFJUOcOCR8TbdDb
WS4WhOcCSbL9TSYtQJO9BXDCR2sNSY2T6JGWGkamLHrte/1eGMH9yEqVVK+0OQ8qqiRPv4yWJLp+
4XR9RYjyQfIF4pkYD5NL0wlt9tmu3IcpeYnU+KvpPFWyqn4wY5zDdvjsOrrAqU0rUdsJHadawLwx
8uDDSO9Dj9a9S4fCDCd75YzVofCKO5KTFlmcB9swCxCChMkhLjGKQgDHgxuMW0c8NxxoEKudEEFn
fd0ugyiOSXKTNgxa7DWt9Z3og0MrNb6TerRPfDvaNHE9M8BChwSfZhnK8YJnUpJtpS6Yrlw4Omww
XrO3TcwFVmOQocHWmjlc4qg2SRbR+ksWRN9oUTfKjo21K4xmA/Y3RPqzISUBkoqcnscOoxpTWLx2
FsLfuIweHYiAVgZYKLdgjbsu9xERnJTxtWzuyZzJ1g3WJYbHGhJGVJlleQ3rvjjoeXL2kQBDWdrl
EvmWSpwXHYuxF1aCkz6hGkGINsuhK9zGJHR4GlrTzOu/htY/a1m3BAn0R0z7vK8TApplYiVdTAd2
WSHlcU+O1tCC7CeMxCRls2zWnwk6mS3ExsanUBEKwVsx7cwo/qj0aqYqnr3BY7Jl0GvlwF9xttc2
xvCUmkF77hUaY5FV7KY5qrepZx7GD9DcNw8TApNmkpsqnvcMAnLfaiNETPrGzuhDu6wdeji2v6o1
xgy2lpMcX9l3oxUroomiDjp9/CYHYe6zGjkhQV0It3rO827xBWkLymSNJpf0pqfW6kbGu+Z7zUKW
oTm3muGUhNbKk/GmMp1L0+bdDhfM0+SCkDf9r0q+652VvCKqIWTJmVgdm2aZsdPi8MGcGesIz7KI
VSB5Yq0Ce+R1CxY4wsRL20G+Oa2UtO+yXEtohkacyj2qtrqhhHbVLumq6tITbg0kNctPU4kxLu+d
PYUaGxFJY0+G/c6xADWr0NSpb1rcCA0zVA4U61FVb05co++gaoNaHX7qoo0PytOveG9R8WkGFhLD
300DH9+Lo2zjajK+nMM0JslsiD9rK0Z30z5UqXR2vhFqj0nQtMxiBGTHwv1rzTS+i/Drznc7yMhK
s/jouFthAzpklnE2iuPsQgqNsYzMyF0aykuXYTGVBy056fMe3LTWI8h3GMEOWr3ip1TkjlgNthQ5
LO3OOoshfRsRSG1Iz9tpnf8CzpvubMYQLdGmbSjBh/BpebnxLhwQwCZKPVSVeyzm+whSjF9Nfyzt
FHeNccQtviFshFMI/JyI09XCShGPFfR8E4waINKeI2A5ovlsZPwJXeLqxJc0kz8N9XpYNkcn7PZt
ASxoNOYj4uD/GGyPVvPOVo64rr9Ggm+raMPX0F4ZdnAAgr1AOrfFGHyYz7DWzJMKvGkrarBlc0tB
jOaRK0Tylfwj1/5HVsYfqps/L3dPXhducpwbfc8HwOLB8ooAqI+++cjsbfgu3cwl9Gi6poi0StM5
RyMvmVXGNWsrTtCdcS283WiUfJDgR1R3Qljfc6FN8OGfkWFddH4nn3rqdsqM3P7qacM+a+wTDLD5
z2BkvKY1B1xmjLffaLt3UY8vjMls/nQeL/GA/UUt1/T/XmDZhK8dEOOFyafBrbUhqGdf6NTXTX+X
6u2b1jrfOQPdIO1ebh9K5ofMkF++6H/gtMw9mfktRjZi1vnrM/tp3wGDvB0sW3Ihgjh7vnGrTHhS
Se+d8ijazudnLeODU8Dc3q2VBecSmrjnHOdPMr+kFvBRb7WVjoO8DBlBdv+6PaaRC2J/jIb74jtc
Og1LSyXTU1KbKwcUNR+PX26XV+JJS7KTK7K1Htf0lsbpemvI3C4q7rTRyB7bJv+unVtTo8nVxTb1
Vca3MbBZTU1xuf3F22VrFFcZXV+rtbc7xIbjJGnNiNC8Y1tDNhm9jGzKuvmvd4o7dStRoTF+4m06
HuhYPhXAjKsfeGurto/uos9XCC3OuTLXMrSv09jevvFbayZX5TIHvBTpyfp2YzUNH2KyrT/7Pey/
Qt98491e45S6nmt5q7Q4Tu8sNzw4OAaaMd8BR+fZmX8hAO83CayzpXXr28Wcuz9abdy+woAAhLCc
SbruusiLB13DBc+9nVb2lfP/GhQhh8jwqzyjlXaLfRoEW0IbsDpwPxFiB6axHs85PJ56fm6aYJWl
GSor7aep69eQTkYLDCsjTLORFRY+yqz5IfmUhAaY+JVvrZe5nzE3QW7VG2bFrZuVp1sBNOWvPUf9
zNPIPOImv1WBMSfLVH3VcfBdVsdbj8f1tT221v0N95Z50bGJgw3sLN4jJomF9McrUtPlZHcX06D2
KmS0Ni3tn2aa008sc/1zyPK+YDmjY1H+CmaGi4Ftfer8R1tRzZVK//Pa6s0YPm+dSMGRgrNB48G+
7Vr3pTbpEDpF95136PuysG4XhsU8idWYUgPGMuLZfVV72son12uj5RvS2epdUJqvEaout8qWUyru
Ob/XykBAWU4UrWDhy8g+elF25yTIvRKJ/jiGQs/wR96bSMBbHQBm6pV3moGagNvQaUa8RAr7CYYP
bjRU9kaZnFzJ1i7iSHLyrT4w6e4z3UTfbVyDbNe2VbYZzBhNfGiYS8cI2h0qDaw8EoeFOW8PnUPn
xtnivl5rWn2Xl/HOq5grNml30LDEIoRa6AskHd8IDFAFu8NzHDQ/VqpBe+XDx75zh6HqOXRqf9MN
/0nUeS03jnPt+opYxRxOJVHBcpJsOZ2wLMtmzgEkr/5/wP727KPpmVErgABWegPT9n5Yj651Q53v
rDvmtQqH+yHuG79Quh4jaYbzIrePXu5+BF4Pq1SqNxj5xR1p5TE2AZLFruDXH63aeU7j6px7ce5X
AiIpbLancK77XRbswDrNnyam8tVYHsdWn7YC5T2aoQX0u6BsN7D/vuPG/nOq/rkM2MUkr5SxxB5q
BfK6Ine3kxF/0s6IG3WDCu+3F/ek5T9dYjZbFRk4eIAj4KeS5bBaKEmGRZ6TWKSbqEgAODzavZtv
gij4rpt8orXe0CYNT0xqYDVoEDry7D2qwwc1aNO1MgNcAPVG4TlfuwJgS8X9ZCagIJlPrmYRYEsj
klMawH7liJcb3Qw24NlLfzaa5zx2APPUqO9lzri1jaz33RhaYcqQCO0ERuzaiLqDfHXIV9UBvlYu
bOykdO4YUVS+l7m7JIK0FDtphYF58EAPo/LBG2wd4YIjCzEbQkVOjOmpVtvBD+0KqFWNVkdmWqti
nl6W/2wIqcIAv5TAuXY0rmwZq1waG722K9TsujQPl56GPZV+XXb3uVudO5QCZFBZgmbKXQWz/tZW
7cqZmssSGbmlNdD7ZVG9WXbyGBo5ODv9b3Ln23Ljuap+VlzKZxkV5K2c6tOtJB1AvO5Fy6PbcqlO
XG3oKd4tN6UKSNOeq9+47vZB3h6MBs/q+lGgyiS/i7wuhV6sRFVd0LngO8mQLOOgNQdH1Wu2S6SQ
IapWlN3wXDUVanX3FZB5+NjPYEG30FHwe9VuieNeRusSKsUV0brlFnbGY+50P16zRxHkPZZdGDvn
mvzvysOAw6+04ljS+iSmYBl0mwyOgLw1Q3V+LCDERBrNF0Cvf4sLoqo267zuL7JVY0e810DkhTzJ
REXaclvfBfIxU76kGmVs3fI6P8TatK+06W/KnFeR/ruOQ0/7U1Le2bRn3mgG/FM9yN+5LO5Yju9t
8zjUvMDT6fVG0U0zpchdCGCCkGEPdO4765JM+oehbGQXIQwJu0D/OlP5sVTjpJb6/wKVDNUVRenc
zyc9NB+F5qzlx/7/UOx4zlNZpxv5WYk5022jXz40QLHaU9ZpN3XUGdAUDxlW2UHW/yzfXO6LKBNn
j7atXNE+jk4qYPCCnGNpZ9HsvS3NxCGBwu7Ep95XqMllp24JSZU9/dlpch9l2M7F1a/dYwg9FuFD
OsTgK1lc8A8wevRb60xE3vludnDh1oud9OFlLnBnesmB7QtMqXrRIuXZINmQD1HmI/LByI9LmvhS
MRuqyvK+01BIlNvAnfn5hcx22IEpICJ6pw+KUF5kEiJDa9DHV/xJdGm868SQ5k3mRUiigSd4gZb5
5BbOkkvHxoMRN0e0rVXGHOMK+M15trEJd/qnxY07NbK94kRHA8PnWWsemyDyES24OeVFTOG31tBp
16fhT2Z0fH1C8fDXGO12VrV73CMB7sZvcgCWJN/eaL/LhW4qkgR5eisrOQfIV01xcVfVDjU8Y5uU
mcoXHiD7ADEkOROhVXuT//RS9c4M4XT22XU5VrL/nrTFM70DtGeGnTsnh2X7y7xOPkW5jI00/yO5
5HKw6/HkWd1a3iCOoKOPmteSHMqzX4rhGyEkWGIIDEHpJW2Urf70LQ/Vm0x9Ole/LQmXXF6T1agg
+E9ttmvl9CPV+g8B8dNhzhDhvL1cOCJPbrVsqiIOsc4icXYz62a07WbIkpOpzDf5nvIH51pHDyG+
4Ut9lXtV7tkYKYEsandK+JXP9kX20GlB/XmCxoxTPckH3dT2lZTnL+qZrwYuaHapjqD+Iaj5N0PP
nqLunMzjF8Ae+aXDis0gJ1CWl14TaLu2Ve1taXQcoGw7JOGTKmcUMkvT0+k2l7D6rPLcY3NKw+fA
IHsn/7ZTkj/luAhDQ4So3p6LlB/tacOfV1cPbQlDRfZ7DYVIGWXfSAIynJEj2JrckVy+FfR9sUBM
JpXO8rSVd+qSwNlkb01ANOUireYIJR7jUf4F+ZxNJ7/vIDupOY9G/nY3nv7VZLZMwpa8cwiZkhh5
/ghY3pc1zFIxyk0QsyGUuUDdJjrLezvgJwmFe6gpx7/UNU5zEG6iWb25cpxlxzd3Lt/laoLc/JP7
zyn3ha181+iyF0l/0o3ofy+tmeeRYyrOz/IVmtb76eLgYRoLf6k0oWbfaPQeRiO8S2zvx2opZh4Y
F/zMJRtjeSQKDtNQr59HxBxkvWrV5T7NyqP889j0F63f4hn1G2FBXuJ7bILcgWY3vMp7CKdcB1Pa
IU8Pngj28vf8W/1yuI1ZhE8zgopZ+Kdq1a8s+OKO1nJVbmWBIO+OJajkY7lTRmo9OaCT5ZicLFhT
/agxP6QLsiTKDKn+nI5oOZ0g6N1ml0O8OBrnfbDqC+f8z96YlHpAuJ7vvbcChU45LTLoTW8CSFFR
Hks73IK++pNuuuUgvmnUPM4TagJOdFumFo2AehuZZ4N2h7xLcmt4cZjBwp3YqxFCbAnfUb4zs/vP
DJDK2DIFUdkVi6XxMoV0DRmKFzvz/91Mi0M4Oo5+DVoPWXQObD4vxUURD1tToe25TFuZVcnZqbyD
Pfj83njowagv1ciyRQ29sjed412MDLAmUW25EXjqsFnPVqq/90b3WkBVMlUurLY7IkqzkRFNls6y
d0G/D9HH9lGednmkm4aPRBID+gqmCAyIecBj7/w2ibWB576urRaGqfJTSI/q5aDNivjT5W9rLZ6A
ig4gTeWWjt9Ai06WX7hkwWOWZ7LNgTblynW+ptJOOGo5AY79uNT4k1l8Dmny7tByrQj/y3Wk0hHI
Pb9Q5dxDvpXMlCY40Kn+Y+TrLBefHa9xEwDdsZp/JXTlZC0pQ+kSjfspvPTi3/U8k2HJC643e5rL
46vpMR6U/RB5yy3rBsH0pvbio7AApnJlBG5ym2zmpqQE8aA+liyizIe03vmwKhTtyl953enR/B1L
uEXvOi8DaAs75ISaXDc5pIJMfOdexP3PgqE5+ByGtPMq/sWz5BHT1qoy3iYC8HJOlsu7adddoX3L
A2ZwBkste5IXnRzMj3H0plPyKYH7Is8uiotUybrlp3V8B07tvaF8n1ExNctPESvvgogNi/FX0yvo
VKZPmvmIGARS57JURBhltXU1F4TFeMs94GEynZO7rYidZyRcV/bdkozJpo9rJFSn2TtXLd1//qZc
iiWgo1iNPLR271bjGvmukxji63+RR+6y+q5s4x+ZdS27dtm/Qq/OcPAQiaZFO6jwUOabLKaX5oy8
DqI4OnauspWJRwt5NU2qk1Hn1+UtlltUxs1U3RlFj77rtIJBcxNExlA2WLwWxUdQJhIA0lq8cNRv
lQzKcXgv32X5pS4lEy5Vd4VHL1MW3PIg90AqnWx8rWuVxId9KlBvGOdqJ18VucOlxlFc1mcYitPv
IqbmwSOBd13D8FvGlcn8h2An73gPU+8jp30EZWi7HGL+s7z8l0/X6bBETufHlXVqkV2SL1iyKTm1
reJ/6VbYwZiu2h1y7Gtv4rorBPdL038bNaKq418l+xlqvXMRh1iM40fmdVk1HqTD/eLwzWkVUeGj
JfREjX8rnPt5aK8SOEQX5bY4gyeq+wOeyk8G7z73KNKc4mHBd8jLzCWSLrdcMXMmOgc1psQ4C48r
zm051dLiPguRe3StQ50UHzJNX1pjJVwrzxAHC9rLRoFR5k703JcTx56QkJTUVfwkqY9DBqVaEATd
sPz1hj/hlK+mNv7E/XLZyPOzHBlTyX+UszwLuNDelCo6tIOxl39eAuWIPHefp1v5AtlzlS3YSY/2
vRffyaAWpvqaPbEcJnBKy6eBQ3vhvErcElNpEzWR7m4W41/hqqRD6RVGqd2q1BaV75beQ+OBmfLa
MzErXMmspCZQeLgarpJp9EcBLymwDt40HcqxuKYe26funM88r19VvL1r1SNa1NF9g85u7LBPMxIX
u2h8LeWA8h143uc2Ff+G8v+ALDxlWt9EPh5EP5h4toN+IWXYRLn7IONE6wx/lsIX6jUUpKrrAu1I
ee4Ind6WT2FkYVC1GCHzG0t5MQpxDd/kwaqxJmd8elo2pJEFl+UjeaxfRbJbqgpZPS5lpMzxnfIT
Ld3LckbT4cKM5WNUtdvSQ6UN8JrArWr04lfI1KewxncvOKNQ9B4Ob7mMAFPGrSi3bZDnG9xrT0uQ
zFUWosBK247b4/KhLQ1xZzW1yE+AlLlk5lJ6zKnyIm+p5eAhr/4VTL4e6oC9UPU0o0ePy06Cq9JZ
pjKpSYK6LJo8MigL3dLReMwRX/L6aFNo9WMjiK2Mp25t2r/O+i84ODIZGdA7GcuQR1mrs/eCNSnN
bxIr79UcszfRznuhir0irLOYmIjw1OQZWJp68lhVdrQNkdxi0M/M6SeDhMpl37zH3qPsK3fJOcyM
tyXieJPyY9MMw+RhYyocXA6GDMMy8iw1BQ4QO+SgYPOIf4dw+RSHFDCiBCmL0zx37xoJS9CFR/lF
9Z7osDzzUtOeWwtzqZhSS2bAy+KPQt1FkYYI5J3riY8sw55ZFgxZal8m9FwkZDA0mz/dJOtkw00n
MrEfdeQ0yRAnt+iYPkOifS9aqFQKoCA2eifz1EKGk6qWslVvy3OV+3LQml95iyQx/9NM2KRyx2tN
sUmBa0F0//cf5frKry/XL0+Nc+04JPvBj2jGPww52PwJQ546fVTH+yEZIVAPF+RS5z49NMAG7WZc
a7FGeUwXN4xlavLUpuVlCU8S7SZjtAT4yYVtDConWfNVVvdRhUdZf8nybAkseVBem4ryoMG5AH2A
qUilfbvfIcNDyUC2TJYqX40VPTeR+q88kKHHa16F7bxVDtCQbpva4qtyCh9s94MQ5S+krjv5hIM6
vg32TrjuUw1nQXWMmzcq9xUWobJEMMkpWtIHl8Y9LYi13mrngfpt+SGW1x7COdst/1KhwDc71UOl
jowuOFYpVbCS58/elG6WNKJXo1uQsOylAtuxG+9h3diW+fWvQJTPY/m/effUNf2nzO7lpVn1vBcW
QyAJfUFV3oz6yWT1ZA04uKhPx/skIRC2VGWymg+t6bssXSIuog2oRgIC3ct6JIu4FOUbLiUE/K0i
ii5VEPwsHzDLpvcUVxvS+DsbDWa5B+VbLdWcxE3KR5lo6V1eKjuheOcgAmCq/MgTIhjCR4mxXhJH
OV+R5Xg2o64SRfdyONbYVJdC/QsaaCr1lxt277O8ebJUvVY9XVIe/pKgWqJfqXbzOpGxejMNI/VD
zuKWUqmULSb5yuW7ypgSqcV9og1o6nL0XH576gEVjaN7dpbfNej8pM39f2O2PN+3rfFWmndqr35H
YAfw6LnIzeZVTzNY2AY5N8gt+t8yUnMT6DrFTmZZMhnXLePazRyZSX+VFdV/yRYKLne56Wznwvl1
rWIHweBoIpYsRjITBofD5EETrdZWYMgd7koi5ZnS+FthkA3COFoOSZmphC1aEvQhZDpUCHHwOnjC
Grlf0v7a5JaicS6Z+til5pfVvMrxj2wEatn0lxJXlCLflMZwglp3Q9D4Tw1ZKhGDy2uuy7IJEbyi
Y0pkjO3f0IPd3BmvSAK0yU83YTAF/u9mkVc6drGpOlTiiC8NNaQ2uMcZx/ERYLZFDrb0NoLsO3Hu
5Mloy4pGcvq4pPIJnaUqex/sX5mnywRTttwydTti4mSF5lG2VXuZcsiXi9n+DXpD3zgZwbALwpvs
9HZB8tWrT/IhyLMtU0/0bd+66nWJB7L+lEHHmF6qOHhLKf4DxRp3bToi4Bf5Vm8jma0Md9EgtLXk
hhs6bTUKs98wsZ7VIvmxm+G3dKxzhYICAqPmk4CjUkBSBhYUBivIFdlGWLkPoxOLEJW7LIr0a9/W
SGWJehMrsblBq3MHG07158SGuDoDG8IOBpnk9AcLvONU9GuzLr9tKzxDgtv0E2BtpzfQs5CaUCbE
HzQUBx/gwrOGofsDbViLMggZryF4quzh0xBB+EPH9WkG47cyIGMeBjyTwRB3r2oPeqkfELj3guFN
ZulySiia5ObaH2Gv7fUA3Wh33GSVB/kruRVsqzZhvwV6dJ5LFWxFfl2QhEVibRH0PRj2+L4EDEGb
A/H7VVcOj4rxWNIx8PTxX1BCFP4jM97nKbpFHttric0VqJx4yO+GRP9e6mijEu+h+mkF2VVGrLEk
gJuFcqc6+daiDSjzDRkE43pnZcV1SUSWj1CLU+1UiBtTLtFN+Pf93Gw7z8ZSjqhIRfMGS70g06B/
AYK9MNJRSZsvBMe2jieOMsYRT25J+C0nb3FT/coekZBbsrLQeG2O8vaUVxdEzKubJOhuuJdAGFfZ
OrLVfOuiG+XO7cXSrpOE18u0ckkvE0pObjJTqdd4Nz3jHt+3xrVf6i86dcy2vuOlyJHtLFnsgDA6
eU4E/Ge+wXk7oV0B+su5FiouhTUoujm//ivlOBWy9JUN6qWw5lT5plDvZfsRISCK0u41Uomlw7++
wAxW28gTv+OWW1pZVW58owN089y9wWGujeQ6ZvktiXhU8hjF6bvIkvue0Wga0OOQT0geJ9mc1vtL
bNUfMtFbMj7Z3I5NJBem6FH+WWP0OcfWvezjYomzmZT0eak5MmdCQQ+VZhkx7IG0pnPOvcw3ly3C
1fKdYJIh25zBaH+l/b2cLKtDdZXXtlanLy1+NTKmphUQGTnmTYb51HE/I/U4PHt1/I0515/s0OId
hAWI+gklYrka+uZW5etlGzgz4HZqP2FXd27q7eSPX+pal+5aWUBxINUrY/XbbNO3ovtYClbJ85DN
4Fn5dsvpYnDZJiRmdj+9yQtX45DIQUYy579FpJLdlE868LAgL15GcluH3Fb+M0hTVGHFozPo38um
NSpQELXIAalM9xZRBbH0F7nKnlF/xtXzwF+a0uB7gnOolVc5kV96a86Pa5VXQwGj0XfXwfVeZdkp
69DlxnMbxM8Qi18QAU/QtD6WxqVs08lfUiIMjrX6g2yYLk1SeUYcEwKakz8pOtQN49ty8t+S5Gjp
a/N34GVc5aaTzRdFzJsqje7nDkbFaJrnGnq/HKTIN5RrsaAs7FlfJ414MlCxwyJtu+xrThfgtJeS
cVuf0p2Rq49WFYMlxIbA5i03i8wl7bG8eoNyAuG4CYfsXe5T+flhk55EB7GSPTBK/I78g0wUZ+eu
QmBpSW3+X8d16XV3q2Jb6Nq3ZKfIzk9GjmLNo2844b3buD+WzG3RhvlShweZ9uia+cvc+DpaT5Xe
f86N+F7eVOYngvA3Y3QJu9EH8KSpOOtFEaeMvMVxo9NkQnOQs6zk1OviswL1rxWA0BDsDgS81fjY
V25wQI/pISSdgktH61hTBYw95G3dQHzaVqLsKm2mX++bXgsNWc0QOBr1R9WysWlyh23boilp1U15
iDFfBzURw85r9VM48m6Ryr42hhRWH8I5tmo52AoL0KFNIzA8QN5BBEp3VAH/0/kRtMrMozsp+F21
063zQIlGI0nsE8oywPdESrOuiQx/IGSlntPuppEgRXdnxFR9nEBVan6ppl/k7GQy3EjrzkBMHSPo
tZur5kakjfAR0kjXGnDApmgdNEM96PK68qY3Sn03quBCzAw4ggHEtxYJWuJegXhnB7E1Cx9EYz2U
aqnca9qlhJqdpI1zF6m/ltMxgBXFxkFWbSOMxzjogz3qAR/NXF5sFP39ogXiXM8sM5IFKzeiXzWE
7VeBSSJ2CyNq2Sgd2JV1H7nIyNl6Yq1EyW+yjLLceGgrbBA34KHE1kFrhwxTiKM6Kd0qqVGg8FyE
csNctza1sB5mdHUrJ6eVVM0jWPZ6XRq6sUsHA7O56SMyJpOUQd8OA0JdpnNIm0NdWY0foWHuQ1x9
6Bp98AO9i0DtmBd63Qc3Hu3DbI48UkeYa0UaAbUg+Vd9HG/bCYGBwCrnte1qyR2M2h/FBKsW5jmO
ti7wylyrV0aXfpaYjmxLfOQgMiPohBkn5nSSEw1xwjCnbX7vamLy06RdWwjVbx0NkEFnfukasnej
AMBfJsNXOWk5PDh0phNN201Wlm9yRClCvXjEfa5fq27XgDjXN5BwUr9iQddw/9sB291wdm5xrtb3
Q9cBXqOF2eP0wPQxi4DqATow28m4g9zyXJPt+ADgrVWiWCnaIdZeR2jxLpy5ZWIVw8G5UwGCeOca
Bmo8VX7bjVuU65RVXmEZ2IXiATvY5wmf+jE0P2EsFz5yWly9JQCTKFUOrvcLpxhzuHzatOGIxXEs
ViquoxuUWsrV9AR6UT/WebQds95YD0Y+rTKvIs9FeqmkyRy2+sohRsFCaH6dNtmVmEsWdeMS+LHJ
EHMRbURnVD4ahSip2JSL72x/TjkLt+UuII+MneRc1e1Hpgz2H51mJIUQRsL95MXoHLGO7L56SHCN
XA2a6r0ruRqs5ia2LlOlq2sM4YyXfpjQ/Hc989R6boPaBmrP5awBJCbV29VZnKwCT4T7PEK/xsKj
7U7t2nYPYTp4SAwz3KpBOp/6QEk2QD+1ixsPGrooTfFVD+0bHnbFr5Uam9hjXMRZOedaTEWDTsM9
JnHtVdPoCBW9+jEWsbYD5lA6CgquZe0hVZygNyr73IaJHsaY04Zm7MxW21h5tx/7GehN17zN5KBr
nDmP5mxpBz1G7KieUDKdn9qhb1cVP2kX5Ki0ufSOyCGAu5jBTydNv/CYCMFsg7YKO2wTwLGEM0Cd
qInOSYNZlgaEugITw0k6MPtv95k5PBTedGfNVerrBq4ZvTsB4hlRLSm11yINrtE0vQ5ddoG0USsT
Ay7bN6ah3ZojUO2231i1qW0iK991VaCemBTgR3eCa95ucbnBxcfo0YSJf/Uk/uw9dZ95Pc4zXa8d
1NzyC9QbKA7eK1FtjAAoblpUna/39cZNam3H+N1EDqzfibI8dGmQ+z2am2vLZUN6MRq3acXF3yKA
UBpzCVG2MHZZrJ9ipeHxz+4WD/JyZQ62+dxMP2FooD9Dtgk73Nm57ki3uy39ESwM6NYJ7FUTej7C
85HWtiuBc2NYZvB78qvV4YU6da3YJppzrgQyPy0bCRmeCgEPMheFnM2BL7UuKhSHhqNtGaYfmVgp
xzlGULX1HsFWf6iN3lzXxbc97AcUKACOu/M+r+y3As/OVT0SUtzhya7oFnuJDwjWRL4BhU2nwd3o
oVftu6C16VUHLhYEVeI3CtAob0xXBv51m1xdnJ4yYBDG+NnNZ5jsx9nIupfIbA+NgfZaOHo0QNBF
T1wNEDvC9nr1U+n2hMjP4PqR0T4XOqmkhfIj2s7IF/fDlx7T8MynfdPoEfdkYmxA7PQeU38rRhkY
vh28Jy1ZT7R0rGcl6p9r5HfIX4gOCE78eQo/NbHUq4Kf6RAWyUbLhyegKeiOmMyCHNebt2qJBi9U
rn5AMRewqk2pOSfqCnOwA9a0d9FMQFSYLSBAn5L3rVG+RQ/Bdt8cDBDGCn18dWSsYLuvddmLXdQ/
AsHGxCAEYIy4ygtALYDlQol9W8HNZUrTc91qsz+EHuFgCPZqzx5z9GqNv1pGXdruMqU+B2roY39A
WRHCIECobo0RyBnGVgTfGeWrpJo+A0PSpyLlq2vijz6YAZihvrKC4fI01xYdJIXwqUcvYxYUWJok
b1rJxDnsQVOIlSlasRvCvj42c7bWUIDeYFB7KazpPLRYiaYObKA4zexTXItx23O0uZrnFClb9RRj
t76O6Ths4oimnoH+smPn+mnwHlt73pptkPl27yDIGIXDox1kUshd7KoeMJsbxxi5oIk2KO4LhDgN
qxQOEUtKw1/JN5iHVtRn4z73LMYnEcwoJs7nNWKSwscYtCUGiPtkhnqC20aUpOgfqKMlXeaGWGUZ
x9RBGnDawjBEXDLnfidxerTUA2lK7bp8l7i4b/KZtALuAmyTiUQMCxF0bY3SfGjqcVgbcb5Ho4QG
JKeIlHKjZgja4cO8yZpAX0EoOKZRvx4j+9mscTSBjAVG2rhoAoJQlEcgA8koN0IfnpQw/faceD7w
K18RltvMWPftCqS6JlyqgKGS6g4ovVee7iAx2L131KwdrshCeAuT5q3KEfpW85fOGk/0Qe7x8uo3
DvayGyxnuVay8DVUWNnWTljegWYj58PnFD6Qlh4sK3f2SoRdWVTj+WDajtRKHh8qz96lOWDItCHo
IL85PHXg5DvdgWykYagrPqdEm/dwS0AJzIhSWob6qLpvXkgqlJbpihgiNmUMAW9sIl8Hse852Rv3
ttPvYuSoNopun0Yvfg+77QhoaNuP07nx0k/HesKNpJA1TFRh+ovKbmn1u3D27tWyu6MsvRfEAi4l
pEJd1XVwYEMg2dPt9xFtEPQMsh3xCElNxP73Xq49JAAu69IEQ02NIgTzAvu8NP0tBTc5/bmX6ByN
VvQwOFfZd2pQuok7mByyYS0BRBN4elt56jBDC/JNMbXfHSBwOTqH+X3C8gRoP1V+nlTXqAD3RM2q
m9kZCZUVT46Ger6uUMOhA9Vfu9R4Hiv3MGM3MFnNyzLuAaGRW6B4nQi52Og6meEGk6Kvdh52Ih3h
5vXpK0QgHAbkYImGFtfEpZyNKzIl7ANtrFfw0oL8cRq7wsdYklGH2p1pFVWYFw+reY5Mmlkp8dZG
E9YbbClIvDENdlE3Tk9G4n3qsKgr4ApFXaPd47znOelgHiuHQCMhciTPTPPahxpOPiqJlCmv9Qfq
YfvSAjafGGzVrkvh80FFwtcH1tNUri09QytxerOECwvNHJ/Ggbdxra47KTlQLyd7qTUgzKmFqwkg
VQDXRrQ3C2urTQr730SaLehyBKfi7h54Gevf4bEzle6DQxRV5WTYGuunvjV9ugMDDXWBrt3YfBZD
sytME5ZL4JV4nRO6kugR+UkUirBLw5Fcz5hC2g/9hP6JgmqS7wbhgyH6Z0aXi7jBJcJvw8eG8FjY
oB4jZ0/UjvaTqcJJQ/Z5cp/H/DWhPtDVGAHMFMRMFtXPc83MLaHHnCgaYOQAJmbgW8WMQjx8cBtB
5YMSPbl2SQ+fdNBLdXuta/jEjVa+Ldpup3r9rpwMY5UNdrG2LcVYMap80ktVGnY03go0zzeiVi8q
GnLmpgsMd9/OCnmnUezTnJ1cWRZZWcBaoCD5jN6bOmGRbgvhENqzQ6LvAY6WsLR6eyO16cOuuTOT
+RApk99yo1vEX9Dh3lcRjBe7T58aK2j8Os+yTSFVj4uXJAqfZjW70Jp+ypqhZBYWrLrePaJQU67c
dNjR/tE3QQy8L4zTu7IOrI1pTs/l0I9H8OWPkT57+yapoJqpLLyjh/vWDT+nGvnvWDX3UfHbG+G1
cjGTa8sEHQgSubA28KYoOOZ8pO0xK0Lk/VVv9Xg9wpc3BTY5palBfazO0WThGwazKrFs1rICMwsU
f2/FUgWSFkiAkJTaNJe5S69zgahgXhasbTC/GRkG5JCWQSti94ianonL28YwBpj24py26nFGb3w7
2VDCtI7XZQOowfAeGedbL2CS6zHY+ZbIfQALmQL5hiKIjdNFM/Vm4yQApwTybIJppa9x+SLok5Km
0TZqe+tVV+xTZ27jCYszKP73qhjvhjjeQ3nUkbDSb3mvXfFy/0Tlt2mVnRe0V8yANDSBEK43zb9R
UM9j8EbYGA9IGNEDSMHy9PhA2wh9mmV0LCtAydOwg0l8pLRLqX1Q4fO8at8UiKCXBtZYJEOtP5j1
h53mGoRW9VJaxlFgZQhSK92Iok98VOZ6WKOoemQj0rbGUSE9r2I5asVC06w6jkKXPKBr3q9Rb6XH
Gm2FPqGc7uFQPYEYIm8NM/UI54/EHMrgek7EXdijL1tZ6Xtpz08RLpqrrqHXoHbEzaBpokPZfBBA
7i0KWL9JTL4eCr+BqeJgBBd0YLNBsZz2EVV9PYFQHZEMtQTdbLs+FTWSeani4489QQjG38dxXgRW
j5PBdFknZyDA4GQImHylik4Ktibag1c29MfUeN2FKQZfOc6LEfriOL1ra8W0wqPrxNyQbf8azdAl
ak1Bud4ooBPU4jh7Wr5trV8SPnCjzZuh2+dK1/FngLqHsvqhx9szHBXgokb2PMYhIM5cAGCK4XKb
WLri/hKd8qy5c6TpwtyrI6J9/V51yEUGCNS2YmF0pZsdVJfqmaoYa6iOtnk20kIwO0kpACgaYQCc
w7B/NNoY/ygchrz5qQzVnedwXyhqY25KBxxlOQMGjiKOifomQr+olGw1mUoC2aBL/bmo12PjilUy
OveIz6EXNhnfhYZqltskX8II9mkH+QamxFpXR8QCQCdE2kOTE6ynrnHwj8QKtPTKDy+w77MRYcup
hYaN8i9UPFs+7ORHdGRz4cyMIe3idz0RjJNMrUSMsgg5NOGXGsPy1sgwy/ANM+gJ60IMIZy4vuv7
gdTCyJ6GGEuyFseqdBLvcDk+vRblzcoWKPlih4OyNcPRyjqgIP8LT5rMpfjsNe0xU63v3BaIlyMm
4Mw/FVWQpHI8qzX+1GkDgbfufC7Jc5034AQTAc82QtbE2jSdy/+MPKTrShM9RQWNQ9z/qL9jXDMo
D+ZYvaJ+vMeN2qfXWcGZcibm224T/OE1vXVwZYKwB16rfJ+Sx3zGGsHCoC6gKcPVIU02vPGmZjST
RDs+jOiqrRuJQE9Gb08/HH2KvSOyO8MWOzLaD81Flh1nzoOG0xRBS9zrunbVBH6PShWuHT051DDb
g5E8hTYcnbVREjGNJyWCqgmp9pPbSdvSdKGdaXsXjf7m4CiXMteDdTkHmMpl7UoPUUdHBfmqcX5W
MIz9IfM8oLzh6DNa3fVleR7m7yCHBgUxofIdmt3/R9N5LTeuJFv0ixABVzCvNKAXRdmmXhAyR/Cm
4IGvv6s0cR90pqURu0mgUJW5c5ua7VLr8qcCp5E8sfcCnueIojmd/ffWYvrQv3XNs4t3CjndXwod
VlPHiLoApcLf3EBRhplD7dWX50VHN/Fp1fhhz8hATQAU71zh6rr+4ebidQi7bY4UUI2N/rD1snN5
y6BjFWzD/2ng1F9smi7zWKw3GPbweVLP/SsE/4B354nN9l3B44qkHDY1Cicd7etwU+MeNRrqFvcL
qFtR4f7qzMq+h0732vTwH1EC1UK7qjewNAZ+0+ZF2Ma7T4hhRPqMYjyosnMpxE5iw6C+Vxy3jO5i
wiBf/ZOKV/FnNKS5J0CmTerCQANSVxzSP+g7d3nO+ob0N2otZ/5UI35K6y/1vwprR8W6mfD7UzIF
NYTyddClrIMMKe/qLwKQ2kbCxGB//ilJkZ6WV2XYpOZoajyuLdGpg98KBvBgCoemzA4KNHvLjNuD
a+1Q/H6lbv2S0IEqTmTpL5+tXR5wYt0lS/cb8/lazXtSeq0xK//TmRtFucmMbfndhloJDzTFz2Qb
yuh76dMviBKoY/3nyI0Dz6vOCvX/k+Vivv6bxNELUY2mXn+ob9s8/cXh0k8fU4CONioZhtk3BxsR
m6GY1qVfGX6xhv9NCAD+ZP63WoN9mLxo9CyKCZ6I/5He1KpbGCt08zfgJLaOzhpU+CHyJmaL4Gm1
oZ8bsokcxQQvxh+1bksbjnP6QUQY0PwMjmkfE54Eo/K/ExMgAvJSLJMXxUxVHBnFlZlkuk9SZ6fu
JzYFf7TX/7++de58KYGxmme2Vf6BWkZx0tMlPo6tq1zR/+6mYtBVr3a0/Kd4Her+eZn+QReobreR
mIjjT+qnf3ce7orlMsyfkILAClGvMPJb7st3RWv5EwWot1kCSZiFfzHgI/05bZkGFkuk4XiW/984
HArh3IdY+/6jbCiyiY7/59CyWyoOkSLEKKZtbJunyjW3hlGBX8kn9XPFwlUv+Pun4vRadO773w2N
p1erwOYdvqHixTfwcsk95k3VJHfaRfYYxzwWLAcNo2Jt6NeKx6DnzFWjaeOP7gPJ5z8FI7UEmbMz
51vNHs+Kuhs3qP3Ll1SN0uo5/VK/U7osS5dkOutujJ/gXq+2yQCNOeHE4qzM7rdHduaW2oP6PvPt
wI3dw/88mkhpgBkIEqsshXgqaJks7l6ujKii+kWz58+Gy73M5ZeARxHr3edoM6q8LHb2ouyeOjf5
iqPsKzEetWK6MQeNeMvqrTYs/D+mseGQWWvawQDNtkyzLyZU0L1rk0jTaqe4YQ6PsSLEWSODdhZA
oc8wqd7CvjwbLCv1pmJe207JMZ28AAXtV5ShAIm6t2QK1PtekKljdB0g9d3HfnNJevlnRqVerhSv
uHqiou9X5jDf7GpCckAXGPbirp4aP9Me6EvWyYsDg0JxoU02qsntP3VQG2xxlmsNkTYVJu5HN47U
rz+qz6Dz1mIib5LPEO7B34MUOuO9WHdyp1YM9gNI9Fh05QC/r0QSMJLJ1kGV47lTBKdJtrg4B6LQ
sP73OW1Rw/BV2OV/sssuHJybTiFjA1bxxQQc7i5Cie/XvlufrP7xb9+YWLl/f+h4yMcSBfX83JXs
2JMab2uQdxVuUYbNP4Vi2zajYy8VT6GFLSzwkJl3QTdhLuYbz36efhkzkxJ/fusVmZE68iefy/1i
gqfycf8+tybTr7EV+HeJTZRMn0vOUq7Tr5QBMceuTlxMnMxXgS3M357EMoiV3CvJ4i9i64LUHE6S
o6uy47MN721m457z6ccnk8hpjRcBEmEq4r7Za4/SQKyCeMniJBoa+ORVscbW5Qa9EU609R+Smv8y
gaBMyIMVlWvKy0fM/H8XJbGxohdq/zc7nTC7QpC28PPkgqrs7c8tTv3s7w8+IeFZoe/VL7p9/tsf
WvgOiL4uBSjzbDXfaoUK5BSUMWE0/So+wsj1sHeZ3aHLrL4UITTO5LPGZVVsSPXg+PCSMZ3dLIXD
GQ0Ngs+gCJh5RRfju6eCY2jiZEt8bGnYJkJb/qcojYtcLXK6+5xQ6lls8/mjg3qUNVwb+EZjwrVR
+4Xw2fGJShmd8gmpRGA58YPaD9S+oH7RSPP3kFRJNgCHy6R+FBM6GibzM2ZRr1r9mMAZINngR4uY
LaubFQnCFiCyqD/HZf1YcsD8PQTqB8w0P0x7i93jlzrltCTcG02+H8Lya4QZEdo1+8+hUdvEssMF
477wlfNkDm3/jeuxurGFcL8HRa3qBT5zNamnjO5LzIV+Rk3cTSK3k5kwl/BWeumrjUhO3RNRyc8+
2aiLkXF8qAtDpN6P4oNi5kS+6vz5Z0emuKD1uBd1cv/Tx2dT8zuFKKUciA699Tr06CG2bT6gZop/
ZFYehvos4nBjcjDFA6NGKz6iJw5aagdLzD/Kom9EVWaW/7O0U5td1tAfuhNeS+69RRSjPmCXb+0y
B6YeP5vZveuEftuuT/rv8snXtBFttKHGOqVodVPofwuEKz9Lj1prET6mOIF1ds4yuaGX4DomH8a4
HUT5pbZenfc2duNrPRjbaMK8ZGBr7W24AB0Kkpn+cGwfQ/iMIyWlWl6x89A1zqv6Vn3VqKsKEwh4
zh5L23opjEZstXAkbz0MiZOcc2SLJUi2v/H1sHp0PFBRrPDPMORvAwEIx4Ye2q1rZkA+yU9Z3v0T
npk+SBSGGANVKm/RFg8eBqq9jhvMRPohZHbaEm/SA3dqmN7agw7wORinAlLJkiLDccN3IeuO5cIy
LOJiH1nD3TG8QzKnG3vylk0CYBTQeMab2cWa1J61rYmQkw4X+wNY4k2YV4cabe8qjlD0awZz3zzM
j5quQx2L/k0e/1e7PFhgZWCG7IjaWD/0jtGsS0t71SeOCNPRd+bcXKvYfoWELDaWAhZ65H96jHV0
aAO302tibzCw26lwyoGIzYMz5fec2XYkBI5njOcaWy7vFs1Lb25NnMPC2OGF5MRBw0EhMjWfrZXa
0BKYbvju3oyYAUp9OYzm40SCae+1QUfnS4JO5q/jqdiaQIxtivLEzr6dibFQPd8aOzzbPVLRyCSj
WMP3qHONiDlh8VmTmofvqOhW1QQTqcjcIGHduTqBsG05YjAt52ldPCfDssezT0G8WrYm5eMGwETu
JZySNVY/Z4+V28jRveQTGJTomPvmbUBwnLbCimplpfMLpIVXgS/9uiiKO9OLgD2SJIkGXC+b/QCD
nFUDYjpGw7KBrNwejTLeaYW/62Qdb7qJHWZwtFeitHClNUg00/PwOYybh04UZ59/dk6xCIlClmE7
uv8myIoUz9OpipiUD44RXVJBU6rLi5uW3cnys1dw41MUpgXJxRbElWq4NpVgscTjWiLqW+VFnCK7
JwWndEg3Ww5+3BUwz4tn4Nr3yReXQUDXyIS8hLb3oM3G6zTiaGTUT1gY+jJ979nwsI+QN2KbXwxJ
pl1VhocwggszO79MJgDxaQ3jC7EaN5ABQENdAtwZIKKh+cwHDleF2S6bqLURyMtdhSu78CeY3Qs3
vEFaUyxPCaglRecbqZ//GoGTQV4vAFwZlgcL6H4B8NU51bDy+vxtjI0PP2pwOwsZYipKjAly73X1
boIa66JQWUde9Nn76fPcpYqzFHKp9YJi3QMRa3a1lZ8H3SmIJqhvGiwUOC/trQYAiRNCuIO5Tua1
7HAmc+OQfpQgPPbXCFfI4cnzbnVkPbchkGFbmo9LqB1IxMVQQfTHeqwg3XJuZ1Pkk2GVYio04c7u
nOF14GkoA2Ztq1HjEbQJ/NP8B5QHVznOa8PHfNKGh5Jg9sFblWVD+EiirQyh/SJ92Eb6GWjMLprb
ojxxZRNdACfgHg+/9lw82ZBZmYO5G2j4tzqNAulnG1Eage1i5gHGxOxtfphFOG77abwYC3XojGwy
GS3Yse1pkBIj4RKcHQk96WBVtSWu25JZfFyq4cBZO3MycySa0CJG/dv2HGcn/YgM4E495GBHLiEy
nktuNPZdcgn8OYT+ZMbAu219WfynvnHNtRaKCwnNP5Y6jYlYX2vGApsm1oMmTxoM8JZ37KE3hqNt
ecovfb7Ji+nKZOc17c44uUCHMgcCRwo0f7kjAt0yHwfyvnuT+quKoXVIWT1V+eSturfa8t67KjpY
S30tGXc6MAmk7+5GiYvE6JrxxivSW0Fw38rqaeHz9qUZiNTwnQ2ezZ/ZYl0LC6aKIKHR1frvHF6l
1RCzt1jpWqQjJi4tT5ddv2C0i4MgKJNp5hVg0bnr3dc5l6elJAE+Lm9zAbeAeJ7fJG9uPdQwBbb+
DjL9jqp033fF++IaV9qfaW9O5tZW5HDs2rxowawsdl/bOLICMXivnlvvZZu+Z5MGcSZjtNNCAYQk
EgXkIxEMo02oRDvjfcasZEVmO1JUuc0SBkhhEV3m2NAQpeTBbOrHJZtejSwLGkmIFybYpwirIClv
rgpcIQjgRiQuBq/FuEM1Q4AuFgpz2774x6Gr+3VuYLVt5t8ly3YlWTkRQEtdi6sv8zfHQb3V4dPf
NPOhL4v/RjvdpxZZwr0Bhk8WkRW56ToWAubjTQyXvBDMVcZpZ2ZmUOIJpmfNV0aMDCMA/xKPhrGd
mCR1lfnSA4uEJdUmXNATEQH8fU3+D4rUtYAuJ6x7WXQ3d2gf0hG8zZIuFPMyEkhkuWTpbDy19b4c
YZTVdnOqF/PJ9bKbPXefk9s95rAviXE0n/TS2nMQ2PG0mRbrUs3yPlXMqgz7w9ES1k8xuNuoah8z
vfgJRfmY2mLbxAQURRJVnf1iTMeypCSbV1FMbppPxuTQtqh6Ew2qPQ7Bxlifm2Yg0gM71YwhRmpI
kOq+XduhdR09iOhJyV5AID2QVHfsmC31tCBAuNkRGPGtxlRI3R3bItTK6o0j8OHz0pVYxeHtVsFo
s/Tqy3MLlb9GgdyW5H3rATMkua3y+Hf0pPESbzPTT3ZxTQx3RYa9VfX4XrgxeVkb6ZvZQXe6oFiW
AdXn/AhHhqjG1IXKYZzTxEr2VWjsSeRMrpH5miSOuSd+kpidco29nfNIwY40siIvg/J85RLQ9TTP
BE9l9bHq4uyzjTtfzT0ruhALbz38Nfe4OK0SyNtbaypKaE3Fc5t4+o54vnxNyk5Qh/lHHL4vTKjW
SGjTs1BVu9i25jLt/dE2g4J8Jo0g3kReAdK87TS720QMmM1JEmAFs4JIFP9F+kT2EluKE9a1CuQb
1iYMbdmNpNQQc9slC+eFADDCnnEvqXC1zsUAuSue475SWWJ9F8wGvIZ2yY6afLVneJx9nf+XiPgY
D9GHHevF2ukaVk1GwEWBxQmxRld0XwVGB4z14wHjPG4yrophCaEqYR8Fnq9lgVezw5jIK+WjiWiO
jpYQp8h84Uy8Z93yCu366sLRw14qQdDldy2BkxqOmYatZnQpOULpiFkvHVVFGelkuyL3Xyc9PzVx
cjGt4lFr0blEwP/V0nAodfrdqSnIXF/vN6ZMH41ifOgj/5/U7YurlAxJzaCb5NY5v/oxyTiFt8Fg
4FBl3C/HXw0hNqqW6vvLYtrqEFhWjUH/bckfclAxlSCY1oua96jx3jCwCnusjcvqyFgp3/t9cYqd
lvmHCAnQjo/+CAuF6LIvvC4C9k0SzUFXMfr6jHXx6CUe4szOPaB2vyZFQnpG6nOg1HFHGFyCgbJF
uJXICL8BvTALcUDeke3nZm9o4UOVGQxrTFPbTm4W9AR8r6KuZnicLsQL+UEnw71MuyekL1Qdo8jW
MRnBayEw6dWGh0jhndgOPyOfyVbErR1bHEpXo981DNdwNIibfN2LGs7J7F61fsKbWKbOJnRJ7Bm5
FsSgMDHEcbK4tJhDJU3y1ixRg3cEFgA97GBW+QgTqxSvjqVdKy02mZSbSpKs74R77sP5yjSK1TMm
z16RKKWDRnY7A4tYSPKkfXvXa6zYyF1bDude0qJK8LJ+047+a2kYGIZSj0pMKYvGC/GdR17QsFBm
09h0MqMEb90r4VPX3LRwP7RgAYVw5SboUVEkh3U95zfiVh0tfrMror/DWW7miQj6QkL2dYyEw0yn
kOAKt01Rr0wjJaOqvzregtnVSB5SXRH/XUTeplhCDkhgC2oGbCk75mNrggnIWXZqbZV38J4KjFib
Fpt7K5VBCCfsbAzkZBlp/4P/uLtKrOZz6DNOj47wF8+XQWlZb4NQrZD03g0PgeLCsyM/54yQn/il
6bFvWvqyZyYEGSas+OjpiLckRhsQ/n0PHBL7Bo94Y9zinvseL1Yvmd+trvmGDP4seWZKX//OIsK+
BhsSW1bevHbfU+FwzwecTxrrWY4D0+HWYRNFgJSNGK23ggGh/bhM5hW3s+JA2LgTtEu/0bPlIP1D
YctiW+gEMpothpAWUZamxvakIBBiRpZVrAhqmW8SmswrDWJJYY6fTD872YYbkGl0B5tsNxSo08aw
rRV9frkeCucxLcf/MtiycdRckcq8Vcb4WmY9KzuMtq3lYJpgV0sQt5gbhS5w2yhmCpBqq1485MuO
guSRz2DupuLHHex7N4j3qvYebVHXcBmcp1SKT0ea/IKE85Y+hN2SbnJff3QZKWwyA49sjz6J+S2I
3LgJ5SAD6C4veNosR0+D57NghQbtHt9Oi8AmHGRwUeYMFqP48o3I24o0JqLCHA8O+Xn9hF6Y+WbA
TOsY0hwfB629RHAT6KH8fdVda3dxd60HZdrvpjwoq+Ix0rg1IceCA2YJ8jCP9zE2cbLq4cfLTJxl
rXw1c5hzjbFQ4ZjuOWSWXOcpbdksb0NYsXMU5bsdwmXpbSboosQgNsR8F4bry4xcPZjIdyD49gPe
1TWK2Q9c18GXwi+3k99CfqFG6Wqcih27NrezIX8qFyQLycnWtSNjbfZbUqC/0hHjlWK0dWJwfdzG
HB64tie1w4YPQCfZ79rGtkF6o/pIHsK+GU19azXwuuqmOBkOQdJirl8KvcEFkAkeqdT1JqEJb8VP
2zjvpoDvO5Va8aDpKdepeNWh8G0jYqJ2Dm+QDSjJSEK2B87n1n7ujfEdQfQbpsDRg+vHl9A7wOrJ
t1TzdaDpt0olDoF2PEWRLhjBG5duCO0gJH5ST/u1r8Eai90zk2IcwjdwM8/6gkkfXqq7WB8USRqi
R/rldFZ7nZseboLnH1pilEmxNLgINY21LPZpw/QzzoBYRoIMOFfxhsYY5h0x1hGHeWUy427Scdzm
c6eDQ4wTXIzpM7ZeGq/l4vj2vE+i9t0ataMLpXmDyXE6SQ0GyXDzY5023pEHRtLEVuK6DQ9pE9Vq
eE3hvDV1kBaP+HU70oOsODdlbezjAurLgPZmXaTll2HhrdJAwmCQzFIu7AgjZ8chdFgpcC3d97d4
iNZBkog1vs64eI9PusBOMINes50b/4GQ4/cRTJ7YsGOUNbdh9k6aGG0OqZKy/GTiWbwTXQa7WejY
Sle7cWouKR3DQ+U+RoYgYmwYHjDo+tSsT2zQQRO0pblI+C2zNWPinULeiZFqM07ZShIDi2bYj5P+
gaOw8g8wvkxXhRTyDRu6ty0x3gJ6AjZoYC9iAxmthzL5N7kcj9VkXe0F+2ikEVc8N26ifiRfGBEC
gs4AaEPooEr1ZN3ZxPp12FCL2jHmFTmsqX64uyrBNjGHleWk5zqkly+0ZDM2hxQrgLWtYdOTdb7c
kZCnB7gks3G31jbTarkmhO1ZRsbdyr/TMLJX42DMAWR6phbTxFyPD+iEh1G3oRxXsIj5AGZFtoDu
9RzUUXtHekKHOtQXTnT0LOkuV5Py1O6Vnee0YyPuWPpf8A+dLW9rn5AMARqYvWneuNWXXFs5qGBW
5BPPK61dTmWET2odz/ecrEmRlGTwTYh5YKavSwNi0DnxllcLOtBqaOmgUcKtlO5mojKhaT1kmce9
NgJJOjX0PodXVfnbZH/gzGOvwwEmetoVD2OTXcghDgqCX7PUPOSRvXdC+T3YI/YLOZRGLdrZWmhT
sc3lhi6FN8bowE9IdUoHew1ZDYmFsun0cFh3JPyne5En5ymt7b0lUoB8cMuwnr5ZtwbQM8ehN5tb
ejGgMCInE6ifnZ0tV7xDkH+bYlf7844bLdkNT+OIBghOaaqO4jv0arrsxkc6YJABVZ1LLR+OcLME
WB9FJNtKc2zc58ie5akmJntT6/XZL9y3JoNvyyysS6i4iMFmyfbUsNptmoxfu/OeLCqZjWsh9Ew6
Y8I1pVXmAozZRTOj8N6NM3S1FhIE/nLtaoit8JrZHlQjWBB4Sy5gceJaZln81PagIXbffiapb201
ZVJh5nN+cnxzj36qWck0k8GEacBRDC4Jg80/31j8N6K4P7saJCJKI0RtpnWyk/zcy+StaCZ+b6Hb
sFDWnAz1H3QceE+ZxYgXCSyucAxa2czraCTzgPmMESjcuJdQR6JZjLvcvvex02wBr4EXtWyGH0Wd
Fs2YYjh9YNQVD64tD0OvHbU4/ljy7k5CmLEutPJRb6bvkpDUICNrCR5FvK3r/LFhNt70sPN5pDTC
DX/niTkWXVA3FR8sjy5YQufFDgcKhXDugkTYJppn7qAdTnIDG+0mrSTcOq2U61lO+8RScGBuQjHA
ViodcGYVZXefuZnkG4/siIC6h8kfb5i0FRBMwmpnumO70YoED+e5GQ6anXZbtxtxrUgBIJK5vKFX
bi34vcSDjMqhO33yF2fTaARWp4m2Iw7zWNM3zZMzfYW+edVG+18sQQltGnuPMfcW2QTbdlI2m2RB
GOZqZnSQoY4fXoIPpdbi/4GkqNn7YXWwDNEHnpkPKkbkWvttGliTyUi9TfTLQLvsaZ23wqXceopS
2ENLZJ2iOoNXpumBNCZzNTSlu4Xc6q2HSIqgmZyexqvyCAvzzKcOOsi2gK1JQQ/RSROMikfLDqTO
2VaaO8cRc5DI+JRXzXhmyRUncLGLWQpKEmM4TSgksF2Ahog34qqz8l0R6+1FCDPi/jN6nOeVYaUe
vLXwVlmtZJzgXSyxfLlw80DHscXGxyyx+kORLtVG71DYlUlOB+oivsckywIEJ7A1HWccxXRsksBM
jYlB8nOGWcGqQ4SIq4QU3Jju2C9v1KTK8axu91M9LltSEfFEs9euJtCR2M4PhPpikyLxTdqDZSU3
v4JmrJMPAICaIuXosOJ3Qx8v+rrd+cq+E8IsJ0CUX3v85PY44YqgspHh43j3Bgr3gCCQIJkaRmDn
I1ohULTeCreGEVpM+37u7KPdZ1tjpALRga3qFM+H3qqPuSH0q0iT3wH/+O0ym+xik7xLOe7nFlaX
CY2FegkDt6jB4AUxFInsstSDvBQCI54PJIdgC9Qd624EqycNcmdXdgqwMFUo+OpxgzFRuB5Lfwx8
Z1nOnefHx6yOP0qyX861he5TtMnz33+iLl+1AHW4b4cPeDsptZaYqF56a1v4REfS+iXYW7cfSOqK
DUMSPJZtjflbjM3FvDzSvL50VsdSyEL/gfTMfchWlVKH33GhMtEMPflJXGzR2xzNUZ7hxQvyx2Jx
EZxnQovxEtfc9shUdsYdXw6vmtRQRbijtULK458Hwi32Up+u89LewgXmHG0sstnkuYYNyLbR+ujy
jHwfFVD2mjHe+AI7xa4QH+kYPY5LJ4PEFpxlEs1OZiEBtVu5FeZv32evcc8sjlX8ZmsN3nRY7JDj
09rqxl76umlWljU6bF9Ovu2rPEiTGR6VQzQmRjrOygLBjBO7XwsdSyKmFhsQ1O9iIEQ7lT7Va9aw
NSB14iKaAKcwot083eiLF++svoRGHVHqZ6H1XcITgDQsOMRDroNvmwfsDFGYSHKPnGV6DIf+VaO5
C7p72Uw9M7kYmrnQXrKlEoFbThdUsBQzHUWyndtfrUN1NpKQvGlzKMELPKCWXE/Y96SM6S1+60n+
X4ZapU/GbBclBp28hI+DU7W7xGh0s+4aJ+W8TUzQeMsbNBwbowC8rbvKLoT62L6bDXmH0DJxBjdj
ubWnc6tF5DOZdAIETD0tmkfF3zr+puggm1cRVyIKmcxMuM3rObbhyIUIcpgX9P1pfqQM1OmBMOJw
132o4xpd59/RAL8ZRdF+YdLHoecDC3XtRp5k7aQbBIqUEVkTaCMjVLMyvlraP45KA56GZSNQyOsd
1fH7GnuzEAi9fmjM5QErTOi0tNxjLCYG3yGoV4tzQG2ipijqy0Aoh0c3HhRqI5l8fDmSA0nMYmvA
+F/MON0XuhbEvdzK0H6QPk5uRukDmVY6fXE7WGt7BLIXi/GUjFMfmLoNQbQ6ZQQjPMuuu2CKnW+0
XDHj5uIZTQ/+d+OcBsBwyz7VI3qJInuW9r4r3GpXpyN8dltHTAHGtBm0j3JhhjvFVQM9cl5TeX+1
CK9XTVfU24J884XZIXF17RJ05XQ0cYXJUGP7OAivE0MmQHoMK3wywuu+r9Zal5BZTBJQR4NRjbF+
ZGr7XymcbY80gWCXJkBwCO90Mg8tXQXj52FfeHBqsxp1A7vCQjdHVdtrSIAbNaWcfOd78T/diJQa
1kkHkxWOfU9C2CpxInIyvAWNWY4ZSh4GBNJsRGWmR7gfb6kie+F2eiYz73eUELxKrMZwle0hLU/i
g4wY5+Am2S8Hyz9ODkK84dTrE5AmYRsfU0xEEjW8IH8kQive3utwWPlVel08U4eT9BWxSLvQn9jj
o6epRr7SJqWyGEG5hshTWuhE3M5gKp7YVCl+cY9Q7UdE8EouOjad3iqzzEs6MB2m/c5pq6ybEen7
eXFfSE8EW3D8YrMIBH8d5AojtH4zBz0Zji7k0QyxhC0dH1Ch2EhytTWTYhz0NbjEYZHgbK5DTzCJ
IbZHyD8w2/emxplQ2drECdOmAD/uuPItArcEk65DYw9FUBEquUFjlmpMXnSiQjqVt+B6qBh8pEJ6
qX9Oi/s5S1ru1G3exxlRModtv+6jFs3EgLRvae5W3FinsNj7MX2Kk8OYj9HRdfT9DjU3pnrPfbeg
9knNbTYRLYWQduW7fbnt+9BZTUNabbXh1JU6FYss0FKbTAvzO5hufnH9/jElMQB0GUkFrt8Och82
SqK+xliLT34jbcyTgb9SyZDaidP71HrnHqnLzoirMwAcsVk7T4d2XtUGCntLE7QAJA7PuF94XOCx
llfCdB4QsfzortFsICJiSyPNs2yrYTfnxUum8d7pS/ZFB+Bh2uCbMmr/yQgywbhYhIFH5GRwmmHk
u16WHvVTEv0zBxjb5G9jse6eYKD/uj7VZ043Nic07E3T4DTf7aKUS1Yv8rHqdY9x3HX0I4IMsvB9
GGPeYh5unCyuA97W9ww7ex6W77B2XwcIJNMoOCNMH5FqCwmcspkyzvtkyHYrv/WEQrwRk9iJaDwj
vtlaHi0TU2FsGbP2sfK8gAKbs6TySEJtKTVz+TMQ/P3sdPGaE9UI/Y6AtrnbRkSEM2b2NnaevNij
4GlJzZfG8M2NraewOWwsCuqx31gJJF9Z9tq2izYhrDRNlr/4nTOx/Msh8hDTcRu8PrY36FwvRVeh
0YVX1uQLlxasJJ0TULASYTbte0XMFsXq4N6ymCtJDprLaAAVDgdEaXnYG3o/npoltb3dbRqIQHLA
2cGI7CUQLqDLwsOp8xyxHTqQHqeHcWTLg9YBG5cqcRV33gc0nBkw2NzJqBKrAflTj4TBrkG8RSmr
XYGwUhT52ZyQffb+vG+b4RMijeKKsFgt7W5kMyK1wT66WvE0qmkqkBa+5CtzcgjVK+GbNHq0N5Ay
OXP2KsqRXgEQxKMLYf7TbmJSgByKQnw0zLeuy8/Si00kCQzxWkTE9uiRKqJz0jDNeGm92V8Tbnvn
kt08P4XCYKherMWLw6MVR1QKMlGRMKyNBS4MGoKKwp0YQTmYCMDxXJHu9TY5w1km2BTwwFx15JJD
DCKLoJXosuIc4fAQ5yAG6UudIaiz0jhfO73+bILyrZEscpf1/iVZMDWaXP8ovYQrsOiHsHIuvtER
6hCThOjiyWfj0cQzHCQ5cyjHjrbYYAxrzaNmjJRQQLfrJ9nH/9JlfBdhixZiML6hOJFiUCBg6AWJ
YCXALFpQA9d9AM4LJ9avZrrPE6PEbDDKoyiRxWoN6u3yI27S56FkWY0j8h28WLYVKlt91t/91g5R
pUALckfADumB3s8um6r4Sv2uQKiYfGGoCaCYs/oHDWpWP2Z3o/yE07Bye3SlckbLqGWYJegSV7hX
qWd3u2ay0cJh3jmqrqk0bW/1HFyitfZxCBXBJ1WR9sjchdj7UrAftdw4QUOSmGYCkkSIsdGNwfVB
3Tz0MbF92aNmlz0ESw3RV+X8mkAw637Q6nU6c+SmmIBRgkDGKvC2d6xQyVnd4zKLoDWMS1Gl/mYu
l8cC6tXgj1u8uu9a6d1tGxJv32GkZZRPwOUWAxm2fCOGamnE4LNa57e3WDP/j7HzWJIdyZLsr5Tk
elANbkBLZy0ccBbuER6cbSBBwTnH188xZFXX9MgsZvMygzmDwci9qkfxd8zGXWdXP20UAzwL5Zl+
CB7iMr6rNNoLhRAvVRw3uyJFGUebBjl5/pxa+W3WaidDUX5LsVcsjZA8NDG70Iz2iyYyjIUVa/8M
ZUZLpntjNA6qUi6XpF/EDaANghuLI91lbRu4jonKiyooAlHhtylQcp3Px+rf27o4xr0Irpuu+CIA
pweXFjiyehE/95r6FUZVdOBGyc5z1GJGtg619eQk3fsgaJlS+95W6nxlN/pXq1LYhb8+AJ3Ab3Ts
kuEDisxvKcXFtEWfqIcRp0bXHGXjDBorHb87TJopYAFl6J4L+9Ut7Z9OH96jCim87l4HYqFiLd50
nXbiqmGlxg53KnyWKk5aSACwMU04LWWHJLiyjBlDojhJlJ58Zqn/H8vud8JpshBMMhuLX6ArCHVU
5OQXtCVUb+lMyBCutEQm2AEA4LB7X2WpqniTWb1S9Ihp4uRQHNMaKaNFt7o+dV/TYSN9r+dYn0TO
4/rNkNsUGBWlajzPfcArJLXtQQpmqxQCnWFfFJ8ZDgMB8OhG63/NHDGwWmEDRSahETmJDh+ELQpS
pUr2cTAeDIH0Ucv8IDUuVVocmhA2gqP8DvpOysThBTIvLIA+nKK5dNXsr/HeMpbYqMLncKRIzMso
1tjymYLvqDkH98eYtL1+pi9jMquX5F1lvGEpEEca9cDUB8Jp3rH334aDe1XxEnSUl3SbnxvgIBX2
BOwK8tvDEH+GzGCgXp5I5bmhSubJRGpDjO+p9hJ1zb61VJpRqFcilbNVf3EzeCV6c2IG2eaR9g1T
+pf7+m6cqRhICqp87WoxflSMU/k1fIcQqQowXiSJQ/tlSzC4BDMTo/mG82TGJSOUZzetHttp+BY0
iDcrNX7JDE9flpv1CzHQiJZ/hUATcYx2WYfVqq2mE3cTNiD/kPDHAKrGfHoIEllYxuWbJPtgoVHL
+19fSIN1JgTdOVX3cZ+/pDy51ODKv+OoTdtQbIUO2AMhsPwbp0C2m6qPdKSwhAVAr+Zv+SrWl0OR
412l/U61d1vV1rv8oXwgKex1nGWrtO3VKhAmCIPZS8q41f61Tsan9f9T8c167+UuqiL6SuAovN42
39T0EQfgxyC4zJUK1Z7bLTZ36JbgYeKY5EvFDZAuj+dZAEnVwX2q/R1JjZtJJirnxOCWCoMUGaAZ
9m9aGK5p0oaxXDRl8RrC+die6bj/OvIeGMBrzDKWiA/D4HzOQ9BiKJGMcfECzT4PLX2Thb2wxW1X
JPExLc1DLc1c0vRkNVDHVPGK5Ok1ViFWqlw/Yec4pUjARAIiX798kVV1x+b8LajM7784dlV1qQbY
1OlWrRgCCVkzlPmQaSgUWpRDgaJ3vRk6LAZsoLD2sIS4EDHqqGJHvTy1RGKuw23lPduMux4FiVJq
T/KDCmV2+eo5S0zecd5q+zjmPKZbF2IKfFPjAEZb6rsb5OcRto9WNlAD4U3LmwVrwpsO9t/knpOT
hpRHD2l0jSfXd0OHR266G+wY95miUZNgj7++8d7hJbnj8D5r1vOEI341iMySfZZrnj3X9LXib0Pl
Q5b5zfOEeCvV79drIq/mkiyvKRt8uKGcQFF2bIpcp8qEIQ2q4pvMqTEavjGZ/a9iigcl+ZoXn2Bn
eUmxEnFfy/tb07udhjM5npgk16nNmvk0EvOu7p3XRMapyDcVM/pj9xFh6WvvytFJNwFK1n0RRLsM
l5Ec0CNXfNP3bKBj7S7R7KM1zwcKX44hPoRJkz0gOA/85feokhvZ0Ic194lJwAan5U2A1GmTN8we
Nn5Yc+73hcTGTmr8qQzqrz2qn/WwMxw0La19ZfSwZrTuqUrR0SOtm7vuF3ALYucQZrvxmJudt5oc
1keUNppZjX9R5ABRoPaGmNylS5oV/T3b3m+BcjUPtBdlWr6DVr23cZ+vHp4+YflhUGID41qxBMZo
WmRK9/qNaIhPJcnq6CC+qmF56WP6ZCwlamy9rUtCGy+sEeMzFchfqv8xemr1nLmEDa+Lqss7xm/z
MkIzSHS8CPnIdwx5u6gmvvZo3AYLws3kfZB55KLgVziIYHfh18xg2XP2P2ST9WoEL4WJo0d+xnLB
k6um0iNOKTgr00brjP7FKMShxlO6TtCKHd4b8tklP5Mi66hWyDL5f8Ry94wOf71NNF3shsg+2nr2
rFDHlbr69TLJxy8XtBzmfIrlRCLXeOBfxa+W9k9S5o+GkgdO6lcVJouc1eVCZzD/y5l3QqdEzOOu
jV2wNdqNnDnl9+UYstj8Rm34KCff9Q9VyQ6Ugzasr4YJ9QD1XblylsS7yD+w+/oT5s4MQNH9GbBk
AcJhiVSD25zNUNuQV9gY3CGayT9R8zlO7rNp8ZrLqcOexMgeoQ13zVOfqAe8xler0URaD+JpJFbo
oMzTY6H8rgknK7t7ovePR5mLsT6OIYIbWwy+/AxUJtCw5cFlxEKxHLuh3JNq8SsNP3JkKFn5YxGl
Mrsaxf/+3ibAzW2ZuTtrfFqnhpLabScoIy3sL9C44Cx21GtTm6n72G/rxLFGF0DZetBhkK+ryzI9
ot99zhRQRItuYJ+bftF0/iYi4i0te0K15Q5CrsHdPMPkhTRczSRxJdHFMlvOkgpp2t0vy9yPvJs0
UooN+jZEFhkUCkeNw2WG3Zn9VJmxRaNp6gXZcLvuNRpMbxzuOGUlUH/lVF9KAascyrgTvgS9n6t/
34rrvb7elB1YJaKOH0q5vavIvWVmFe+xcVsV4TPlEwgAbDDX+zVShgMyy+NkU9jUnPv1c5c7v6nv
7+UmJIQilifJjZzUEADc5fBP1n1D6b4OEXIadloXuxY/KDGZ20Ayr1eSg+6b2d80kJfKKPLldkTI
X5DeOWm7acALal18WfcO68iPyekaiGaQTyqfjJoy8X0pk7xlOKh9G0xjnA6ZezPpXIvTJduYFVie
OL9db7B1zxJUAS0YpCwDxBUbZ8JfKyhK9IPQx8u/1winNm8QnG6JIB9MFsv1QaXBKrTEzzpZE7h+
zLnN1z2OnM/lTVrqi2cEsv2BZlGr7tLG+vwrzUfvr6n9A4hiIltfXFstMP7tG5pCN1mW7vKKZXV9
Q0qYIyxLb5YWjW+Q5ddabG3XVXZ1Hcn32Gq8+3jYiST+JHnwXnD+1qWzFngEV7+jk8wbtWSozRqR
ESTXLejkDRvyX7uR5ri486Nmum4H67yOGD6u3hw/AznDUWM/ql1+kOeJTGq0gqL1bWASObzcnLu3
lGOss97KSXkRsOLlZZMLck/ZvEwHgGrcqPJeKPqLkrRv66QE3O9InvxOfn+d/uQHhuaBYUF/GwTD
aey5Pdxp3vFJneQCUypMSpTmfzG17JfZPq6GwJC1Qf40SqyrBC3IMFs/Ut0xGzbcO16uXJMU5SW0
ytd1b6DF7YOBW4iZrp3b9znw15t33Qnnav+0frZa3VwvmroNd5aDGnSNMFgHWSovzHrrZ09zm35V
bsBRip6MHGcB/fRNrLr7chFoaxhQuSx7YSJnRZTuGdZluYStpxF55XBL6719UbE3SPSrC3xlM4FS
l2ZBGkHfUYhFRu7k2batF4Ygl/NiMQDy0e9b47YZeLgg6FjXhndp8JoIJdLz5iekHVhP+TWSom2b
1yeX7bHc+Bu6uHLCGleN8hU7ilx+vNX2J2+eMa8pPs8PwQSAomK632A7vY3pOTSNA9mG/RemHyx+
/Sscj42bDa9W6ssjXJyJf949TQ++uou3aZ7dylQYDnm/TozhyJkfF5C1G3uOgQwJL5W0/d7gM9Fs
HfB3Q0WA7wRKvYUtcJQbQvlkitacsxk6uUknR/lyqxyODSOjFeY31XXGi4Gpy7nAJn0TVFLiGqpA
7PwsNp4llp7SwKshN2pylx2ShzeGvx2O/DQId+tcsk6FOFXYLVd41/J3l+hR3ahxaEgYdvmDI+kn
Tho2M9gxaEQvVvC4LkN//O0//vFf//E1/Wf4U96WGa6/ov3Hf/H1V1nRWwyj7v/68h/7n/LmI/9p
17/679/660H++0v+6J8P6n90H//ji23Rxd181/808/1P22fd+nQ8vfzN/98f/u1nfZTHufr5848P
cqwLP2bljb+6P/75o+P3n38YwnbN9R3+9QblM/zzx/It/PnHfdl8xPnH/+Nvfj7a7s8/FMv5O5JJ
SzjCthwbOqX2x9/Gn/VHtvl3RzMs17EN3dF064+/FWXTRX/+Yf1dt02HMErVsHRN6A4/aste/kjR
/m65tol8S7MdAabOtv/419v/H5/+v6/G34o+vy0BDLd//gFRR/3jb9Vfl0m+QdsQPBwWfpefmLZh
ujo///q4Z/Hk97X/1RmxFaYzdfEo4zMKR0YxOu1+i3ss2ZaUe7TkxqrC2nMLZQC30cW+NeUg8vJY
9fW83upaio6D9Po+Os3DtapFDWDKfDhOpzCz3nva9OT7xbCJhinxh6ZP/ZBuAcXWeqEYrkARANkf
ZepyQnDr0wEMfVix7r433HXvo6N/m28aPO4oh6nMpA5VJpctRZek2a5F5wPTrIt7xYdoVh5mPLl6
T0aWyunJWxwElrDT0E8F1P37JnKu86AntLYoUchkFO6bgmNlg0sSjooe7mydw0/jdLf6NI/7vKFh
5pjh1VAqB5HXAi9JhH0zomsUMjltcvSiRI6TaqUW1dZE4uNpivWF4UA9Dq7BJoLjA7oWTkozioxJ
QigH+gg4olBG9A41mgi8tqpfFxMKcTiTMRqm9rpfAvWo2UmDeh19TYUaVUFw73XC/jAHu/VcVzdw
5mMQqGpyz7Dw71QnpJ9TV1exZe8Vx2z3BgFFMs6wu9baQyRzz5cmxKcz9gpQpri5AjSUEmydlmdl
Sm6t1Cqu9TH5GugQ7yY6mKjFkTZmAVioOXQF1LLF3bdueVe46PaagT6w3dS3dlN+FQalSiPgQCkU
J9wZUdbdzEj0qaHS9dA6OrfgtfZuFuleQ0qu38ax5pnTe89CdJ/q6nEqQIA5saYiF8vUPf1j3Ue5
hWajHMI9au2igSgWY54/ZeRtHsqSHOHC0R7MuZoOVtOcnaInCMoSDMtJHXZazyLpGNDW1AXGFCiX
3gvtm8iyKUIYaeyTjI5hSbfuEle5zpD2ATambpa3TNAF70PqjjSlw9gAwDu0xZlmcIRfDQUI0Jqj
ID56UYdFkr53WlarmADxmaHOeNewDKJCS/2sMmhl95HlLZrSbvUBkUG/1D+BQZ3ZrkKfXB0E0iDC
N31YhXtlF2rsbN0873dFmN6BfUcMbDrVKYa5S97EOevU7oih7hMhP+o/E21QIz7Br1GdxUKyAXuL
Ks4qr/Wl20Ox/SA7lMNO9xJw1UlO0XaGZXAwJlQjyB4hYL4LHVOcEs+PqS7brsE8H6uuORZJMZ+o
/OJcLUd4pOeUFuMGaS3ELwcJgUNZ2NMMTBIoYun44WG1W8O6niaq5jQWX6Aew3Sb4teqV9mMgGfF
pBj5uJcwtnBY7xVlF9jLs+pQPhvC2NgppdhSIXmLWh56rNvZj8Hwaong8Sgs1sPEsh6RfBID+2yD
utr0MjXa1LQUExUKWY4+28axLD9y6hJQdHDUqincE5Py5nY9EonZoQOr1aWPeM5E3i9vOqN9oXnD
4SRqL+h8gp3iDLhVsbf6CvtaeOuCQsdIX5ULRJqy449DcRngiC1g7AjqAgFmjxujaeMjETIkFNXl
a9rZxD1gCa0AMpbZizUYdz1tF4SjLXvmAlwlJrmKzFTUnFrhtVqJ4SNTCTKF4ErCLL/kTCct1ys+
MRocSwfQMw7pGjR0VRImMkx4PmvwHvqsvRcWxsc6/E06xKkknMX+kohTXRMdnkgqapLvhAgcCRgF
4h06XjDWj65tubuy2OsBZuZkUCH9sD/dkYf+piem4g/opQ1SJzaR4uDn4KIYjs6tMLVXeo8mJtKQ
E3OY+CH896gGGu6isYCd1vCxorkkeLL+LdvZIg/JOWcmf2qOGbmTApOF9TozM4GtR8pcVhlD2Yp+
UIpIEeklH204enqJ+ZFAQqb6LarZnvZJCFC1cl9lRWvMiWIaGECvEDJPDJmPEutKqS6vQcMxhrKF
fIgUeyfgi3yc+ArW3LZl4amwz6FXCNAwbHrkWKqGQFPUbrlz4XXjK5vqfVhQAXLsZThntbkr6icb
uqxXOUrvxWQIMfTjyvEIAE52c99tcrLOfVZzYzup+lEfK6QtqJpdGnNlQ3iMorjPUCjpogvR+gtX
3K2bO9HSxco0NEw9H0BKY3d9lqahw5+0du2JcIDhJTDu4PKimSSCVxy9yt5U2xsICUyYA5jOqpik
GHDY1Q41mr7A51Y9J5HR0epC4zg7CGOCBQxc05Vnuh1ABGAuOmFEzjf9vo1QFT8vGgbsCGy1UkYv
ZqE9YHHHUDa7G4H4Qc0Qx6NyXfzpzCsN93Gq0wSdontSUj8LRTUpf+jzMdObczTLAWAwO3hCYyeb
xvjF1dLGftTzmQXVvT0WcB/KyCHWkAmMwNBdGIaDz7ECmNmpKmukqhYfuKE5FYr1qPV6d7v+1SjX
ead6Hjon2FIH2LSYHLZa2IWeohpSd6Yy7Sa3dZ0M3pBazyGUV48MjQVxnrszCu6CNHHF0Y4q4PNZ
hHsudK4UREOkb7J4bdJhTrYWTLWr9Z9SBwvx7y/X/8uygkZVKT7cAeVRMgFZLuJzCRyNQhNV77Io
Ljo8rhvbBDvRt7c14lEf707Eh51/A2S2/Rm/kz40Lk5/rbsYrX4DiGMkcwLbh/7eiRo7V2ii0THM
5/WrEQq9IczBU6lPeU0L2h+BG21CdUQTEWiEVSr8gp1uu149YPMtuAJFZGALNWkLj9DvnR7jwlJc
U/HAjYtdgAI9CUIBemUP6/voze6wb5AhwtPoHg2ET5znWsU/BTH+jq7i9TXMl0rYdYFPTXzkvqNS
1jcmL4oDt+FEP2nCWx1tyP0puzk8Pz/oBY8Z4OJyDuJtEzQX0RtgAzCR4hY7Y43m+UicyPZTJdCI
y39gm8RnKLYf+Yw8NrKEehpDGrPr/wG2Lw+lVv71VSJ/uH5//QflGgzkmMlmSvvkTJfk//wnHjHF
9iQab9Gq8AxVeKUNtn1Yv1qflMbwtO0y3GLM10JG0csPQf5vx+7ct7UuZxKKTS+eUCpVZcdi4cJm
PmOOQLK2aCP1Gb0iw0E+86TDGq3UkxihJRDbrXjF1LQDNus297uywUw26NPJWBLUjtb6L4EAIFOw
mEXp8qYbrnaMm/cY25lobwIbzVSdKI+NRgq2iy3PcmhyQZGkzWcVIMecQ9i7P4XKCOnFtAlUROJG
S0owHWT0LUl1q/bX5oK+cqrrn6okpVUv4dcBnu3f4Jzgd+xGeSfBdIlkuWkJf01ptF6mM7i+klAd
Yj/0gTj1qWz2k/M4KKiSqXq+5riDeL6Fu9jWMdZ+08ndhMVSHXFH4qwxGCp2Hp3wgj1WgbbFOPrT
pm6znTCbsuY5t3CxAb+42r0+cB+2wewlRMkwmDwYKuRDtAM7hRkVX6ebm6inneVue7tQrzomR7q2
O6ViZyJM64s905c+qmAsU3NnzvgaaJdiXpnkG8oOxIZ7aLLbrRjt8tjnJZI5E7cjUn6vbnhuBTj6
Se9o52thVu7JbNjYUBKoTllNjhtGh6ca2+phAXh7tThsEMu2LLg5qpGldangip/NJTeugCikvp2Y
Jcer7qdbrAfh9O4eQfPNErHU93UEWCUvvaFGEmPi0MGGp3xqEXKCfFGUTQdvYMJLQqO2SJtkm+KQ
cKjReDYb5IAsXFotojhwqx5sgymhiB/Ix0ITjP6xG0Xqqw3ywGx0FA+UP2hZgkH9qmLUKslHHqFW
0eep2S5Y5TGamt4CIhsTV3kUqAQ32pBiZcu/m1Ka70MBRmsBHa9G2NyxxiUwOJzTDC5cCxC32yA0
kzF/FG1wgQT/xSYWEVfkvnHeOkH3ZNgaAw/u+HoiLeBWcc857RuSguVXGHxCiuaEktjXxLpGSGsj
P+MuAmJpnPWwKEAMVN+DU17MwbmiVYg3MSP/po1aznvc11j5oSoX7lWb4mSnIJxXGCtIVrtiB52g
iYlLL1b0p5wwAnW2VJ7KyraDgSbNEVtQhMdZONiD4/DU9vVMzgKKepvcF09Y8ZOlQ+wgH6PH9Bs9
RGN9Emm7cH34KJt4/hgTceTAPWzjAP9h0g53xYJGrIDzUynYtIKp2w1j7gfgHIOhQLVXXC02pac8
4MUV/ZRspInQrgqogyFWTlvqOvMhuo2ISCNZokVHPGWfGHd/NHhlnK3MxxIHamITaoOyHkqAvOZJ
EuMvI09EG6ie2yTJi/K5y1IMROilOO5TAiNMdNZCiIwe/ruaUwjp1sF0IcLlscLY6xKhN8h8BwIG
TuhtrjP3LjTdnyae0MQp6budutcJc5vdxntUNij5YgFaQPmIp370CqhcYAgibzEzD9+M7RdlL9AU
hPd1yeai1i9LUhwh/9xo+YOKDwRKtfUsH8MS/dOAw/HUhkenyd4dt9tTrfgkTxoQR+r4nZZcO2nL
pkJNnwfFJoUpxV1Ht8/LbefLXfpdRstiGuJ9ySEarPfihf2Ikg4nG0MRhzuxrGQbxO+ROpbrVZ/M
Y9IA6MDkDSekcTDxR/C5KfRvaPWB8gUsRIU0OYx5dZ4RO1+RsPHauRPOzTc9LjCTkaK6MebyAKbl
iDnmhqupclynhlhixtqNNAc0w9yrhCs7LrEExlsf1+eGcPVF5ZbvRX0ZLQKKMmMg632Ba6FpCLLG
8q6rOjztgD/8lsGpBiOCX0pEO43Sbr/AY+hUwi+zl1oiW0UPSKfS7nNVm3xHNZUNjEq/BBVBMnp0
Y/RTfQ4U7BoGZBE/gDwTkJEFVI4NuEvo0Hbuk9ZDZOpHJi46V4rwMvfGHEIpri12Y5afANu7XaFt
U8HyYIN/0RpEo8mI5G6o4gj0tcGUnkTxdhnTU6UZJSrn+Ld8Loz8KdfTpzImRGkIzesYuxx4HCqn
Wr9RqK2cO7f5jMC34mCAuGMKHwsjkfVZTeoHNHvwg2CUXnIT435Ad+8wz7z4hWjmuMH+r/X09yVV
IXadYNe6EcaHhciJ0gq3ClgBGtewPriFl6PgYVUqud5cAosfk5vFqlRYX9yesfYaYFhMYgdYbhEd
I4s5fQi0s+6OtxjgIeS4yxkLX+hNRw6Bw3KPDDUYJvMeZ4o/DJwLYqeG3KRF973l3OY9kr0Mbq2b
pIvfgdKrsZzhTR+uicFDXSZfMtFBBif54qgFk99Uo7LXZmAGfaRfTcIxEXgxEImYfLdrZzcVU/vd
OZia0O9WscloaZ5K01K2aWeQid4d+2S65eT1Q1v1OQrnB7PKnhy1Oobkawm1vIy1UbBBIHy7LmvD
b1Jz21oPmhDpybXbSxPeFFSEKaRUjbfY1ziKHp22P6G85XhJOw5hKjcvOT8mQYJogFkb8AAQHvvZ
4TuySKAb6IJsGxNqeZXn31FT7fFrpu+i5GCocYBOO3EOXTZidgyvDD0sg1zHZ85caA/jrsktmjDE
J3iuytLTt1WCxDjkRMEudZqtzssbExR51U+M+oiRO9o3dYjDJesGQtVHrs4UkWPlVi8z0bnIln+A
PxhXBTONUmARqkoqVi05HeHE/iWbWr+jA2pTOkInHlX+wtEGMiN68bnaxEn1FEb2N/s2T+2LS9Xi
PEdkv2tDjfYk0u0CvbZr4HcjoAfjDY71mnUpNsyPvAHfHsKQthZQjLpNAFmZeuaMPog20G4WHcij
BcqAUT0qSnddSBNJGLp3rkXxbCl5GJMQY5orNy0IX4zR+q5DLewT8JMMD1z2Ue4IblXDqGmXhkew
2a+9k2j7Kc0e1Ix8hZm3kE7jGemljSCvewBd8NwlIXKEJb4kJBMxydENQR4E/IsKFNk6OrdLsbcX
hR2CUT3pWn1xUPINrqzswaxLHBZgQgkoJoXMnZwGbX0+wBEj8UfN4l0enOuFOOVg6tlLusunYVqP
8XBWZ6KHUsvtD2OVPMRI22PS/jal2n8PZn07jGQshMJGu7ytR01lJQGfIiII34sKKwKzTLapVGpG
iqOdFbO/VR3NJixNecQELx/msUs+7NhdPIBBCZOQ9jG5y1VWs4iSTwruuEPcWYLABvdwwhuOIyyY
r121uqot7nRhtVv5uTJj2BsqtTs3L5H8QecomuW9013PSpvHuu9PSh58gNnc1tEtEJuAugLKvU4T
150Z3CjFZHIyLC5ujsljZhNnU7+kxXQr96Z4pKkOQzDGgmGbBw4GH0syhNuJ8HacbcMkqtuxafY1
uoVNUyPyxdg7bWvVvtfaBq4N7BEhhYLzAm4cRwqbJBASlbDYLgdgHFSOdfAI7p0wrfahQK5pTsuR
Fk7GGmNcu0CkfK2LrgYzSD1XZyucy0ioYAlQjdt9QKk0+RiWrtzZDsKFfG4cAtQX8jTjJ2ZFAhC6
DCfkbH7hfkQ8UIJO5aAUIuX0sN5+WhBk65F+mq0PDwb7o4OAh+hVPVwUzf0cJnKywjR3Htvoepg5
Fjv5aZxIdqJESjE0ye6ckbce2eNnO6YYG4PmFhPoCSrOIcHP78y0JePoXSvT7wa9DliEjZ2RPQm+
bx/ODTJkBcIbqlaUVuZG5Cyn1TRBsZrcF0LuZtqQbXYSSfQk4osbmNYhMZEKu/PwkqY3nVkdjVI/
xG7wlBRAoTRbPdcI6f2+Q4OcKv05BqRj2HThRe7YBKoNAcMrfmzAc0tt9SFw5oe4RZ/Xxb/T4D7G
E/S8fNnOtQzj3haZ85Jp4kBdfaKM4RGHdC5EearixkXnQtmXHYvXYQ9BnIinxM0Q3efJ47ToUBKL
dxU55zrYZi5gIsyGOTKv93YxXAfNcrbiicq4fp4MGD5m9+SKYVOSG4PIAqtXeh+Yt/lS7wVxRd6S
NVjX6q/JGTG80XLBG7xRNf0hMNJLYlUTdvqWYtRs5kcA3QQPWFTP0/TbVvIKFlX7QwbQGfofHLwU
31vRdU/RbNwkMYteKUV0ck1xBuetiPXGK0cWFTedHsakZNJDWB/irrRjKlkTiSGGPQCuCPpbilBw
ybobW30JXbJhHKHtLNoM5MSCJ8PCY2b8Rp9Ul4raFUERKjktTNwFWVNTbzFLUEH0Zj3+RHaK/1Tg
nVMUIsr7DOQMggTpK9gSQfKb6MWRMNx7qMmCbpJDi4fz5TyMiGFQxiSDnfk2DtW2RELpXI0NpoY+
NMtt3VW+1VNrQNoxbsOIVw4Ocu8ORMsBSTzu8E8lW00BVRXooa8qVv/pkMII4OAOvmy7LZdUHNin
7YU2n03ZSl/OrmEiaHSNYzi3HALdyPBVW7miY9sd6Xg9FJyZNrOm7ivHfaHsQvotXsdZ7WibmeLZ
Wjg2xQlhloXVcZxWXiD6Z/DUQhDrJubztC+nbY/6YMOQRLPl6Bciaa3UoZqQDw1ZwqN5zpe7Qgfu
iBLc2Dp0ctKpx8zKkb9qCGTIhuBUmUN7Y+PGCPSkPVXRHlsplR9Qv6j9lXOiNrKDzvJBQTbknkwY
DHaCg9Aaqj1dcIT+SOQK87GYAMqgKR59l9o8KA/dXxbK84V+N7Jp2UwJfYXSpqUAzCG30q3gvXrc
/c9dCjw0oFS/1dTiqu37bTwu4ESxMD/2OX0Nx+Zw0JNiFRXBs4pDc5ncp9gwviaNmPk0qOddlWJq
N+jDGUrLjiVDoQH6B+YWmMv6qjA4dlHP5Z4f72phbUCDJ7dj6QWOM2OtAbCQMIKjkMOCFeupv9BV
BRTZPaCpcVH1dE9OwaLadfXvmAfc+pVy55r0p8KejFKt4JHG5DofKJmmUVp444R+MGOOsdP4I9Ou
HRGZ+6KpOGJjradW+IXm0MGPYOwTgVSQWYz6AsnM0B5B8RC1BvIkM4LriqhwjyUPeL1jq85rBxlv
EZbnNKRLjaPQCOyjzA7I5wq/7daew9vOLB1/sTmj0eZsLKOlqypN5YN66FNME2mY/LozcJlqwPgc
1/SEceOaFd0RNpYYVLT5KgzMY5i7LVQIjiqdZXR3tZZdEt15VIrhczI1e8cO1BM1Rt8cos5WtMza
agEOc6SZG+CbURTzRK5P5S1xTJnAhUI4qtGuY0NLNf+axt4mD/GUl7b7qNvGYy0Q3kBTMRIKNoY5
fduDyjHKPhTCOcj/LyVFnv8S7nNLeidOHgTfxF99UjR3RvXTIvlAwoGnBIH+GFH7AGHXgadxxH1Z
k3Nlog6V+muX01c935IR86oQc+hY7tsQzyeVtdmajU/wCh9SLDg3L8ooXuzGPrWwRqTIUA8qoGrg
lZ2ULis9aHwIUsErmuF9qNqrvGvJMv5Lw5KVw3vddl46xbeqLo4d9XMpbKxLJGj8V0p7yC7BA/Ms
xd1SZiul87AeHpXol8MW3kpYkVCf0RylcjcIYjEYfyUNWmpUDTM/Z6wspQ3gi+SLBoi41KrOIbJm
ZFFNsZXfkuxqkgBPpdzJdxEJ6DJDy+gybymVmxV4zR//i5XtpgsbtoTz7UwRe/hYIfohtHodovUq
NrWMx2zoHwMiqaG1bdRRfWqX6UPql4y+vV5o60tk9qqxDdRXaqzdbH7Kh0iU9MUsLwHpFghZPxJo
YibKg0YJ72x4Z12oIrHXrjO5dSvyT/m9uMSwlRQ3MsAhjPPPeh6/Za5DCNOEJt5tsaQvWnyMi+mD
3RRh2LzyWD/2BA85ofiS/5UJAvno7lQ8YvIhaM0CA7WvtMpEydV/dHO5LWrnKsn/ShuQFG89Ep8E
NLLbIdmp1V7EfCHF7U3+Cmr3j9bNNuxO7kuLVwLdPausT9vesjK/rdEPXfcu3y83rSdEfsH/ulOi
/PTXxwdh/F+RA83kF076oVX9N4vWtyshc/1ylMEAsSCdXAkfuCE+Yi6oVPnMiv0wYnWRA6BPou/K
4mo28eJDZbjocMD1DhloZQ83lPc9+STOVJwg3+3lxZNjoc/al8V4+9f1lHD0ZRHPZXrOG9RxWTLd
tVn7v6k7j+3GlSBNPxH6wJvliKCX99IGhxRV8N7j6ecLVlePWcw5vZzFvVVFUSSQyIyMjPjN1WhB
ZpQ8AflVwdUJvm4pe1CCNok9rzNEStOf0qQ54E2HJWd2UzMAMgicOs/W8pVE5ovGX0UyXyxCbqfM
/JEx7ANmoCOrO98j+/a1pKYoyQMGHfO3GrRfAKmisb6ckM/xwq3XzjslKb/aUTs3bYc48GfoBS/I
Y8+QGI0AdQztQZ6tGHHIBbSfkJbO8g2tSPR7whxRqHeyz9OBJ//rhl/xpIDVdJNlJumrQbFWf8o4
xNWCbJZflf/GIDoHFP7lWrXgR/5MDXDsODX1CVA6uUq5vbAt1k7kHsTwYozAt/Ut3mjZG+Ym1MPR
V+Oi5OKoSN5ZPda4qfc0DDlGmN7PNJpnwXybuvm1YJbRmC9zWb/RZmZUzBu1Uz8EjxvVxhlx4QsK
L+eCJilc7AMEn4NGo0GoSQIynYbsCMXCN1CRB3+3GYDVp5Z2DlkfV5OShkt9HU2D7jsY5AUt5+jv
oqIAddQd773RdUrEXXgpx+5b7qyFhuDO1lZMEuT2kRH4kytYZwXtwxBxWTnQuLSy7voO2UAZ7bzo
/8g7LWdTTum3PMTrQmHBeIh9y5A1rfdj8pDHshA1E9wOra8rTHJO0LhzbbwPsrM4LJtm/iTGLSlu
M/KAUSrZlom6HUflATLsqljitVKqt4I8FD+CKwMh6MtNU45E1pnggK4p5hd99gBl41W2gAqxd8uO
v+qNRG6hK1wRu1jd3c5uAy3uPx0PJDTaeAIM8N4xgJQ42iKdlaNhKCHMaMsvyNQnD+A2AU6uMEmq
+ySk+sSgSkiSW++m9DwUe8vITuKEYo+s2zAj145fTLqOTWcSncR3gakOM03tR8gWiAXUiAbNnHkB
TmqadUbKZ90i4deAv5zZ8q5WF0aREMJ2c5B/qAx6pMuZf8ZKdI6OZhNdTDZRSk5n08CpEx1HqUAR
ERuzP8noa0r9XZQXuFRv8lBkgjRz8IMkiBZdp0vM1JnU7ifgoOQke43yr3iuXI0PCA/yZ6LiXMHf
p3VhPNna+HrdXQTyP2Akdd1vVO2xzgI0lpOzbArUR2Ot+56s5STzS76VfgusEm8bYEzWDhgOD9Pp
+qsyMnJpQUxBw9KfiMXnUoVXMDXPrfPWTOwKA3Fibu/LniO8Hp7jVCUQIxXFFEsK9TLkIHrz/WKq
J2/C20NWdxp7ux7LyXiLndzfl5pEISUrfttq4KPoH8n7ZDUHEquwt3hMUjA+Grhh9hMbm1obNAWx
LHkHq/Qpc1SIhTK0+Bm+c4jy7lpcgiIdwqDKc8m0Yhea1VaGQHY3scOSOCq36NTWsTiNFDRA9QIV
7Yyv650LRzI32FSYJIHmp/NLiPxeLs5LPLqxCC8cW94G7RqCZI3JWFHqfXBAWtUBPjfcvJZCfwip
hMX5fblM+DVwZzjPkkfg9aIrj4sd/FxflEXrueEaWX43CI4ye+QlmXIcIO5VLeES5tN1CP+G8Kz4
1KJNPUIegmkl4zfUH1WiveiclbQieBIXl8nEcYJgW41YdyC+Oc2nq+uLLAX5jpQiypBofl3BLeJi
/32vHvyqLvOGX0X3YisfE4iSX5KodxHGTSSTF7fG+7VOjip2QTbfKdd7vZfrTenNU9dzoGcUvEjI
gc7yx+jejDp4ln1aRgvdoguSQqGqnxQve0ZkSICE7xIjhJhT5s4jzj0reegyW+s0vLjOm6o2z/9W
q3xKho/6YPRr7ENfRvjd8izk7erQ74oZE3oPaqTJHO++JK7qNTmDWa8jzb4TXyBLvGT7CCuK4F04
fhK4JDtU0ajh4JsNDheClfcI77fU37VoL1ErqL9s9F4k7GUIyCvufyVaEqpkcRpZehBBVonIAfY7
MoRdzLkazjskU7fCZSOEbjMqzk/eujd5n9AQj/cSO2Tt9PqMCSfriWlTB2RtWvprU+8MeUj/XqLp
2dTGvYzj9a41/R2t/B5BnQK7Rpn+GZ9UjOlHoDyhrXEmx71u5FRu75aqQa5L/8Ji7iLTOlVJ7xDQ
a2ERpqoYBB6pXP7gSwu4fJqei3Z6H35z5w6KOjjJ4X7u4ld6RzcyWoIpV4bqaCImKSnSouUooYW3
1lL9UgH8NNK9JK2y6JaUAZ9sok9uXZ9vRjuvm0mnnOaiavGbXY9UisG3LXyzuJdcQesTWmKad/wv
1yShyLSQNinoI+750pBFhOzUZeNsk97YDvg4DWiIaIROu9teuVSyUy+ei+tjc+dIp1eLDrnuQcBj
VSIKdxZLEzto/MWc73Dd/pbNKy7sM+qA+FNH63/uU1hjW9ppTlAhNg0UbrSLntRfclTAKWAT825x
Wbl+Z6/FgP9fuxqnFebN3/u0lEOe5ht5QexjxgEXie5tpBenq/XmGn1ltBQGKRFHrJKO0pw8ykAZ
leSdQ3avI/ErwV9BGKSdxr0kseoM0YFQPxLjDCt+mFW81cn7urWsITFIcqLhoi+fva7uAjBP10gi
jm8tQjtxouxHEnWdCSCf/G97kdncGsFXV2xlpzSqezslleUTGx1miGwCshn0eIsbZvfc8XfJAyVn
g6k3ttXnNeRIeJj79lnTUG/l75ywoHUQ4vTqJ9r0BCvZW5chvUwgSMnvGqd/RmWaanNxlt0gAatH
mZ5HRHsQIy0OhQRS9mcQ2Ftxhw9C58sRInJQsFmDzIhDY50o+jFp+qcSvEHLMU+q2WLiJgZtOrRv
3QjB7DiAY/Ziuye2fnT5LyFebW5ifXvVWlzSQJnvwZMhG0uYNi0cbJ1f3DV+xT3NM97itvA1JAHi
YD6JeyIqoaRghN6qu1PwivVQRnDb9NH52wCnpstxuRHLF2CvZwGNc1VyRWNGEV59DhHTuulz58uL
sPOehvvrzxboPYAsfnuv+sYRrOY9nmcdMPIEfEAosXPO2IzHWG4k3ZEvleuVa0SrB41I+1jMYFTQ
0CSPvf6+jO0cBr8DvdDQ+gjH9LVEiZ3fyuz0DPL9QvXsOlYNzhFDUO0zz37oXEhccXx9Hf3U8zj2
NNLCowlZveWk7sK3kivOHgwlPA3Eh2WXQ3++DgmbvTx2NZ9W3mg/TCEzTymRo4nPqDJc5MrFRlH+
NHCExmQz9qzt9WoTrkl2nut8CtlXjaB/kCQvj4CeyWaF1cEDVNAbx9jR+2dI0uIs7mbyJqR4b8zB
QfO5/9PUYsvXfGUcgphFMh+vWVw+3ToUS67mYhKFDY5QHQ26oE+er7M98LKv6xoMi+YLS9+/20eL
R2jEDLWGY1w6G/n73MeHHqUGWeCzOW1ifIxCtIuuJ0hw9RccmzdZYOwlXMpqHzlpuu54KWh/GWqw
SXvval/GBD1LstNm2keVg88k1WA/yEv3uavPIMo3rjkhMMTdym0UVvDT5zaic87Gu5+U9FevDa6g
/4OjwDlJ9M+sOzb4U8qDjaodcLgPWQeyJuRPTW+/5QqY9DlLYlze5anI07w+ggXWc+gqHAmdramz
dCo4lTITZSbJvKlT89NojrLvGwGxKljGt6Gke95zu4yo7GdoQZ3nYnO9FXZwyQesCXGVpQU/yomF
6CF/Go2xRoySvJsaBim9WnGup/CQYSUSWva5Tf6m+WkQ7On+rTtca8PeOHrsdCMOkYYQIMeR9gPb
hJH+VtU6RIVbRUhW8iGZL9f5z9jAstsrPfACZp2Mk1NRwuI/eY/uaHe0KUBxC09QJ7vAYI4m84OC
jlyCvbFWZXeye0pSKHk9xiY7ynE7Te1PcvaWHVYKJ/ipR9NJ4uPcBtuBpFtCqyTcQ7I3YvdLom6p
1D9pIJ6xBqKN6lFOQvBYDjnQbXGok2xX6iDygS2WtBaIo4Lxb1X1Nev/JlaJvdzjfLGSJFjpvReL
2Q5EeGva5a2shOtBSD9B0nqr+u6gtsM26jmvs4dKMJDAhq/FI71jFkzy7hSfDtzdkvObOGdOZvuJ
0WzOziwGpTG7KuK6d0hLr0aqf2KEKWaaNfU0JWKG9ME9huq3GBSjwACSKRNpnMr0hUY+48CEYN7w
LZ/iTOOxs5e1eM9qrvflEkpis33T9LPEQnHwVLTUn/TuXqKPrTofSfoglzVQRQyoLqIEw4wLX0bP
e5ZgL4HIaqd7JKlWEswUNViPVnCQ4DYV9S8YpOcI8LAkaB6sL9keW+h63vAuhpsyn3uAJ4OqfYbl
Ww+EMExSNGAIHvyGJPJmnoNY9F4kKb6GpYVtTyno0BfOsxw2wfszmNRJ8Z0hrXq5HtPl8K547taj
xSxpGgnHueM11y8JTnLcT7XpgvoWQjUqfBMaANQ2yBSvx5kiGTdzFmzlRCaPdk7bM0TErO5PcQlM
ZrR+jcJY4/exV9zpnRpd31Dic+vvVLXXzmLsJZ78iysQqZ4UrJ5lxUlBrdZsxlM7qsgcXY1U5/Ac
OQw/q7MYq4On19+SisuffLR8A1iYzdDY/lKhHkRdqlO7Z1EKQEf6rLhspnwsor07dBY2uE2fnZF9
grkJkWuVet4xHZDFkGAB1Oc2biNA2f31pH2NLOhjdwaFqin+hiws00s26tFxzyR9tOvLO9lhPCkk
68OlMtVzgTCXZWL+FV+q1L2tYCD2zKWRHJL5daT2/NuyQ2ekeLbR/mQ+5LPqYNnRtlfcbuOyf1Yc
HYmI8raY4k85b5dGw0pS/VCnrWy0V6NWCR+a2mzzdD5IqJBTmJxmZYNDa+DGQ6rP4+f/DDVlhWVt
+zJmgqH/G4JkQSaVcgn6texK8kCvYzEki4/K5p0+2z+Susnz8SziafktlVgwKj/iSjm0F60FvJRF
F7hkpGNBvQdhuRVDRzEhTUKq5tEjQmWsjM4+S0I95vpW0d2tlL1FNyWbijOY2B8ttHH4y+/owm31
Zd6LC6HHRFec6YLydh+YdMKMP/LPlE01cKqnmSqew/QGZvsSAC6Q3gFt4EsNeA1fTNSM2VrIqaSA
n6q3/Vy/S54csnUtlvsD+JPjUHcnVyY5so3AQGtvo6H4KinfU/x8BIh2FsdKUeyZch3pVwVVTY6g
Rvstlq9qDQS4mh8HdArUqN/JN+KG9Ue6DXnkST1fRHQ8CP2iUNAzT/KyfzRSXAuPKiRkM/7qfhvX
e5brlGqfobXvGuhAPki4xz25UZTCp5pECe0ylN7nouxGYoNUDB0jQf7jIY64If45RFhDMxOUIP8y
jf248xT9R94rH+yRoIqiiZQREUjDz3uXmc5G7kyaEiVHGrkGy4v3QVxfX18cNl/mMZ2mJw9l4nD+
49JSkTuZI/ssEjzydVlmXDRZv9HHZEXHvMo2ejngc8nIM0a22t1b7rwqS7q0+qeNNog2QJkjLPHY
pbLpBNVn5d6Ku22lzadUnOsQYMZBja1X+ZEBN0eIC4qHlGN6LYaq062qAwWQ3d/tzPuAbpzMmJCt
RK5JJRW1sxqV6uD1+u+u+grmZ/TefxQreilBBLfMfSE5O2T1OTMK4pyI1TzJ6/IridRLPEffW4G3
SbwJKL/B9o/+CXhilGhIaJC49dyLPBiIAmdvdH+S6oQU7JuMpOo4ty0SRTLgcgup577W02+a/31n
sxgXNB0ekPdYSdMJROCtjlyoPCfQ/0hUpmf5ZLVA0R1YZt9y6oOlxss0hDm781wVzD1N1X4oygky
HcUYnBfyHLY30gX/BrdDj9AucICxSDO5FNVs98WAFwkzS54g2E0hoR9hrkJQHr6RLYzs4iyEbNE7
MnoKOIPqN0N1O5XLSa+QokpK0sC9ZhhfcowEhnxih3kZ45wKMmFAUtDrYRNlitMMCv0QtFjEXAIt
AiSR/EqNSw544iYsWQjgC7+9rZb8Vhyd5RD5Lye11WBbDrS/cbf9l6sqU743ghlZkfGPzE7TVc+G
UT0kyryCA/A1s8R7ZnQYLO9O+zYkIvGERoQ9apey2ORN9S0lc3ndHdsNMpIi7vtHKj+i5QHO+KZs
h2dZFNKWUxqWXQExU+fk2KPiTU1mQIyKt1MX/TJ3raP+iCeqhJE4TjDza2iH0zeAKC+RMTqi0PPH
wDHVQ8YnGac9Gm5ot2H9StIG9Co+UbbVuJuJu5TuzWJHjxVInGsxg2xdCPR4ed62YNus8FrkpwEu
uh0c1NiWKIY8Xdfxcgs8/VMmXEaC3dBQbwbtILFEXhOBHA3STuNw4iTDGKsUtboRUQgyZ5YiotgX
FaHCDG+UlLU456SxZeFb0bytmNAyS2ViO8GA/BvCZZ72PqVkyPNF4l2F5yv8xUtFTud8ij2tvCpK
LUAmqrJ8Gt4kakjYzLmakPMkX3gNR0H7XAFfkuku/3Z4yxTOH+nwKDN0acsTnl98s9Ix8WUSS1xR
teI7g3NfDzsD9okMgFyK1FGk02qk0GsT90VBjMtEya0N2u+mpXdeDqJdczFn49mbXkWvS8otqvps
FdO7fIt8UsL4SfB3q/wepTU/fvj3E7kieYdmoJo0H/XA/pSFP6bJRjfwVeEerm+NkjsDdVWZFbIV
zhg518Yaz6FvGahrvWbQP0eAwcQGyw7e2BH+CooB7IlSHFckZiCZq7bvUuVq2KFknnZwinBomd3w
Iltwp5SXkyw4WQ6hoV9ChFiXvR6nO1AeP9LpaFZTH34n60ILvqWHfe16ALp8Djz8kYOzPVvvMu3s
3L1Rsugp4u9qCTpUIcGloC8/k9faiKP/n2t3pEGrWRneZJkWlnmGTPdZ99CsMFHmGCEietimnee8
eEom56asEXqs3uXdciK9xohOXZu18mVNJMnUqzzs29ww2Mq4yPANQfTTvMHXPBV1/RKhYOHq6Vns
pWleA+5E+obSajFGfmlFaMpPzwMA6gqh6FLFrGtRb4P4yfTooZO9TJaGVIXylFnnnkRXNoECh7Ub
jM5vYzaJqnhmaf8RiIEE/5SNxXPfM/IpPdVOVzE9PhFL5XyT9/Ne3peSfo9BusYR7HY26EPlhd9L
uZmMRX4+a/oR1DsYfM5t8qHyAY6Xfg7lppbSEalKTbbF8fPZq6mDL8WbZ2PpVcOWDHFrasszSKp1
FXjHkCTdm6L3pXB/1ar7GW1SSwrNaV19aPZupqEC+xFsRf0Fg+HJTECfkORClT7jM3tqJnSj++Qg
vwJsljKh85UUIfW37oHIRJrhfE0qBU0omhmhlDOyRYUeSedXd0plLC+tHPDlxdysaHu8N9Luq+zm
ByYSZzBOUeb8Jg9HriFIYfK3w/76ppTjbze1z7bV35jcr7yJw9mXGLB4Rvqi0VWU4ZExg2OVOwRq
q0w+IqqPnEKapdywbx660n2wkxpACl+MFtErUI+biPPGVdFsiZPnVpO1Nh/lC+Tupyl+cmKIT1yh
XKm1MGA9ktdJBL6euFvT8VKHdm/l7Q7x21+7q36QVfp19fA2VAHLc9+yF1/lYFSr20MG3qFVeJI6
cmbR/aL1OMA6UkPE2Cm4SIT/uwjdTwL6NTrLgu0p0AACGJXlXbJMCfzUc29NSFXyd9mLZG07MFZ7
FS8/yCKITMrCHVPnAV8IaLTkdnwTVnyvgtcIOmoPQ7xjMzhIz+iq6Aie9ywrVW/uYJMirvjd2I+K
DzU8JSgtuGJk+q4uWvsuxCV0FdTLWwW9mUvATVNPVeRGYUrX5lc+J8AXJo5UTmq8qM08IOzZgQ+e
vEdbtPkLp1kNNjcZQ3RMg2qdNvYdGu82inGaA3Ko+4G5SB+8SwcfyZmD4Sm3oYMuaJvW63ay6Rxo
aMylAWxcvBdWU97fFEmFOOOMTaWdK1RBHQUvCFyCOsBryTI5K92GrjNBmtXGcME1gBL0ooePWGxi
Fz/7Cs5xcCy0rdLa6cpBjHzV1zDioyXt17Y5HvQBdGDcu6g/YvCL7HS2LlwLekogMAoYsS6cvM4V
4skED90YohXIp5Vbd4gPee+o1mOBWEUf2QSzd4Eo46O3R/mgRGAyeASXk/pVGWzNmdTSzCzEn5Ll
HaV1TBuGzoEKQIo1p19lM7zC8oac4CVINDS1rzoBBjUNQoPODOVPp5ThLfOjhopzhZ/x9X8RJpjr
KCiUm3JuY5RzAOkMexPCi5eiHAEu+sXtamvteTMPeik2mfJc2A5cj6RJNsz/x0x1T+FkgnDsjRNG
J6+x7lTrrnGf8g5+zJgqZ6RDjb1XVbdVztxE6TGAPo9POWI4OrK6kIi/w2gAWQs218+i6KnM8UFN
tcPYW/3aNDUf4SDIOUUGEwa1GRS3S5TYgmZbKHArLe82spZy3VMsocuBuXA7+U7S2b7uQn9U8W0I
Fmrm1SrWGngLmpJus0pHyznrPwxD3UMvAVDZ95Nvm1xODh23nkZSzibnHBe06zk95Vmu+XYVlX6P
Ho+u6t2uKbYhhiiUpRfxfs26lbvYCAFbQwOwO/oI0KvflHM3Id+Lh5AN8wM8dRg5y7YemocoKeUS
1H3dOsp2SbIVJdlyGdFvNiiQI1629gqUNlODuQtsoyqnfbrYJxdRtFUcpaEPdvM5t9R0O0dfSlAa
PoD+9Wi2mq9ZSCibORqFrLZ6eVbNAupl3exVNYLTb9vl1hhfqx6kJZgakGi0ijcIfaxCTUzXwgbi
hK35ZjCmTFZPWY1x8zwMs4buZ1euk7k84iAG4nfs0apc2ptawynH0FcROr6rNjV2sxqhNWsxHqoG
Kxcnqhub1Gs7UFVYaVG3zQz9FmPUFFh5CQDIJhEz5glaIjx04AIbPdW1PUGKqRAj4AajpkGC2nvP
MpDGHpoi+KLYuwkKEpKtEZIHGdJKmMWuWzu+t1KzWXVxjnlVT78g0N4DBWx3pHbahvbpezFCEjFD
pVv3Rn4PzG+ErMu3IyZO69dy7wd1es+ccFuXqgfYEz9Ea9RfUfmO/UlZPjFvATPaWv0qUrS3oG9e
A9QVUI6Yd63lIgjTx1/mlB7KIM0gecD+K+PmhBPXeOMobJHlZBnrUX0u8SHaaHVBrxXphwlSZWQO
PsYY/Wqqo62F/PwqMIyD5XQWjR/9HKLEsMZLFq13uz/Z+N74Dj9bpSlkIcXF2MWzJqxoRADEUpBe
oGx7ykbbp8UUAoLT8ebSq9OgkA5oERo7phPAcdWQtYabMep42USWZsFYNV6aOi19dOmlh1m+4Ua8
xcEw3qaI9yS2Rnsn4udToT7S427862x33FvNbe5dxQEeUIWcUfVg7eXKe9JDTUW+4UtpiwlHrO68
wKzgQEcrqg37A8L2ECs7jERaPGNUvZFWAM1S5o8bAElM4djdyDmQtAd3jj57nEZInOGU78JY6Wkg
PEaTHa3dpj9Mms56ogmxKKR3iY1WjV6HqwVB8FUES9d0NOPGdllA6IEgYMb+MWODWM3oHfRF8xxo
UEII4/oqb9iZu7Qh9xsmv3Oie6Ts9jXuUFQELR3b65GJY0NT0+MOmYtpgfJY1dDrZpNmUlcnfp0N
b46CgIeD6g4ky58gGF6HGVr+NZIFKC2tRkcBZbf0axoapO0NRDljNg/DUAK/d+fNrMw4dpE5alO1
wp+qvwmiAm6ByQHbLScgxSURYcgVDFHUrZLDaxvC+N5UdORCa8jUDNmkqNoqsb7qGME80+N40Fjz
MQ+ZjAvecalwaLr22dMLflzlip+UoAz4PwIkoa01OzVfHqwJOfUgYUdy8nen6ve1qrjia9ltdbW6
qz2v8FkBENDhumS3jdIkvqbpt9HUOJs5dmofT553PflSMhVnKii1NwvI9WrQ891194XhZ628aV+P
nY1viTut0dw1phy6Seb9Uc1+WNUB2N85mUEtK7vMoAGQpuZr0lbA800Qzi7CHQPXkRWLgN9134Nv
4pvzdIv3ezvG96nWYO86QH3CCexiR6Dm8wza8RA8V4G7S9Ip8gOzGI/eqFNdLJJfu/Bod3DEQM0i
Rfl5leXZfQtQcPH6E+JA+DHHHGuQxtktVVvcqFX+MAzNMTHw+Mq1x9FDt3dqIfpy5kJWwg5ekmY4
WLr6m5QzzuJ1TEM2bpRNY+PNuHTjU5wpGJ1GjzgfQCPmXAwpca2b1aadl+I+aNODVihIs2NNiAtf
va1GknO9hwibcv7Qu/owx3Psw1RpvUNMwL9J8mI36/2Phk8YZcNw1Zb70KAt2Njae1LB+awNAylx
uBOuyoGhVwb01A2szAdtpyPeXagwVpeWau1g4udiF6wZpyAOhPQiFkXyIlejpha/ge3vVTyYzZwG
yqjdNfSt/GSynhGH1hTK1F3x2VjVnz5WKj9N8DIrLFoGDiFdRWFsnlPEPwIPTzz4eWVy60XkAoka
/+h045sJzDuhCUitgl06ONt+ZHhNdDNWPT3JG60i62PWIakH5LilmkcydShypeH0oDwVAPWPPX5P
OycMdZokYMNrwyMNbdo3EycBWDoNu5KrnysaNDduqIDFD0mYUk0gC1OS3jtLTUqHh6VfukJUXRb3
lqiwttKcJCDELwYFjG1llZpvaEc3UZ1tYUvDow8PywCjvfbGntSgGW5iMsvJ0YCqBept5QBAEt0Y
yPQF2/sIBq6JP9KxeDCa8DXJQu12SML3qLJ/dasx7oMGTm3dHmyU83fQyT0Eam5mSgt1GgMgypqL
MxJ44RpZom5GqzhqxFdZnF5V4MBxvzHrucDKJ3y1O0U76oh4cODp5h5noiZzV2VQpWtKIgj+17n9
Q0R+ShA5O8TqM2Ihxk3MqWLuEiAnqZ8gafYVLRRYUZYkN2jt2xx3hSAysFxcqn6DNGC6c0qUyhoe
OfXeMt/DyAtXkWmsykhpfmLsD3DNqH9R2qge8za/txXFPadCyzCJr0/24NWHGK/udaF09VpDGsCf
oZCR9cXdFsmne5wdrHvoWMkD6qfvE83/BSDIqa3N+mZwTFyfCDltXfX3RlG9BlhLgZ1ZQIVPNlCw
Oc8fwh4AWW4tBWo9CUyBRPHu/tf/Qu5wNS7xsknD1sDHHAo7wXtljHO6TnTjcWnd7t7sPNhUGCRp
Xmi82fIv9Hr+/is3A/URmI4BWvWmAFpxq1AnfmtmzEj7rlKOY9m8Rt1U7IdkLI92oiKIk6nTpoLU
hWyMV/o6pbVBTz7++1KMd/FPgyjFn+7/Ay1GDenz/5cU4//IT0tZnNr/XYvx7+/8k2K0/wNSvIc8
juEieuiaKDv+pxSjY/wHRQ3LMi0br0nPdt3/EmPU/0OHjuKQ1tiuieaxzo/+iTF6/4G7lIHQnmvS
Pnc847+jxYjAo/F/aTG6iEPpqmk5hulAQ7Gc/1OLcaDENHWpXftUBcxt1qjHMs3nVWq54yYu1p3H
2cPQcQlURny482Z+s0pSCsR50fbR4w0w3c+ipUPbDJy7tcWlgZW/jBUWhGaNloOuR09mA1dwZO34
do2BTlI4j1Nlzz7STkgED7uCkv6mwMBZxUFMHXGi4vRTRs2NXd4XhhqtVS9J9o7+q5K7bPUxfzBc
kMidbh8ivDZ8BNECSOr7zja7TZZAaTIpnlUQOP2hqO9swe9pBTUwCPhFu00Rw4Lc5dDRq+0VUQYm
ajU+ONgD9RwZIR7qfhTDcVq82keHJd7mcJgi1N5qZKl9G0793pxKiizxXtOCLxVu4j4pNTbICaUX
bWa7sBfD2lS9e1dY0G+VIv2cXO0DZSDsO+6XIiPZa09qP8Pohv/mTEgvOBHpGKfS9SjnoEApn026
/utaDVbVOJ6KGSjqqCJOVbjub4SBSpzUr2aJ1BrmJxB7OJ7rfLDeI35GbSArbiOXfA61QSqrTbju
Y4hZlR3AAVXT57HGwun6vBZneOhG45sUp9y2xdBR6chv4uDeWBjWesByT08Qs3gswDH4+CjXeGnQ
eWk8yPs99uBT4z27WCb66GJ8TDY/88hK/DIh7qcL3o2WihdOmd8aBcbCi6JjAIljhgeJcVlg2zTx
d6eMjV9GUK/UrZqr6SbhhLNCeOOQTrj4oVwK1XupXrVS4chRQo6eG/zDbO04JiEZSoGrryo6gbD8
PReyZ59j5BNYT70a6oglqz9Bp9D1NY95i2IdWqD2XWZGuxz7WKyNtI2pldqBMjLwQ841eeDnbl6h
uJI+DSXbmpZynsvbpPPHBQ5MOOICBwEL2CxVBeoNSJxNz+Y5q9KnuKpvUqek1LIcOjeyN0bDCcGx
OdiMXocFFpUEFAf6jhpCCj97ZMdHOew59bRx66SIT9jEf4r84XoeEJOLFWwNexEdax10phFrhiU3
bZFOVxF6s5GF0KBNTAzHtXgDafRlnB9A32IgiYBF1TKl4T0gZtQnwc7+E6uzENlfVAqMFJ/k3LEf
9AZCyPJTszvuUS8+VjjMAhj/dNNe5MC4INuhRsC3ZdPYb01kDvMTemXTRhuqaqMHIeBpmHAckRBu
tF2/so2ZjoU+8VQho9VseFqmgZFtFbpxVX6TO9/DYt9zrLbWQaNDCYBquwCzWA9WTx5RRis3yfV/
Bat9S5j1Z6fAqS3gIMple7EHqVc9ZClFyi6FDYvOBSBMF5UFHM48+hMt5whFP0T2n2IxvAPlvogc
zjU3KXusb4/i+dZexcV65xg2H0NtqQecnKgxT2BS4VrVBecVrw/i1eCFO6jvRJsYWVHoXLDWkfWo
CvSQahcTygir2lUxI/qvxpxFEbzbJpZ2v+RF6heL2BdO2MLp0wOL+Cd1xhfP5HA0g930E/Ih1B9y
v9e57qRFIyADOq2YNmpd9XxoqnSAkGX86DV8f2ehUwaZsmMVaQoiSI7jHgEjK6u0ogmau8mxcdwB
kTDq812OSiDwyBqRhBgYzbqa0rsBaRqKGWK/SRfiIExi1sZvGCAcE4fzgvksZWsdBrarUQ5T+uSu
U+aFnL2e1zaBuYHICSt3/HaDctkpbg3rP1f4bO8Nb/dhwz6j+yrI9RL5VB9Jz3UPKO4G68rNdVZ2
2FFtOH+sB00sm+udGxREC0wPkMYDAI+tN92imBBo9x+lcI3naXJ8PYKRuGRps8pc7ZxYyspJaw99
Zm1ZOw5tuqoAzY7iYF8P6PkP3HtadztAVFvUUEo2Clfj2IyojZtbHRaKy6aPCCYman+dhlucAsqk
ok5TOJT68omuKeYNq6EpUHWwkWedlnDNacPZoQCP5VtwyTGFRKfCcXxAVseiTr9DyJjMr+6pp/5x
44XYVSC5sm1a+yNFkwJlw2IdUZzeVBz6BVr5OpcssnamjqqC4ujjDDULZfRzK3hOTIon1ugXGET3
WGP3Q7oOQq3zdTR4M52CblREib90X7BmQSqEEJFcx9yazQdCWHvAymYddGt1fLciLN8WxaCAabIW
Td1ZcSrdJRml2WIgOlzLw9ak0HRz6cc5Ho5PCOl1/V3CYKwCMWirFMoC3YgiZxbrGzfILYBhTraF
Cz8UvT/Y6ezP/5Oz89ptXNm29hMRYC7yVqKy5NTutts3REfmWGQxPP35SsaPtbCx8QPn3DRatqxA
icVZc47xjTIto7QWv4ahdqOET4ROdIsuhA77SnaAsn+sk8uKaMdfmGswFh2Dt8AZ0AQ0LISy/tNV
w0NPyuQZ8TyufveL0ejCVZS0JOCMgQuTXz01KnJT11PWTE3UV2M0ZHB3p8D9Te6eRVvJwBSAJVqs
ieYlhGxlaLv6fZNF1NzP+YADuhEDtvypQuoMM8OivM5IkNqq7uROXMjFahKZZbCkOH9AuRU7Ih27
/bTkFCar3T6KdLGBbTXvufZyY6mHAGwX1el+D3gP1cn3XVpUakke6BmDW5v10BRXTj2sLx3wh00d
07IcXW02XxeaT3gjEew3nAqrEWG4Z5awjBicg49q0V9LC5BUDHNH0eSKK9JJdDt0XcD2W/nTUI6X
vsHAP2ZTFoFX3I6jQv9QEa6RW3JXItuCUxFv7u1tO4cZm8ysutCYg2CMvKqBFkbU57b0jT30YbWP
beJfhvHQkTa2ijDemFUJvsz84eY9gNB5+OWONM57Wb9B1Fv5MurA+PKZ0hbdx0RFmNuS95bF58kI
vuhFk67SDEMF1f5klf6+0Tkjk1AN+/R6n5eDs88ERVbboEitcRPJBXoaQjvybEEQenwsceKR4jpp
wluL5Me07Q1dwCLqPtqFsEfYas2Bfv1rni7byYSjsKhTA2h5Fns3Z5C8YKpPZ5i/RmNt53YiSNRr
0TNV+a5q6MkRiLMVNSfJQBxVqAbswDTZQByB9q3KL3Zlmru0IOuqGDBLUKYMuXztxdKfW7J1gJTW
m2CKrzEcpV3cQOlSK8u5H2dwh7bSAz7V9ykTnclqdqZhv04zbAwi97iiTd3DGnhvy6x9NBotWmbB
AiWddoleh9auhJnuDLvWYoqjJCHPoAOSOV4iiyZC7/uK7Z5Jn7rxD2ZI+19hi6KFbCKZJ0q4w0Kd
TtQDE5wugOP10Rcrc6ms/5MNxrdW3EJOO3h9tCb5OkYzEHRAGZh8G7Ij2H4CvPPnU6kIvE+L5b1Q
7Y+cDfxu8O33SnqPbQvZMwOk0hzn0GA6Ob5LJYfT7KQ/C0JWV5lT1NYxy3Y1EECZXjzHldQzrPYA
KandRpKJkGqRA5TmhzmycSzsQhkgX/5tDeAFzRz4QNrqyqUhodiGPMfpBhBtqna0cqC8pe+lYIbd
AgzaMADz+mwXSOrIwOlPcb7u+DnN72E8xxB//SIv90262k1yDhiTMMViz0I/cAeDhFZkL/f9DLcM
n4i/NVnDt8HgfbHH3ylWmM06FmTtEgUSCOZ8cdxNZwTDfwCLujeZtTYYBrptVb+XRMO+sZ3uTqS8
jVbp7vL5tR1s71kVcjjOICrdFu70AAYCyMFcgvLtH7E13Jx2bT/WtXg18CxRYuRffVn2sJnNUxoz
IfOg1+0am3G+GxlNFcO74HueGXDTRKWYN6TnlkAVWGb+Nok1nVNhjUZCyqUd60XK5KJx9JAEjtWm
MlkfMlaUSvqkFos3K05DlGIQdEM7ZjDRklqjL4+tFwIsX4r9HDdtRHO7gMGQMosrm6hr2BukibWr
vL3bFHi/6GGPM9uUCt0uICh8HHpD0OfuH3Nsb1JWbaRMiDlVBqnDdY8F1tEoy4d5S8/lWK6r2hlA
sKIqbC9l8a0uggJYLGV0zpUn4JpSOeTEqrH0GezU4W4xkaTn/tNIk3XDpGA4tJKK02zs93vFXQ65
Qy7bspM8cpP5ATsYXb2T5XcDwPnom7gAKpYQOEo0UPKVNpvRz0S0jpBe+hejv58fLMF1j7KSj+uM
5LaFWM8ul0p9C9e73FjDeLmfw06TXiESwViZLoJp81Yu5BUj5EMtylxQekyFyVIAjEvWyb4Hb+v2
8No5L+KVpuy9je/kFS8BnJhb6M1pyPSJVBwaYStc6bDVIRz0tYq5+TKRYLRt6KWP1qo5dhlUx7Lf
SjFSkBUMLP3GiwzcDWwMrXizwL8gUJldL4qjcfLecmfPjm8Bwh3Sk9cTXsPlCkqUSED2IspjE+xI
LphZp/S7EAw32y6bfnieLiGGnI1LHn9+wMw1TnGlZ3cGdZbIzGezhZ9GqGkxGPtAMXYNg3qKWAGu
cYDQ20zNV0Ww/MbNmLJOMbQb11cjconuIPERbR3CbSJ5oZHB/IWLxnadzEMP9H6b2CkY6XTdpbIc
DkgN4Q0zj+1K6ylZCaeFX5NTEyw/6tA828NKBPzcxdGqifCyTq4IdHFNwMfAUzRBIlvPq+2bu75X
S2R6xKAVhbd1135/n5/nXYLt0CIBuap2E0mr24k5WugtBMmXMU2TcTwOaRFHYxt879Zw2pt9O26D
v5ZZ7sRAFWDp+W6aFq9msn5ntgbgt1vYl2o+xcA5TSFyzEAhdzwL2tOvINyTKFvsCiAUXkqPPIVq
Sf7W9vJHlsklHsV4UAvTVmulT65WBoeLzfOEfrMjRQjq1LA3O8o4R4bHtHE28CjztDs3bgvPQ//P
VW77r5tDaANpuf/mX/9NJrbwnKP8kZuEHt9b/d//30//8xE+/1Y/F2c09cbn0/oTCan3/97v/59/
BB+Gu/6vf3r/g3+9ws8H+L891r8Ogro/Qng/aP8chPuD3/+5/+bzuf45iP/9GP33h/rXof28w39+
Nv+8hf/+sJ8//XwJfkWLIaa+whNytrPkjQ49SXNxcjTSTN7GcvmK5KQi+y+vLphIP5hQ2lSpiQnT
3HgWMOxAL1Vk0QP5ix0MpjYg37FhjiaGL1XIFpa4tRHXgpPsXTuFXhsuz3Fhfq0EkA2IzQS6FPFD
SN8p9lEglGiXdi1lCHOoAmxn0xqnwmKtdXBFl6mJFNdh4MkIkewVvenLup6+1TTIK7hTRrJ49nK7
+zoaFsi3ut+3wLC37Yw025n9iyPG6kA9+NAkYXgGZoQj0h6va2Y1h75lpuZWtr9hcPhAdub8RMoI
fQ44I4soEc7547ViAIf/OCy2MVP8XVCwyeyBwBjokW9L7DxYzZCfgI3HBxZ8ENHB0arGNJpyeNTt
Gp/SJZuvWa97aMpxccrFTypzw/2apwRedQa4aKcjuaICd2Sa81HGXySqh03ShsN1DRhGU/4l4AAI
t0IMdmaWSqO+E/vWWr9nhowvsxkzhTKnR/oll4LIGHpjk3/oltx7rCcu5AxmfVC6ybJl6TV2ftEz
jCGQDiBCycSaOCVIwyLcmhV9TdX0FN7oIABE13uygQ4OIMVjHpALnPtiYGdPTeaUz2XmA3XFHB7G
wXTJR2IdexqWX3xoiZm379OpvXhQsSKCqdcHWyQj15hgIv5C1+rJ5D2ECJe2eWOHJ3uMfyiI18fW
S+ZzgWj7Wqje3sMRURskS/bBW7NvHWP9fUMY+SHpwlMo1uLahMsSwXDyCCkd80eoKnvftOXJdbwP
bKHpoV3n7sBIiKuzQa8kbcpdpvoOuD/L3jRb6XsrKTREE/QRs1UdYBgWJ3LOl01rYGbKH7FXjadU
yQSjchLv5qlFwGJaN96VjeNHKwJ71Gy7KpjCK2IOSjaiCo6eaNXjbHp25I3V0xj0Hohl238DXajQ
oDXTCQPQs8Ek9cWY/f3CFPkax7naD0ffCAFXlot7asn+2noYvS4G0MgoAwjVjSVJioCwnid2mMWk
uBji6O+xI9OrevYDLOnwfNQPUcOjTOV5za3mLSzYKnZuI2+1yG6DM9AqtRhcxZ2BLbRZLim9RtRL
NFQ8X+BR+O7F9g9ZFsYZ60CXg8Ljo4Jeu3ONqqPPDWcLlgMFf6zAACgqGMbrT5awfo2BSXHksE1w
R+aWBTUUy0HtX+yqe+OK0V5GRqF0Yc9d6fa3qR++F3FuXJpQwT0V87l2OwIsJ+DoNrO14+D5jY49
3ARMX8HO2QEhxqVEjlZll/tNj8vwgQk4LD4iaL60aF6eDFUf7r+8/5VFR9NZG+d6v1VCLtz761rv
7jdbw+8fiCx5+ucJ5n5iBOqoh/sDpk6AfIACZ//5YDJdKRHGX6bVEY4YSmLVhC+f7vfF6FpBJ7fn
z2ev2iQ+MzZnodEv7f73TfdHucbwcr8xZLSnDVDBx/tNSEHDaZEig0PLu7WFUX1Z7MP9xv3ttJlB
7FOnR8z6SHgGJ43qDdqx+qbf9cWzkdMh0rfuf2WB5iWyo6CLq38muXrsVz7n6P5bAg6qRwo9bBP/
7+XNtfVa+aN9u99/GoAN1uZKBJV+QZac+ltXl2/3X96fJZSYdJ2+Y25OnIe+02QYBHTw3dlbbij4
PIRzUWKCkzt5EyBrBF5Isrrn+52rPvW3thfnx1j/rURjcZ5Mcm0+X59+zYholLdWn++nDVS+NapU
nu73dzxpHFMocJ8HzIEM+TKvb5/PNFXVpNNOnfP9wZq6cw/2CJnwfnN0U+9pTBQTY574/iPRossN
wWN9flFiuzH3OOODzz+gX5E+usF0/Xz02CtfmYi7t/ufpmTP7+Qw+Lv7oVGVK290E77df3l/htY1
z6oah8f7j9oOH5bh5sH+/svYNsUlDhB3AIziIJWDxCTkAiDVLy4pwYsHykqO9yNqI1g5C2Svnwfp
/rM+uYy1k36+D3st2UAVCELuv/NS3FBwTTXCm0fDu+K9zPnL59tIrRVPEPub8/2+esd4AIVNqoQ+
9qo0w6d2TXf3X35+JRTydOlmBFfoRwNL5OwHiC3R/bfMD+HslQInCJ/9/R6NKL62fWN+Hig2vKg7
DEJq7r+ck2K+0ff8+vm++4AuCxGA0DT1J98NbGSptj/PPHd1jMusM8M/77zYbtSFXvJ8vzNBEYQY
SDM83J96arr5LCf6RJ+vS78cgHFmr4LPUw8xUr3FCFt+HqTKwMhOuEP1+cYDbFoviX37fKa8x21Y
9fX0eZDmaokP9aTCzwM6L0v23Agz+uc9s6aClZJLf1QcC+Y3xZes4vPwVR5uSN8ovhSALMfJP2fo
3yyyIm++DRSf5Oe/Q/vYqap7NcfpwVh9zbGaXgi0I9HKb+onx3TkgS7ygArUPVjGqrOHQRys6xU1
NNPLSTOUS1I/6hDEPMWFU4YfFSYD3ObE1nTrlmCN7jyxyh0d548Kw7/uEGOiWR6rwYwffVyce6dF
IFPbcu/ObKYm+pmbEm8lCTjTDou9xZRo+WASXG0VQyauLeu0wd5ETTMG3je7pT0XSzbxHFTDN7pT
G8j9aKGQG3z4ZXKZ/qa19zVsR+Nh/NFnVFN5Jjz2iv4JxS8jv8KoDp6J/nC2Sq72716lf7160800
gZXW5Oz2zUPg+A8lZo2dKuNH9mUUGjY0Q8aPiWX/9AO1HmGJIBoCeskZQ31jFtvSonIsx+mKs8c/
VfnYbH1boZ5ZCSQJwEK8hiXhSiOVohhNEMUZara0rHtGnbT2FZLcsHa5rHnhKRbh9MK+e2sVBXE6
OXyZJqgfvVDtMxvTrGR0uLWcJJq/+bHynhfIGxsop8uWpsDoOwiTlX/uHFY+w9z6eYMxKqkIMR6p
ev0BJV2AjL1YnCudzSbhapE2y7cgSHqwDv171yJoSvLkye7QuZhrwjY4lx9881Zm32zJBvfPIM6u
SaOXmJD5WGnkqWmNuxUCpYiRfgLe+Dbowajv0xkMpu7UBzQNioC6dinFjgQOpOALMDYPdW8KbYiY
tV+NlMBRHXjA4Uc3iSEaBXlMxLldmlo8For8NTcMJKXSKohOpWu71OuhBy7Krrlc0MFfx9h57pYO
sRIUtHa1st2U5afGj78JrJCeyJDHYf1ELhxkzMLgSTMTIFeqUbeQtBFwMuy1QxPdrFcCbw7m/gOD
qaTPno0P+Zr8ShrzGgakj8yyy6JAYIwM/OlJ/yfNiDGw+uxmcTptauBtqFi9+qC2+KSN17nPKCbU
cBJshkyXs2kyB6SJXZthFOuYNFbob9lTvc4Y67WwOQukQ/Xtt9uBdveRbL+PtLwRd2ldSIX7xlEw
TxVCrIgOMt+bLlrn9hcxDl5U1wWaqWZ9yQuT/sOKH8vjg6QT4dJNDoN8IxX5lp26rMHDEAcHARhi
BxPG2cwLYynulVsI3XPb2hEP5xxcNFFeaBovQJ5/1b0pj7YXvjjKfnYTmMD+wuzLEt3JqCccOwnz
m148ZrMOAiTEKHYSvPQtnUW1CU2qShKRG7556x9YynhYTNd5VmNqQcmk4MqXa7P2x9GKKQ+7nwND
2r3N1DHNGgaN6XffEuEx++oZbU3riMj60UhKVt3pyjgfozVLVcN6d98LEmP1teydvUMtsumGDkG9
I3aSSasKDFpArfnsCESDwLI2+WgzzbcYaFBd7IVnceSy4nsfNvYGEmK3WVur3dJ7ZawDvn4UXyEO
EHTTlBjIioldgjZm9DZJUO60FRYX2vaDa1ES2T13iQ3zghMryigl56D+BR0S7YOivZym5dZss78m
28GDH9AxKrsD22I+tDihRSWkuSmbEMGYtTwQvUp4SovWxPWufr56yP6yeccE5FQigozYSkYNyaBi
KatNjaYEJ0PPCr5qU79Vvy1j9daugm3lSrfdUwqs+joeUOi8jC7jkNJL6segd1/wEg2cAPVuhKt/
wtFxNmP73cexEiFme2yZy+/m1nyv7fLDRwDK6EY+q/odx1m2XUzqTWbg51zcZqIRvvRD9ZZXhkCW
Up9FQm59G94KcuQ25DO9gqY2djjGDy7EfIwWT51tXa2YdiSg7Tx+ht6wsXrnKZWc/kYTvob5fAjD
dt9oi7BPX1a61i/XjSsMDSH9PyIBN9Aupk3s4/wotDJ9RYOhd0yjaeznAenpPHU/Ui0cMirLZi6V
nrqe6MZJuQWdvvoNAeetKvuzmgL6bzEJAQXpqnKp7fOIisDk4qxU9zR1QRlVFW/amuNHMPG0PK8V
o5DNCi155/rpVxjny5PYibZ6mciFi8rClVjGEaB3zNEyiRrEMtUxx+rgtvVT2Itr1a3sxqaT2inW
eBI2xC0rmgfVrREKw+eK7jET6/DdJH7z0LnPJVetDfxnvEUkD9ARFREzwO+SMQ7qkA9rNvOoGebv
ToNa2A7ZOdsGq4J0HXHiAgN/r6DZHLAXZ+7JZ7J8oT+7KyFSbFvBAUnoppH+4e1af0gA2+fgT6cZ
gbvCaGj0tmSGX/v7zBsmnQZt72JvYaa+qJgFhL3EMpK9ssgxfKhIpEP8E3/34/SHm4g95IAWW16F
J38K0eRbj2nI8hD7frnNy+xC/i/d4noat1LZp55dY0rrg6S6eme1TrPPm51thK+FaSC7Nx8nx97D
K7O3NCBgcqfrwPFuuDZ51KqjdbNK54rOs+UbKK+NjdzUKUdvw+n0mjqvA5McYN47lfsk1o4Rci7M
DgiKbANssgi0GMLBFSTSeU+p+uFkTohLsmGRTxKCFTv3qVHy0g0+A0fQ9MpUO5HNhzLPb6HoDkQb
9IR0PrPGjBpR3dJ1xJ5JY+nRpi89VB6DuG2hme+YDd5F5T93LllEMdG8hL9sQ1UANxn+mD3ZAeay
nOGIs26GGeOSVf6y4eu6VvyDkZWWczsfcd4Bhr2GiURjJEwOTyXPQ1Gf3MQmREQ6J4EFfFNnHW3w
kq5vZ6RHhuYQIUXYHUVp/JSueVQSX3fifh1Wuj1QAbWuYoQZm30nlpl0suCDjXca2Ss5Jagp+HYP
ZM/ZJoxKA9ve+GArg0mfrd4n8gAroS98zYz41su+MS/SI4FiP/lyo0q0JWP20qfLc7k6BDTEwHHU
uL8/ABy78kDQp6nwa5idizpPVNQf7RFxLL3pDC29Z4FwcDBdN/5zQtyXJtiTmokpx2HsN1MQIxHy
XwpGubQTzB9eOP+1ExBrWfi0KPAjLV1FJcf8IWTtRpM1MCFCQ0sAzbp8G3KGHnNV71pFvEXZhd8z
r3tKPC06QpKFeS/sQbyvdHo2iMowpE3LyyyJVFi9Ot3VzGT5FiLpQHEHjcn/PaH1cSVM5b7IdrZb
/ywq8bb25Eam0t0tdfyQ41pGPNn9YWcXFaCjdl0Z3MCS6owMiviGOTGYgLkIHnCUlfs26XviYZ4c
WLkI+InXs2MU3v1pidWTPwD6tY9WXf5Ok5+J1zNPdzOPq66/8TqLJoqQbSQafJA4Nm/+9Bp26YmO
pYvEHldJi0kOsdqjxRVEkc3QD9lX1BfXmvESZsOA8UxzqtHPtcEDrUhy4oGeYLuLKHaihCm6BhH8
apL+kHXmr7WNz7WFZIZW0TckPa/Sa65W4Xyss68BZT8MnBGte5KtW+6HLogIVf7LlIJ1H06gaRzz
yolyumJQer4kHjuEdbC2g5uzvxkuamh+znFW7BSzv5DIGcukw+SgP0m4PgMUw8kHksZ3vrDH35o5
ULuJRRlzDEFxxXyqbozqZ5aQ5LHDUEjgNbgFky9p9sxySchFeCj9dVNqaXcp1mtaoL9OFx8QsmZw
Zsz3nBXnbtvcTAZBGzvhNVRDCOHDel2t9YtqGYymOfoFUul697qaQJ7D8ty73Uc8E3vid1xXezTY
PhwQoxKRBX4hn0g1E4kL1UUrz/sv3Rp/SH1vGV5FX9Lkwtnr1e73djI+8sY7N0n8UJjBr2meH+eF
3EUvlBvZihaZDlWKdriITS4pGGTvsa0rL4k53kBQg8EuMLik5dEukp3jjdj98wy5rOJq1TiESbVR
H7iswSvFbs97BI+jMLsOU3SPOSUDqI+Yh984bcjy1D6eOPH37bxAgnCZH/nJG6M+Wl5aF2AFCCka
1rO8UDZg90O5CAjrbA7kA0uVcajNh95m/7bU8zMGMWeXqrM5S4kJjuAp3/1Cph22aNmzoaOGNWVt
RV7Yo91c3j0HQDoR7sMeVMLFkwNuOmfsI5xkrDJ2/c0MPAJq3lqzxXuTLc+BJ639Gto9UcBaaPqq
7p4lHEMYbVOG3ThUk8T1Wecnpma8fqp2WqJ1ypk5ILxMMES1xFI4JGvmi7ZqTGI3peQwEeBDkHHw
e7WROzkeXKqmsvBbK4NbPbA3AVUGA1E3l3/JIX7JWqaLnZV+AH9H8ZLv3Lhxt4tC+9HaTxNI6EOb
k4Wa0hiIA+RxQhCu5JFl4Qz2vjPrX46NQUEyadYCDlz5UJBKs7Oueen518zJv42OSA+mO8uLYTaS
StWXl4EdH2nVggDEacbUGOfi7LSnpHHe6M4wfhzgh+m003plR+ak3SP6fr3vwv+0Fqcmqf7UOit1
JjTVHAsDT0r6x9J5qjAQiFaddcpq4l/LIpRwThz5NraIJUflhNFBhYRurGOLw8TuX6XObvVNrRTq
iPHMc3DbJAFhjc7w+iGx3hTEvy5dKyJFIGzscTTU7JOrRf+XRLDRPPY5xXBDlOyId201J32lnQkn
kwTO0m5mSZB8NFPn7kitQ1g0gG3F7oQujFvVuzUnbuTrJFuXS1jnq+HRUaTcrqisgGBhUNQBuHcN
mOStKvlE3dTxBU/Xh5bYXKXzczFsLpFw2dWRrDt37GhQBf7wgMDuBpU053/+cXVO7z83adDkDFqJ
1BOeG+LfpVkx6YxfLyXtl3NQnHrDCXYOcUYhM5ndNM7lVnj2tyzATJ726ZMDYYOhtX0mcS0hcG8h
XZgRmCBjkPbLV7cz6mMXUDhhqJ51MrFtoVq8u9rCKbfwvlwal1mfw5DGYMS9LytEFjbKxPtfxaJ+
qTkJZGghZwlSb6cczt0U0RZebB/XTpt0V6Lsl5Ngh4npZvrZKEMTstmPV4hZ8am6xhJJVcDOS1EH
BQGx70NP7hKCSDpWW4YU/Jigzy3IuMg2R9TeWkEQiuGQJ1jBHKe6jvmEsMNCFtYbbB+UVmrKALtf
VRE75bwXZkpOLTlCiNKIuI0t4p797iGdMF2SXvUeOrm2T6OaN7VCKpOIIEmOsTeZES60QEmzHjHR
LiuSXcpaHI7tsxMiZ2FKFCkdnJ1b4lvCm9z2fFTbLBE77HWnobROjl60qonL9SJw7Rki2+MTp2+w
LFt/XzJlR47NswC7L4jnFv6qsNZg8myLjj1h3KMg9W2WuMRLXmKJjI2qRmfuTSR/w0rYODoLHCna
uh10PrhjF7dJKj4AnR1O053tmnkY4GAP4DNGnTKOjDjZCoLH7awN33ukyYkikzzW6eR1++LotHL8
tyt720fqhWq7psbvmloAVwAtkqVjSzZ8Wzu9G1NZuUnlOmzAkV6npvFuRVP/TWNoUCZfgFSnqAfe
UrN7Tk6zav9YMZbXWFosp0l/Xif+1Eh152vwP8TS4pmOhxcnJ7O9zNrvYUUXkR5pFlUmXvcm4YgQ
fe0N7SvxbMSCURqq1eUsMCAYYD7NGoRkxuhdZrCaUaYz5Nvkr68z5eWMFBYVLohbKLGy88StJoIe
6u6TOQxvmc6mtytS6l3i6knqxBWhbC34MP+aIwa40JvIOl9CvTPYuDr3vhW6wcdGaTOM1nMXZm9B
XZgRe9OeGD3mbu+KOGX2fAU46dBmHcHDWCM2nxhNzCQHDsR3RAo3xSEneIZZnEAFLnbIz2k9hqSx
2hbjVKfoHglExYfvyrcZvwpefvpm6YI0KifdmjnsWOEC8L4jr04Ow2ScykKhsZYGgOjR3A0Gp4aH
WWarSlcHbHe8GwU2wF38jy5hJqW8pN/YOTVBI/e485Yo9EiVqqrse9JyCUsyZ28FSGgMf/1mSk7d
uEWQhI6yK/w0UoUKdt2I12bO3sM4RRc0zW/LTP9OSBKP5pho9nEetjZULra2dIvagJ1QHPsNHQc6
SMN5SlvAtquYCLSrF/ZTPQGSi45hh1yR5MtrYJOC1DfrR1s0r2zsf7ueA2sssfYGgwY/G96mofwd
WiRt95IhUn3DQIOVpAymTRB7FSX+zzwbES8NKMdmp/1Jo5o+R5gTgdkTihG0F84qlzZV8eytxoA/
BzZKcrh/QFmP3KouHDbGgiaX4axntXZ/HELeCBgj+yfhkkTeyNSjSyoiGwkRWbzhh8+sCIlXZ25a
O9mrjO2aku3FTtintPSAywaVVeqL6+oTvYyHeIgCwwG+sK2l0e3clQ5dG3QWHfL4NloOk7n7qkda
cuJRmRreg2clI/pM+hAyZ7A3xzn2iXCgd0wI1S7w2ehxVK5E5MxHMNZfmhLvQSvd9bhU5nLpu4R2
hs2Xk2yrqh6oFywDcEQarwe86bh1PRbMgqhRhGjdy5R/MNXno3ZSSXJ2YG3dDG5pH7YkWuPWJ/Ft
ItDXlw+GyTsGFm1RSqHU9+3yF33B7slRQSQS5j+MI54duw8PfuGhz5z43sADQPaE8XKbV3O7j0Xy
iwih+ibW9GnxiuYaWGiLsVx354At19ZRPlrRAMYlJWuzOJIiNku2OWUNxArvsExdew6SBJMxzYqm
E+9ioWgNQpsWoaLbLYX/I266GHThmh2WrNqbft5fhpXIXaLLb5SqtEb1xcwV5k0iseYigwnC6iUt
X4SxijnOMZvVsxsQ55h4NnpotLZ9OpgnUtJ+udLgA+aijcuAAX/IapE46AYKpgjcPR3ARXdi29Pi
DBrjVMHL2NldPx2meh6eOoA6AbbmPVjaZkvBpfmgKQsvOdRIIJnLwJsibDgeQZ8x+9ksAb7OtU+Q
+s1OsGGT/Nbo67zM8Onz3H2pzjIvSgz1hBSJIii3fkBq0ezoE2R6UINDPqyg7Ghrl5wRn2qO4j9K
SnO9eF1B3lpg/DYnrjwGSsDj2I9FNCkMR7jaGipBTBBG4X0gTKT0Pq1WSrS6uhnCOJOvbXsJh67q
dpA7zcidK2+rgoG2em2AcKFc2Krayh++x/VIR0aa4y7Bt8A2n1V3wjuqachKm0khFkGe0AZTkWM1
nbTpNNP20xkfqhowpEptTU1gTn9ttF0V+X29sVMKDoystMOcr0w/9kKbXO+3DPZcnr5laitsYTtP
rjbHsgqie8MvW96Ns9pC21RjiKXfDG//+qcUAjM6GSepNuIW2pJLMYozxMGmC0ACqR/O3UFbeCe8
vJM29Q7a3mtqo++C47fE+cv+NX/stBkYbwAGdezBGOawxUxYhvERdKhnsBELbShG5LI+33eiQtuN
a3zHlTYgGziRc21Jbu/mZDYBud40EkdXnXD1eS+BNjPn2taccZ7txw4yW43nudLm50HboDN6/xhL
yu+wkKJSW6Vpgk3aOp1joQZMfaa5/Nzjrba0yfpPUxWFhgUHOKEwYScpdmznTQyYsyUubU/btQ1t
3GZ1arWRu6lY1Tpt7q60zTvQhm+MUL/piFTnFS94Ss6qtoYLbRJfcIsbuMbZKDkPYRr+ETL7BjPA
0qrW1xKneaMt55P2nmcs7aG2o3f40g386Ys2quc41lttXe+1id1oMn3piZkSYXAPtdXdtS4YAYD2
4IGnCRRuB31q9fjje22Ub7VlniDoJoLbHiNxGYoHFDEk+iZsr8wWXSh5KWyIcODPiBTAEvJLWi1f
W23TD7Vh39fW/eFu4i/b/LKM6YtO4z6a5hnPHgFy9BtsCwSArWEAakFOjZXD2469BLcQhGeug9hF
oQiARa03FYW80ZS/qEGsM9R1TV7bqDn5OWsUQSq9fBdy2Ls5sQ9Fa+2xjHWRhGCAh+bdgxBBrHMB
30Bq0EHTOjcH8sFggkCIw20PEaFa3F+mRiSksBICDU0QGp8waZCCqZEKjYYrOFAWlLCPYqbj5wOG
COKQSsLgygaPhRhKIA0SWkOqsQ2Dpp5SAtnwHFa4DgV8Bz8MAT1AfHCOq8Y/OHAgRg2EqJiSEsKG
saIwoOBiqJwZDHEuFeeibesHR5MlEDNLSBOJ6iV61PwpY8dsDtMzQB2kRsli7LFutPR26XMNyvlT
wLAQGmZBBbVdNN5icjm8NJWetNBhgoAhh+KxLgE2UIYcccPnoKgQ0BnQwc15pJqsHwLfQlGl0Rp2
+btbfR1e9CfW6A1DQzgKjePo4HJMMROWYqR1TAu+zmjANaqle9QbmwGqh1GB+yN5XcM+Vo39qOB/
WBoEUjkgQSqmGrIFEUJHrNLQELpfq4aI9BonYrkjBEwIIyyizR76XhWCHukpIFj4T4uGktz7MZ0C
VGKy5NQaXZJghN05+XdPdt/+h6vzWG5ci5bsFyEC3kzpSVEi5c0EIQvvPb7+rY3q26+jB7dulURR
JIHj9s5cOQvcJBLMCbcdJF/AJx0ElNaLWPUOtYBRDAgpiqBSaoGmuNBTOFUhDcJ1LVgVDU14KKCV
RJArxoY9CMSwWtlYFVaq0nxQa3rTKIs2i2O4b9WbYdKVTaRTsMjzD222kK5X6MVq+9cMbO4Zm/xy
1ydOuNM4uoGlaYLWWHsQY2JBxyhSkGkFJ6PjQ6av+TILaKYS5MzA9t+EQYNUp97OgqWpKMeMAqqB
dMSpjCPZ2slivE/wbGa4Npzzg7UL6YZF8RnVRryxWyrGKXoC4IMGLYJ84PxQWB23NdKEmtTuHWZk
Dc+KfSxZqFhMxk1oUM7pDO1AkqskR0o6M0yeaqJuhIcnXmXweshRp5lAa9ASlE+EHMngItPEJHzd
mCe8oD5Ci9Y6eomv7BOvP7U5da9BuS5eP8AdB8+iIRG2+XX5yAJkrQhnScP28Y26EV66jB5Y03Y/
vLrbTkWYUgqiqIVVpAm0SBV80QDHKGgxGpCY+Z4I4siHdZRSEVAFfuQJBkkXHpJ7hjAa73wBJeET
v6qCTqLeOVL5ZIkXrJIFXwno23MkwKVG0EuNYTxGAmPifSXbBj5TQHWeDR22M4sK7mwM0JrK5tME
bbBOlIaaCOPchKOvwfJauR2NOfKDU8wUHbBI2SXmMwtU1CAHwxFNjbgTJUkW4WLHHd3QDvVL66Q1
0URJMdrH5HStAYSR7JZwhuKUptPAlsl/N6oP5QjEyhWclS5gKxKKP0dBXZUCvbKgX0VQsFoLHJYO
F0sRQJbS1U8RxCy1QQEfC0RrgqbVCVbLHvSnQjpwnm56pwwNwQCDS4PFpRhefOMLnsu20dLibrqz
BN1VDJi+0bu+RCpYL0UAX3CVXhSIX12UmWt7gYBBA0sXLJgAwpCpbSZBhqHzOVQOV9XKDFb3d8PG
mxRCGYsiUDGIbQ3Bj+lWtKOZBChR0GShPRyQPjLDCrYsg1+mM5oHAZo5gjYrBXLGIk7YEPdPRSkZ
7QZBH+IBBECnAyd8iGfqFgPjEb4AhhA4ar0NUG0QpMAIY41ZO8CZLywDhKoc4PjehD8N68i6WSBt
gmurRN9gDk+JgNw0QbqZsN00gbzV80Mi0DeOaLpA4EbBwdlw4cDYYC4N33MBxg2Q42JByMHGMNYp
VLkKuhxbiFRgc75g5wBSU3sFRFcKkq5JVqoQ6gRVB8zzGC3wOqHYCc4uF7AdLZ1d365KAd4tdzu0
4ddMYHjLeGpx+q6TmJ2x6ebqru/2Xe23Bx0daYTdeNNNtYae9rOZEy7tjOorSseVDtEsyviObmLA
G7OhZNbRMc4Or3jIq1WOlWcP5U4sYEhiaSx7lgqLhdaqAADBEoGU4ywlaEA6CsXW9s6FQAMV6IFo
ewbmT2ay2ioY2xZbevqfG7NVcBZHLQDCip1ffD+PGGdNhJBHd/7wG16OW+EoQ0BpCcyQLEZAc/AN
RwEdjhAPc0EfdjAQY4Ehsot8KqAjhiOYxAxeYmXXV18AioWgFDPlAaQ5kwOIRU9gi4nuPPqCX7Tg
MEYAT0ckc4JnjATUGAmycSjZKy1/oLiz1OGqqynDy8ccE4bVutGpv+VdKdKoll0PWMiy7p+sKXmH
vUY0AeDIQhCSMyzJwaZyA4ARuCJaFkpNyUax3GsD8gplE9jFcqBHzUsfoVR6gquMvBdP8JU1HMvG
AGhZCtqyg3EZC+xSCyjC0DVBd2XtgwQgpiZozLhz79C8OCsHamYk+MxeQJou/gaivoFrtuwsAw/r
EtFF04ZqP2feK1qA/t/q26Lk6loOv3mDO3os6GHpPv8SpCccgS9DIJ+F4D4nNn2xAEBRVOOk0aeN
W+hIyga8kEM5nurMJzIkOFkEtm9KjAOgAqrvXmf2zKDaUkUxb0ecKdsZEim4BPZ4oEmdyXhxYJUq
Ai3VBF/qwjFF5GSzk0XZFVfme5E4q0KgpwSJ0DqAg6pU83No0RCsBZEawkrVF2hqDD41AFZ4dY1z
KWHaRKwJDDkkvm0Ewj1YAGmV6SmznO+F5+238yUqWEeD9qMEEm54JLZ5GufQ+nYJ7FnCq4gLrEJg
kWRWSUCFSi9LQiPxYtr1J4qbHwtYbpNPt4pGa4m0CwnKisihIfj01m6dDWdYXAFvCnEw7VB8YXog
9DXezWF7kKga00P2kCr3knyXcQpsfP3xX+AWkSJa43yU/o3EIkoKY1Vb77atX2MmXHlxEsgmMTPy
/4racqAR3IE6Xr4nL9YjDKIlSUODDxoOHzXvBT3jl01kpm2+5J7+vGRBCitXf0ui5jeG9V5O8ZeL
fGyI30MyfY2iurjg8OR3S0SNTjJeEGVfiH92oY34vuR3KcGlqN0lg0/eugM3jUbfTU3eogTX+BJh
KlGJYVA+J8FeCq78ohwsPGB5eUQAqredWDKpa0KX19mj2kTbcki7NDqZTaR/2963mmZfKDN/4L4c
3Gw8jFa/ivHKyjNIvJ18FrTq9kiy9vI6qjT7lcszq82xTrq9hI0tn63E53lsTChEIoQkMYPrZvrz
czt8yPuUYEYIKF8Il27G0FuXKQR6w/td4pNs2EDDZFxbYMhLBMc8utcx+VsiW7qqQ6ky/sUsWE7p
XeTJ5RklSmVMg51dt8c2IleSODQJ4wtj9THJCmQm7cEsw518wnLF5BPztOykY5fgyh4rmyh3k/uU
z6yalHsdL4NczjijFKNWR90gnpXcyqHJvpSG7J/R35SRc84j9bNTbpNMeZ17HH/g55ZLPpTxfRd3
/5sCUE7OO7DlPdiDo6DH5wisdRq/OsODoJLlS7EHWV513gFafAk0nvr+Z6Dso5hQAYn/S1xu+nD+
iJU7F4C4MMbdDO3g/Nqp6nNIDGpktEeJS16G34JdDnFdefZL2TrvGL6/BCqepJIc9qor0UMEAEaA
/d04X0eKykOn0Borb4DWcBKEte/T0E/Kj0iyDCRlsXIk2m5PG/Ndfr2h/eOhm0N3IjkZ33D7R83o
oLr1IfDbD6ijfxKXKut9Gn1Kbp3MGoXdvtFqFAq6bmnskv1zKLB07jy5byWsqVSmk+K3O8N33skG
IAQLVG//LKG4cPa8rn6Uq1NH5GczXuSnCMok46K4l7+bFYilfDzI95YkbpJZQ0ddyWuREGj5bXl6
opT2Im9juWIycEekHeH4WqfonHP3yIoFU7bUlWd5Uol8KmI6tfQzZJKRlyZfl4FT95+l2T8a+9Ge
voEHfcngkm+MA6oMr/2e/zrp4mnug4yxQiPxlNcSJc63/N6q09kXA2njrgsVUWnzvPIASYCQiGqU
xjutT/9NmxV8HTV4lVceTd5dK01JshHkw5drpJXdD5Uicq15EqtAVOX6PIgcY0GGS1YOy/A1C+s1
p80blXKcpO1JoI/DHbKEx+mUfUFQqaReSJ4TLeH30u/uSmzyrhGT1Ksjm9F/fOa1NDmHPrUigix8
pT9Qi9h7RAMPdfwT8Sl73r7rXW7pmBwD8mo66ydkLx9Zzh27Pe6n5ltygELjmb2cmY1HawALS7CA
1PrUzL03K4pBpDFJaNnyBtCeSbPhtER6cUN5DVK20jH2WRgekBKtw88IjGLAgB5l6mQqbYd//2cn
cU/J6l+UqdM/yiWR78ttIf9POC/NTnEX2nIJiBCbGjIZHYKXevRz8Vkv6hOK+h+5rSQ7XaZvv7Y4
/CgX+XunaV8jDPoZ3ZN5QeQL7tNYEtdlupG5X6YQsMPnlohk4ZfXnA8Vt3xAi/4tGZPyNUmgk6xJ
WzEuGgMM0s9mcKslJrXMjVsg0DtZc2UOWLJFarV411B487Nyv8SR/dul/W52xyMNzWVIuVaylyRW
uW/n1LoPoVjIa5JJXeP41fMJlW1wnF11F/d8qLLoYdRMs+zIye/dN7+52M+yDhSyzsggovuGAswb
N3NuruPco8bGD3Ef/DdYZAw0RYO3E5KFu5ZPWPLj5P/yEI68SGeLGxneaE++2C//kDkHZQWWcqN9
SXZdNBB7hAstN4bbglgXuXtjcl80CkmraH6rTeM2Gu4d0yKelFWBb0mgHvVlZlBgUAHyAJYReiVf
GjFwvQZxHrtCZz9Eiv0tI1qmgo4BG1AymhX8Y1DjhlG5l09S3qVvu7/gBd5Vd7mA8vAi9jmDWudl
ZpMfV80Hg961rEF2Obw60y0AnMcBlH4VBg926uIApEbIciQLnyxZjtIcZppFktgpQ1OWncBqP2RM
z+Vfz5Ft0h9igl/lQ5XXKbf7ILeju7cU+1kuXD9dUk95gim2wT12VsbylXlX5lx0x7/tPN6TUAj5
iKwBbpVlkpOl0m0YrpQcdFIcCwa3xOASHUWDel871kmWblwaP66kPhfd+CNhZpLdV2kZ2v0J6FrM
lAYOj81HOCafjdDmSdjm3ui64uKynVVsQunYcVjN8GdOj16bP8rshLGCrYZ1kTQXSeyQhS81lZXX
xo+dmX3JijPqzrNev8u3+pgMLqIEYgIEE/gWS/QNXx+0XKbptWR92AXpEaZ3p92GbbKZmx810F7+
zwQpnwINiL91n/2LMZdPV2ZIEgM5H/onv9IJA25S+PzTuwlYluttu9rZ0KlJkXYod+myzXPpBkbl
USeDTQL/5I5lur4YkAnkE13mJSRpf5SrkB6Fj7InkpzoJYeZWrpQm2D1+t+yp4FRQGN0DnaDn99I
Nlure9/YFqJVmeWPkfEny6SMo8YdXhv7QT7Y5eLJLTkb4Zvh3EgE4VwkG7XLl82ZvPL/Frd8bp/N
1l0jCaZwd5JRKLuUZYJTh2X9oy59JEvygKHAQoWn9ATAy/LHDBQx+6j9XmvVzzBl5Cjtn+aFD5On
L5GZLXuSorK/9CY/akDXbaKE5Lroc0g83b/tTujZx8Iyd/KU8l/WGG9zR9RMvWwI5FNtXDxvOrBu
GT4OVT+8yz1nCNk5y9tc7i/mqtqkBK7/BkaDm2f4kx+V/wYGrFo593QwV3LvyQDJrHpbatlZ3qcM
KSV+9ErnadkwRpy7uWMlcSmK3WM3mksAnozIbsnRaJEte8NxuTRynUbX+pIAyqopro6FAyD2joOt
sMsnVY49lMdKKY9R+uR7PqBc/AEV+Q7K5KpxwKPz/EPmBzsH85zNFBhpsjLdWl+RS8+jG+8HPmjd
qHddMJwULyBfJ79TFFgzsvajgOWjHH6gsfxMbB9GrdjA5eHzKSCWmD89y6vNioW09KvgwoICucjh
Pm/u6Tu8JlX8U7s+xm6ey+aOH5Cqt/V87zEJyDoM5+YutwqkztOjhTRA7csvr4MqxkRhqfq2MKwb
xSVlb+A9+uFraR+jcfpp2SfKGwuSdq/A20C9Sp6bJJLK219iHr3urRm2MkfLP2VX8dT36hLmO4c9
c+S84kJ/IuleZmvpeWHk+2+1r8JiS2X0piO8bEkcNDFDlNBx5AllOyCB5nA1HmEgLcNOJiAZjrLs
4gbHsJY9SZykPK7Quw9K6P8i/FhI8oggU+pWSuSeZAKWn5MT45hEh6Ssdil785VMfdEwvHvRfeKS
T88xVHIUvajdWIF1whnyK4NR9lZuuqvS+tseqQL33kYGmMwYXeD823bx0trkYCImRK+1/28ykf0E
BdIvi1N8nDW3ckqRJUAmkSw07tvQXgIgI4H7OfOdnLHkXVqUi7o+vhun+Pe/JT0O3PeRr2umdnHN
+gFgEbAOzmfh/CdbDXmVTvoYdOWjrC7E9ByINNrL8JCHUZf/JcWANUceKHOHm4aHwNMPS6aK7CWa
9LZiqUvY6cl8U2JibQbm/678tRtCMCNEGOxb9CjdqJq5qwm3kse6QbhMX/Kb5IXog3VISFo1be+l
TR//TapsuoLiPSNkEpPl7ajum3Z4LbTpj6Cxdz5vTuAfciqUbZ8X4V7Bmt96BErJdfLD5oJ6cLXM
w7r55XCXqz6ypboDuso74YwxJj3njWVTVFORgka9q8hrlJlCLhaRGS9ksciLseN/+yDT1X4svT91
wUNOtK3E3yJsvYM1i95ezkMB5Rl7vMrtKP8twdFyk8sNTBeWUrsCXBH8IDsQeUCV0sjKO8l4pjJP
vFGokQFY8D6D+NqDv5Gb67+yQ+3PZzgQW7nksm/tne7YUZhcMj4/lCB7k/RQWY0kQT44F4b+trws
M50+W1qKdpSg1eh+ljksIftxpTX9E8mLstBTO//LJU8MD0g6JeW2ZLCA8DJQeXqkwsYdD9VA7Da5
kZwgM94ouDiOuq9cU8PUN23gdzvypmZwe5W5LvXq1wqt/CqtsCjGlkbgy13XsVOdlHE1OLm77Zwh
PPkhPUOdIGOz+FQJSb5Hr7zLY9q5YOHijelJ2ylRs300mDdBo0/7ZiAhPMiH+EjBE3xW2UGyy4P7
zBi504ZrSKWf6oyLbH1nGgGImYy0yLwEna8MODq0X6vUlCMCckxAGlC2IixPmHKK4+gnHlBXo8CX
krm7kUzfUb/RtOitpnvJG0DcWKTHoGnAVPT+Mcuo4+kE3dxrlF9jp95UdTdcAyQWq9BqeK60R5Rb
86KpOCIF0eyL6Y/mjVbiNjE6Cw+zgiem9nap0T5kWDd3Bhx+Xa23Vlzq6I5ihAGrMC/mFcCB71ht
H7RMrzcY3lLO3cZwiZM8Pil68ZL2aFDmoH2PUw+BtDMfwm7QOKV2eFOmg5/U8aUZjUuDyxg11GTs
Ctki1YmJuscux9uJqN8CQGvfVD9pom9TsFsoWPisTW3c+CPeqxkDy6Yq+43RID6jxUzPq5x6gEQu
eaROfDImoi9ts8i3toI9aEL4tabPcFDavmYnEDwbmkd/DpBBnj632rij1WRcsrQ/JiA78LPEHspD
90HzDEyMRv3d2emdX6YaXVllZYCTgFShvaj99GW44xn7GhT+0Ii3ev1MXfg7SiLID+W4JsD53NrR
sxZFVK3dgR9WN6Vi2Yehin7yOkxPbpc9ogpO95Q88o1TOaQuuDXbOId5gyxpZgNaM3VmPqtBiKy0
UW7tLv7sO/VVy5Dl+KMHmzdSO+xC5q6JihefC3yUNntV/SgeQ8EAhnT00f2cZz9faYrK/OCM4AyT
KFyBs2Y0Kfq3hy0vJj3Is+mkAGdV7ot6xgtKrSdVyv0UB8fE4KZJ0ddBepHe7hEH53gaqRD3NfXm
Vq9FAT59hn2r3TkmfLhuCoJjxwhAJ7jpzU8q5/auVSlV22l5YrO2Hb+Cbj67rGOryKRmPJQ1LWR9
PKi1lW31ojy7zhhDNJ7Und8xmWY+dpPWmuu1mjcn7IzpTkkKh/6aA7IsnLPtqK6QgbNCKRZtpwKz
j2LYb9OcXrRiNE+JMKSMlOZ3VVaIiVeZhqo/7HHljYHxpOZ0+FpOyZGvhrtwCpDtjAe3IdiD5gPb
l/kwRA59FrXL1tTj13WMIlDriM1At7LVohBic4N1uB6oene44jOc6KoGNMbKEffG3YNqm4T78MrA
0lB85FX07eyilwSNhgfkNGuDs54LbNdd38V7X6ODUAz11/yn19Nb6gX2OnPMWzxy+G5cY5O2pJjU
+JFsJ17rEv1tDMOuNESFnMf7IUASkqDu7CJVfxnmdBuLLXJMmlM9864do3FWhJdekgn2mgl0cQtS
DphzgPXfjj4VTCJbd3osvJwg4LlSdvhsY+O+qCZIGNiVPNFNa1Xcr9p6wEUFwddH5JR5NcnwkUa7
vcByhn8Be1ygaZt8LK3dQFB92KbATgwsvR01z1x7NymUn3wLdyHqk9Wk2ZyVrOBJ6+ZpMw96hopv
gn/hQFv3LP2GvN3iSIzNtAbFhsxXwzWhrWptSG5Toz/2houAh9shCeruMQZo5mmS9hSvwLFjlJjB
/5VejyCm8jalo1FrBmANhc3HnhF32aEc/zw/Tc/dUB+z9MXAhHpIk47o1il8dsAMnULML0MIZDwZ
3PtyMM9GXdEEjRVlPeF9ZD9gcpEjMNIDKF3tjiVTg1FCqEk6jQzG+jH01DtY3mS40vraAkTfOWqs
bZIOVKDb5uTc4KQWcQoKyW2UsO5TEfDD0mGAI/XWc/PDq9SBpiTgxCx/0QayWBGSKCkKR8/IH20F
T3VhhERp2dVfGI7VFpPrh0jFNq1yB0OZsdwEzwQ6euvER/5gaRjrwo/JM18gt7a3Wv5tKc4OlQut
/3sFSB82JW41BVjlyu7po8f6H5KKvdMh2mobTgi+pe1nVvwoRkkBaWKv+1gaCgg77PGnm/KuJFn5
yXZsJnh3RDyFtNOOI38V44n3TFNlvYe+02tEt3TmM1XAmrt2hGw5nKp4fNRu46bYpmwq2Qp4MaD6
4TuElbcaXMyqOVtZsgloWWq3XargO6WAt43Se9tuD65RnWdnuurpqW2iaMfbhl+hd++dqNbYyH2Q
QEMSVzmvSoISCdf6CgINkG/+kgWdfkJSjNMW1zudZNQNXTKeys5luul75AMJjfccPx+DbtPMBXUD
HDdeauxcyy1PuWscjHEe9miG7gttgE+ndCNr1UwqiGPkG1UFLueJk4DDOjKIoKPtiUdcH1FfDlGH
oFSepzSDZOXTwF75uFMcbXjLTYdpts6pOWrvGnS9zZzZO0/VypXZa+9q2r2RGJOdSCFEFQRhGh8+
knsElyf2CDXH09yAY/xE1h9e46S+0dOQ/X6fbayIprrfPg0ZWvYwTR/SLq1Oyx+hoVenbCYwVkuq
38pkO4oB5GI1Pqfq7Nw3sXksqhklnoo6rqmTi6bH4V7jANTFUPK7pHnpMABohXIayRPcWmZ9tMh+
RUsYE8+ptzyhh8MkRSmXPmZQFNIEJ6nLeWKuKmPv2NVBd/ryBKUJT3+dI+a3s3q7VDpqm1vBD5mu
HPanajXQ1sSDzNpVnUj1KnaKoT4Ocx9v2U6zEsK7okvdAfDH+ZSubKNAoEflj/kqgVrrEYTnaKSb
/V8HTF9YlJHYXKUTWr5kGNG8h4gydN1cjaBiqiJP8LNnNw56PtIRWKPn7tsyuN/sDl0gGdAlRhUw
cZGyAx2DysJ8SYXKQVka+DJWbU+5I24YRNq4m/EiDTPEIjef9jibtkVVPcpd0pf0ULuSUmltNZhQ
y4yGAt4K+uyrdtQ3zBNsOCRkwbJ2ZACB9IUKuVZNkpr6vyCz0Cj1TrhzJ+vOMAANmzmIbKS6iN5k
LD0HrEHfOKHBIE8KQZVNuvZ71H1JYILLYBsLaTfaAhajtji4GxRD57gXZaByYxgp9v6xWWO4IuQx
9c+1MX3H4svKuuLNZnviNO5OicGWpTPrUBjoxgbp5BamG/3i1jqPpqqtXT3+UFIrXfXoknSl+dVs
7mzPADc1mx+RxhXqPO+uJkhr69SU70YPRiMoaIWNSVpZl7KzjzoaZ4Qqpyzu7yr1pU4xi60mhh1R
kxnwpxENN/xL6qPr5auqfKtcHmV1uKAcNGXzevkrKkdn3i6P+vcDy89GWkX0c3k/2ASdK9S90pDt
uo4LjOuNN9cnLZw1AyrDYcZNv7aJilwZuvekDeNtMKcu45/PYIRr2+R1w+acvUHSmetmxgcGIQgh
aIca3C+fUVgheEKspKrtbRej/Q1GVD9l2qLk8yk0xs2+pRKqy8zq2QMUbKO90X1r2MZD/tdHDhKK
zL8JQshxCU73wPV/k8m7zt5P22rxBpKhg0N2wgMbVaexNS+s4iDTSddovKfSJX26BjyPOvcgiuYw
a8NDG4DxpDafguhZuXbhnFgKSCDZ9WLHz4cWPSbeixSY8Qrj4bYtqzcsGZ7ZorvCZB9OopXQjZsg
dd8bN+8gdrNLcbHBmorv7Gv3OaAasm7pM656pc8OnRIBKEMRYQ70gNUQbbk7O4epB2ye+1qKTOfV
spBAEDvDQbLGYDpSLFpNBseX2bTOyJdXWj5pZ0IegG1zorRxw08Qdx3NqrYyl08BPqAJGTWQBo0Z
fqP4JVnLFd1CKM1wySe6yfheub2vjetfog62OMzxs6GlD45IOQK7/nVL5TIEKYcjCKdDQwHZDNY4
Wh4a5SlpbPqZMOqxSeHHBfu+DokppvB0tlxvMxDGsPbaGstOlaFg713Mu+aLqhuo9vL6Dg7hQ0j1
YNVkLPwQTU6GErxm0/AMUf7NH7J4VWXRiegrmOB+VPOK0UCYY33RYRzsZzlt11g4NlhefhU0Zat6
leTFnxYR1RHG5laFObEaoIHYkOq1fjhrAxJRv6CSakytZNqwWauS9pCE1Vcdwr5QuyVO9bl0CE1I
4QpLcASHixJ6AyKdvT1G7UlPgovD+W9dgEVfkx4zra3C/4rU+YgtOt14KOwKxbsz2rHd0o77VoY2
vLEGaA+zbh0VDFeaUqUbq8Q9TmD9Rkk7mMYzwmmVytwuUA5IQ7QDDu0/TMFl6gNro/sH4HyTAH1C
yFm9NSpCeXfQNjHyai8GJNzg/rFSi3kcrhlewe049tdmMO+9fL6UPY5T35l+EVo/UMfYNmhcV26T
4cjR87WKNhK1waFWKzS07I4Gd5+l4wXyzYngmcdat95sLwEdMJS7Cf65bVY3uYUy0XK1+z7OjwQM
0X3vb6c0f1e8kWAg8KQq7qRgInamrupNELtXqpurHn/91TC694DaHSrKeVUQzIFlgtGLkWvbKXz2
fqoQagSa/IzSsVfvo6bd6TGXm95N49ffeYytbWyZJLSMKkBfNjez+uHE4ypKi3NdpDibyQ0ZIDWs
WCUPr/qkohwzEAynEBQc2zuG5RRt7bbvN9CUdeqPYa2hqOCX2253bbOtQq2rGwf9VAiQvXGKt8y2
cVVHJtiSRyVXaZIz1nEdZesa3E6XBCxJFJ5RUXXXJjS28LTJlVG8q6u4RwTp2bYZoEzbhMMjhlbJ
hDngWLvmCkeHTvF2SmRvgbRPK83RFAx5EDccvdI2s1G+5lZz3xg1YgQQB3k25bQfSqJy2ctV3N87
nmSnDfxyK2Sv6vxpWgxLsL6rYvtPN18Rko1yxLh2DWiQ3MW71IUsfu3ZVCxv19WEjWL3emJ2vcyT
DTmVaplswXorvkRgQsW0wHmyTlYAuJ4UBCKv5cE3KWW0Zcu8u6uj5oYtlR0Tq6IauDwH6hcOoSMb
5DD1CpoOhzwmq6rB/9KGobFBI1bYTIm6yVvS2ocR+OAqNMklDs41VpkNdY2dquWknyuaTclWu1+u
lx8X7LtoJmflXpdDYe5Vb4BabwO9uVRTd6hTFo8Wr7zCiRQoRkvIE1gQNUELHBjppcn9DycKLnOZ
vjQ28pQEDp/VjNiC2PX97x8KdbD/55/LN0pL3RVxbx26YcjzXRvDDUebRSV3GnQpvJf/vobeq7uZ
SVGlvil/rdIW3ghsPVDd2K8hQ3n1afnDzfu94aXegXjS+0pFG2ty9SlqUwSvzAIdxanBWPUee+rF
VrOnyuwjvAD2KY4w7WlzrV3tIAqZT6ZTkmMyDlqNcr0ZerswjbHzOH4G3mHTo+3ca3PxGuApQ4Pt
zOxAPJR+dLIIDaB27XR7MGMHIH7pOUjZUBf6hxLyOgrT+ua2hXILZVtpimivOPqOQBg8QZOVnvwH
QPo5ZxK2T6VeCCsgusZtqz4a5h2qlmZdDYUP46Z8jw3VxFkZ7Ot5wNQeh+4WTHYHTGE/dSNWs4xd
X2vixXVSoq8cQlD9O/SprMh9DoC60u9Vr33Ks+LSFAaBElVwUEecsH1FYgpuzXLtmtHtbMY51H5s
AyUjdkVCLnQ1LT26mvPLvuHo1m230RGjbwLKLKuK1AwttX59PWu2PXotjaSL/aT697YP1SAcywt7
M2/XBnq8AXoLnmMmEZyt0SX2MzJK/OI2jLNLlHR4s4prWXjr3MLD4Pj3rq7ca0y56B+uXVDtixHv
0phNL3T2SPMAAOS1nDInHz9tQWQmgo+P2nrLNPaEuebzArvz0MVvo8LxH7yaCsJSIQyiBGO2p19B
IvK4Uuax3iKr/54tumEusHEDb2iqFBSxsB5rhj+xGRgfleA3Dorn3D03A3Um3aMkZuf50QNVoI12
ekhIbBpp2qLOpBIaUzNRhttExU0VkS+n6s+Qf27gKRHaBFaKzTmJ7/LkBPTchUDt1lJdxtXlnRu3
fZwqOhmNhUo7AJKZc5OGUXuj0KZet3i5ijZESO8jYAByvEpb9hZeYzyOVrHzaiU4GrLXx6a3nfxg
lwz11YrbU6xlO3qzyrstRcCyLxn7+OSUsX+3TXqRUaP91hOr4fL5DrWydWYiERoD+2fPrCde3Lfs
sQyCk+Gp88Gx3ZoyJMAzpd5b3fAGI9DbGW1wH3SEuY1Q2DDPo7C2oCefLV1X11Gi3bGtr0/dUKjk
npXJKmnb+UD8DDY9nnlbEzK36jt/2OlzMZ5Z+O8zpyr2sEzO5K6FG0APVEqqYtirvvUUUKVfqyon
FyVjHkJEn7JzGfyN4xG/kXrEX7W2xUmTkzZRndkvxeZ0M6Q8u+neTSF7/zjMqMhNNXZMDayvryRs
G7Q+fwk7HQOJ2fGR+/FnXkyE1FWIooPxLy0SF/8IM5MPCmnXePO4mhCn3uIEVZi3sf6r8s9KT8pu
z8mGSsh0uzxi+XoC2opLkNX2mgerm1EdwnM+YI+egWmoDLRNMyoR/tSusm6d6bPHuHHWiZ2+Xf4g
Msf697es8cAkahwel6+ZbT7hZ6rv/r/HZjNbxd5tpv2c29ANlm/XUVvdTEa6dUmRa5DP8fRD532Y
hfsZYjnaqHHi4ZO23FucCd7t8s9+TpuzPQ7o2PnS8vV8gB0AYHamUMtubsUAoaw+u0RfLf+uEv1c
hIF1nDRLv528vjzPAefNqddvOz2gBIzrR6NEKCCE//0ipgmfXU+mYxrjkcsPR3RMHPZxJ9p8EG6q
rtjVWqIQssMzB5lfTxv2//ZRzVNEkPKQ5WcZOAM4WhfieWdCfKM0CmnHxPJbdLzDWOUAU8h3em7a
U103x+Ubxhz5t62FcEMf6+vypeXnPc/8xvUTHJZ/LV8HjWWvYdcIa5MfKjFV7CaXoIXlIcvTmjqR
j06X3EElSe6YxsMzsnbggUOHfQGRvtKa03n5ZlQ5OUm67fDADA62Mgf350ewRzglZ8A9J8JDmOb0
iECQbrCesNLsIwg921SlNVDExQNp5Wy5S8wuVl3mhxphUojug2igNt+7SEnVpq53gZ/BDRP7k1fM
X7EWFSsKRuA8krA5YOuzkFtW+trV0vd5MkG8QGVKKV5pLegohe4/9uHDTPSlbCSTlF1Kn3gg1Zyr
GzOx0E+po+6G0vkRsO8exEezwyHqrQ2/3zTuxAXMfQZJdKbfPbggE0cXKmUpCUw5G3ZFNbCXsyYn
qO9nXaWBw0mGMfWg0hmBrhFsNbokNNVOg0sVBurnXRl0O8+P/oex81iOHFmz9KuU5XpwG9qBtr69
CK0jyBAUGxiTZEJrh3z6+cC60zM9NouxMmNlUAcDwv0/53wHjpl1ikl8EQomzJn4R93G3q4YV0gD
rFdLg3izqrx6Jody5xkh22yGE3b5LnLlu/aB0iPxbFOfVX3jj+c6jvmqypHAA+QLaYl8phFTCVUU
5Kacy9h5gX7PnlMU27RJ1kZPNip4GpJk23RKsnEsSgnBkM4La6CnEilYWsZJZHLTSPlqBM5JlA5M
AESOopIql2mug4jtd4EZNomqQ5oYL34pWOfzcrL5wnvA7+v3F2RAlsbyrrE+9+0JVj+G57gHcTUm
7KNsWTD7TjeZtsxa5jZAwBhM9drRddK7yS5oyettGtF6rMHHGX17RmS5k7jaQ3p6dDoHVVdRcsxH
aYGWXMssfzhXfnmWdnkIiw8j0WZuXy5SIIKOkM1GRMrRZLOxSEv/kumQ1EumucRr5j32f4Jn8u6M
JNdcApHMkmsge3pCZlwbHkpX3n2GSBu/QSEqG6XdA1lb1HXPRrjIPgVHZGBMAmza2itfDb8puMvn
PkspOIJyLvL2m7aytzjgBljlvNCZ07BrUCWcCmfJzXpHPTKhrCk+YWhZsSjskeIlG0OSW4DUYjSK
sREPm/wShaXMAJKDQclM3Bnj2iihfcCo29LRxpqhO1cdt83AmobZVF5SjLLqgFhS8D0cbKD8ems9
BmAQM1OBJN7WB6kET04TbnUh93S9spZlDOXo6gPC8xle8yLvhmWkpFukr34jXnJhxPj3yrPvpyvk
UWDjDBMd5lJ0NRZ7Og/RCmu2xJ2jvPRpiSYNzii+aST9mho0Ax3XTlKEK3a/E99NYdvpwCkHUsSE
Lliog3aXlXUljrgCCr/zshQpoHThHEic//oBBcVdcM6h6yvY4/NNkow7ImEgCVsWDEW1ccoy3/A0
9n0lLyIi+gfxDlJEs66L7kH5DL04Q/9K99bC4UXETzCsRNyihFON57hbwzbNmdrI96SVmIzS4CTy
8ZJhWjh6hXH0K2QGLf1jyfLQ2WbB3pYgo2g+QjJ3c80IDEY9DMdrp5BzCC/vMQOqLF9YeozaHscH
nWJAyjcEKGrme6CDVAGFTpwcVZ7TTn/xZLtW6qTcDqqNLJC/N1N9hVdoN7CZ2aa7dVh2SRsoJ0tl
eUsokC54O3vAzlyoAIzdPoI0V3ILzpsDpCUQb5K1p9U4uwQFomaCG9nDVkm4jgRDkND10bBczcvr
WKnGHFmOkLTmzqwaMG5rifcyfnRoWA6dyDtv4HMthsJlKVdul5ADLk+RSklJMkJViHV9X5rOs+24
twhlF0W3PA9DQbvseSyBlSGeLjRSVevYsa80AUFbG+Wc0/JLDaKLrFAaXA3Z0KGxbTp61ZTxWGpT
+oNcHwEEndh+d3g3OAFEeWcsgd+TOQr0IP6/QoyAoQlhRE/oDwqV4dUhR8Mc/SI1XDdQY/glJb0o
HLrzyAMbKNN7aT1zUGGVSCiUi4BWWerSH3ukDQ+SruqaL6EmKeirA+Znlr3qtPbNqmDmnihd5YoX
VgAwNcaeGZNvmFvDwyzzXVBgoeVHNRpvyEwSbW4Qi8a8ogY5LNdtQJDW0sKVK9xjjiw5E355Z1W4
FWTcdOMxGZEGHyCkbQtnaecBWmtFGix/B4F2Qem6YNF+lEb5NUAFZMaRbGpovTaO17WhPdcNVoH0
3YlSDnzZfzLHOzb+MhfROwu8fdOJbedHS9siCdckvpirrXcVGIPGJLpaIk4AOKPGxcO+k+q6K816
XSvp1FnYndNyeE+So1rEt177TbUjFpE23QIaXESddu3cctUI5vPYZM+JD7s3co0l32HmVMCtiyJ8
dbTst5/6NQxQeJJsbyz/A7GUKo+Bp6AHHi9F89LI6pBHCSZJ6JqOyPYaDgvbV94oDXlovvlmRRwe
Ss9uMmdgYVnti9u3NS4EXo0+UD+LWn1t2LdgujbbKJ7RFPDqBPohEUjweo9eNRzwVlCPEZ7D4JrF
wEYC2TwY8tLbEz7gYHJ0RvqVzNlbiVdjNBHgbRT2KkqezEp9znUSCXS1FUX9yuW+GPKcIR5ZwgKZ
k19s2wz2oxP6p+Khs4VoPYHJosiqrkmtDUsnfS8q7ph1ChySW0uc4Usu1/ZQrBKRBrQbVxvVal41
ybVoMIb3zga9havy2dMryeSaueyUYGtxb7AtRkxXOawYJdHzchpLsYzifczoT9MY0Gk56IcSrgsk
cK4sUb6iEgMmUN8uLdugVkiztH3W3EFln1yFu7So+MvaUJvWA/9Q43RHfvvRxfYtKb2Pvrf2LE+W
8diekZTyk+9DzGveHCRNz7pWCsiCTlXOfh/dWCEfwTwywoN+MO8K8zJw7uok+Z2IKj+LBI2fyEWt
kpnq3XtXBbCclGg1RANJx+SlNxHqM1ul964+CFziuMxYNXTsiqnwuesWp1Y6IN+OLqAuaLEPP6MM
JU8Qpgn5vDOH3lZ5PDPirNpST3IfGXf1RV5suiKrMTTuzEDlYm89Ito5F5renlr71CtkKFhY4Woq
gDa4BDSBQIQPShr6WR0Mr9LTQC3mu5HbBTBTLo/+su3IgzOe3kO8r2cJdYx0TKL94Natmbk4XUQL
ogYxkt3kDLLXUs2DM6Eub24Tiacte+Pic+5ZWyakQ4Mk2DL/x1nyGjkUzI0i3EzRDKOfjAa5eAi+
gjmGS1QEhGpVD3ts0pMIsQJOdhxVUujTaI7jkMFHfBw1qI6qE72D7DI8EyWOs2nwn0193BlF/hEr
NKL5aMtFRgJCd59ItX6nAIzYd2JmEGY7gUiiO7LLn4C1wHTHkQ6TGnbzVOeiet9Sn+bqOqfOusMg
gVu7UjnYFahJoVwxL3hKTAx0GWTM2GzJhvrR10hzEAH2706+NHq7UDnwph4EsbXrbRRZF9XUMyoV
wRUjv1GpaUEsJDVJ0E+yqMlj9xzBcJzx38JXy42hQo1gV10M5jTFSAVQlO9eM14Dw37xSvsQVZIK
D/negpVm6CpfrZaVWZO/02yszQzfIgeId8SEJASRJmawMBmX7ICmj2F4tnV2/Wqi3W0qkNssOgci
xz32gzuXv/shu4oxxWQxCcxOz+5HbQ+J0Slz3De1NOAbD+zuMtGyRU+7s25+B7F4WJa58elCbxxM
gWQ+LmrtKXOuVEx7LXNrWnD+yqR/tEb6XEvtEA4Dx5knzmM1nMuyKQ5wQ99U7tRp6Z2CiMNsbBPu
RdgxOQDfoto4qiWwapg8s75pv73GfThKsKRYfusN2VdoDJzb6cJruLWroEkEF4ulyhFIeZZcN07M
AhtIKwCwwVcv0YD2WXKfnBcqgo9gjAX6cp4kxskTR9SlT5y3rJ1QNcsvBozzTMgDPa4XTenvEI/f
ubMSUN+EOg0+HfRgB7OECPBPqk6yo2hxYSQx0QPxqeQWHVlAx1jo2/gX4ajU6Xtlx+9ZEDNmRG4Q
ShDQc9SvQH8Su5ZXFqpPSTk+XL88uYO3cWJ6k3K5SoZQchFs9/j8lhgKD9RCESueBoWqnr6Qqno3
PGqs4lidRZRbxxZPH/8jw/IqOdlo6WphMveY5mwE810uC3lIQ1AEtq6Nn6n75fn6d+yFEYM3t5hr
EZf3hl6PnsiQl8gtJJBsZto9g0dwLG7kLAuNqIfF2NGmNoXTwqvaOXTTrdomX0qkAAaDvTTLETW6
MV7rKeM8gvV3mmMwivGKOIYgPJYspZh4MjiSUl3fhUpw83AiUMlB45RxNQGJW3RmQ2EYT9BCWE5U
kLgUz1x4jA1RWwZl37I+9YQN5JAeZG+RDjqbX6Mns86aClzEejAoKQu7g9+nJ6gDWUvNAPO0oOPS
+/NHDBXxxZDEVbhH0iRLZMTUnmCFUbeC40AMSwU/I+Q/8ppZpUSToIQ+YzHrUrjIWbZoVizVmNho
cu4a2hkgyMqIpiM2CAGT9rQlN6jwLKWOlupcmRtwOmXdq9HknxbEVW20jXMeaFyyxxGJqvjKCxns
HIkkPIWdq+Zh2IwqU3rdtWEwSSy05NqT9F20764QVEQnCGw1/VuLxjPPsrkwIyC83sCWjJ5thfFp
bKqMGR0uHRQyraqoO6lKe6GWRVvUsbvpmM8ZjXOzgjre9PlL6pjL0DWSFTlcOH4Ku6yQoaAZcoWp
3WJbWM017E1jqQ+fbIbY7zk6whd2AFYwWYDdEYcq4FTwoYyIT7XmYJZ3ikvYa5+eUuOCrJDPvei5
HJDdm/6cZwlsifazMW3W9azL2fhQK2Z+2gKE99CH95ZJ6RqUwAmSN5JRZ82sQdvgqiReXTwBMYVP
pznfWQCHryZ6MzP9nR+OVywyOoT5ggVmsXML/x4Oyu+g9071RA0CM8Ka2Xz0ljqnfMSaZdwzGFUy
ow8MKs8gWTZK9E7+Xq6FvjcqycWHGxDuD9xAyrAPFVOsM9kDUi7GV+pnv2Fi8YpwjYFpsc4n77HX
x6/c81Z+5d2CgBlwWjbOhEH6dK32qrFEqNH0S/+5yZR0NR0nZsYxEg8e8AoSHnRSiRldfh/+qF9G
topJUF5UBX0ZSsB3rpQLRY25j3nNjPLGrTlGr2aMg5MEPC9ZgkES/19LjQ3NmOMC/x+35jIoF6Jz
n6gR+ZPa8ZWSaxqgh3uZi5VqJLuxDrajS9tcnjEnEgvLkeD46AufPqg5gNqAgW2mE8QKAsZJFNsS
e//Due8jL5SzMnSOb/DIoi2py22hWtbMpLNAGQ9D7H03YrBnsuWWYnZrSYaTbTCGhULz35HZsSbm
KYFrKmjciBl2gKYdF+1hMKuN4uhHJ+cdXL445qd7VeOFN3uIa1Z11klSnj0DJK+O3qPIFBt/qrls
S3lPuoUnjW99ujf4DlK1Fw6X6drZKuO19Ph9PAV/ZgGps5SOumXH/24DZNeGHAc7TKLGkzvLDbm/
sVudiRYHTltOqVS08vx3Ojhny96pSpjMm5KOi5wGZCp8ipeaDWoRjOuhZUw4tKytmnpCBcbOh1ls
0JTvbUyRUsKu3SUeo2dyyUxgAnDhFGx6+grwLL/rcVqvRNLtaoNiVoCPkE/qm+N3C1JJn77A++Tf
KmdpQZ3ZqiL9Y9PEKOLyg8LC6CjIpALHFLORLf0+zJRrw2WRyz7LriZxPgbgl3W19Lzu2mBST6Pw
QgVXjURSk7ymgzPwDoWqYLRmaLkuvAFxMdcwUUQ32hg3kR4HXBFJYSdtgSkpw0Gu+e1LmyrsZotm
Z/tEG2XzG7rgb1pumFPF+R9T9MbCCxZaRxcLQtvWxcPhlwVowrRYFYjTdEZY7cbJAEBP1goRQIrG
ZQm/oNln025FFnstKjdO0h8dW2xdLGXScjKSFRGkOQ8KYI28NpGagObM7AIIlhpRSTOchsxAlxzl
qwBZHFONBqWCJWzq3MzCwkUUROchemcp6sHexgbKgdJF7h9DeGTXzVehCYht0ZOtghZucwcRP9NR
e5dmkDLpcEvuGlFZYa2kx6RfDgzHtobvXnWnu0kBqjR23WRL9zDeOBBD87TCslJRd5xHFuvj6lpn
T/T9cOvjisUUl/NT3YJqA4rTKujUKTwcz8QHDUBSBeGDCQptIm92WWnBEeIS1rEq9Hucv7TPxPOA
bewiUvO1nXYLgddGjzpz0TTiFfT9U0OSlwj3UzHFml1gUWPCKako7llhwrWkWTtaRs9jAMerLD34
pK7ccX8kF2EJGqxzm651nxcJm7AJPQUIb1Pm3i5xom+nfrUTjyiT0vsnWxVPjNWgWguoZYRJSxpI
ofrBaXWzfhHZbInIq04eXytaId+vlUGIrZpr2ox9P8vfYygyujQrVLBSv/R017MyNV9B9MQLFsUn
PaF7Hbl9H1mwL6xcflkNGU3At84s63QdHa/szzDEFjiNvyQFoVjQgXHQgUffgCOXdNB2W8OqN0XO
cspPRm9VY3HtmL8x0Kp1GOT4K3Vv21UqKzIzeWBn7wNtqTHih2XJj4XUM3bnHB56a7AgkWmz4eD8
bcpb1VSvZpRcsVVgOyPXtujDVp7Qv1eWY3vzxuLq8qNytuyk8D5CSN3X+FhXZdpiQTGZoeVHS2jl
GvD9tKRwcGvd23BKJBsAyHxMZsAgJwIWtqib4qWvxoQjwrRWJS+NQ29VZRjasnZ48fTefaAGOuxL
ecW6WBLRyIJn1ncReX9ARZ3DidMUFUw24T7GJj3bpsJNh7ydRMPI2vhukLNcAn9mwmEvGmL0ATN/
Ixm2vR+y/owT/G1m+8Roe4n1CA5ahntPhVO9QORbCJwHC2SJicLNlM3I03Xgk0+aBCN0tSW2npfC
TzalGgBU0zoPZhcTCx8ilU6BzTxomhsME2fR2KwfQOH6h4AGH4BPz2ni3Ud8HHPPxGFiKf25UUz1
4HNvDCbvvhuph8SxxMHlQsBZNr5YUa09hpj+Wt9J6Zb11Y0xLeJ7k/OXQZBNvKMWXTejqI81Yq8w
K9LAjAfaze0mnhuuJ2ag0UK3bGQouhXmrcP4QFiMONxe+SaVTKYTstc0GGhcuWe+c4NqJtaK78uN
ouRsf+L+qcfFkRQtBW+mdg1jVGClZxATZGrEuhGwneHCUvMdIpQOi7RlzThgYcUNrT+jfx91D8gU
1++2fUeBIs3hk59R8SwbGRMzYIBo+LU1i6pTCkluJmElVULdFaH+B99ms60tlymfw56sD4lUKNE8
Ngng+TllwAZjUYhVr6HtgLjTolmAi+UW1n57A8xLWI9BUOd33+jD4gazmso6ht4bieXiibHp2ogL
e0ntFmMcU42ZaJT6Gt/bFdsxNrvEym9wtpFSvTFATim+YI65t6Z12idqHidctn7uNF6zXDGvihWc
zVI0J2V6ZNZJNxkTnGVacBdQdcXYGbRunohAHNKQDUFodPm5Uqpd0NRf1mA7B5Ii8gaBsF/4hl5h
2LblTekUZ1ONPV0hMvrDpD6lDlqtn7Xw0Sh5d2zy9hYHITYBJfNmRVOOWzsa7Ivn4DS2DLHJRAEX
tufPogd1e0FZWAd4Afeuid+2NJr0JmN51lvV5BfX7KPhaLcmrMeFqdQWBUjRcK3AzUdy9PeucD58
FrbErsQCGJuxNAY/WMrEaQmS9RvwWpBqavk0Zpp/i6qU3vgyRId0rDvmDTbBLsy3ihqSUbPgntAq
URtI4x24dT9lNtKlk6YxDEQ4/ZRshZMOGuvvOFgn5mQHpfUmOZZqjnco+CoDfIGGYWMYL4VrnYrU
eq56b9f7Wri2q47KCEqVmQ20yS4LnKcx120c9SAeOkp8TgFOdN0RQEBZSWz7sr8VocokHqy+4TvV
vnX/dGHKwHp60+YISTQUpuu2GqmL7tmsWml11OJR3zE3js+tKUa4jaOzMjEHQciVh9Rn6EBBSeeq
+kkjoHX6+Vedg4QOBD1Huv7pYLQ79Z3GmzyFo2ZZJQEY4Z28cHxMbT7bilX4TCM6yTWAX7vz5UQR
bPjT6iZAVt89/vyGLt8s6EONF7wkQA8t691Q930xZJtBC1lgTG8KilSAj0G1RPiDhB6Hl7ptMZwF
glL1OBzhSgvZn/Q6PDldgt0qN/sT+Nz+BP1wehqsB5BGnPrFRYI94be1Tt1gs+rG/WnQXXIuI+dk
Om6/+3n08yYN+2RldSxNQMAWkHOSftO3Q3j5eZPocXmoa23bGcmT7w/p7ue7MsaghymrXy2bOWNZ
a+4KfjzaQ688F7r0d2DDTW8RlDrdDa7N+qPrwrMxJQRM1dibcdPsC89dpbLUeaLeU0rVCxZlw0RP
743J7SOQZuOa9dCok0krcnVNMV58NhU7+vsNRmcG3lX4WpRuvagVq8GaV3WQkzU/3kQA42dmXx7s
rCy39GRt2rwrzvmQFOeMrpolcQ6TrgRBj7QaHn3Ke28EDF1F8++eGgZ3ExI0DE4wyBQPbLJQ5reA
wR/tZvLF6LzqYNMzhpZSq3MEXnWLyl8ghhBmja20ICeZ+K9By7JFhSZKc3aOWyJmLTW0454f1l+s
AoRJJfNFZwTxEnXU0uDzKI19o0Tso5CN2Fc+CTbF7x9qFrN/0XpAm0X2XleBdQ80EXPcWL+bQGeg
oU6nymTyNcoGpXFoFqlgN25AWH9pfFtZkwkslj8Ps74EwkIeeYe46+4FmF7G/em1d3T9Ijp/vNek
NZoO/51moizzWmY0x5tn32DY2poW/cqq1+/SxoLIOerGi81weVFqoKV7IHYvvdI+8aksBzhttuzI
9LtHy7Btl+HTz6MobP+PR83Y7dSh9PdshaCu1vdmCIKbqCkxJ82E5EX9nct1khU9xbmFwVKJJl+K
j5YqbZ5cqNQckJuxLGJLf/h6Xp+iQflTTY8ip+E0KdhfN01/SI2meeqzFvtqmnrLwPK0hz/E1aKv
FWVDzNI8ea3y0dEVgH3I9XZ+n7DxhYIRuLlc55U4jhQiPNHdzomi29rcUP3nQfE+h95k06xZDw9I
/knazlfttvbDoIZj50BwmRuS5VtkWtfMG/sV86gKmSi3Hq0Jz9ACm7i1Q2E+mEE8BxQomKmZnf5+
T44KYrrymkLKu0VZT0KPT4y4NJHYrcZ1qni/gaebKGUjY4CMq3wJEZ58DFd5SsL8m+rRM6C1x8rO
npLUbq/CU+jBMAx/4wdNex2DpDw4jvd7GHKTirz0zRVBe2WTerO1oKS+jkeGz9161HpM49NDrAGH
qC4qro5UHBXNVUzvzSUw+TQW5trTteaK8zxfygp4MRW3r27CTRoMa/+eQ/ED9MVXZZiUANo279zl
r1bey7/fiPDSQMZ5/nlPnQXDwq8Vk3WODyLU1Y6p3QNnT9RjGSfy+vNGTnka9GKBWK7QWQo8YynV
St32BrZ+U9T1NZ8+2YnguxkVeRXkm1NqFvvE6kECTJZnffosIjfVk4Hjj0F8ff15g1L1Of00UMn1
hqq7CrnMbQ5hCzOQHUAxrxvlw1KSam6aWDBFm1fXOJLDBncq8MXp4c8badC8bcfdKeZFsqZ3B+Y4
IFFaw9JwKmuHZF3O2E8MTy3rtcTVoyu1LeToRzPYRUPaL2K9xHzmlNFVDOl4Geg++HlklW24HQcS
qS4jqAU+uWRNpDe8WlVtnyOJdDw98gRfqWtoXQ0zwiiPx3WhcutvCFXuo2aITgYLJXV6ij+/MYVl
FWtCe6+KVq7juixP9dhRpZgYGCFJPMEEcJ9Hz+nOeKWXdsgy4Ndf//af//Fvn/2/+9/5hZZAP8/q
//wPHn/m8HdDP5D/18P/XH/np4/0u/75qv/6rL+/yX895Iv+9U0XH/Ljvz1YZiBPh6cGL+Xzd82i
/+fH8eOnz/z//eBf3z/f5TYU3//89fGVhmBXazYWn/LXvz60/frnL121VfXnGf79BKef8K8PT0/h
n7+OHzL/a13ldZ3/P77u+6OW//ylWOo/dB2cm6q7CHuqZtm//uq+fz5ka/+wcdY5vFMzbKE5zq+/
spxJIl8m/sGfGwuHbRIcMwz+9euvOm9+PqY5/1BNU7ddy6aiT1jC+fW//gr/7UX43y/KX1mTXvIw
k/U/f7FL1H79Vfz9ak3P0zZVx3ExF/CfScrTdkw+/vnxHFKJ889f2v9IwjAGDEPwtrTMSxGzWUx6
Y8diJFuQ7+XiVGprJg/MY2N6v1y/DbHf01aBGvKWWOZBTb7yuDh5nEkz+5medowUIsMqHqv7DEyt
BOOXXkHuJCkbj763b2SGtk7iAAo23h2SkNl4KXpuC36BpbajvcZ1HzmEps5mX5IHDS6iEXNF4W2K
olxHUzVsPlEVYtauMvb01WC0uIFJtattyMIVp1lPw6YV6diqsFotNHwpzshIz62LP4odblUUyCJo
d6FHlcgY0P3U6kzsA7cDlFTEBD5gECCVqwjfHTcTvelPVchCdEpQulHAPVpRKcwZ0jgi4Wu/YIHy
MALiy7d96q5i+LxWo281v38Zw57fp0+iOdfgPaIQrmhOppXRugx5B0G+mrh3HRBeHMwcv3A5pKTy
zLWea/ewZnBT2MXOq4WLs+/FlrW+huuBW3pyEwAQo5mtw4tQ++mzTLU3rxHEp00b+HKwseg3WTOG
SBam6r9S53bgmrFuhnTb6kR3E1tuh4YhOBcteMKdXI2Fu5sStGRzKQev4ddmOSpDRYICcsasULHU
q1zqei2acrE0EtAXzSd1cUCIp0uW9hSx1wfnaSBQPYz5lrKoQzj6L9THMcWSCGnfTGzzk60Q0AFf
P22bumfuEt9GZKUzBuVvhn/yW55FyE5tntc+FBRkrWnj5VBiFqoXL8eZYHPDEvalxSXRpy0Bci28
DaOxKSttD2ibz57aANsAxCwiiGDyHIrXOC+X2Gbujqe8O2ZxjqenYXtnyA1vdn4pLeb0mZ18i7x8
MFTdMNTHuTaYyju9A1dfxS2uhMW75d4BNHBIJ9a4ixVjC+jrG6NsgZXUX2SR/jtznXtqQ0HAuLjM
AO0Owj5qLTKvMOVp0OMPVe/viVueyCG+jR38BATNwvysnfxDhtaRl3euj6wWzUI+OQESpmWYWzUc
kIo0+gfrhQjdPVIFK1Tsi2PwkDg9IVO+RpXNzTrf6MpXlwyTtanTSL/TMOg2b+UQfkdJ7sxsT3+x
kqNStL/xzJzb0XiuS0GAUuOFH5BhnASQV43HEt2DsGjP+h9gSIfR2BoBHlFPa8RsI+1OsUgfpQyZ
PQNTEVGAqiDDk2cXpWKerqhor/DYrJPdO8FKDj66UVI9RXl7aVptZ2Ji3hICgDqNJZIUJZAWnZrV
ddJ6D4OiVnqEc2LyurH9MU/kjN5jIsxGkNj8SvOu8neuwQZ2hJLtc4GYpZH2GjPXTHy5aiMirq7W
vOUKVGLjrcPBCEzo1eZoSkEteClUedKWDJVA+8RuTqvFGH8aWUlsMmMiwqR/Jpr0g838cezsmdZq
VyWE4h8n33XE2Dsvpx00RHRqmD5txNEyIL4XKcPErn8rDOZ5dagQy5bJm26YZxbAK5LnZE/VbJeo
HjUz2peESDKKd2lRtZY+CGhi1PKyLXfZY684B0z6YNnJP6QlpaaKdkVwXHWWvLuA8/HuUfbkwnWs
Cr6Ll9s7FtHbyD8p7Vvm+KfC6dEyvIP9GKOJrpJLFdUD559rMQBXiOFJo1jQTMZfGanY8omehWVw
0+Dd0w/ifcTNwDasRZxX3k1O4yY1SG41VQSio6KjrYAQH4eE80tYSnV6Cz2CVVFBgriagCwulUh6
ejPpDSTa9lGQiMgOnZkR3NIU8iqOYNJQi7MaNS+DIvbsvwg2kYqMEVsyMA7kFAmbVOCI5KXlNHGs
ii2YKPDaDS90PWWrRhKbFIR6wOsgdlIjNA3GgAmcWdO+jbK6JVJ9CRP7bnFQOBodha6znlzAqvdH
6eU+tbr1aGg7aXIpZbP4pCPezJVMC8k/6sTFKMJq7Lhad4IdgzDOfamfzHgq/qBcJnoaonDJRXfZ
o4Pi8/XTyebjqMMsM9tz8VmU6A026m+AtAXHoyDcrT4iks4lFxBVjYl+Ouqt1IZbFdIDAbUAoTNG
A/RWWhh99LruHAynObSDgSHAw6jXGu9ljeMPNU3a3cMS9DeMV3jYIL8nzK4cwfxx5gbh1sjDPxY4
zFWQ+kdt4bXmxo4feZkrM6UhyT9qbCqtbu7QNjxPTf3gDgdNchNSh2n2SCp3Q3JmG2n4jVkIP8xO
3fqUxtNF43Mv80AOqcYNR8GpGIDcD9l4m55ir4Hjhkq1aAbvdxPru0z+DG+8a2Tn3CMt/WDUwUPE
WC7VggUye6KxDjsMjINYQEPYqJNLQWGH2kKMoqZnesnLlvG573J+pG+VRjAm6ywuAjG+OaBgtnrr
8ggfULv1ywTd4JT7RAXLWu5IwWv+8MIrvdDC7J6qpJfCmECOz6YnyI4TpETElDMH7zlfrjTWrOwj
GlLaKSRvLlOFzQgx/lF1b4OdPFd1/1I77aarg4uh4hEvdDJybh6/1QlSP6WerRJtfE5ZRNrq3FYx
tV4Yn+tyD9gDN38bHWymJr7i3SODvJbnoEZk0RM2sA+XOhMrqatZqbg09HKQyMkK6zfcynRzmYfU
tSR+Exwdh/KK5KFiigSEMz4PNuYuFzNTmcBjGPPwgu43I62DWZrIeeSb3aIjEI5K4t1QDQHN1Ho9
rzTaWAwnPMWiQ4Y3qJyDZOam1CeN4x85NISBypGbUc+WscVVHasHib1qlw3uQ/f4E1n9Wjjjn56G
nHkbZ5iTcuLhroeFA5itNIwZ9rG1BWhTq4yNJKhL36zLbCv6NlrD3ClBtzTjbdJx5W1C5aD63tXA
+LnNaZ+COMP9m/nOjIQykp4XXP2BzF/rEUMwvGzHhMRS4rOgg2DWTPM12J0V5AI2+M+5o9t4h5a6
yx+tiVixaeNwSEvKpCyIippNyCzx3F1CHUlsZhvUzt+uUn3XqlsuXSIbY0ShJwmE1fQNWvpsiJQN
ryY1EdA8knhTWwFNigSjLdNXmZv3NQkflGVLRz0qrb1vNXLzPzk7jyXHlSSLfhHMAiKAwJYkqMnU
cgOrLAGtNb5+Dlg9XWVvejEzmzQmkypJEOHhfu+5bldN60EHxoVeLNgJP/qhmGSsHAXCpXdzsgsM
knG06cEeimgb0bNlEOs8Kxen9uDqx4kFajT9jwCGzclvqNoszgV4hLGsZ6fKYN6g4oMxdCxSOsOj
kTqA5WpQK0tnrCD19r0zEay0muF6DZ5blJOLyMYgsXSqoVEaSKCWnsqQlgfyiVhpliynxLTpxpbF
ucL22xOl3jjyGAziJ5qcqWsXESz7gN7AqK2/VjMEByDPXl09ZBO6E3rBy9xuKVGf/QiJexTkT+hp
cJfXFdQv4sTlQI3ljK9tRPtd6+AOOE38y21alNMFg5O+A8xWxzUxhqh6lShe4lm7cKyh4Aa5R0OS
UMlZvujo5TZ+4Vyl9O+NIeiOTUvRRJT5SpRILEWE730wI2jAMwmJee58tUQ7baAkg2LA9ORCPVqH
rW1y0tzMXe5Zi9nb0tKLLV1e+VQ99jhmateBYab6dbpgTIJivDaSeHTLZTCqje/Yc8xeUFkUDIID
rHv7kJAlNhUY69LpSfoEniez+xCP/fzUsNWYHJHimuusc4EBrHITuS6r4CLtdPK6vHxgLemu02Ay
ipLGlmyLcVYY5aJB/2gsvCtOTWesa57z0MXX3DBe9GcU1GyMgIWZHjsE8hPVRG/YHaDxsMvp8JJq
lWzWmWIsJw6Vq71UkTzKqWB2XTFPlbD163xYpYO6w1zwVfNWUIii+Kh08qv7tPAYdodIzS41JwdG
FU5x7GV/N9VoRvvq0nXJt3A5voKIOr2c3COsuJOmMpo2PkEtLfP8OBy/++pURLqzavXuGI1gaMrI
hdOf+9XWwWLHvil+ZnAPO4zekQvDFCCE5zuavYvc5kc9KC/Q4wkx6sJ00Mq7KhDhiiL+Ixq061xQ
n0L5a6f24Ax9dg51EW9du9sNjEcJCkJMlvdE804Gu5eY3KKE3Z2BoF6rUJxLy3oM2srC3QkDowlh
SJGRe5x7vzkFbnaU0OS7EOYALmjG2dt5iC9BYArKU/3O6XPPDVnMCGw9qqieEDrZFzVZgmhcw19V
pRt5ncRpPxkF4QbVPkdRsC3D8GdkJCbaJQPJCOtPHiTa1szmaiNKvtqjn24jux/QDy7ldkqAQNPg
W5rvlR7EW0Oe5sEkW3Dud6OZIHOCcaGCqL1Lynuc7AKpZdM+aQa2JJlrB6dHTpCxAUZDxNiU2KD1
OKHmLPoYjuPUeEA59LUmJDtIy3gpc2q+ljNGVxYIwPHdAid4yQn9SWuNFXpJS3PEGUwSpUUYeDRe
LqWEMFMBzu3H0cXIlX8WksrLSiWKdZ2UPX2w7soGQbs1uofBj7Q9k3/gYsWrE5aLN4gzTT+4wxos
gg7zRvYciMJcImHMeaOmjOngjqBeArxz5A/DoH02gHcQvXQbHAgMy3rAW53zYKXu21jBXPGNXTRH
1qaeQgFAjY8jGzhuQ7EeyDRmw8TgWWZOA1eSXf3YYYgWyYuI5+/smH/JSH1Og+OCqx5Z8P25whaE
wtjSD7iZKZlNsn1bEBcmAXDbgZFWjrALuTjrRStQb1Mf3LFBuae7s4XQ33s5QrJpSEFgdf6Ocxkx
41kSeVnl7gaJvKDq+VEkAzGBaJHwXIAqcggPqwes4yPlQqoJc9fpzYkoWMqmeV3gDyqqEpFAB9lm
RPTot8ZjV9B4gQx5KdPwA4WnQjU5zXXiIdeNaF8wKQyN/qREufaFhgIKvOCKyhKytUFkpB2TV21W
+Te7UA6pYvE3V1XHeQQC6coF5WWHR7eye5JEh5rjZTXUxkWLWZZHCAlL0TfLMT02IVV/m/SoT2YM
vP48v9FyD3aQwc8IrW1IKpQ5Y1i+d/S+903OcJk2QSycTVqzWDZJ52ya6BeJHJVntiVgvJRTCCe6
dKcD1t2GiUBoO6NZGHpjPyV8cbPoAmZTngfN/epDm/SKQn34zdDsbWhDOa/Rbuf1ICjzA9Fq3jy1
F99y8euP9id2fNB3tEGqLibBbqQjBYYNRwhar0jIO5Sz9QZGwDDbnGkZmgu/8/RcPE7KAouOERwr
6ovKw4fU0OsTA+3TmJGnpjfjuxEGKHhc/MtjS6Yb9YMRASHPKh10TTE/9RpwIWcEKWOZ2dMABXED
9Bw985iCKGA9Bhdls6dLma1NboPDGmsNvreDrUgcNWtnoyFym2bxkPrZysyx6Vgde7UYrZIpxgXM
WG/bqiPiOTmNBm2DSdcf0jH7UTiA3OMu/dIJb103bgoNT8HwSIceJTpyob6Mt51BF0dgtK8zheVv
WnaWOKM6kuC7+f6SMR/bpQGwBdbzVUiyMUHp8bEy2x99DjSyXZaKoXyLTERe81aVUb61UzY/LkqL
Td2hQODL+JGONlxFCu913bs+ap3yPhudF6NK7V2GB9rka+slidGvMUen4Gj0caNoAxBbxymMzifL
+dAA40YcqkG3R+78qFkdtEBgEAxxf5lhXnr2WHVk0KJrrNGUMJHMjSN04QenrEq0QtXBiVtzm7fi
BRxa6OmiOlng8PG4EPVUI+cOkrw8B8TE4Wtxgb5Q5A/1YutrOZ/Aoy4e6hhLY5vTokdJ/NC6LJBl
bvdrtp3QjBI+XHrF86Zo2RC6lv5mEARh2xL2n9GQREZ/1Aiwo8ww6hoQVGu7ktG6nl77nID2xW9r
pdj63KL+SbCvFbP0JpM+bwR5RRyVeLYVxo6UtdLnlINazNHWTR55CYEtK1Lm8OAW9bcWDALr9oLK
ROKyMvH+5uO2LYm3xDu6GtP0yNu2m8vslaEX4IWZTqg+d5cglMdMY/zb7cyUvks9YNQ02ujDjZEU
qUQityvtdUVTkpO4D3dZv59qhD5B91hPvOVEkEaMWVhxwlZ+pA7Zeg7Z3TqVswXtvdHIsiDzFP4Z
p+oZqATfk/FeOM4rUD+5GlzWo6JKNqQWGEcb242d8uiSxkkY8GFk8RSt5r57qDMUzWHRszpHNTW6
Y+lXHhzseyaOVIEYZi2anWMIG5QN9o5CL0GA7p/nvJUnrBJ7kaH8Dgf7iFH912CpN8d81SuUjd3Y
3Ncz/R6WbHCGpf3pBo5aicUQPvTiBIPxOqfhS0rrSp+MB0ydyCIEawhb+3jlRMi2TUAGY9H9lIV5
zCJ2Ym7B5DvOwQ/bRMwt1HWsoz/HpEKvjTdL08qr7vqMr4zJw8Nrr+HtjSvhZjkuc76lmQBr0vE1
DPPmF2hfXNSWQOfZuZRBVgmKgWRO0U8J3VWK9UnEr6KxzxXuxXWBz4UIBItaR0QlClgL2gTORzvK
DlFGl5zv5oORYJSxapx1euEFKNLtBAiPzZpAkGPioUE9lw6vC9YXpY3KD63LXMwy0pJ2bf2eIdhP
kszd10ICLZrS06RpzWpWTbIFL2GtZZOb68Jn3cAZf+eOYGYyQ+18dCxwX6ZdkvMJZvXaNFFCk0d9
rdnV8ZQzQ8GCGLpIdptOQx9Xm5YgAyVE40OJ2QvsmSjFDnOpHWilEjJTt29tERucPpoPDfMYAmDc
5E2YbruoNr0wNiBiSU7CaB2U4T8jKeLl+fXBmZx90/svpk3cm0MneDLorZSa0jEEjjW2kJSav7P3
9PiJTXYxCrpZQc8/LXwPrSrSSrwagDO+JmKvzs2kOk/DBLz29c/ENVoQDQgx0a0OO63rzsJWWHtE
kx5lnxO5FR3wCItdNXP69yvWlKQK3b1MYs7y1ewZodKQjAkKVWOFCZqTaNkSXVX8zJvoGaER4MA5
L3eJoQ5uOyDzE/hHMz/DkxsxESLwMk2odUmwYovQ+mqtA3CjbM8/kSzlO1tj4pHHAZJzTsqHoS9+
wjhAzpzXxcaUAxDD2sStQvYZkPT6JQ3V/Di309kY5DfXmO3HllYrDGLVbRuNRvdsQh6HpE93dnD2
AZvlvHmxMoYcQx7SvRhtY18zB2EhDMMrSoivQK/cg8hYjjNtAkhLX5PGNup2nXZyGdCg9ekkiDq6
690JqSykTlxiGlKEtknHTWUI4WVNBdi0zgJOI6wDpjPo1NdbXHOAG8CrXBQANama4WRrfKtbAQ9r
tMJ1MNsXh27nqS7IxekrWzDgaq7LYeDLEJ9HMgY7Is7p6FkFPLYJ2EsvqnekkhvFTPsFvuvBSnEx
qY5CK7ZR+sZJT4qvO6McZJl2tGHY5x2gur6bGNEk1Ci2jWRnEMNRmuI7eyt8laF1lENwVw28cw6k
401U7CS9DMdeQIt6e5DtuG+c9nWWeAVMqWoyoebkMeuxsKei8GaRXX1/2lRxdIndNsfrYeZ7NtDx
HgZ8uRfFLxWn0QHqCCzYiTDAQTeMTaUweqZXij/WkJTDOm8mAZ5MwodNgPQqAMTXKtDv+tzZSbfi
vDOyf4RhBU6quCs5Fa3sX03pjhR9L3DLo0tJxvwGmNnQ/ZBa6VWl/K7AsMuk6Y/5crCYEa6dqswD
8iNoXEZg17dzXl07wlq9qZfEsKv82cCfkh4sWy+2uB2IBNb6a1vQJU6M9q0vzBHjEaWi7gfzJcr2
VSPR6YGfXuHkLCAM9p9TTkCeUBMjwwz5aTtpzeL8Gh+4HxpuNG1bG0vRdpQsTYIvAr1N+65zruFM
T6ANojfGKE2bfeJsEms/iMkn5xsezpm5S3qTldvQ7Y05kjkLQmijKaWdKjn65KmwrbFDBFyd3Ocu
ERIVul0iiFejIzqQaiB4sly4+wCBOQo2INehReU7LqYPCJoHYY/1Vg+NLz8X6aW0RzR1kWo2s20U
BdsT+uy6vTMD4RymBVUT+4ZEZ4X43WnKfSym7hBa5lGiyDpbllrM/DHTAmc7BM4b1HK1IcFhPgmj
nE/k8ZnHSX9KhmmER4XcjBoTpPgWBJPDKZDInz7HdExhr4WnLjLCkzXT65078kqXq24/GoEng50Y
vxtBEZ16WXRe3XPmQ+7M8pOPJigoXC1//fhzXXu7jUMXmhUNutHthr+v/HOfuE0GdHL6uyumGqVX
bFanvy7efr/9QK9cn26XzMZ+N3KwFJlTf5d6WZ7K5XWQCgzB6HYRdxLsqG4OyhOQpYGO3XIxo5my
ckoVol1YroR0kx/MeN7o5ZyfQEjA+alqhV18+f32o1MLP752I8afAaI7HGIpJ9vl7xhiouBwu31u
pI5+X5fpsHOc4VqTBgZxWNwmpYhRU41+6PznMU1I8L8fIyqqfz3Rnz//uS6Q9XF2Yoy7y33/XD+R
inMqMX1O7en2o+QU8vtSV4JwXSOXBPh0+5NTDdbRz85qcb0qdk1rqyzr0+0Hp/J/Xbr9WsAiWOab
/BmRTX0Klx9/bn27jn07W5bbxRQ7FNrLv272517z7Wa3+0bMCwhYKPbFmHAQNuy0T2lVjqfbJd03
hhO5FehrRpybrlmgwL9d+ec2f+5y+8Pvx/nz5xgZ566qEBjHqKg0A8CQbimQmHhUg43NOOUkJ03n
e71cm5aVflLLlbdLNSjPY1TjQ/73VVk0Gfig//377dLosk+s01NGU+z3j+TflxyLuWPvjJl3++vt
Dxqc7b0ehoe8ndzgIbHh/91+oJPqT+6QCzASHFQaaKjff3CXSxURxdY5UDFf7tvNwVfKg0242e04
K9gDH6scdEj730fU74PrdmzcDqE/RwkzdG50+/2vI/Cvu2o93WFgkD2rEofh79uHZZAdlf/99lnG
ahlI/TkiblfejprfH/Dt4u9b3g6YCTtEhCHPux06tz9Ut4Pq930IzkMciAYSQIZH+gatUasDjhMp
MmzoMUSNBQTPIbYqsqB21qraOWBWaOY55alR9FwpbpTXmR2yW0dv+HBRBGd+uNXNsbmkcwwVKuGx
DQiS5ySbrvrIaZclpj7kfGFZ+70yNuudap23KpiRmFuRh5qOoS3YiE1kONkmKq3ukOmLg69Wuyqn
XUvVuMWVXVyHgVzYxBB7GBmvYUEJQGnxs2Q1XYdmN5wLy31EaByg4piMTUO/8JKitjOygsHKvBON
RvxJHfbYlvMXWVc2wTyY6BgV4TnXe8w60cHVVXaybMdaJaNUG/ryT0sXCba1lj10IZ9HO0zFxhAR
ZTujWuJInUMcnvt8Drfs2nIk0g/+ZNZ3NaCeFcERFE4MDlICLrWw32dNvzdAGz9Tp/sEO3e0VydG
SVCLjX3sMO5pcAnt/KJ/CssqPzjZhe4INAQRTl5V2U+T6EkJz6zCk4+ZqI073QmcC50cagNRvMWA
t4/YvyZ4pKWknvZ/Moa5B9/bvw9LvkxmPKR1ZJ4aiyNP62DAmEGtzsMASUBCDIKLUpEgMhEWbZf7
gk7Bqo2ZxZmZZl+gbO30NMnO6XK17+R32B1Arxjdq9RHODP5AhCs2bMnTNQLQxeerrCqMWFrJKgK
YlZatt7dDyrfcmcV7gidf4dHsd+XQ0WWTqVBiVIju0pnROOUuW8KOXTcoDWdwjy5Q5P8adlGulNJ
cZ5FBOSyc/ahRYeAfOvh7tBmF40pDnO2pZOkM8qfI0XzEegePMQKLUiGvba1nEtFL3KL2PfeUK4k
u6DauImoNnwBKC0tJugp49Qgae6LmkdvcfZ5BYQu3pZTxUgZ+habN1eV12I+jjB191rvBF5AK3il
embuuIYZOcYuPUKt4JDo1pao3KOATcg0L3gsmbetq+R7zyTj1PJhU2U75q4W9Vcw4xBySQvxRnuX
VnZ+7dBxDqMFg2FuwH8wfGP4B/DjrsLCZ1Uyvgz50wxU6MEa5bdKo0BNjd7LZKgftyqmL8IECVpe
CyHCjuZN6qaaZxrBmabH0hqZTnnK/tR1MrKzSZV0AAM8As7YBNH0pbtp8ty0Wr8dizY9lUXUX6oM
IAlhVQ8T/9RDWuazV000dx1VFnttPDsyNO6CBflO5vijG/fEFZU92aO1x+4je2WIS8a5RGA1IFfm
wdpTnc/VvQifGpjSd5VgD0vkDLQPJzpDtsBX5SSX2pzGg9WN7qrNnnkIzIZIq++YQEqiF/PoUCmg
8Z2moK0OVniA/voU54X7VLAgGAQwXgUz2nU85Fi17EjujZjGiNn59tOQNg+5SiYM8mAz2IyWm7Zk
3Ael+pQkjvFq6tZOgpZ5jKJMe5LNUwUpKUyT6d1pG/IMOnb6DkeHGeKyd60h8AwA4WuD7dpyVv20
l9ntZNNH70P9Si9tWsWxnpAmz7bEjJiqtC5G/0DLw3eCFHGYNBGQ5zJKwQRTbY2wIfW+Wr4vNJxM
U35KYTRoD9wt8Kj4zo1M+Zy7E+HqzpxASHAP+UieZhmTrttWwWujm8ZusulaJWZibAX7VYJYLIJj
HBGQh+B8M2XrHiArSMBmqbxOsU5EsKYPXtfhdSriYL7SEQwhmWflCc8g4uyNRo7Gk1ayUQNFOpyW
bGIpRbephoY9frTWGhMl1sQWrebo2ZcT+grNyLdRWtJvRS68nTPgxR0jhAhNLZC/lJ5pO5oHmdB+
8Xt6AxZyBERPie1lA7KjEsj/XYoAaRePpBxNdDZEKYa7QeDUxSR+KvT5w4ntLVU4p+kwRKnFeVhP
RHBEcx+vAnNuQQWapC9MTwYN030BiLCuoZXNuoXjPFmSoSPL3Vatfx+RSnCw0ZXS0o1GrLM+gkE6
0rIowYiKfQk6BUyG6e/CPGVLEOO46u36osGQumtoKHURvakukgmUT5qcMh27sz8iVCjy8GsMs82k
3AEyR3gtGvrTmgJ8NkV6sQPT151lwgYycN0j2MOrgfxqRxv+VIAWvWCth1aG6r7ludaRAfTO+jX0
iMpcP4aumdOHhTNO1ox9G1kynGTuyeQaby9qOcArMtAOZE8tzFKm3onA5+zaMKaVb3p94l9Ziukr
DhDHoQu8dG05P0CuW8naDra+HWHPdPNgbbdPbdHIdYLbjlEIq+pC5eooAGHSL5Y390Fk1nyEAWFs
IrulTWKnp3pOMs9X/cscW/UlFtpOAuI/Gqb7GuX1MQDXypc0szkLozENBxOJZ2mV1VEGLnEnt4u/
r73dgGYCpsTbxd+36pn2Dbcr/3mv3w/gL9LV/3yDvx/WNWj83R72dofbpb+e5fZa/nqo25+6P3f6
62X9X67969/984z/z8f663lvjyWXd6a0iVlb3y6Goc079/va5f3957/w12v5H2/9P9/a//zO/fUK
/nw2t6e5/Xq7FK1tzlNDBc0nHw7aiP0pSpHpMvFxCEEysAcw1li2J+k+q+B3zsAS18TeneqQbC+S
LfSNLdqrScbgiqH8NcDUdahlLYnAiJ7NKdvqw6WDL7K3m+reQV2yosMG5z0LPuakf+c8hOmw5jkg
FH5mWdbuhoY43QRVa7Z1svYhwia1m7ISFWcefkwxoIiwc16qsr/vyxLfaW1sxiom3JppOUQS6DjE
n06V8aXGCYFvRKcltR6CHJFXkRf7Up8+IiIdV2ImayvMo4tJFj30SVRaT3Efzt6i59kgLd4aFtgn
20xfw7Jj+NGeCiGh55mIZc1ysd4g92BjurHOYYq9ix1CxzSjfo16NOxDgjbQNGS3bimHoWIkUDGQ
EbEs3IddocPbtZK9GH5V9c4KqZemXB4sLWm2RabeU+aRjFgjUqPs6M2azYduRPcejLh/rLp6Db0Q
YeSqc4z41JXmog0sD9AOr76JyTJLSbeCHYLASVfbaXrVSczblovye0QRXfcbF24minQmP061di3Y
9xo0gSHBRyxL89LnCKVdk+4rnb1dzgxgY7dmt6okalIRFAskkjODYpKbRgWkZUkXs+LUXBp0T6g2
yhXL066qo2iX6sm9n4SsGWgmQsJwsp44jkrMXkiLYpsLml9Fe+mVgpzvnlFT8n8KQ3gV6oVNy2gH
1s0JENHiCtbvWr+AOE+ScqAxuqUpw7zd3/UZs+khsu5mkx0CenYCBAIKgRFKE706jYFY8mAN6tNN
kTyl9vRFDxBZES9UGJm5HmsxrkcTeJCKq68cPyzA2OCk8Et5mChQhDjJZwEbf+3b6RoEDE1WNJFg
lrYiGMYNPBNQhDnDZqzlY1ogSAWyYc2Fl0xwHYqWQ4vuP1E839NEJF4eAX1pCcNBxirhren02Oj3
+iTWgijLH3wNlEzmDIVHXvvbUHWfQzjFGwh2HxA4f+X01LddU7/VqTppoO82UrPkBuLtGeoeOzaE
xKA9st2ESXAdxt1jhYB+N8bIVEkhZKHAuz+5Ofw2Qd5VVJhrssP1TQcyL2VUuu5nPpXar5BjOjSj
cy18pLP6QZUB1aZmB1VbzYueNLQ2CYVWyH82hqPH67ls7ltdNJtBwb41aubX9Ea3Qcp8lLiMCzij
S9gw5BZZy5x63BaGgyotTaE9zD5zkhCDB+9PZyh6nNYe+QQrqVp8FhWwWCZkQ+RuQSPkJIgkcAwJ
1MxFQ1fVzZ7rnetChzSg8qBDQdlVhGHLgLw9zjgGdNSERGdOame7z2Efhp6ld5BZeTbE1/mHZSAT
v/2DSG7WVd+A2nCCBJCFYD9B8PECCndqMHT+iNkj3Bl1KjYIYDgmFF9LQ0b0KRBO83IzOohwIWkE
g/SP4cxqzOAJsTsVGpCaaRoTL4jSXZFq5gogULizl8YsxfLKnoqjmy7tRhtTGcU4G7G3URFpIHL1
oxP5jvSFZNOEGV8ag0ILbYGZW2s7hpbWCazvPiwuJaJr7vaU7HJ4Zfh71zg+97GtTTVbybbqKMOk
aZ7DgtyawTTfm2CCe81RDYmAJBLcNRaBa6jZDDSn1BTRcqaPCrIA684jC4zzQY3mIIB8yvAWbjBY
61ZpRz+OPRGb+jqDA7iOpXNsMBluQNvgv1wSO3rOKVEXovWlyStI9NBUAH8A7Ko18K70Mw39KQFk
WUM1ATHHjsfKUFQx6/cQ4u2aGpEZc8lmk2TQX0faX4AUZMky4ifOMa7Lr9kmnI8Qx2M+kKJGhz/7
fel23Z9fb5f+cbvbdX7EPW6XNPocjLyWx/pzv3/8+r94mD/3hV3OA/6f7vK/eDpE+OY6GV34J0GC
SMAkGCcEx+BXZ22swTTNDGx9Rs+ugJwNIr9DzQVdWjE1h2G2ZlYOSAZVah2Af2PDuU7MLFnbVIas
IOauKVLz4tb669y47j7JsLboeGr7OUT9aGrCk4MBRpD1xtLjn+WyS1cD9O/yiW7XCzd9t62MvVWm
EkS80mOj5aE43/dz98mM40M1+XYK573UcwMXPbDZsGIXFzrjc1Kp55bvSKnb7MYQvxDg6qy6fhlf
j1ujisBEaGdTY6/LdJSVXtXfyuYIKeUSt7gKdQfmBCNotOSk/uTVa55Z70maQz4Zd4llsEV2sm8k
JOx4xc/48GHKoZxDdrKD+o2JuG1+zClUXcMwpVeX2ikx2UX7FaV/hAp+SsK3VKu+8JO2MxhYl4Rq
4pM/ss49sNPeOJLCPl9yRohQmSZoD439lNX2Dk7LbhBMlulIlsn4glFrL+aG750h3lmddwmfl58+
LN4az8/8p9mUD3IwP6IkJz3Lsk/odiBGjvV7l9NeIaJy9oI4/RoWaxaUMBhL5jUV5pc2ZAchtIfS
MIGOph9YzmgN1QirLejhwqrPQRlceqPb8DvRnRwwhg5b0Ab+HqQ+g0ac53LPJu+7NRo/8gQudcip
TljOfpiiS9ER+TzH4lONrY7QKPymNdM2aEinnLG70ZqfU3bL+Ycxok1zbG0k6St8h23wc1G1BvQL
2CFz+JWm88HX/Lua2+B9XHdIkWY4o7tJORLNYjmcmxhXMUqBySabvayDBzQFL7YY1LacFd1OvDeg
0u5JFx0PJpHc9tiFGz4icwW99Y6pTEp0JxrPoKof0TfTyZgya0W5cm3l9Aq4Gktf2u3bhu1amf5i
EDace2Gsa32+lJ3uCXSfOInq0suz79Q0XuuTj4IdVq1KmEMZyiMD9mNK/cBBZ13FMlKr+uQdoM4R
4bg4ZC3LGt5E6syNmdnvsQHr0wnJqyJCNkr8ezbgh1RjVtUkOoKeGiAJMiI7KL4TdlvQIeV+Uifd
Gr0LUaruhuno1qHxVoXOe5DN06bstF8dFO0+CzdRnITrwTbnhYj7gmz1HRjRpzElxzIsIZeF852Q
Nm9BNH7ErUJbSZ1FZFRorPqQw9+szIue2eD2w/YHyp6tQJKxoFiAnIh07cS8Y9Js3xQ5u2tZoVWu
wSwUb1Y5PZdms5/8Tu4IaEMxBw9ZZtTBjvljHOpLY7BJh012hRXibGbkmtKSjzbniFXEANkL9WpH
mvYLoVk1wVpQCExOVD1wsNkVDM18BiiQaxyvWXJKRd/z3B/DQLpwGBkSvQZYUbN2z4lAAlkFpBuA
SHL2QEM8UITfMyrpXVAMr0UajldCQbdoTu6Non+cscwFvT/twP9/gbswvMBPEAXRutkmdKQXLKP+
jBzFPKKoh2WiKv05jSAHuxmjVPhn3/2Rf7S1sncISw7w+rOelq/ahIYGa2rcaIzP/eGItmTdjvar
P2J/aMP0rUTr6Zg1RlM+gwrWWBJ+9aRWrVqFSnuol7yTAOmWwHSobMRjXdXc+bRHuzDp6LJP1XEy
23zVoKMA3+ju5zLVTm4UTB66hQSsQHMXGbY8di3HTWkSfRAbkr5DQ3Lx6CA+CXv7ccn6+sBtS49T
g8WnfJhVVuct39tHkY17vSJz0qGxuOknulFRVl4N1VNmDbMDnJeWz4DcSVQtDjD1npOgBfQr+5Gh
tXZC57kdg0+n6tVd4srvOeJYTFLwser6HidrxDvsoppctiV5lZ7YExFvCoRKbotZe2ODhcWgbn6W
OSLwPB2ylzwlUty3CQ1jZ9kO6TW3FeVA6/zCvjat6Q9bZyaD+OoTY5GUFGwJjAjiHLluEh7TXNZP
mPFJWVMSyimWh67Gk6Y3DSn0jY+4CF7WyubLdbEp89MkP5JVM+3njGlN3ljojNzPTqmfWmjQ1JyS
bwldVOpQH3vvMHKyGIE2helV+X60jmwf+eYM5svW1Cu45GofkXsB16YKdoMOKxOp0+iq8SE0sFTy
b8B0a9YlkCb1UY8pAdCd/enUqkZkwaEXu9EhNv3P0XwAmRHsibZH8xpTw8/PRJw9uW3wNguaTzE7
ZRCqymXYEZgjZRIxhuySCvRIUOH8sPOCEPG/ahQdQW1vqqL2sgR9InABT6TmfQZzbN2kxn2yQHGN
xn+qkwJjO/Zx1sZ83JkzzdshWlSk4aa25Lexc3+kFv1eN9NeXLNDW8YAEM+1s4oy686g4lR5lpJe
CUJuXGSKTKsQbpXBDzMCfhBb1g8+jZaXtkjRZxV9t7P0e1lH/p5J5J6C44ttRceq4P8yzBlXE+hM
TS+tS59Ozar3zV3RqotgodoNKQ4aCdDA6xu72NjMB1Zmn8CW4tiup/6pGznPZ+x3GAAyHucJE21o
IW1IriaFU1PFCWTX2h3QpYNiZDzh4HyTIT1bSCpvWES/Z65xT9xL/krQkBiGZ5jgFbtHpI11O1zJ
V2S+IlBNa220qWqpHWKo76LSL8FiH3M1zzbaX1MAAT3qWECI2OsN1GQlJYICfZHP5g+Z+h+yRXhP
INRHQMyiFmo/OnM4EuDdL5oDmi0Qqfwyurq2V7i82eSvOeTiGrT90vtQtsOp/ehHOjSuRSPXaegO
quQezdtjkxDfiikHk0XimS1k+BR1vK3TgXZoKE9he8B9+uJkabimDX0uJTwTn7fC4ajpsiv+mJkx
Hc9Z0WTepHpMtxmrMKfp1Yz7mM2aRL1cn5n83BnxHaZT2FSeXsbWsUHiapMd0GUc+MqaHnO9xdta
i6/5v6g7j93YmXTLPhELEfScprdKeTchlEqJnkHvnr4X9detvugGGrjDnqhU/9HRkTJJxmf2Xtv/
gXJN5gxxfhjxb9A6nw02nDwzir0ZoqrtTaj49i5DlYoApbwjBRWhpwS+Edp7l5c/sluiyXj5y7a9
64yYjVI7vXhh9uM05hkV6CzBbveo90nEnXdG57rPn1Wgk3jfUOW0d7K37/B2bytNO1cwOiHbpvBC
ayJ0C3WnbHXJJJNeE8+sjrB0SkBQ1cxE8ogaTbcMQg5s9lzNrnOsaaFLsnajDIZPXvJOO1L/GcNo
pIVGlZOshyz6sNPpEmH6q+3kGErqpDZSyG8q9sUWeusOZ1FvGYtEcjZVPKIgvxpLcsbeIjHSuRva
HHRSL4yGC70S/WNKkF5uJs/DNLtVtOmiCcLekZ8gFT+QuuUhjx12LYrUNNAvYzqxFQkwNsJWYiRj
fQwTgwUtCpbQmfZmZeFhDPSDThQ9YQikTQBT85hWySy+ITlu1pNBwV3XqJoTu4GfMl5cHYrb3/00
zYlIRnBjxhUup4FKGvEU8bP6yMxAVsMFcPGyLuk+uqEleOq+00JFzi8F0QhP1WQXh9T915g09sZg
d1YZNSjtcP4JF2eBzvMaVv6L7x/DPnmcfwEzYXbNyGTkPlpPmaQe4QUww8dBgFWEmMpLIoyXEQyX
VL8d78ciHbhjtCn7RPi8w2xCb2NP5qZENAX1HAFzJxL2I21zNmoe2rUNWz7hjONfWvOYNZceapE+
pkooeXCKtgh25NTPU5Z+3Rn8q0lR43dtg13b8u44aqv3hX/swXjmuXjvMzaGURkPW8kBGqfeWVZo
oQRNAbFdLHxdxvsdZ1QZfIUtsc5YnWhwbOO3rcIdz9A7hPb1Ej0EimCDhMI5X/Ne1BLvYjQXvtYA
FKCdNqjZ9r3Ut7A7ZTorreGqcHFbMLlDm618+Grihi/Do/oLrEfh6GN82sDepBpJGP1NY53uyN49
aRXB0GDlXtA5DJtZqT76OEDTAv3Y4MklevyWghkhkN9n175i0hVkDm0MFYasuFblHL5Fx49kRmak
JRfFu5Il5iXwCYKdJNPOnKENvJmzhVHXIF0YNsonWyh9j9Yz3LAzFYCm87FbOTYi0KiyD1ko6nOj
Y7/F87p1NK8+6z5Az7wWjHP+/jQlumM5X7S7ro7yQ62V+eGfzz4i6NyHbpxycBv8178P/CQMTwYD
q5hWkGvwyoXNuBVJ25oxMPslLf1oKw+vSaq0R80nA7cTgTw7DtnL1BvxrivJYyjs8axc5awJXbcf
+94iPjoNtXdR1++BZgS/Zh8ummBCeSCT5EGv4b+L2rj6JQJtM20SWllatdir2nuqrWwb8GvBA+EK
55jz+XVjSm97AjsaSRMMScNIlD3Z2oE0ckRG+u8PMRbE499/C7pjrCz38PdnsXKfFDD37f/x5X9/
aLW5ewir0//+Li6g1SMw1ZTplodoGtE9rHPzmNsT4F9ZAuH/zwfZ2jCV3XxnGqlx7DpX/+cDk3Y0
EimK1FYn5Kgok7esJxP+77//fS1CE8phzfVmHpq+yYb2YazQCmvGvafVwcEvxr0LLHTb/gn9PDnw
lk7Q3GuXUqeZJX+ag3w8c7l1Cf2UeniNpsk6RGiGD43Qr57JlcfWUB1C1ulkmhFMc1CVNx+FZbkq
XFyMrP1IMM72BjryQz9fHH+fIZPLD5VJzw+ZfAdtvT6E0qgP8Miaw9//zSqWsa1vQdXP6kM/f0Xp
8ex2JnB2sVMPnMnhMRlUwnEBAgeKb0NYgofDwX4YfeZc/pCGwKX0+kgsdTV4/nFqmvkeIvXe4Afx
oD8oajiKJXLNgLXil6/rco0zkiSyttUOkwjxyana0A7/fHCZQTd6JBZMRv1D1qfaPx/KoPawe7Xx
xREIZWu6IIwefEkyf4kAdH2YlPfoGRZRdPgFlNUAqmYNYktW5RmshQmbxYFJLXtTtIqYObMR3bgm
fgshqwML/WU52s5Bk4NzcBOTs7eBTeDLoDrVPGf3uZZv8Hmlh8rf1cLqTlKNXxYUeoZFf9nCYB3G
SR6cyluYgPZ2dYVmnyUWJ0mcnqVwrS3qI85RT6UEffqo64GO8ErbRyhPPdmTYP/srlwhzjVWRZ8w
oXe0ZiXk9DxZZAcIq/6yc0+cSXD34CMtwgEeMxiyJV2nB4SdtTYqJpqEEU6wgau1gKFNBGu0THoL
gj1yMmxobKpd+gm91temgEFbpNBUJWwNiPFiMTQ2yngLwRGohCPcl+goNF6c8MHpGMiqiuE81OFv
bY5bcQOI4DGWyb5Nn5h9a1NL5IyN9EXSzhEOjKTZcjG8Mslthx/le/ne7kl5K/KjZlaMoFTzIpz2
RD1CRh0wZj9ApB2ylEZ/MA1r5b9EnvURZ/6Ocdl7aRxL8mgHOwHPTt5s7jIg0wZtAwJh0cU/oW/j
C673uUOdrHfeZ96Xu6awDkPRjwymZ8Oo6Z8yUgqDOkKxCJGAoYi/L+p8R1h8uG+fec51AvJPS1Cz
od/Y4rQrNVjbouRih2vTIjWrXxxJ0KIKU35CvC0FflhAR8zj051XYgaUOUGrffPkBd4XKXXJ2ikj
EsDZspvhRxYxbSbbEV0buS5Nv/WSrF0UabONeNdxpjNaw2wYquCgGu8uNIJ9Us1UlUKtvK4nAEup
YVE09qoK0wfMY3duZ/yGPOKsjsOpFhENDjF0jbYRO5NZI+F5rrLzJS7dR9Tb1rZhnVhb0WNtk9rL
Q3odGUwoh0JndX/goLijl3/SlNfRWmGRRzE2Fu4rzfoTwuVo7RJ+OfkWBaJ67zpCCDhGL6LSyMid
G2iYraFTwAnQCATt3Wtqk5+kPZhF9sbeoe3IFnB8cQlZ5BHq1RF94v8qj8wkU2cuQlWUuu9FVr55
WvzGqH5N0kE5UjQ00nhC8cRJl37HvI9YsVgVzLGNAoPFCpswYiHdyXiP3Ye455tB2EDX3QEf8Vj2
rpP51ByKYK8My4YIWj5BiXoonO6bohtb/JtEcxMMxbTA0J9sE1Y8vhhO4xhzxHYgvMz0WwXmJknC
3x5M1j5TaLE0/xmuxIUucs3GYzi3tKLEHuzTMt85s9DRB1kMaAJhn0+ZMspu7/a3NkY25zErZ6tx
QaiKDtwi4jPyHzyf5O5ADvcDQJKESzb3NCjiFHDSMDYlPo4A+2OVQWvVGxbYNMVbw7QLptyEZwDV
70KgLUNs75pQY4lV+B/uABW4+yAInmtAX9q5CRovguEBVVTPezJ7xJdoQMQ0HjzXiKS9aqS2KxII
xIVlgjgMWMJ55BVZo1ibubqZRquthbQvhc2TKQFWDxmLoapoiX6yD1WLtcDJpndRGY8GuSklQbme
Ay7ETppx47oMF9ypu0JMObVW0q/TXEBmj8slVDSL1A18nzWcdxLnQFtN9Xc7ie8+TpnENbgZMnga
nhZRZY80cyypljV7gIXdYUwFOByi5Q/eK7x97aAhE9FNUPPZ+DEyUDJJWKA5yQ5drIdLz88ogHrP
XRdDar3rU/OtFCaiHhZuVZuMuqH0+lkD03ry1gnfDSD89JkPGBOyKeuPae0+SLxO3x4Q1hJoB8K6
/KpzevI28IJWkrrHkpwUiXi13Sna5I58DUsirp3gYmmbrGrNDdq/cRkqqV26Oj77UsXIboY72w+y
o+8/MER/aYEmb8NYmMeGux+XsMWmH0H3Y1DhKmz6Ljpa0ESOaYLUMkG+NkfuBHG987R+hqREMSNH
kP0Nc1izhtNYhWS5Wth6Q5ls2g5RgMLClsXtBlQ31W1jVAvbau6NHlYYQ8LCcon7hoAiW5YV9OML
QdbKouvSN4sJN5gwiLHK8LY4ZAoO1zRYRntZY5QTLsGr6E/PsYy/IHCwSWigkcZgpgC/PdnadM4r
k6BT0b/qXbbFRQfTH0ZdFKB/zZP6u7RJVA1a45FA0mUk9Rva5ZyddsbDogf3ZOhtu05H194SKo5F
Sx5AEdawVF9sWOLLEbbzJTOiJy31XrypCEmy7SLSS7z+6IJARxILgYC9w1IF6X1ROGxacg1ziLDR
vBnlRbg8ucl4ZKPipGi2kbPuAw5XXGVs3E0YC4wZ+7Uz4YZPHDQVUbadKs5FUrEZoIpqW3cgf0Vk
B+ykCbyNjrHDOLVB7Jo05UVzt4mw+5mOpG0SMMMwapE9mxbJqzzerJGF9kCSHEib4Ti19htJ00vc
QRiD2U4smwJEr4EPBdEaxOAOOX3saOAdCIhq6hhnh00/Fdpk8ExEZLicl471OxXOWxUioEmgh9sN
6e4jfmbM1p62V/AAKC94n2fVnNbXD6OF3rtD3EJkdl0b25HV8WGEfOdi5EhHnJyVPr/sa9A2/SIi
JHzoy34b4mnkuUXcXST3lkVQg6MX/VYRBukU1S2zmSKOsUhPlQVtpp7w80SKLbeewpHCnolNsf2N
x9HeZBS6ZhODRcgSUH3OLYG5t/v7/jlkA3OYmoVXhjwCwc6uXChMrURgk+S8Q868FQyNd0xzFdp2
kWxS9nVDODbseZmcyNh7aUIcXISLYus2pbXLjIMUzX5wAp8fnfyp7NPnxZ63Ecyos9kzGljWJifh
JcCfhSnnMJhmiJRoqrk7GbbQG9t0gLULsMbPt5XO9dBmCFdtWZ/i1OCu43dLMNHVpbZx4o70ypg4
ak+7srCoj4Cm72K2QIBV4gc30BsOkS0EU5IUVZFtVc9wyDBegp51qm3jaHYDaiKMRl9d4dxjyFqb
UceX4Ihby4RlEOiKD0v/jeHpEtfMzoqCh4WYl607YFiYA9jLeCPrRIQKC8rdByTpO6tiqmRaYl+5
3YOvpscqK8hM6+CzxePSSVl1VK1zzVvvuQij7SBuWJRQsIzxs2V7d42uv2G7T8mSBbkEkaMnJrjs
YCFSG1Jmopb32ieSCd8Bby55aKFVToyVrsdyqTK59T3/PQ3FrvJuGgFCgqER8aXuI0LUU2DVZINB
wF/CDLrrapDGEXVaqK9HIbZZz6Wi8OKU7C8M3yB/wrUeKit5IlGk34j0IbSoFQJPPrDvuXiNoZYS
QaRBslpbT1vluwfUIBvHWuNHufCSn2qnvKQIbJYOVcngsTKm0A419SQgUg6G+1PAh2EftNTU9BV4
zmeZy33X2/dkI5Mv2KanYcp+Gi6QAXTYFHfoDTBh4H24iwLqSCcx9gIVSDWBg8cFytgw1I7McZfc
n2e8EuE9qviLnJILKnNiYgaM1tUKAQyPXy3ZTz6Dp6owHXK9DKwL0IpLtOH9J+nlFt+dXHGygrsF
ffW+QoIFI3UlJvJVWbtyRpCOnTaPvKg0Z2WzgwMEQVTXHPKvyDxTD54yP3Uj+eo5g1FMl2e7m6fn
uvObTGfcVj/92Fz1YvjMMtqrvKWrImJHGlvdsHc+TnFyC3+VbnB40I04JA8mMUQ8c9oNcXb1YrIV
IHDgfwzORlLeE0ICENM/GU9ezBLEy5FAd8DRUqwF6J6a7WB1zBDkY6C0L2Mcn7QOII9GJmMAPlKH
2UpL06n+llZ2szPyx8xtTkal9QvFYzfaUfx8RXbxVUgf3Wpp3mXjFfulHRWvJNrOr30w4j3nQegJ
avtC8X4Em47A5ojnNA8CFvOpq/2Orf6acsdlpOEAPeS5Gcgrq+3nKKnPfmvflDR3XRr+YO25L/Pp
MsTDMg1fUcw1u2Jf2wJtlbdpsphTtybSz0Nrq6YaAFP0mVf5nYqSFwv2KEYd+aUM/RXji7+cL8i8
ngGpvj0rbZtN5E0wStW0M9OBJOzBFGDv/EMLKy4IbYI4YhvKsZvtGlkiCg9MzjvDYHpLKbuE67YF
k8WMoT9XUXKva8UdRvpLrzs/AgNyo3ROG3gKVAbphpTBK+f3Lmf9sSwU+nPNS1aMWzRlyiXTlKcw
8Zxt07f7LvN/WATyzAQkZPrjK8AMBusjcgEK4w/dcbeZYz4kObERmnS/HNJM7OounnBmB7E9C8ui
I/FAq4wgKnAF/geoU9Y4RDi6jv2jDSGCPTljAnwC4VKYw3heDmVv3JH/dva16I7vhKElT3/CCn5h
pWVvARdB4Ti0H8W0K9NxXNJOrtjR4V/VJQ/5ucJG5ZRtdMtCrjWMBEQRWBlNV5/J98IeSG+yoi1S
JxpSd90rqBuRxI2qRfW93eufUhk7DLnDxlXyyQup5EuDPmgKe0CsY/7WIrYEeTOJ4BIF1RcpRie9
4/cL4/yOpKv7oTQPo+eIpRtiYy2aszDjp9rRjnSqZN7nn37aPkbkcVeVsTU1JGAk5O3zioDLQJkf
QVGzxYq1vfDqEwNQm729pdZ2aW/G+WhX2HdXHIbeMrHy+zxR3Qrp23fm4GjBpIS4JbwqxC2LZmie
bf3akrfqFa/eWNj88kTF9mO/Hp0HTSHhAV0I+Y8bV6NL4F+/C0P3Xk+edYboCdNxIwIW3qgjBJCf
WgPMhznvPOSlONpQMRwL2zKHwLdjdpu6b7Id+wvzqLs8ftGT0VtS+nXVhoO6XNlcMizuJmupvXcD
kuWhMs+SynMf24j9I9iaoYC6bhM5VAGLndjQm3qfr0J4I8SCFt8o7ehno08/yx+R1Ay7XLa/IbBV
D8GD3IgsZgjhA0d0SUMMRvp5Rvoc4g9ZlCZPTMXPuuy3peUicnMdsQvzfFpZOVRCFZa3jNmR7W1j
ghgesPDcaWXL6dnU3QqcesnhjEJVR4MTxBSPSPsRnOjZPdFSa/JmHytuRqNIIKTSWLU9a3tkmlBy
cZQ60Z2hK2uZc54qBRljTJ81CUKd4F6avQDC2mT2z2MZcQtkb21s3Wp//CbDWWRFc6THKNu6WCPC
yhdoMxlMc080OWtqd7TUitylq1I2WD+z/c4zrV3Qhh3LbtyJkhFU0elvDehl1W8Uk6qxMbqFw4EC
qi5rqdnSABlqFQE0TE3ro5w+a3Oebnewl3gUTGFw3wsP5kFdEdnJbixk+M46gm7YEMNz6PtblBBH
2RvOOtGLVzf4aE12J3CLnoCuwhXWMS/g5HiGSxizigRqw9LorrCUg+mH4pIF1D7qqcOdiA1wE7K3
aGBPQeoK0J6YySUL9cdwqnIQN8C9hlPrQp8aSPnAkBHXR4c4Z5G/xbbLMi6zz3B11hXw66nWuR3x
pcWUjvCW7W4RlmKGRawQBi/LdthTjh/DnDYsfY2c4qNktm+Z3b2jES2Udc9l2D6i9L5rp2w9vxCx
hlqdOBxlGVt3y2Y6ZeaC1c/y4XpX6JmHoX8hjXfFTyiXtYnspUsiTKe8HbasVhNExMZxWPDZ25mC
pzUIHxu3aSkTmfkLxrJZJUHm16QDMOHz/M/GsuIlDaK5aMGl2OJzCGNeI9A7vocWB8j9mnyTRThf
PBOcPXLeJEwf/yDc4FOxjEpo6FCd8TDK2d73zkNTmQcvAbVYtcOz1yH3iN2vzP2GEJOvLFlh485R
FnYMkkNcqHfoaWJBIASSq2eNcYM0WRySDfgF8oM9LAP4Cf1NFAU/aVbDBirOwhYPBSkiCx7iEJZb
+Yi0tVwjcN8XAZO5yD4GVXdizsChYjQBcNZ2b5v0mJm7CyCAZOMWPcJRqHY1hrq6r03uvu45cwfi
FPAn+hn62pzgDCwv9ArucIIsVy4rluu9jM6iMcSqUSdi7mAj9vRXjnLhW1odFCvFQd+LgU21eC/G
J1tvP5oUXZZuH2SHo6zz3nDMsuiVOSTDIVn5rPQFdTEzlOB7qs9Dqu37pN/6Umfy4DD/H0f9JZac
SBJYFDq/9KNorEVqgCxOeBAh9R8XnVa/maTsTiXIgsqijQSpo0/Rs56yu21SDm/KYjgDRB0Z+sAM
vYYwL9vxZyJXk7MONizPb31+uXjTCPPKmCeRLRmRacTRRP6Zj4SpB08GVLG6eTFB5mzB38yAKEt0
KlUenCFj4DcIeomRAMUOeq3jSGqIGwYnq8nvFRQJAQ4RMzPSesAS+P3NF+KcYdT7pVzGz907sxQ0
FTPPuQaqD/UJPgJHcGFnqGjxIEnsf1vkccTb1f/1o1p176/ncW/fkwDvaK8D3SHviQ3sCy7fIqo0
Qrn93yalyNXy6HXsaFLFyKDUmFujAlmv43Ng4F1stzBSnrBh5vSZsMAC+o3KNAkAyV0oRgOELLXy
jRB8o+0O+xRaLf6Cp6YWj06BhI+/qZCPD9BoXedVsRqmVvR+slxnP9KWFzLLXVwpwDhVRl1t9+KO
UeJ58gUorZFSsnOnYl2Uc4JLekiK9qLPUoRgAFSX2un3YGZfcJbQ4eubdJae6pLngaHqipJAVAcU
Y1m5+/v07wNHFkjA5O8jegkAZBF7DLP4aQvtvlFaB+4JAzOMd7Qj7xlUMwRpTG2ZfqPnRr6dmG2w
rO1XW8FnKABCbjyJNqnB+iDQ3q6UxwndETMQjgSUNaG+nHAxLOcJk2ax9zS9PlmpLn8Oy+TFHJQN
Xt94rwqw2IXDEqSom3trzE5Jjp/VgqyMI60g2aiOFx2dbDMPOUUz7QUjHC6/+Gz4HDqj1M2N6/Fk
cyZjU5GosggLmqt+bqRr3423EWUPp1q/YZf0LOT4O+TjR5tZL0ll95Q3P/5c6Okx71kGWg9N3kVv
4GtkunXSx95eJyRLQ/UPnpAdZZtp5P33BEDtYja6tN8yq98kdKC1Bxp80XNKQxNA0S6Nta803sfc
uDAN22m+XKkZWh1oKCQhTEVYXH1oiSMKT7j1jj/silnJ4ujdNk77i0+MrZ4bv/ANASs7bxCpIblQ
0Rad/xsWSqD0QZ1paRS+CbgqcRcp7+CkwyUXEb6DyjvqWfxtx8Ov52ISAX+eldlu4g3zYus70rbd
gIA6B6iS0mrPMVkVeRBMbndpOmB1Gi84kY7oHWH1USyG3RrfzHdvy4cqoplkIiNWLfSZRUmuKpLR
Au2L3Nd1tewssvB05R3V5I6sbHTWXob35AzyFcV9D80MVZyi3Z49iufMTaMHPSsvczpA25hqn2Lr
VrAf19C+gIgRnTu7C3z1TM+C5T7hfLd5PONeJHUbm8Zgz1Pt+QFcu0A94qwlVwYDas8ImIVkhsQ3
OwyCNsfQ9X3MdQCseUFAEeIrB1t9vnV6ykOzMR5dv/v5n4e4nKNvUk/Ub/P/QYoLlmDD+n+luDyr
7y/iYPL6v2e4/Ptv/TvDxbT+5ViWjaxTmJ6LtJswln9nuBDv4oC2hWZjeZiFDZPslP/KcLH+JS3m
jEIIaTiG7hG78p8IF+NfBqEbrmfgmfXg+Jn/kwgX8h//rwgXKm9UTEJKELj4LImS+e8RLuAj47HJ
if5tRPDUMPfTQ/1ody/CchctBuNY8w5QdHc+yixip7L3MuMZTme3HtOoWvVw1YXME4Td2KLMtn0D
f0AZNE63ZuK0p3NF1snBM2EU1BzmWBGiaCvyAIfmEKI9KcCKWe2CNOEtKYMnZm32qu6jJyO2PjwL
Ap3S93Xowc0gyRKpELcMrxkG+gFXnkYYgllnPENGJnKK6IeIzhkexLQGyABci/GlKQSVtKhslpHT
Q6wz/NEMi4NFkSnaRuzBS5iu3DkOe7INEHTGBObwVrGwQkgpBYciMYmRYc5LnvqWdAXpGm6Nya8e
f1yfASsu7nPlJuk2Fy2BpqrdRia0QRgRufYJU1fsO6d96NuuQH1zJJGTNpXZN64zuuYARpaF9TAl
Q3mB2w/pQUWhF5/KEcIvnfC8M3UePLQySNz2HU+ZrZMVPQLLWekKLYFavsf57nQ0KQqCu3qwi9zC
JWIWy8odnqy8iXEJ/EZjf0KOnW0YiTzqEQHN4Yvhu3fJvM93h9fB9j5BGd4mghTQNq4S79A06jUP
xG3sts3ofuiT8R7LixcnP24xQbOFveKYVzdI9zVwMMYX5NPnMDzs6UbN/0pWQvUsp/63cuMrJrJo
YcbDLcQHmntvOE9JKijtn0J1CI7FMYqdu9qMnsZxH2XNd6sKMun8+mfQGnIIKIkD6XOKlhKxbV8+
avmUrJzbVE3Gqhoc4BhkhBiUSMtRH0POjqtqbGY8sX0Cxs1ECFMArpmhWyXVGy8X486setaLlJgQ
o6KoK2heCxFsGfKVIZk7ncOUrQgIizUF2vbKnjaG7p68CI2/FigWByUqjkK/xXVwUxmzmIiy0Wa3
XDIiW2ITS9dMUFH3O2X67rA9wcFD454rKsUY6QcqgKbiMyPwdj297MEm7LP0CRgUYtwlpLHlKtJ3
qIbJri895N/jI9iWp2z0e1b1BbRx/GsMgMdi0xN2jXJyoyFX3umz4kknB83N5LKrCQPzyWTClNvd
xfVUY4RVr7Wffoqg/EHpBTUrLs9uhPUdJdeCQGGHdBOf5oJl9TYuqx0raofVO2DroaGA1JOZnqYh
n6kgMmR4cCp0dkjkhlVvOoeotd1VPbv+nEwCQMRv0ExNvS+ecDW86Yna+hEeuyyzL0QHyFrbWX3G
ey1BczJgYqFVy7dBGhetdM+FMVeatQFPGhniagi/BrjbnYtngU00kFCeVyN8cXo6MKCNohHI/JXB
VmiNXcY9zKvleILXZtffhEfn6wFaB0x/0lySkTxA3w6fq+lDxWUHS2hi+Ys2mkc3l4oa9jnmGnLT
WZU24VsmuDKnkn/CN/EVWPFLOzASnPNLEtit7O3KY8wzYOGMjAwD5IJALDYVBqoIfnrN9QlBn329
O3HXt/qCDRUCkZ7P0IQwFc7NDQOKkcZp1xP1u6BJfS77F1NvvqPRoqMS9qG3cpIeEVLuHULwiCbT
tJ5NsTlyeONiMltjOJYGwjwAdjz7Mv8W9I0GchEaxFC/mqXpL0Ote5FG5O7tIrJWXtvuyiYBY6JM
9ZhYxCiXAaLAYbg5oXqIk/sC9akT1ngDLCaEhGblYl6aFD9wFEL4fWyaHUHkRd68Yh4oVxP9bDGi
EuySii4VNyEZFW5TDPc8yLcU57uxNX7jdtg2pQOKehAfrWHd97OkEiotL5++s8aSbb6iw7HLtylo
UM4VvATNSFjRJrJMCuM6puL0urUimwejoY5qeSG4DTaxh0JCJUA2SlKSkIOPR1uofGkq2aFDJc0R
1aVnpBtXNyiibSJ8in6GOsykFzKYRH4mdoodw9QVxy4ajoiDqeaaGqNyZuJPyuhp2KOyrNOq5eRP
6ZacIJ7Tgc8Dw4FBG0WR3Diir1eVR1j10I2gqZBZcWWDg6W2vzokGSyZyL/ogzWePfD82JqYtgC6
2aOD3WtuYa2YZn91sekfcnsna/4ZUkUbyBzRC5vmW9A05qFwrRA7nqwwAGF60INhPalGntwOqtr8
GMPlL6o11txLYDflqkyaadN5yekPyz0WYvr0wc3L/M2MQ50VIna9tNumhlsfOxqSE7UBO3OTfC0j
Ey+yNapNZs8PoXgfZj7pYgHAJtRZAdEE05cbd9jJW+0lKOmKahedhm9qz3rvhlukwJvGYBtLxIdO
3rVAc+I+Jsmuz518VWU8q5I4ex9hwfaOuno1ryZ2jPtAcHcjdjzWWfyRxW62CpGvBVg7/XJgRIxo
iFZ02uFZQyof9EfohLQ+aceqwhsIgqczXvauutdDlpIV6L1lalVvsKI/UuTSy6xmnVz05jpg7hkE
2MlR0af7BmV1MjYvIytqTLFUPjXVN23Z/LjnFUft4b/FKWaAGmgNzICbkO+4pJ9NjHGMYdKrPTof
lv8QRt0HVrmPtufAw+xxSuGETeMsg9ZvDsa8mEyrKlua89EpW/1WgoYmCgQbpcOujaVpwkyUcwaT
wBfAhRnQGt8KercZN+JNwS2yynWqAAHjrfoh9fLqp4dhqL9yvhkmnZvNN3SBjpa2dYESvPaM4RxQ
oqH6/zVK9kl8zeSV3+6DEmw4+/EEOvU361CEu8UPWLRToYdrHp4c2PxeSed8TDbF8fDUmNp3G4vb
UPkk4sVb3MI3zei/HCznhnYl7fqrquRN1dMXxeAW8et2vOsSeZNO+uJM34kX3ph/fAO0+snJCNbi
9kSQEw/y8MOs0ST04c2JwVfIZPiNWKurPr24SX5VJgMgLoZvAwGEb1nIuPjp3K79zQztCbApp9Pf
34nIPhmn9tfQxY07U4T+J8GqP1Uz/Ba+/63b+dkV2tot6u/efCud4p16+Kon4y3WCYLBWDn05qlW
/H8Ec+UUPCo9v1IefzfUSkaVfWHyG41rFqkrTfZNWd57wVlYpddGN5cpoAVd52eAVHRt+0sg4XZr
0zE2p9/5GqBaPEK9WatU3Ap9+p3/N7awKXCdX7OaFRn+aGSHH6mStyBR11aFd8QEgJLrf1Eu3zQz
4PHe8GqIrriyVwfjbJ3SRt5gdt70Qnu0eBr+5737+6T4ILjzezKI5+H9SrGFtW742Pj1ly93pjbd
qiC5Czkm55+wrguuJ17cKerXNQZrDcTqIu+DW+aZNy3MrgLZqEmv4IzlR/hsBMZPWgU3BIZXCw9v
qLUPgjGWF3AhDoo60HgT7ZdRDl9p3e8nbdrN3yS10ptMs6uhPlI3fu+r+EbE5TfmuIVWicf5+nen
6eZQd06ARYuS7EZH2+oOfTp/ppX6bb6kDRncCgoEaSxN038MipvPWqHHo9JLdWURz1yp1L9yj4sy
NpcJoS/z54WVXk0vuhWBtmu1YMsQHYw7z5s+XM5/rrNLZtPFPZ/+800QV3/BYvzJw+qhx9YR2fyF
OhroRIZDi5dC456afy/fK561hgdMpN+SbLrhd/oahLwJdo8hZrnoZf7qsOG2zjt8i4G8wThXafmJ
CuXaDDjom+g5Lf8XTee13aiyRdEvYgxyeJUQCpbkHF8Y7UTOUEB9/Z3lM+5Lnz62W5agqLD3WnNp
X0Srf6b2GPp9cFmlGlLx+i9Omp/GptHh7wDpfWsPsMk/3Y7vqgE/rsuvE/hh5ScX9f8i1b70mm96
CKbMz0V806N9TSVjj2fBU4/QSMmLF70rl/53jeWvwBC6eI8oPr45jf0k2fJvMFTNsT40XIzV5IqK
TH4PmFDc2Y70dPwN3PJDUwlH9qeGaHrt+2sr0NWxhU3VQxUUnxQ7vtvS/cwmedUpEiPVP2T4ljQT
NyCTinpcaikPxtTuAWH/swwuEKvTh7BCd1CjkaHZ6fWj5391FjFaWhUGdvKtxoKaztRYKVP5q3Ea
zRv9IYWrTpzoo5377wtJUuqmDon5INeF0Pv1V31dMELnsngR2XPvEjuTN3+Dplu4tbMj//39xVki
Vsq3v8HC5y9tXqc4CTN4+f848oOGFEk/6hh0QT8f4db8apPzPmTsmBg29ITTqfpRI1y902ZQEuz0
gofld22bLZz4q3onHhM7ASPfakUoKLlOBaX+xfwlgOPb8tpHYgU3nOw/STx7V1dTTU1qisrd4lPd
dwD2zHzad92Kp8V3PqH3/M4O022nge+3r5qB+BcpvZoJzc76dqvs8+/vbO7dQHu0Wkpkamio2VMl
qSNaD+cFHEeHglj9pBpRntB59h57Ob1IGLOoIZin/+bc9gMZ8HPgc6/cbvodrBr139M8Xf6+rX4u
8Zdv9TqBeZBL96r+Sh2V5U39+xxojj55sOiYbew+/c4McW/4y1bN6iMZXTgevwf6yk3xOTdIxwq5
fGNyp7Iw+TV6z+WbKgNjs+IN5aGM86+/112M+Ksfqgdc9lu95n05/JB6Tf9pXdYf9ZvSKlWtQWtT
9zdzfEDCcKOuw98/L+z0OyYDXtOrm9bZSy6srL2fKhcfamirpW1I+1DplszE5k17r7k8Sx5lg0e4
Cc6pW77EHbdr9N71tvkx1wBjMsCacf2WMMNbK3vLs3f1jARjcyBk/ZDmtxXiWHV91GOK9Ntc1n/q
r7FqzE86FwfuwJyKk1ra1oITb+6E6vZkTBHTxOWc8LV5LGRq0WJx2AY6ODvebFoxhllahjw/6qgg
1OLd91RaSE38wnLC9mQ25l+1k+iF/K2SJ1qiT52l/ZiwK4cfq5fc7/niKK0824nZkt/qh211ug8q
LzKm5VDyBTINwlpOV7XfoDmYsWXrzg78VDVJkilGD97sDxNnHzVDqplydop7GuhQa5LvudoNLBp/
Typtthq/5t8KxF5nGkmrEnGYabyGer9W1NTuT9Hq/6BcskmY9H8p7KkklTd+6XBL5l/1Y8b0ljgJ
2sQiVF/KWud7jJPv3ste7eX574X4bOq/6Ae+VvoNI6/Nlm0hH7Gh5VMZT1Uw7FLfOmEzfipFQ55r
8PX3O1iJQLsM2vjlyvZHbdwm5ARV8dOIip3lsP//64+y+kQW9UHwgNpvZYV3Fne66EO1oMmAI601
EBuZsSSVwJ+Y4dTCovZ4anZzJyZesLF5Cr9/pC2nvXYtSy0/opY7wUSX2u4mH7XbvwlPXWYkC3GW
fqjLHgByX73m2fr/6sd/Cy/e6pI3b8j43bSz76HMDg50yFmX/ywCR/G/vrUUnDQSRWz37Gb537o2
pKxidfVZV9bdWMZbzzYfbUH7nol89Q38z+Y9h9fP2tfZyDqRhulF7bLUgByb+Z/6b1G8GO70klOm
sAWFgv++q/Ze42r8k26/DxzUpLyiumxqjzNjP7Ct5pg41pZW0+Vv5dNGlHWTmr0y8SSnb9L8vm01
G6onyGtyclPFXm3ONXhj0md0TcNl7Y1dwrHjb8plH4JX5hqX9rbVWODUh7SEFqqxpi6wWrKLKdtK
07qdzOBL7Qb+Vgf1r4sJss4/4lBO6oFQt8i0m08fGpOyCLzrjQE684BTEkgDezw2UWrYAJb+tSrv
E8XoTTzTxBnqO1GAr8qzFzXU1T0deC31q+D2HHvzvAxaqG6xurXQTP82NQ4mfJ/UNfY4RS+//95U
l67PMyDJuXxIkXc3ef6tPoR61b+HxrDr40xUt/pC7Jc3KW7cv7WTIaiOF2ooUsXd5rl15xOz4606
pCPzW21phL0SY4M8haDov+0NIyZjr5BCpcMSGXkzG9F6elajhyTio9nM+0m/XReszLyEGszZnD6o
BzsV+gueI/UulKjCHz9xM0YSR1cfl59wQJ7z5n3h8KU+rxq+fx9u4Fq0ax6Jrn1cvM9y4JFRL0EI
1+c89Y8AHuDbscySAtOp8Y9M59hVvAsIkqbD9cWHTIqj5n9ofvm5OAZZNeVnYrfneCh26u8jn1G9
HOLTw9JXhziYjp437dVFJALzvzuv3mPTUM6KxYO6eOr583VnB4n7op4LcOEf/B513dTbU9cuL5hb
8DanCO6CznzsKBAgl/qbc9RkADaqdDGoTPK3x16TufWj2dD+46Qx6ows9vezCzbA7h/VLVK3Ss20
uftDTtYD2vwtUWIP6lvqN6rth5pKRftEW/5ZbYKYGn9aypIGak+xkBNtcRRGLziR6qnl/T62uzsD
DquNpQ7PQjZB7zi4eLmMDvVFTNjMdrTGu6Rr211m+keoYTAZMFrkVgeChAcTswKCyC4vsgiEsLVZ
KFQE+uQfoa5Fc01h3V72tmUT46vkNk2OVWgtfkpIQtnsXDifU8MmCoHgj/6o0XnItIXiUjnepL1Y
951u0HWog3k/WORgAZa8oCasIj8m8tRD3y7H7MMoOutguTm7bTFfUi0h1cjHkZz5S0scqsA6AVWb
a3LK7OImL3pOFO7JHQb3qRUi7ALjaTatfwl2QMqwC4owu/vO+/itjhc2hoZqVefOjTrlbVmHKTho
+YtRe09kpxGpu7wNjgWH13PCItcBZjCJb7w5eBW92e9IRd0Lv/gsenogKZakCdcOEP/2a0nW6saL
jd0T5WOEqFpc7vF/oc1w+jaESYtY36OaVFmYCVqHZbZbxmjpaTUOE4oWqwET7hBvgvJ4IHag2Op5
cZ+6ubvrAFWEawZBXItdSPZeepqpTsBKXi8yyDa+m15bafl7SfBzr8mIeKTPNJDDrRbT39SsAVKf
wuzC/94MLnEws1smkelZHGjEQ96QBoO2+K4uTcbVeBWNFk3WmrzFCfcLIcQXuPF8j7YKwFq15ocJ
/sRmToZ7ibGv7S35VJQ26iK8EjCqQe9o4KRLtEt4gAwUXBcHIO7WHug7QDIkutkKF6/7MWX3aDip
tYMxhX851nWMC9SOXDLA3BryvTJqlLq983JWJDCxSq2GM8CsnX+60VHiaurXal33ro6E3OmcOCya
8cuiR4u6lWgMzcwvZp3uIV0P4TgKocScFpFEGZ2GjAZ78komEBOQi4YG500Red1o0BdjWx64yAhM
GVPbdd5UGsjEuWQnF31ln+DfKO2WXjleqHNtdpqZPUgRTZUfY4b+57fcMNy5X45vnnyr78+5UE8g
McmNU7yRB0q4fC6e+pxQnQxUds9un8+NPcs18aylNsFfrn2jNfXZNeuf2YDN0xWNsUVzvKVzGUcu
EIBdp/3Q2WfPZDucXWI/3pYNmtacXPdupa+MC6RCSmNfW7OoH7WEirbAyRMic7Zuyqa6OIhy+5Gs
coGgDct2fqZhd4rn4JJriXtt0w/Lxmy5Jgjj0Ugj+ymaA8KNHez6/Jzq5q4vTLB8pbOCULqbbMn2
eeg3aTFQVrf1GwK3Th09gr0kltREKhMQh02oy/QsmI4YWwgxJwx8Z1oCb75NLuWIon4l6u6hyop7
kbeAK9oVSyrpXYZjD6Glfxrl8DtA1Nt2cB9BZZo7N7FtNGayD1NYYabej9GEOHLjd4hLgNnVTFAo
TXYBjLodYY6HlZL8xtXlnc3xZos64JLVxcGfCTARBdyVVfuJSxJuapVnFptTFub1Jc/NV4duVLBm
+i5YrOmhd7ujFuwrMVa3H2J08SVTkMe5oxc0jz7aJUZevGYK/9a7kWX1uxJH+R4FWrVHsPSxaPFj
zP57szQM17ZP4G819b1Xa3edCxsbDzqm19l6KzXxIjT7OTDK9yZLe6AWxUmyXUbeboVjEvfbQbav
EJ6M1H9L5UqIaEL4ubOIOzcnflNmtOGsGp135+Hp7/FkU+m3LKGIRPIlkGI3dSRZkG+tih+rFzWw
rgzhYXZbZ6ZVnmysrUkXX1ZUcNSK6XhoPc53coQ2vnE7O3zVMwJiBSt58mxfw5/lPuISumicyNGi
2Ri+F0med2NR4QKbREMVN0a+2ntv6O81r8ca1yFx0HxyR+eS7M4ViQ9StoXGInk0Vg+6TVAQd+PY
2vILfTRPxIytri72PgdoslSHH0m0YDisY7mPU0KM2bfZtiD6jQOOhZ9pl7YlwkRdBUrmbO3Q39ck
+Wa0EI7ImO7Tnr1pvCYTX/bepL3TFy3AujE+z4lLLqUPysNJnpdiCMJ4HK6DxUMzQFHQm/u0Ngga
qlm5Zv+f5mvUqNHHEZebHDz6xaE2mV8ltA2WbCi2iU9Aw+rdGFiGoHci6U98PSLkdiSqEcOnXMcr
YPt427fIsGgEbhzfx18xAvWDP4iiPti3BJVvLEP7dBePIn1T7MsgDvZL5SkFXrlzGaaboWoKqONx
shvHAeXXsHNA2pEOSPKzTfBxmXhk3W7cpjaxiXXTNuDZR9KmHVqudWp3KISh38IgnRr93yiU6j5Y
FBxPRGU8R4lssWQF+qdZYpxyFX3W7672gOjLyEbSTacxBBpeIRGj5wH4DHiRTugjK+ah0lD6+fq7
MpKX8clka00i7aNWFw6cChLpCWjMMcAR5tYQ/ICgUWyd1qe5rmGV0TUc7B7aUND+JqtS1BYdQh3f
v82Vk8OzJ7ZongGpwZUfZjI+kbmDtQc4yslpHFtZqMbdNLPuEA8Rxh5eFtnaLdYgsBJuY807tP1P
0wra2NHWTyNL3N06pcwjjocRDfdroZaPBclY3oGEY0idMtQ8NLackcwFzN6phxBSFsDbrfJGwxOm
YxeCqvAviHXG/KAU68iXMu2+aifx4JO6J4x1r09Thlv7fmSLiIacFW3U7MNc6GHi0haSI5lPBOQN
hqOHzcrjLtbhw7CPvMbRsgFurWJVNqPniliulXVF1w+GNlKKgj2SePBOHYjFYD3uAJb6PmrGyq2u
+YxUl3KuCzgBXzuXquap5nwJNNCuzgwtSdbTfCAZhBWMU5U7UY7R0Klpzhqi3DjVrSQXQ/LATUoF
CIueSG8EI8juoxpGnueh0O7W/kuTs2AvDFHYtd7ducFl3byisLcXIjSRl6DxDVTEO+Do7YB5qXUa
PSoyNGFBk7ShSWidb91b0OWyFCFd75D7zf2IqwaJuAWZ2ct3UMY8Qq0hDvDQmXVXoLCLf/K0eRtd
RkY7VXfz6CK5A+DbtQAekXuOzO95a26XzL9OrX0/amCpV4gfcjkbHVZq7JJNXrMB1q6lzYNl+O27
b5XnEqgBbe6dVlbvUiD2wl6skl6OKW6+LQLA17gFvrIOL77h32c10mCNQ1eqVAjodwkmb6qtP4FW
HSdoSloXcsiJYvbxW2OySZfz+oh0O0hPZHnApph+PVf4MJsBduIAr1FpeE9Doe3Bid0jMvheAjcs
Eh67zlluiJw9pvH8aK/FvLWT4snBh5Rn+TVJXy0XiZ4GzTirhjuYcfeO7p9N2vKTQ7JTsH6igb/1
zPlYGrQm7QeTKFDkHkhqnxIvCP0Fk/MKbtfJkmtl8dmAFcaMLNnA4uQ77dYa5WFlt2dl6X7hw6QI
vgEN7/r+fcXDBHZDRD6epGxvt8XDEpMaJ5SAGGtDWK3NE2mAkcAu4idQvRxPajSsrWYjei9afE6f
qmopM7GdWkJ7irssa7pNU1YYRuePEaUw1P4bi5o/KDmj2KTDjVsPLx1qT8/sXgZh0J/wb4SPRSvp
81fLKLEU2ws8IMT/3YAYsHxeyvhpLcxTq5Mtk7fWfae3NOn91dv0bvFtdrBSlrMseVt2k73TA19I
eqODaLJ3IxgiqgSqQKxALJ3ZrzkG3okdLlAZHgKdtJtrMbZ4PzigX73sln0eZYhHrXc5FbeIUNbh
NffQQpcLUhd/KZ4AqBh7oxvX0BPbJRHahkpQNtmnrB1wXNeVua2tNVzWXqCccC5w2XETD85+ca1b
ZN8mWNIURX3t33QDFfDFesybsYl6V0NUhqqDndQdDvhsP7pPSZb9dhWVby9NHJqixnMvH6q++bcq
rtNQiiycKEVsZaEOMZ7z1fnKlDKgStPowSrLxQ9SzGKbr8YlT9BcNisMa02+635521p6to0xAqUC
6nKav+sGP9otDcoTOBp4ljBxLvpwj2f+ocGFQjpFzz4O3wI+8fzql/2IdIk87zyH+iHo4T/EHLux
01SfcGuIMl6HK+51OwpMo47q1P9HgT/Voyy2rEurqjlWfWryb6wMEbxU7xZ2lbVRAX54r0hly2Tc
h4ZPnGdpTfNhtXyxaeb8lZbKGpqEwy4BPJ8507f2Cuk66w+BBIUidA2VwWocmyIud8R9pC2KG0tG
ZtINRLRWYjsPWCUdM5fH1iXwHcAWkZrlHh9Iuu9E1UUkiw9huqJ8Ef7BDeq9k4C51afxKVkIZcGz
mUZ2H+zFnBCmSmWMJ287lQSwBCJIN02aYcnrhbVrU/Y9WJmOlT49eHHiMyoBQlmreOhaaDtedV15
NwfdwwkBUUZs/FGTYZcLTeWfbfSUrVna0fn2XBD2RboezcE1bqZ6vEuNEaWZ1exllgSbweMmiLzf
kbES0zoPIkO7dIFeHPUBS6RuPlntRGYMmBi9QCOEamor2pmag4nyPBCw8UFz7WNBG6VrXI05mQ7r
jFhhK1JIjHESDZO6FxzAwl6OpCP7UKImDV5pN+oIyvEmlx3M5GmFrLiQm0Ea1exm7x1UcUhVQBtp
b1/A0GLDBd27MQ2nPRu2Os6zX+s0dv5tgJleaLSOjQEW1koO7tiAkjfGX880ygj+WAF7ttEvc8db
JPzr3yRZzWEG7fO6J3t2yU5JT/RKt4gyUnE6acL/5B4O05qpiA0RveUyRyEy+cOGwhfqGdsBtE0Y
b5hCFTR973folztztGUUMJeYZX4yJs7KLZFcu6EfTrkVwOzB146WzKJKD8YHPVBnnphhxY2IxzcB
iIbTLEnzgOjYNC6miDT3N1O8fzxEwxHl45GE1PbkKFIYc6BxqXUtsnrdPrFALGFVCySU6Qj+yYD3
QixUTZHnCZ0HqvWyvZPsCDjOMt81izpGEWzCjnbbDGRQ6TMgMz+w30gS0dFLds2edBUq2pUH39q8
BRwX76ysJL0V8YQskJUJqzvoVjEhYWdnZ7CuE1uJ5NGsva055nVkm4AlqT+/ayaH8R6CAesuxW2N
hEaHw+doD7+pixqFwL+SLgcmvN7Cyg/U5qUbyzcMNMWZoPEbapV5KDyq6lWQ/4L9vQ3aLr84zNPN
sGin0QfNMs+7Og3K59ZOSSHwFRplVE2P4tovhWTFKVgrFneNJjPlgpTmPm876kh++9CzbarHAqxu
jMucNuntSobYZUHYAyYgSEJoA8j844nhXxD3ZCoulAWTYjRSBIlSJ0JzqNZLwjSHPk421JdZGJwb
YQ+PnMzmO1+DcFmuZ2LQPlzfoauQovdC3v5QQ5WiKYf8fY3TG9PhrCEMyqgisYhrXoQbtQyBg8lo
SJZKwC5iZbJdA4GZ4GCuOya6XuuxzOfyVJYYR/U46Oj7VU/wv34JebsHMIOEEfAFbU3ME1aFSihF
TBPlSrcjdRfew+AS32PdIkuxwzlpzQcKbuGglwNnuYl2Zz0+pFku9ws92ht16hhaXE1VQwo57lkZ
zlq9L5K6uWWrONU2dDqLVkUWkHUfmD6lGbKq5rm4oi2lGqnH8W6GE2j0fjSt1XOTGKBY21yL1o61
ddF226lmr+rWKdHXmfc9chC0ZucmthZ3J9DsbmQnJWvhKF9w6fFIyYZ5SK7Wdhp7Fo68pWQHaTFD
Qpt2ZACkDN0dlKw8zJdkpDXtmIe1fmjzIUbvqAlKopkWzgYUUENj/BqWtV/KGmEm9BajG6KlzoIt
8aT3EkbdNrFQOyEXDrZmXVIg7Ym3HYwvsLVuRMWXvVCpY55GMGGlQcB+TeDJSOpbcEL8nia0l0oe
oZk9Js34hl/9pHVgH4cUd0Olmz4ZAOJAnfFiOxwy+05F8lJ12+H+vzTSEAfPDW6DBjOCGaDQspOm
P7e2/eibZC4pqMMy3OtuHrkt8m28GwzH+VEm9jslQG+vW/ohsNVqHtzDtmV/PXNmjWcfmWgGbDTO
YNDO3A1KV+l2bbN+N/eYusZGUmjvZk6MKl4rppEqsPpKd9PpVbFreM5YyfOvYS5bOrhzvuOT/cZj
/9tHw1J8CtVOXuz1fkndp8JwvpNqrbfagPDYlsiNfOjqd+WMBj64W2UxHPzeRvk00YrKjDQsXIvU
4mqBKaZnGDI616Ub1ga7Jb0Dz57sxbq8Jq5mUkashs3iTO6+Wll+ksWAEWDXVVTWzEVd8GTq6VUz
YVDYAbwxAPbXxnN7Vv+Lx8nxwA6enar34JjoEIMapWHO87/Ktb9RsIQZ1kkoaFuiYqZvVnQT+q7S
e/DLp7Wd7hK/Gi9lCdV/af1rmxi3KTi5jefV88tkjKfeK+MwTWwYbeRIXmFVf42+W+HxpsIFwhmV
CkVedl7Q3obW0U7k2MJW6ASzw0JDxo9TKrO6HxmFM3P+GA+2TE9Gir+qqKChGQZ8+p7z1YEARSd0
qmGAX1XToxIVYD6MTLNvcF9jY0QiSCF8zhqyItgHYUqr32q8MrvVSr0tFy9Fvarnu2zuzaPjswcg
XW+gc7nvSNzCMLxDpIlZ2ab4XVLb0SqnuS7PIl2CEAtetXP9gjZXMF7l4r0WdrZ8+5Q+cLVX+97o
pgNma+CG3W5OPwOIazvi2imzz1JeTLJlNqU57Rjl2TmQuO9JP1TIrAWhYuURoWJSDDY0olxXw1bb
5u0kNPJTaiLdspH1ZXEWIOliec1WJHBGTnz76AeU8JxdCVPgbqqJ5ZjbqYZPOjOlsMOL9KKDRjPH
Db0snp1+arr94GUoms44lfEqtgodl/vmOV11QR+EfZJWdJyM5mI5jrJ512bJh5fUtvqs0ulT7cy0
opQqle1ee0FuagHbkzOlFTPZLdTyt2R5o0NZaeg7VE2sgqK003A6CspqE6SrcbZcdKxUEHdJk2Cc
0HuHZiFbMFiLuPj862LRHYxbwv40To3CAhRFrvsGp1l6MLwKRSic7khCztsuBmcAExH5uZjFC6me
YFxS2EPo6VpDuredpXCp6fADwpDnPnX1czsvzRl4wanR1mqbpqv/YQu8FjVRQ6xSztWt5HTMTatj
7NHLQvT7YQbifWgxxI/EIeHOG8sjdb9uA7vIvCtT57b1nGlvUNYh8FT7nuqgORk9lNtpZtvB1BQ/
+BwXtawKR8uJMPZAQE8q5P7j9JyuoJOr1iOjXYRIr6czTsYtrMuzUcf/2qYgqYo+Yh1k9nt6zUit
C0Tf3bqB+7mSA0Q+Y72ChbEpHkxGQbzVpIck5xHUYizWA0h7doG1ewwGMl0danqoymFz6qa5myEK
RfEIFoTcrTJaS7wX2DTLR+xITzoI+o95UICHTno3ma2LR4IZHqeZ1oeRqcNGljzrOSGEVDRPEw4c
v/f6R87mLw3D8wM3a7qs78tSu5yLEM0V440GPI25QzrHSbgbbyn7XQYoDBtKtVy9ntpQG2Q5HT50
9saAVOXvj6Q7UsRozsjogFT6qog3FvEZyB8wE4ekcWAEuEi9UoZ9rW5QlTvn3CUvxSQfUBKO1+CV
jWx3BMQQwI+cmoFSRNB81qL9GWzffZ5Sbpbnp1+T7WN0g4z6iFhFRivb3ZsukPK8loa968tiOOvU
0DZGq117dJpPtFd2BSE3FyHaIpoL9N+pU2WcoNgBuy1Z656ZgstY256DMzjoRC9/xlmeB0J77loM
DhT95ji4a2ezBTHrC3yG7EMB9c40taCMdEO671fPPzcmxUPPtSCxdHa3YY1EJAauC9XXpKFCAzUm
KdDEHJC2nWfkDHg9uxAzHtKREcdDnRtLNC/lgDZeYH9ep+BU+PqL6H4ckw74uOS0oNjUKNjJxG5J
WxFFwnAPlm5lFdc3Alrws/RoB812nkSrpEM2zY67nVf/qs2XacoBsQFhpTC5TmdaHb9DQfyMLQkc
0HLvuR5kwPa8/3QK5xNLnLjBws7csshTRsX7PNoGoQ7IXfVy0m4s29lV5WI8GXo2P+IENo31PJC+
eZO1tXn73x9e01455NP9WU3oKujpVpO4Ch9j8LEaJqzCjr4rTUuLhjWpX1aQa2FNrbMqXedkLEbO
RG+Vt/hKKZQI77lRvzDTbNSz5dBjmGU3kS7VWaM3SWUZ55kVMOl2FMu3xZhW13HK3w1EILlR67jq
PQbHaj/WghqmNU3mBRgdzeSiM47lSIaalohu51gmSe5+2PJbX3zvy2mHIRJ6Mp2MLsk4ezAAk6Z6
d3OOpQHwpkgaLS2AVQ/O/cwBYwnEhWTL7JJ2PIrlqENeq4EAgqLTN0TzihATGDj8Rm8uA96ufTBq
pJti7lrSnlhPhqmXZu7JR5NLwUnwUNTULjtvArjad3ds6eknFDleGqu+HegVCZOEgETku5rsml0f
JDgzbDBuhoQJyWIuD0UzeyfyRBJyuEizIC65ggaCX7aSJpqxwN2WHZeCh4tUWZIvKL3HSH8raG5+
Y74WS8tRHoX6IQio5KZj2Z6pg8DGIueq0X/7F7Jd141Rp/PNaI7Wk8QQR3QR+3b/WU+0bh+s1pXF
0IfKRAGnaBuHlszyj+STjljaMjSqwrlHHfsi4mln2CSZCs1fTjrH421rkTYVeJm3J3ks2Jnul+xx
3flMPLsmdeWd78dQQojnOs2ptW1mVufB4IrLBuEuYJNsL3h3adlVN7n6Iytzyg+mvJcvHmkN54AU
o42XrAiN17mJrCDt7rkp5CvQxACP2tP41v2Ta8Y+g4ten00P2u3L08QO7cp5pVX4QLEx+tq8M5f2
kTaDdurh5R89P393a06c0zoBzpo68djW8J0dCss5YYFlZZ60oZuOY122hxVkWo2A9Mwo8S+0L72j
S0tN0gus4fk2eNpMGtcJ63I1dOWFc8ln0fYQYxx2EpZanYZU5vSV8KUz8I5MpwHguFRux2KcDnWC
kb8APDdROgnWyjnkpUjRq9E3WuJL7DMnukkSSl0EJ1Iv3FCv6PFjrDf39hzfVMwL4K7xeWFe/qjL
A9aJ10Qi8Bi960q2hE89FQ8Y3pXMbOKo8sECwTfhRIMy5Z5a4YCgkMTdQecjsbcz9/E0fpSS2pxp
0QtaqWPdrjBSAnO90GYMaAZbWANBLbQFR7qsnK4G2oMQIkYTOfsJaPSKZfrJ9RHmWvAy17oDylM3
NJdjc9thyn+A0s+JX1GESz73ydebsG+dL1drd8v0rcJbOyi5WrtkF7N4LlaxvGXfQdcFbAKvieNS
gtJJkrcDqtA8injDjFtG43LNitwIx8IZd9Ww6pT00Q+1LrWioLxmbv7A8DeVVRSl2ABj1M+g7vr2
Ty319lDYZk6zS9QHjSRgRlNyMZM1XHXilEsd4Y0QJznI4oGjen/EPtaoAIeXIMU6WA9H0Y7Bq1G3
PxTQAQtQAZrZC9tzQjsvtU8xwg7b0vFlYKWgA8dEWXMYxo664q2fnl3OF4eE0+HWHyD0ayO4MJOE
HuAZ9PKguu66wTkWiRieYZCF0q26t3zwGXWJc2SvUWzrguT2ALHGrTu3eyQqrLmrfgTRQ2GF/Mgb
2wFXlKbbdBYtcUikNI5WPt8MKC+wK6YXy2mNTVZBOwD1ZSsYAOvqFmchb1NO+q7NkiWErAZeME0B
v8scuKDss1uOEs62IjuKrawBId+m40my81GvNBUP4xCwQI2pWsgGA35x7QwbbsrimgdRo50El1o9
ePXwrKXfmpg9FGFcuNUS4SBJPl4VlA5kHdnBttodBXgNrPnclrN88PL2OdaxU02wlvdYW6n0F1z6
OB7oRojmB6GPC1Y06WCcVEboLE61pzLyoQ9QkMUY+yADZI/zP61IM6uuCwXZENdtxWHcjYgybMMc
GZZHjNDeGTyy/Ibsifnyx0Cio1Ux0ATOXvG0hhMtXtwdhdzZuDq5nAGUMPrzraxANjaa3APvOxqI
AXWsmqfBt1K6Myz7sznvE4CMvMwwooX5iJeOhvLKmWVZyuRM1vBnl2jVcelzZoAmpuHJqEZ9p+0S
o9XRFVfuQW/ANM5jD5LQN3aLgjvFHsMAksS2F/Ez4kwWPkJLWs2mpRI/2UV8nzs8trkZhGZADB0T
SDTGcObikjfgVcM7Vl8z1Lrx1VOmEcsJjknnH3tc34CurC4qqvS3o2O/Hzl8gA92yBxxGpJJSMTu
DDc764hwJV0zKLa46YhUl8O6D7zK3o725O9TqkBSR5hQso8cySDfTisxcCtxUFGnU3EVXktHtmAk
oV+jooetPG7eZv44ODGyKtqDRyejOvw/6s6rN3Juzc5/xZj7fcywuUkOfAy4clIplFL3DSF1S8yZ
3Ay/3g91xhj7ci4NfCio6utulVQMb1jrWcwhFVsb92K0MRJDsuQ5PUFGYW3Dg7bEVh3tlKNuUskj
kB4YoSSfmxXgIfLBtxBhS/TcGIkQejDxpf9bz626jEbyGsXMCWYkdDu/FiyCWPZLh6SVOpE0xBoU
Z1i033kf5svgdls4cbKb/RwDUOkw1p54X42F9sAPKrBRVF/mhDQygbxfl1+ODT7TZvu9Vnl234O6
OWZxtZOlfaJk+GKkslHYy7hVAd3qar1AvGq4apP1mLJjmbLoJU3EVSbW2UgYfTsojPBLer8TYVPW
zotFY2wfmGowca9fw1a9EZr9rSP2IXM+499AZ8PdDc5vcNEjB2HW+PPezErWxaWkM3Z8CmaaWDvW
j2NYkYc3T6i2Gu9Oh/taJBhwRwdKCN0fK2B/BcBRMFc2dkltXTtdPA6ccge7xF5fmyPXtirfGDWM
Z6PBUjhV5nkxf1sYlFZ+lTLwZV2CnWDUqOJpSASJm2TCeJcMim+pqzvTs6rdWBYf0HUQczAzaABl
jZQBGoh73jX9zjKG32ImX3WQN2RRzfJreg5cnN55yqY3D7bAQX5HYux3mlDWruDHjgpOHT3JYqtZ
3llEHjHk2Q2qp9AnzPY7r0yGnosvuR/cF0FBz4YAq3I4qmPoI0nx2PP20j5Qrm2scFlYB1B10KKx
hbLcl4h09riDshnMLAui4lImqDOagZAX1l14KFG+rVT6HbfVU6yNi14w3q2VwEJS6qYNGO+BW35N
gXfL0uA2a3AwUlabOn7k2J6gncsSV054l2nrVowjdVq2aYbkPWHLuE8GTK5dW54Gm7NWt96h7eY7
r6zJLZlK4oeSP0ASpyPZak/GvOFEeONmDpNZVE+j27/UTCp6MwDpQ3j9MNnoMVAZ5HX2RNDPSShO
LBFSONASCzJNyv5ievKu1FDULVRL6exus9y/Bslb2/re3s6xEBEvgmBCNb/TuADwlHHvBfKHQ37M
tzbUp4LiLG4pDOhcN0qxiwo/NUAyuCw4ZgqFG8ouoAgM0Pv58akAfSWOuSiOmOeYKPrivQVgdpDO
scvyZsvM41iB/0BE+Neem0MRiNs88EFJZfylGQF6tMYgP0YjmgLvYIcU2pl1m0d/vgK8uHeYmbmN
+K19MoW4TCE+WtBspEuIdSwt1nheO23iYD471MIriNwfFSpaGYVb+zONrJ2cOOcHGH0yn2qKMUn7
o7/aZKxZpSETo2g5RjZqzrQoriYsY2KKrqTUej0ZVujhgDttwg5ZpMzU98RqqI77K0T+84iiEvqU
9wDZEDKoZKDlKIEFg48FFeHNj8fXqicXuJyZbsplWFgMJA3l9hefDDFetj7nYlMtIT5jF4uV9DTO
tGUx2bN9dllWJiHqwaYzH/O0RFQZGKiLga1BELqBJa/WdRc84j8ytk0uXmG0AHJMr2XhMGHppgNS
qe+AzL4V2Y4tG5i+t19Em96BxH0oivGFmexd3JrATZqRMHV4Hco6J/GfOo2qfWz5n4k7PJUm+CzP
lfxIYEcH/e3q4C5m97HGq7QPF8kUBO7c8CyolUg7isn4HbMfYH78NtbmQ5MamKW5Q+nJf896+9W3
qaRmZmrcUX8yjeMd4/J1nQPk0uiIPRLJdg47v33bLRefEKzphJgEH/FrSU2PJb38U5fm0er9mzGr
7GpRiqLSMBMaWIabVamSwxwSKtuq+TQTH9GnlQASK17n2L+6HWaBMKl2tMXjRgOivxRNm11+vrJK
F+kzTxmmkiM22MrZKwKGaQr797J1AcKEOqSxdL7HjiUUUJNmayxVpfCiZsdWoqMiid/bOn4O2Xrt
hzz9SzlB/CIQqbxQD+1IIaOFsdOZu9J142yyhHFsEndvqmXeOD/4EbvwnMm10NkWQ4ILH2OlvShn
IUvZoOGcNueZBcKWZm2JsxLI1GG07NhwrufI7ohnzpv1WPXbKjlLMT6O+uhGMtpZfD+u/fl3aRLr
RWFsFZaJ9QMQjdTNXpTslcaiI80DuQbb801GmmQTFnoD//rB8QEh9o335jCyWZNqi4+OtsW2I376
9gC39LWjbk/Rs+JXqVz+EvN2sU4bb5H6Y1hIgvqovYkekn4K/PrFo5fsppboBZcmPXOcQ+lmz4HR
0rtmDb1wgu6jFcepYfIQpIaBNAtMG9qOiu+nbuOFpI766OkJNQkzwp3ovXwXo9ZP2bgb+G4ufQV1
ymfeQH6lTSTNOaWKFx4JxEB+EdkN3a8Jd9WpLBsCcbmXiwouDU7wee3Yl2Ro/hbj0BzNIPvjFvnw
BMP7QXfM5n1vfupLSYPN2CfsoALxV/ISj2ow194ORh5UMO7KG80vcOVYxok8bu/Ym0u4HLgBWfIz
ASioLBQl2gl+1XZ7zQmi3ASI5tcToYtjl5OsFqhzGUmxC2zjnfSMYO2bdPA2NU/FEg8IsQXE1nDX
toMuuyjUmxDTQy9Ix5x9CtYFJAmh4mvqM+ivTGNWw2i9RFACpjY5xjVi1SEbvxus47WHYJe6I9o2
AYOmboJIjWzwI+kaCjNcS2uy4Z/YXH7mNoqXHHVOVDPEMZgHqkGDPAycB2ROr05qkiLDpVqAnzPQ
EB+aOsUwpxAAJFcrI26FFOpq2y2HHYN5q0UHJhRrTK+bUasxK8B5IRDeMkzY5hNoXXGI2lDi5wzc
Y9cNGdRyL15nQG2YAeTH2pBLKBr9EEBkBsROsB0HFe1bnjVMR5oRkX9s6PkSJeXeLwa6dxFemsp4
kJY9bszIjSEtMRBKMoZnqV9RF0WP3SDYpNnWLTKY7wMLb8jTGu6LmVXAdKzarN86Wj5acfhrqCTc
xWEW+6nSGDMRxDFecxhbM+AYufxynHNXL9hm2aJd465fO1yc1mQztuwN6nWbqJz10/TdasSOch73
YSXv2hJQ6sRqsxtZAKABW43T9Ga3elEfz28kFbHkSOyFLl4dPYtBryU56BTBdqtWuRD1POdQL94B
R7BkNO0UHTVQm7YyIEPeW1ZLzVX6R9wUKWCVwEUG3TwbXl3QI8c92n40lb1+dglqVmmjV/91mNpz
mfPf/wckNSXBnv33//k//oz/Hn6Vm4/u4799AU6DZfqRf/3z3/7XnwaU3L9eOf7957/9/PH/AKgp
9Q9lGQrcmW8Znu8tlLT/AKi59j98z3FIa1GurzwXVtv/4ae5/8CUhDLcZTluQZ4xgJrRcXfRP/9N
mOY/mP7xGup811PKMv8rADXLMl0AaSVZG2Xx82ZpIw2bxoe34vA+fd/4fwFqiVeb1lDGRLKEi6Z2
4gJvlam/s0lQvTKoKDd2SOZi0jbRfdQM5hV8Zy3M6L7RxJWO/aS2S3j44EOMSRIOPw06dBuOuFFc
Anu2qA3bTZXqGYYDbBaWmsuiOM1XVGkFCEOQGK0hj2pZBhlAkZiyOqwOQwKuDPPBjhq2eNReuwLL
08qw2TDb9sxBPC55hRFNJJbrD79vofazyHJFMWxDlFO4fvaEox09fq/r3FlC/kzrypRVQSwklUgo
JBpIALARNXuKDfHqh/HrCF6Ddos8WnDrq8GNBOJaRsxtfV8hyC1GAnxlfpJRgpjGQAxmtsA5I36G
woTzIlsy7pji+e68cWHfkQuYf3b95K3ViP+comNtNTNqNNwUzGacbaWNc10DFMvBWCMKtMINeUXv
pjveyNo6lJi7V3Wr55MVWt9Dnn0PZGZ9zj6Xc5wA11KU4xPINS7pCbGPv/uQiqnvG3fV3bdFn2+d
DlFJXgcfE2bPWBkGTHE2mUwBaTu6l2mUt84P7RO5zOtkWcbOgVw7rB9QyL0jBii3emoC5JXYpEbT
3BgDzgAO6G3smvcOHqO8mOJNa7mXkb0eboMBfcnEtLGORrkeYijnndMiUxko3s0GM0ktsnd248zv
FihtBxmnN2swvVH0NpPliBhTXCy2Cse4+044d84DsIljVHqPQRUky4yo20cDDrnRPIpUBFuWDxig
B9z4DpxzKzJ+suAwNdi32s/uMAmlO9sIP0kWv9UlF/AmSeTNgUG2NxsUKIWglyxrH7NLDtYzt0nh
Njpv05Vpcx3H5C6m1wN9Pr6HpVwHUOAY0pKLN8cXZQoOK876TbBkvSam81pOsIKDWC71T4GNj/qe
uPQr5WOyy0d7FyLFIZzt0OMqWGb+yFCQd+FEJ/YveKnbWty3VKyE0jG/nK1XLHrZOiJGOEtzcAmR
1sDCdkXGclU2oyRJqnn0UuYC2C82aq45fqi4gHNhCJyXb9XG8WHiRJtYSJo23lLHItSOmS2O0OeR
NfaiI/tsmhIuvu/cjTR6flg+p1QdboHgL5wqtDWoHVLn3QqNL2SQ8OEiJD8GphtLJZJxAks3At1/
2YTxYG9hxM0H3WpEgH3cf7qRdzeS0JMkitomQBpXS3VnNN3DnMesweQtFtWb6aHwqqvorswSwWa9
+iXTfm1NEgUSMMIJ5wbIChBigl0D1S6DYnIA6ZRwYdrwV6uOMPDiF+vJa+A3KeJ5qjhyJ938l2GE
Nm8HPG8cp39UG72BVYaaG+9JWgPFZvqvvcaE7tjfTG8ZypT+kpYA/6mfwVAbFXWC7A8Eo1LZqgBy
6WjZ29KnhgDPjFcuf6A+ZpCJhwyF21OkpsdWQ2gQiLAd0b7nsXVCHRHU8K6m2Ap3Jsrj3oapHVv5
hTiXD6uTy3b6I0FUvQqLYjiF6AeRSzhr4NLmqaUtwoy0bnKypjE2oDN5b7lQBK6DWjK+0Gq62z5C
JkUVjOiXIXYfZ29Nb+1GAcUHzn+8thkyIojOEIZ/ZJE5rIea67wx5L/Rkfyt2dqZJIHtRec7h6B+
5ZCnhzXKs+1CsIsaEh1n5zUU7msTRC/VkgYjogLXQ9Xf8ii4W94P0+f4UHtM7h3zWlUF0X8ewhdm
MR8px+zvcBBfLsb71ErUXljOL2SJRFNRf6yJNlvlpn8AoDIc0tonumu8lVMl9306AHZPy/fMR0gE
w3I1RW21NwKEVz0SA5SpGUcZu1OJ+hqLVvJoV9XvQL5jTfqYXMCapIXMUXUBNMOFz/YZQXNadYC/
TKqsOKrQ4zoWwWUx1ogZm0iyH+w+eJo6736oGuOudo3pICrKVcYw00E1doNiAenH2qNLTGeneqzS
rLt1eZpt81KjWG+YsaoQCr833Etp+U81NgvOlcw+IUq5y9q6vpqYMfZJSKWPrxj4U9ncTFJ/bow8
75HqJlfUFOO5NhAicRljUoj5Y40YH9xtjSXImeJb2uU71bTq/udZxNCLjRLqO2OyEejiLDpiPUpu
cyVYO+fzw8+zzKqxjkw0wuMso1NpGQTSctG9Ddx2pdNOjwRtQ6zzGufkOg42NTlPW7W8v4w4MV+l
w7UnkujnHf88SMEqHenudPh56khi1NXyWteLj1rDNlwn2v2dOn5/4fbd3OBWtwCKjbvczf9Ydtje
fh4k879Iov6z3ba9NV6eb3NnDHeFrM618NVV2I0DwLPaI6jh1z/Z+GJ6ozGOCqbEtpDC35oB5Mg+
62lil8/k52H5ToXCypuZvnnH8uQpaoXcdUU0EbE0dqhHRfvkxQ8/T/71SlbeAqdHoBGFhxjB2a0i
4Pdi1+PvDkrn7echKOR73xCRXoVRievV7G9F6sp9RSG19txI39LlbxKkkLZVc42q4hIsryKAyTYy
nOv9z1PXjOq7YvIYnC5/JcAwM5Xy4oPQNFjbXqKo17fOtsMDZG9i4XOlbwQ6PtL6cNYGZx8Y7PNU
kE/e9EDvs2IJfSP7CWxcJ1/pxz4j2cz7lGkFphRXvqbFyEa1KJ4bJEO3qOy2LPTkK+a54hr3i4yT
dc/yisLOehwk9NKanfWrWxTNrmSsSvSfdG6yGzZ+MllraVvpqfO1eu2V91c41Fq+5n44UwbMIvgj
jfAptpQJSBxLEXcaTpjGvSMftdt7rF+jkcSPwCW2lbHJ4pEQH1Mu5HXibngg45AoLxI8XsOCeTKx
lv5uwfk/6n685NU4r1OvL09t6liv6SS+yQBor/XyTAf21kmM8mYOXrwPOw+lldwUld1vvIjFGjNQ
kkyxg1+FyySr9S96iqLnvGpfNAQAE8v8Wc/DyY4M68VVzH/TWP9fz8TQ/esZASU5FvmO4kDoR5o/
+60xecmVEZU1mI23oneYaoDDOeGfTg6RzUpvMuS9GwXFCsy5uNMwP986Fq3eEM4vk2dZD22SozUV
6Lk5c4ie6NNTOdZgMt2QW6ZFL60RYu5/nhauT6GSYmGYbSyLuoIEzibwpCOsYbPpfMLySa9dEzkv
foXN2hyJ+C6ww1siHF/b0DjWXe+em059hFo9K9MLrra7GhkCIa7ryg1U3k8dapJs9HyO0M6s2IJY
RLJ03inW0FzxkYbvGYKxjTZVskk7HNddbBhHw8Hi77Y9xOMhaC5qyrs39J/wIbvyOSkGfcgC8nup
0neCON2XQJjhiyRvqw/184gZ5q7P3DfHrfA0E7eyrcAq3A8lMYzkPhzcoq6Pzlhf0oXy1JhherAY
xt93wulhI9QorMkueme9TeCqUAlRjDwgqEzvC/jr+2m2MAykhPbZPnTmHE01SLzElttiCChZWN0V
bMhPdeDvnLTvz5k07LMk8CIbhvie7o47XG0N65y5hlz9vFhbJPvNIzgzSXXbtKa/U0pTLRbtuxfh
nXFU6VxJnQJobmePXYsLhWXTBZNi/PDzEAfZeCBxj3JnMOp1EY/ZTppDdP/z4Hj+eGoS7/rzTPFR
j2gvLz//alDPzpX5+FtFDhBubMO68qtmZnXNlwd/yMoTgxwAed14zWImLzHulwM7kY6CMo0fKj11
J6I3evTGDboXM56uPw/TQk3DxB7b8+/SRUGyisfYPASW9WeM8wjCnH/nW9LkV0XYBvpvjUbfLq4W
G08cKgXdVE/SvYjn10EQu0lPWm9QPbH2H0zz6keNeR34x2KXvrG07N24vHlmFdb156u+vytCTISF
310cSDvXNp3BcEhu8UjX0nsrna2Typu7dkxoSZsZmUgy4ywvkdP+vMOfh8H/lqHXnFMGXXVs1Nep
Hp91Rfyn7bk1HEj7cVzetsHkdm2UCP/LyHu05TKDNbP63sVBdT+FZrxvx+C0eLAaWvmrtBVLliZi
7hX00d9mGdvDvLv712GBWjLa+/nEFC8n4JfQFlQe3PwYseeezQipDPdxa8cbAlwMIBDMsLJTGAx0
gSb3/8DjtK2RzqcN0BFjudTXRGY8NlzpLXc89KjzqH/CaIvjyN5K1bqEzVmspb0PkKkh8NERWmAy
3ahInZ2O23kjPfM5rEx1Z2tDXvu0u29IHn0OJPryGDwbWoV6z5xXP9AFZM+ly8VydJbsLi/YEAmo
HmoAmcdJFLR+UWzfdKmftSiHOyt+NciMpzedKXC75Ludx5EMO+GRQq6658i2oLOUI5N4jXFLEb5x
ifv2bysaHDx4X4vYHqFgWhcZNbTtlliMtDhUw5YILqfNaPJZrd8cRGHXUEX3ZDTI22i6F5nW1n2Y
pegRCDHEuuU/O3YFkpB4W7+gOpszp3xulVq6//6Gc8Daw8dOX8jVKHcyxcLYVcskeAof3dIWB7sa
ceFnmfs8hsOXBz95z07iE4iqfo5nfi0Wk1S31c8/r1RieE+pPtfEyNHxIltcl1NxwnRw8TKmbA6/
4V0y+FunqieyF3IP18FsbnqfPCUbG0jnWpfZbosdI/TA8WhSMYbWdBxnpucf1cKrZ416jGjCV41h
iXUlYW4kWEjWTWdsJhbfeOEi5hsJIPHCeg9b1MBmx1hWqe62OPIsXZyzOKnRuSAsbiEA4qVlD01w
IZ5n9ekoexfMzS9Fjspsm2onYA4YafokQlcfTJqjifUkbZI+C9/l+hT3p6iw6rU0NWFTJD0nCaOR
Kbb9bedq1G4Y3ohpOpOo3m7JqMFi0NRn0lxvXUnCUukRqMJnkTYQO30XKhyeoMzcuh58INHEhx59
WWVUJKEPrNMAO74XqiKSnt8nuwh0o0nICoQgzsNIjrlneyhTU8c7Yl2jTKeo4Eh3Wr7ptrM9zIWK
Qfsi9rTZ/m9br7N3rGmaQ+eZ2NGgeduevvUZ0YqYBPAepFBXEdhtnM5C0uDlL22C6MoeP4bp3Fr1
ZwCWFlwzVjsb2j7RYRe7as6yWq6f6BrWQwfTHxAcF5tGoIKSmbt34/GXBHjEZ6yns6UM5HmxSAnv
1Nx7pM0bqRvSUBp86HyCCTnUc7yBlBp0PTmyUbLEO+YAgiXBLNB9CG1C9hADKXksjHd0et8lUyt2
E/CVQsMVjI+lvOtbEq5pH6COjU8BA5gUjT5JfCN5KVOfblxlDYfGT/F9Z+bOrJNyM2HMmxE7dpG/
pSg0KNJw8ug6gsQesXIPxMn1jS96oxR+AYMczABriAbAqdXTjy4/q9M9rgpgDbGJS5txOTeelP1I
shN+DZ62aIBwl6QDNfO5dedHt2/IoAGdk8zuawAwAq5MRvuq+Ei1sC4x2o0MyR1L/XDrzAUclGq+
zZwnGEyw0pUgi5mdMLnDDeIXZo7sTYEf4bq4D9LW2HiG4W4Lrm1k2e5JDWTjBG6TSjx5MgyfFXi0
US5ijtyfn11n8NctWVhrbc4P2DtxIiGfZBE+PdiV9Wxr80myU8t08JXCHiy7aDhKYthYyVVQj738
lJflhrT07GGSM4ZL3HnhmEdcdfAtkoeWbnw2W/upzf+YDCXP0ohfcci720l1p7hA82MggLN6tqIq
+uVnvfk1xsCaF0BOVy5irDnaoq092BoClSiQ/ulARlsQBjh2+0qd/HJAjB4Oexikz0b+Lod+V8p0
kXfCikq7lKDgcQD1VR6RU5CqUIhm2DVOmcAdoBoPu7beNVbw6g6Ojyp+oxJi/qZF1WEgbwyTdxKb
unMoxN9hAtCDYGhlpdYhkjnWOtieGydw9bbIlxoRp0yscc9yQbYwygFn0BXhbdgsYJ2Apj9AqVdH
h0iAlq09MYYw5kH7r1zUBJeiStz9HJWfE7XVerlJr/2SU6Qv9L3FjXidj661Uwb2HQfvgMJlwGSL
kZaRe6diSl5TmmmWtsWXgYXsyAhW7ual5OPz5SZobmfyDxaLFkE1hT8yTFD0l9k+I0d+MoPXKhou
sk5RvSwmETS2w3M0n4Rh5ocWl+pmMRF3YcIclX6DjX4QbYOCgAYWBC9lkGB+bsB1xYOb79VyrHpk
g/Y9KzR/MWtqD49l2rGaz8kD5M4vwmw8jW4TbdXVaFHHMV8Y1nOfXeIKyx9mo3otfvk2/WdKGbnB
Q4ijWPd39mDKvc3FGpHCmmYk23XJJ0l1Tdw9tURokJ474rnASovimSFGxYw2Yba2sKI5WLMIErtE
fOpG/WswxXrHyitbtT2jUDupnwI5C0xAcrxDdI+to4WqNhIQ2LWI9PPyz1SxOEM48mdotLfze+aP
BHOwh7eJLbP5SS02WSs8DG5FTL1fDXyCjLQtQ9LKuX88s/jORughDglkCGeGv2XGkLbGELhNHcQ1
hJl0V5UU+lxBWWPCGh9mQLw7d9FE6VbyVmnvT4ZyP5omu+Jlni+ysI5BVJBkG3Nl9yJc0LhhyTtM
Cg56ixC+CuWlh5kcZyf9WdlX28wzDoZlPAZOEOSHUDg2gYRGsG51SLu5POSzz8Q08ezipObhQYwF
iWlxVZ6c5eHnj/x8VVpjiZh7R9HKwb38P79S//GngkXOZ/feSL+BIgBic2jikfazQwK3nx367G28
tlgisTGburm/d/tUw8RiMZ+kFNvV25RruYkaJnaVZzx5RYdHuIHyzQSCdfL4pxCSFKeJzbvR7BCt
/g3bjgAzh/amJq19RSgmlqERwL3p9MzhZocZbAw0r9Wxf0CJeldhiVwXWXNWMxfPliBMhlH1iVEj
6vMMWYw3r8HlgE5x5SEI6g8zNY6RqOIXMmH8RYnvA3Prg3UX2F8SYZMnVbxWrZWvnQEvbsM40U3H
l26ivrLBBAQVHC0njQW782VUqccdmv4Ol7hDfIpLZG76UEbsLZRojyAzqLZY1W4D3/wSrWKrK5Bn
5Pn0FalmuFjoD1SF/LgRfX8/j0QnInVh3WywsI0UBCIwBiuXpoJByIM23OlWRPh/C9vYC2IAVi0s
hg0VaLonKWXfhfMXZgjNEeJNu7QKHtA07mblPPWY2NdhlzxC38AeDdtwnTfi0wmGcG/IiMzSMOHe
UA5rv8c6QfbVWjE7WbVs7na64wo+JizAC7Bx4+xBfGsI8hr88c4XkhKN/k/00Ydvkh4Qwu46/Xzl
dRaIHeVW8T5xhrNyJGQ4UoQ4KH++NJQ/bOoA4tXPkfrzf8y25cj9+dJqaHhN0Gebn0P356j9+YP/
+TQewsdaIPf7OXb/8wj3nZ5tj+Pee4Y7/uvArpdDnX0TkK9g4Abr9WL/8xrzqAup298iJ3Ysp4Sg
t+Iht8knoB59sfCir5zSrDfxshasY21uVVpcsCsd0gSIX8CyKAMyIFSPdxMlMzseQR68if6964Mg
XjvkX24ta6TRFtEHxXh+4NQsKDtKlhWMD1I9iG2MPrYUo3MajInUw2Qk/wOJvpnN31UlSD8aIkgG
gCApHNZNcR/203QNfXiUDleCTWSU71S1lp6Kt4nBmOicbA0zkTje6oqv/jeHKz29B2qG5SQJEUn3
yx1umZlh5mcwvinQr7FfBFMdEeSEJDraOKF7i6B8HQziV6APEWUYJ4+UpfUzV+QVHshTThAzQhwc
Jr3DqZDKEwUqitddPHcwNnGReXQUztjs1JgX+8R9MoX3xalkcVyxi4yK9Kxoy4M6wHuHW5Fk5x6+
wQB3LAPqy4ByhamXOS+DKmRwSEvY7rC1JURVZwRezxpdio0ceN1BAQvtIHj8bbXk+XnLjqgyM7U1
JmfbD8i8koItruO1eGDtzlkneLHZGkcBsy1UwKMrdmGeGXjHdgVLmftF5Rd6wjoHRXWGlPicdcXH
lPX545AeiO/yV0EnQ3K9jK+8rgFxmANEXpVMewBAXKni9NLm/C1ryvc6QpvWTQVgYxOgRuWZuyoH
WYlAld3EWJAZ6xnHth/01mURlRKNvKJgptIrfJIN63ElNRRHX+vDsKhl04W8NRHAtSqd5uCG2dfQ
xtwIghRJ3fRdcR8iUCd5G+eO6JDklzdzqa30Rfl0Q71fELtbsr4SgpufLuiXNHmw7FMQiHjKiLeM
hAAJC8ReANN63+7I8Zg+Co9LFFT9ryCXL3YzYknVHtHx6DdkszdN9aK8P73RMvOgTCnzxV7QTm9p
jzpR2tMxK2Iyn7rKXbtj2Z5Yqu1NFyjiiK8aySAK06xsdvkNM90vz8iZ8jiL0YBdDwE+Xb9xTfq4
PO5vbmxjbuqcDTq1zyCle8AV+CPWqa5pxTJQf3g2lP/OiLtDqCijh/pKcnC6tRxPHazog0vfX6yI
8tHnF1AH5dXsw503pEDJCzhwfotlJnSDYd0uMci23V24ld7PmlQGbEebPlPeIVXYn1sTRWUjAepK
5pGnNPPACy5P2XtyYWXruY6SbOcKZZ2Y8TEKwolz0kpWR8tv1kMCMpGtx7StpHdKROrsMzOGW1AN
64LZL30RtdhJUhIdzMHea7O7H/UY7cepjFAOL98T6xHXNY5hUGkgeQpGK7yZFIZKrPxDJ8+h8V3a
7TPD22THfhcmo1vYyV6XMWYlSCfKj6lrQuddNrncNeCZLN8Xh3gw+dk9bdLsR5NeLwpu3DzwfApt
bX6+g2zc/EjLsSImuTulqmbYiR3IPzTwjuKqKs951oiNjFqKrMiXG5kQmQI/VCCN4MrQecMxMvAj
YbeNdwWnwz6COyiqZ8cJOwSq0clIk5A1EWarhgR4QJzU/s3gHc3c+N3n+p6h0fCcCfELmx3O4y7g
RohvM7Oqe4fihEpwIJkoKq9No16t1H3iplZuwoxZU+aa1KaUnfTEFNe27UTYV/Jng7S0JDOMlzBM
N2Y4YlWzgzdZZ+UBShcSAZwtLG9dF1mVuUkMX64KGXeYOAERsgZE5CshRgF4cqPvPl+AbzgFHDye
MJFi6pkCRg55U3eJrBcb8vR7nqgg8HIeUqdpnrK+vE9dfUpq76AVqD5phfbG++2GqUfq+fTp5P11
mLPq7NT8uI7b35DXtXdzMzyT9U6DIonFCwpl76MEDqDI4X6F3mBf8C65qxzSIzLH1lnPY/GInESG
bnVvJO0un0W1y5vwG5rMFtMQlkVR3mzLQXviY7eOKKEBkH636PFW5LjfkNAwK+4xg80MN9sIvX7l
N8U5wvIgGIOqClppPKanKaEwYU12Fw9ECEax82wrNNrLftnSOAc0aX01Uth16IDCyiQrccawOsLM
KLzePKeCrjJLdXh2zc2ErXiVcrECLp4AUielmMCzR9AH43r0IIqlqXz2sKZBphLPfmuczSro0BA8
FUhdVgxNH3PtmETNG+cpnLqtpty0Oqxs1UTb4uQDdPLI3KF3fFjAin05yp2aky/l9fWa7OeV7+mt
tIdHomA+7CTcWA1Bvm10jYL5xZja/03dmSy3jS1p+FUcd91gYx4WtyLasgZrni15gwAJigAxEiPB
t7lx13fXb+AX6y8pySWqyo6qYi3YC1dJJHRwkDgnM08O/69S0s+xwzTbu1lxZK9sl14KAnBJ97TK
vYe4b85n8/rzQkm+ePAhABR4TqNHTfe8uHEs80WiaB+XGeeP2qWmT6GswXQSacApnnT9qPXqY19P
zufW8pQULMTF7Wz4bA/FGQxzlA/BX2p3EfzQyrnV2PGRCXqLawAarRcQGlutfpMPqyt/3h/Os2Bl
giVkgAED663/kaR4N79IKKmgpqY5TWbEFaKSLLELTswejQz7mNxoj2PXp8Qdxiu9uACS+SSPwLFs
O+d6sNVz1R9q2uiGC82IJk5KwaHSd6fUGzZ48cVh3GWgQOxVFExaWXZTQT1ysNS1szYeKCj3rCtO
nEqrIY5h8WBkFAz6UXK66NP7fDUDui+37+cKeAd1C2AUPetgR0MsPtTpwWzeXqUquGFtQw3EHEFG
Vn8P/oG176bJXam5pxlg1/t0a038sn3UdP20nwvq0ly7nnWODb6x8WCBpN/rDXAlNLFEilXvzV2F
LuVO2U+ThOqF6DpDrRHHACqxiSyoDR3tKIlp+PWz87yhdrKhc5Dg332MdxHrOAd93l7QQOgOwEOW
AGbqVXIXEXnbI2wCHRjgZy38BEXR3tOq9kWtqZ+nKuI8qWdAObWXRlU+tAZZVB3FTRqCFo7Ehj5A
0+jkTI908Hi6vj5pbdP/7CfKTdvZ1bmfeVPcygXwcX16VLXNit4kbUH4qaMynHtbrdHRZj6/oAel
8vGXdC7cm+Hlw5i8l5v6xKqg1C1QvkTE3U9/vt7ycFpIwWL9/6DiEkgnIY39cc3lV1qOPpwClTqL
izp4W3358qevBLbqyCMNSnmjSjeB6+pUUr7UX5rayDQ1YoYc4CmmtAxu+FqAaYx08L8Mqc/0ADsx
NP3XAkxrJLewYZulDFMl2/GnCjA1S+or39RfguDgEcjmtGt4ppRhcqu3BLaw5a5awKaBDS/n5z1Z
kmSFyRB6AIoyg365OsupJhQ4/TXH0kLtz90nLSOSMO2XzdVsDmf4Sg2W0Aktk3y6ptNak3ctqqCG
dAPSyMWdMLwJ/ZKQVAj9lwfPDu3eV8thMW6FFk3Gp4FmD0bKcyGH8OtyTcTW6RyemvlpbSwuUmol
hGplaPw9S/UOhWqm8QYh1HjkoMz5qrhw+lUgNEtAED0OyqEFc8UKwhpbhxJtDjlXkyoHdmtOwdkY
Z3CnVVp8HaegkjK5VaJfLgw6/ODHiJdD6AJ0qvk5WApxqKrdVy2DJ4bPhYuuy7u70vLOY/WyAx+7
GUwIuObjMocorqhvtfZ6DrlVtFBPIwtYsRJQVip1QuFxJUv/VHoupGrzS2GAXbmr0Biyr0DKse0P
58nimDh5aC3jsKqba8ggPuptOtbhWfPT+0YRbp/a2m+G7shv7PGc2fUVs8faqc1wCSh5GPGZ1wu1
UUbDg3nqDsok69Kxka2Cbv6kz5sbB8YjuFvHika/EicsU6ECBpDOOehp4IeecDwa97wds04OjSE5
ol8ylPPMEsi5Y92PJHZYjDOVd5c6fdB60PsmtGYaKmilSjauhBbozRa7fF6TH6gKvSzivKn/+Q/j
t2vVUTXWvAsKjOOyXoWMeRJcQ4XD5dp/DSkItP5iQSkrvZdRYx3Gy+yzLJ0BGarW7JqCuEOgzzGP
zqPQm1BgOAFvhdT77Qzut4VTT+rlML41EUTfF1PVzB991TszoIG14Nkzvf6pjIwgJbDbVf31mlJQ
uFKE6QQPbq9RnSuAGafy2TLNQs1YHudRc4DifZmGp0M9hY8N+YRGn0WzqKZulz/WAPx/ZGPug0V6
UtuzS5WgzpL3Jqtrrkhbg3fa+3DcJbAfyjLzSZMOBX3FSB5vL6C4OTRLljtN44Dp0uStfMoWAzQ/
0LkICQz/6mKxn0O+UEP5IntO/tZZdaAM2SdDXByWRXUk38m1XQ0lDKZOq2GwVG4rXv4rqZg5u5lz
IhVuIzv2Pq8S88Bw4Kpik8glMkKRqZc93dByjUZ/eaN+XdOR8TSNq4d0soSFGY9Jf4CMBU4HK9Bn
Rc51LZAJA0SVePBgdMqaBlDFDrbJwcxub0CmIwNDUmnVkHWGnY262mBpqmHfqQcN1bWybafA58M2
ZI0NtZyQQAvjQvm4SroL4ZAy4G1SPXISDv1lMNZ44MwDDXAilFaNWY5Ncxl6Liu4abRAJKGlPgVR
D/JYNHWuhVN2fQCRVmpMaCnJu0lnefRHPwtOyZQJtcef+tKj+GR1XNftvnAeCkGYzAVY2bGqLENw
6WA/+bLy92RGngOets1pD/fMKx9lf7m8HdmSMxveYbp9ZE+qmn80nxG24HsKOic6gX1mGK0C2YEk
E8JK8a6R4AruK/ljj59TOqjhIz0xgPOpEiDetbCVv+erZa2f9cOSJjfYs+CLU/m/fD60J1q/vI9E
ny2Kc8sE+ZTVaC3l1E5bLpeJJpFp0vXzpagPZQ4xH8nohYgnBg5gsbww+HytgLSHCvZOSnJuK0va
d0lGcUN5KBmFPs39uG5PRS/JZzKJRPMvKNXYW5nEPJ4vr1i1AO2PXT0J8z35Sf7JdDKtAKBQAxk+
sz66BtlCRrGVBZRQfZBQM1gO1O61XwH0uRHNJvMU4ayy4Yi45pEIa7GAR4z5qjCNqcVnt+R0yNxA
JLsWMacsrXm8eOizM+BUwjSnoFdNPytd8Vn+SmaSLYsjBEJu5aNP0hQUiifOWY/yNiipgOoCo1PA
jBQdr2z7Vj6W6aU+KZM+PcixfWVjjC2eMoPPTPGrc48EI9ABY2BnRCayKIDIDQYBuC3tU3lKeUsy
TyZy6QDN9SpXJ08fuv4M8p8AxKnPcQeQD48hI78OQ7YbriF//blhgWZW55/k2YjQjuVxyezTSTwc
/FxVgyD83q1wAEM1TeruSNri/sj3b1R1rs0hiok5ZlG6tjenAxhs4cMWTh9hLBLynlJZUHdZHmfK
JZiDeyYMUXGGycyXgXy9rIcHqzkW9ich4KFWpYWPFT4ocuJj+vbDbt4/Nh11sqsQ3+qT63dna3Yv
Lo5S/75VbuSr2ZJh+b/GXzT0e3ugJNHdEMxKjoGuDh9sSX9edWe5IdA++CFo5Ua1rxQ1Ok6XcEJC
hkITCqU6+ZiTMBx2w21d34nWE8I50bGd/Fz6B6URHc/ZQqL+tKhGsR8KfavwmkKoHuLVcyjaKxrv
CFjFcNWn47w3v1btvhgqU0WRo/2HujwFUHq/YqGKdVhhwFw9PRyIBooOFd9E5lIqFevsYTGvIInW
Ql82k+pOihiKQac96cnyrWL/Rub5qrYAoQmSeArl9J0oPb1r93knx2T4CbdkJBAAIjM5NmAqxEWT
4eQzUZJFBLbhDMiA6KNagqS6epArIPSatNyYjnTBZzi082Iq5kGMF2W3Z42zolgYN0C42goVKw1g
DZAhR2IqQdFfc0zq83IMfytQDcMB5/Q9xf1MfCkAZhWaXCicuGwWPaR+di82XkgrGxPXlMbL2WK6
FnVsPS6WPEuVgALG/iE3LbMQa7PqItrO9Etv5t0mEd10s5MVWC8ywUWz2C865UT4eNecrramXSWU
b5eZEaxnDcFFuFD3QCAMhUu2MKWwhB8SXiaoG4HfLu/sKpgTFo2a/k5lq4uIHXLv5Vz5JKa307uw
VLVAXkOb3ndxd1+08Zgaf2OZrq+mwPO2j2ks4q/lKrGPMj2jP5+77p0wmorbaeYzulIGChYIZS6s
UFZ6PVtcW0sgXF6WdxRV56o5A8EDkaX6SQ5Gkkh6YczH8tmaqkx8evtY7eKj3IF2oJzq2U1pxl/I
pQaKRXuGbBpaSEzff5CbCW9WPihfMsG16Z9AcQnrxAwNGgcLNzkXdxx/Yyw0iYrhXPvAHIhPIjY7
0+DsBg29W9pgWWPD0ErRHHSOJVGQqHvKl96j0LKWpioSkUvgZVoU6lelSKdvTwwmOrhLiQCVNVAr
2bmQHotJTZVkrMDIKj/7ydgA050DDJS3GowBnwfDepzRdV3y/EX6NTf0u0KBi45anMcs7j+ZxQCA
UDR2YDpdCCv0zCj3M88+ps75VIuUPaPER1BZgADhhKY9CxMKHSgNBaURnYPnrkNmWGTp6VxPKE6n
hRdnWIeb4aN8oVAvQ7jxtBkYpcZdpFkX+0XNv1GnVy2LWO/lpq56ZwlE2ywZL5Gw3Ku/aN34SwSo
dtpdaQRR6dSbRFAium4fErAKdZf1DKwqtGgaWXmdonYPFr1K5+Rmdssg8bX1UaT8mFBXCOiC2sNq
BhlwzPLl5yzzT8j/g5rfP0Waf7CAQxgysXFt9OGSBSAicdPqPHGmvhMCc0YvS/5JrJBYo9Sgs6FB
SZiPnVBjrgwoPfF5olY9UKnclN+BGgkdP6Jz37/IC/y+Kh6T1BLrJFZUMWHeVQjrEA179YJqv/46
b1bnAtMjtypQgTTf3tZD9LFaFFdG1ghqS0iQNwAKAvU9cy4csF9KxVg7JFQuhKYSE5VZ7ol84XN/
siBjjp2nZpbd2jDpzZTmybBQEDjpRbkM69LlHwl8NVhpvCe5JjKM/T6EG3l9ZALVciyfiocjxyjx
KNSWUlhyHEWJHvLxBudJedriEWZwM4pxZRGfJXb1aYlXKL/bpX21AE+UzqbpAEepki/vncUdiC2T
tVlH8deWFkAixH56PdC5Ax6RTpfI8nZZ3cn95Vvx47p0Qqn2jUylVrvb2YWeP4hLIL5TfJHY5aSs
uvMEEhuoc4P1O6K/bCwzpUf/uGVDUhEe1nAh+8v8VOQnzlEbnaYg/NcElWdJ+yRPTW/jgbGwP8vd
a1iFO85MMfhwfTseUs6oSDdXmrs4Gi9g1RWZKTyLr1SfnCQ6bzB/8pcyku83T8uy1ADEFUCN7mrt
eSJcp3BvsvRxNV+BNgXNuWHfeDPn1sAgygqgmRyS+EPxRYkWP8kkaAQ8bubGgUJMuprdyEfi70Ho
tAcm3oWIRYnX2JznUYIh8LJbL6WilJnIbAoUsvhlDUl31Q5UUUG4ZE5u33n+vbhgFvS18aq7tc2Y
qCKqbWUM+l+IiJ3Fk4rm/qfmfUiMTt8JORHwtqLmlx9e9d9vL6t/WQ/y0iC88cv+uln4qp1Ww/W0
btPm598y0q+dxuuz+C2NK9Jv/GaIP3TRzwd6aVkGKpkm5klBSYHMj4BavhFPIx61EYdbz2g9k58N
kAZMuA0ZWdHUkWPpEmTTbdukTItu6rTIZ6/fW8ZIdTUNF9XRCRs5tr2+o0j3RZo/EsLPn+9V1j8b
Z+MRgjADLJii6SqeNG9l4AGqhfn7Y4J4N8obQejWiJAhElBNGr5pdqEV+60gTG+ku4Coa5Ztg7mi
qc9t5zskCN2BiWdrMegjT5WArKbTBqSr76VgjDTPdgxP/gt2jbTMswB3SAqeQUWOY2wrB2NEDM3Q
PHgeNNVwQA7ZXA6GO4K+zKPWHyQAh2j0c0R8lwShGX9QO/x4U2jWyIFjRlM5qrLydYPXvbEpnJEr
j084zjS50H1efzskBd0DX2PbxaAbIwsqA9IKjkeOYP2yN8QgQBKua7ssFZXFt3u7wgBGYmsxYCs8
TbU8UIPIvTia/s5WGM6IbwHSIAdj2uBd75xykOTQ1qrBGiEEzSHIbmMoNI4T7zaFPnLJWXFSMh1R
Ru7OqQbSBFsbCm9kA55Cz52FISCzoCPXt3vCQHWw5mxAxkAWtwFM2TVLobNYMW9/xH/6sYbU1RFO
Ac8vwPe6Zr8zE5Y5wlvQgINxTce2bJ1I327ZSx2Uq60XA5g4+E7sfJ01oQOng5e4sRjMkYvXQOfw
Ol+7e0JwXP1ZWb3zR3/rSv94KVhsewskIU3HITVIUbPvN4RgjXAbLVN1HA3liFOxa2sBh899ntQW
YtAwhqAWgYwE+JynG+47xSCOtEWbF14mtkK3nJ3zGcRKbLsasAEwZ5geWwI/0rXfq0dbHdmWY+Jb
aUBQsSqeNdEueU4qD7C1ehyhHJEC9oHzo46vvLknTHNkqHR6uDppCCpBpARkx/SjzG1bMRjqCFNp
4YxS6LL2IDfFYGmoBlwT1YBcTjX1F7u0S6uBPvntV4Mzwnt0TVWzTVBvrfeLgTMVn2OXOX7rchjf
ucVggQW37WJwiajgGBGWpsCWNfFOPxomXjYFR1wDKZyzg4EGOQ5uvxZUdj6uo2ropqOKW7C5Jcz1
9xgkW9Qx2uH5jru0JaztzxIa4RZH91S0g7p2DjccBvYD3gQ+NmE3jeP87ilH1ujWkTdK/QyiNioO
NFEEuip4zLdiMN2RSeCR+kBCfWsHctfUgqzQbcUgFgKtSCWkKlqBIa13TjRGAh+bxYIhhR1zB10G
kcPWikHz0H+ujZGQU+MaenNjNYDMCWoulxgGkVpaCnZtNWi0J2xrIwizcpwUv8mzPM12zHd7AvdR
xUhgQIAoBRRLiv12zG/Cq912TyjEH20O1wSbbayERUvSpmqw7JHqGTrGQdW0l8WyW2LwDANvbmsH
0h05QDqxHkB9WT8r2+ztrrDZFSpXuJ7E3XbwaEnLkLG1FAhA6rSqYhBdzlaq8/5QhaUAfNcgME+0
4Vl17NZqsH8DVvyDhN2PowxoR6lIxzkmwEiA7b2VsAnJk68z2DC67XC6/hOa4Q84V99Tm8IVHK4z
n/G0/r3c548ueM0L/vb7l3yfIB+Tuti4TvKgz7eerpOt8vsvG0Ja56DefPmak1rf5uXPX57vt3fe
uNfrQ71+eBRPq6CihGT9xfAyy5/BS3+f4j//sTHHN1bhp4OmwawI6rdJzueI7a+P9xcHpoeJ3ozN
kdfWatuRPwZRHLydMEyfnGu2HfZgGiL79MPv5n3X+a1t77Bfl9/+A7BG8eEmyJvidcqyBl+OOdve
4bCIv/1rU+TPYbZtBz4LqiCPvv17Y9KEX+Vstv3YSOSQ+ou6+BAimzZ9HVMk8xI5/xtvsjn62nPY
dvTLoPr2r41xnw8rf8O4QTx+t9jXMfStR55WeZCN28nmG32OOWw7+HXMm5x+OA7yaVxt3uC5buDv
uMEhK5KbsGLOi6qZbkj/OcT+997l/bp8jtVtew/RBMGHPagEqjjffNHPUbCtb8Cm/XAZ0MS/IaHn
VPXWg0+pZCs3ZP+S/d125NtigmTifEOZvTh22479P1lQbm7Xl0P1tgOv+xCDZhp+oC1xUyqcVrXX
F/BcaPVXrPUZa6T+cIidijcF83wY3nb+l3HQfvvP6zTXvhED/w229bpgxtnG8haRc5zedsowh4bf
/hdih9ehZNbfD0Lbjo5eD/LNpfK9BGzbsfem743G93Kinw/9e57l97Ko3/qbr9Vvv/dnm760XDFJ
mdYv/wcAAP//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Planilha1!$A$3:$A$29</cx:f>
        <cx:lvl ptCount="27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Planilha1!$F$3:$F$29</cx:f>
        <cx:lvl ptCount="27" formatCode="0%">
          <cx:pt idx="0">0.89881299826569083</cx:pt>
          <cx:pt idx="1">0.90611652909106788</cx:pt>
          <cx:pt idx="2">0.92729651183188599</cx:pt>
          <cx:pt idx="3">0.92704867730379592</cx:pt>
          <cx:pt idx="4">0.90563595367502603</cx:pt>
          <cx:pt idx="5">0.90829824310873608</cx:pt>
          <cx:pt idx="6">0.85891650966512623</cx:pt>
          <cx:pt idx="7">0.86831916039188883</cx:pt>
          <cx:pt idx="8">0.87019455205661622</cx:pt>
          <cx:pt idx="9">0.94810518561900181</cx:pt>
          <cx:pt idx="10">0.86126736327328568</cx:pt>
          <cx:pt idx="11">0.89026999750730185</cx:pt>
          <cx:pt idx="12">0.87269506562066124</cx:pt>
          <cx:pt idx="13">0.91051193490653737</cx:pt>
          <cx:pt idx="14">0.91952769294875725</cx:pt>
          <cx:pt idx="15">0.91141805795516007</cx:pt>
          <cx:pt idx="16">0.93570805916346877</cx:pt>
          <cx:pt idx="17">0.83811483580142554</cx:pt>
          <cx:pt idx="18">0.92171765565624009</cx:pt>
          <cx:pt idx="19">0.8852982579804759</cx:pt>
          <cx:pt idx="20">0.83595162635038667</cx:pt>
          <cx:pt idx="21">0.92403316532652202</cx:pt>
          <cx:pt idx="22">0.86481168027747013</cx:pt>
          <cx:pt idx="23">0.83594098617610257</cx:pt>
          <cx:pt idx="24">0.92498715095864859</cx:pt>
          <cx:pt idx="25">0.87655385726381163</cx:pt>
          <cx:pt idx="26">0.88639776392178693</cx:pt>
        </cx:lvl>
      </cx:numDim>
    </cx:data>
  </cx:chartData>
  <cx:chart>
    <cx:plotArea>
      <cx:plotAreaRegion>
        <cx:series layoutId="regionMap" uniqueId="{0B0BEC0F-0D1C-4131-BA4E-789858F0618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>
                    <a:solidFill>
                      <a:schemeClr val="tx1"/>
                    </a:solidFill>
                  </a:defRPr>
                </a:pPr>
                <a:endParaRPr lang="pt-BR" sz="14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90%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93%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93%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95%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pt-BR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92%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1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84%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Planilha1!$A$3:$A$29</cx:f>
        <cx:lvl ptCount="27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Planilha1!$G$3:$G$29</cx:f>
        <cx:lvl ptCount="27" formatCode="0%">
          <cx:pt idx="0">0.10118700173430918</cx:pt>
          <cx:pt idx="1">0.093883470908932121</cx:pt>
          <cx:pt idx="2">0.072703488168113978</cx:pt>
          <cx:pt idx="3">0.072951322696204066</cx:pt>
          <cx:pt idx="4">0.094364046324973944</cx:pt>
          <cx:pt idx="5">0.091701756891263891</cx:pt>
          <cx:pt idx="6">0.14108349033487386</cx:pt>
          <cx:pt idx="7">0.13168083960811122</cx:pt>
          <cx:pt idx="8">0.12980544794338381</cx:pt>
          <cx:pt idx="9">0.051894814380998099</cx:pt>
          <cx:pt idx="10">0.13873263672671426</cx:pt>
          <cx:pt idx="11">0.10973000249269821</cx:pt>
          <cx:pt idx="12">0.12730493437933874</cx:pt>
          <cx:pt idx="13">0.089488065093462701</cx:pt>
          <cx:pt idx="14">0.080472307051242767</cx:pt>
          <cx:pt idx="15">0.088581942044840004</cx:pt>
          <cx:pt idx="16">0.064291940836531294</cx:pt>
          <cx:pt idx="17">0.16188516419857457</cx:pt>
          <cx:pt idx="18">0.07828234434375983</cx:pt>
          <cx:pt idx="19">0.11470174201952411</cx:pt>
          <cx:pt idx="20">0.16404837364961328</cx:pt>
          <cx:pt idx="21">0.075966834673477979</cx:pt>
          <cx:pt idx="22">0.13518831972252987</cx:pt>
          <cx:pt idx="23">0.16405901382389745</cx:pt>
          <cx:pt idx="24">0.075012849041351429</cx:pt>
          <cx:pt idx="25">0.12344614273618838</cx:pt>
          <cx:pt idx="26">0.11360223607821317</cx:pt>
        </cx:lvl>
      </cx:numDim>
    </cx:data>
  </cx:chartData>
  <cx:chart>
    <cx:plotArea>
      <cx:plotAreaRegion>
        <cx:series layoutId="regionMap" uniqueId="{0A4D5D86-C625-49B3-B415-32001E4F5C67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'M-Sup'!$A$4:$A$30</cx:f>
        <cx:nf>'M-Sup'!$A$3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'M-Sup'!$D$4:$D$30</cx:f>
        <cx:lvl ptCount="27" formatCode="0%">
          <cx:pt idx="0">0.19327242061952629</cx:pt>
          <cx:pt idx="1">0.15511510859832009</cx:pt>
          <cx:pt idx="2">0.20207752781601773</cx:pt>
          <cx:pt idx="3">0.24136672953278174</cx:pt>
          <cx:pt idx="4">0.17807671607777134</cx:pt>
          <cx:pt idx="5">0.17771348818247992</cx:pt>
          <cx:pt idx="6">0.32948916852175825</cx:pt>
          <cx:pt idx="7">0.26679430694206457</cx:pt>
          <cx:pt idx="8">0.3019222044503132</cx:pt>
          <cx:pt idx="9">0.10145041347205919</cx:pt>
          <cx:pt idx="10">0.27028440039979246</cx:pt>
          <cx:pt idx="11">0.25419365878117411</cx:pt>
          <cx:pt idx="12">0.26060146862661671</cx:pt>
          <cx:pt idx="13">0.14762804051512785</cx:pt>
          <cx:pt idx="14">0.17778543952637221</cx:pt>
          <cx:pt idx="15">0.16398827371172206</cx:pt>
          <cx:pt idx="16">0.16994451219862819</cx:pt>
          <cx:pt idx="17">0.30000010070499772</cx:pt>
          <cx:pt idx="18">0.31050315464234801</cx:pt>
          <cx:pt idx="19">0.20562458027625236</cx:pt>
          <cx:pt idx="20">0.26280967077058026</cx:pt>
          <cx:pt idx="21">0.2600008235583785</cx:pt>
          <cx:pt idx="22">0.30613453075664282</cx:pt>
          <cx:pt idx="23">0.29181471820242288</cx:pt>
          <cx:pt idx="24">0.22997102754308468</cx:pt>
          <cx:pt idx="25">0.35417893354416596</cx:pt>
          <cx:pt idx="26">0.21622583041761223</cx:pt>
        </cx:lvl>
      </cx:numDim>
    </cx:data>
  </cx:chartData>
  <cx:chart>
    <cx:plotArea>
      <cx:plotAreaRegion>
        <cx:series layoutId="regionMap" uniqueId="{0EADBF18-4333-46E1-9404-854E89232DBD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29%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'M-Negra-UF'!$A$5:$A$31</cx:f>
        <cx:nf>'M-Negra-UF'!$A$4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'M-Negra-UF'!$F$5:$F$31</cx:f>
        <cx:lvl ptCount="27" formatCode="0%">
          <cx:pt idx="0">0.81543517165621315</cx:pt>
          <cx:pt idx="1">0.73030026484852462</cx:pt>
          <cx:pt idx="2">0.7916315739918518</cx:pt>
          <cx:pt idx="3">0.80468754832106082</cx:pt>
          <cx:pt idx="4">0.77886456844012075</cx:pt>
          <cx:pt idx="5">0.6761486346292368</cx:pt>
          <cx:pt idx="6">0.58126612892509444</cx:pt>
          <cx:pt idx="7">0.54773994210395682</cx:pt>
          <cx:pt idx="8">0.52992221050752597</cx:pt>
          <cx:pt idx="9">0.82164975657306005</cx:pt>
          <cx:pt idx="10">0.49647497417031877</cx:pt>
          <cx:pt idx="11">0.535683993275896</cx:pt>
          <cx:pt idx="12">0.58381476818103206</cx:pt>
          <cx:pt idx="13">0.76935881122289762</cx:pt>
          <cx:pt idx="14">0.65550806471379175</cx:pt>
          <cx:pt idx="15">0.63846720111929678</cx:pt>
          <cx:pt idx="16">0.8005639163810947</cx:pt>
          <cx:pt idx="17">0.24752738827307155</cx:pt>
          <cx:pt idx="18">0.46633752315581412</cx:pt>
          <cx:pt idx="19">0.5636440794126979</cx:pt>
          <cx:pt idx="20">0.65667090845443365</cx:pt>
          <cx:pt idx="21">0.72806206108607097</cx:pt>
          <cx:pt idx="22">0.14981554181964099</cx:pt>
          <cx:pt idx="23">0.12525401772681002</cx:pt>
          <cx:pt idx="24">0.77132053478094376</cx:pt>
          <cx:pt idx="25">0.31397168414553844</cx:pt>
          <cx:pt idx="26">0.74000617121031287</cx:pt>
        </cx:lvl>
      </cx:numDim>
    </cx:data>
  </cx:chartData>
  <cx:chart>
    <cx:plotArea>
      <cx:plotAreaRegion>
        <cx:series layoutId="regionMap" uniqueId="{2600D11A-65EA-4254-8B86-7E901F44F651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>
                      <a:solidFill>
                        <a:schemeClr val="bg1"/>
                      </a:solidFill>
                    </a:defRPr>
                  </a:pPr>
                  <a:r>
                    <a:rPr lang="pt-BR" sz="11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79%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80%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78%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68%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77%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80%</a:t>
                  </a:r>
                </a:p>
              </cx:txPr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66%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73%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74%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'M-CD-UF'!$A$5:$A$31</cx:f>
        <cx:nf>'M-CD-UF'!$A$4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'M-CD-UF'!$G$5:$G$31</cx:f>
        <cx:lvl ptCount="27" formatCode="0%">
          <cx:pt idx="0">0.53542284021074515</cx:pt>
          <cx:pt idx="1">0.52113526385542808</cx:pt>
          <cx:pt idx="2">0.52057615893490894</cx:pt>
          <cx:pt idx="3">0.50057576054623409</cx:pt>
          <cx:pt idx="4">0.46898087801919525</cx:pt>
          <cx:pt idx="5">0.54109801568869953</cx:pt>
          <cx:pt idx="6">0.46700438068748584</cx:pt>
          <cx:pt idx="7">0.46298724615728998</cx:pt>
          <cx:pt idx="8">0.51557415623995284</cx:pt>
          <cx:pt idx="9">0.56986289299947968</cx:pt>
          <cx:pt idx="10">0.44833608881171672</cx:pt>
          <cx:pt idx="11">0.53815590646517175</cx:pt>
          <cx:pt idx="12">0.5033255738337935</cx:pt>
          <cx:pt idx="13">0.47925403614952095</cx:pt>
          <cx:pt idx="14">0.50927955965881799</cx:pt>
          <cx:pt idx="15">0.46301742034105103</cx:pt>
          <cx:pt idx="16">0.52131642030154213</cx:pt>
          <cx:pt idx="17">0.46723000050901725</cx:pt>
          <cx:pt idx="18">0.50800503643009109</cx:pt>
          <cx:pt idx="19">0.458034073243057</cx:pt>
          <cx:pt idx="20">0.45936723244814831</cx:pt>
          <cx:pt idx="21">0.51076291383515249</cx:pt>
          <cx:pt idx="22">0.46273761083461246</cx:pt>
          <cx:pt idx="23">0.49164379418172199</cx:pt>
          <cx:pt idx="24">0.52156247837219993</cx:pt>
          <cx:pt idx="25">0.50308181445310196</cx:pt>
          <cx:pt idx="26">0.59271838224572149</cx:pt>
        </cx:lvl>
      </cx:numDim>
    </cx:data>
  </cx:chartData>
  <cx:chart>
    <cx:plotArea>
      <cx:plotAreaRegion>
        <cx:series layoutId="regionMap" uniqueId="{F67764CA-5492-483A-97A8-2535FDE867D3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1200"/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'M-1SM-UF'!$A$5:$A$31</cx:f>
        <cx:nf>'M-1SM-UF'!$A$4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'M-1SM-UF'!$D$5:$D$31</cx:f>
        <cx:lvl ptCount="27" formatCode="0%">
          <cx:pt idx="0">0.67040929576478747</cx:pt>
          <cx:pt idx="1">0.74095249640439664</cx:pt>
          <cx:pt idx="2">0.69861593864343363</cx:pt>
          <cx:pt idx="3">0.61820063771436329</cx:pt>
          <cx:pt idx="4">0.74239808288025488</cx:pt>
          <cx:pt idx="5">0.70275268495313925</cx:pt>
          <cx:pt idx="6">0.46550784899316383</cx:pt>
          <cx:pt idx="7">0.51907579717170993</cx:pt>
          <cx:pt idx="8">0.45472103013214865</cx:pt>
          <cx:pt idx="9">0.75580614645025668</cx:pt>
          <cx:pt idx="10">0.56433086368067009</cx:pt>
          <cx:pt idx="11">0.52926864714093169</cx:pt>
          <cx:pt idx="12">0.43986920264680168</cx:pt>
          <cx:pt idx="13">0.76015325824152391</cx:pt>
          <cx:pt idx="14">0.76085660039091041</cx:pt>
          <cx:pt idx="15">0.71862466806792291</cx:pt>
          <cx:pt idx="16">0.82486216052326677</cx:pt>
          <cx:pt idx="17">0.42660313285741253</cx:pt>
          <cx:pt idx="18">0.48348294621038207</cx:pt>
          <cx:pt idx="19">0.60980826210234274</cx:pt>
          <cx:pt idx="20">0.53731297714853843</cx:pt>
          <cx:pt idx="21">0.59898117042098198</cx:pt>
          <cx:pt idx="22">0.40226949487383851</cx:pt>
          <cx:pt idx="23">0.28114299367767581</cx:pt>
          <cx:pt idx="24">0.75189599894910919</cx:pt>
          <cx:pt idx="25">0.43669699505516896</cx:pt>
          <cx:pt idx="26">0.62526669482282327</cx:pt>
        </cx:lvl>
      </cx:numDim>
    </cx:data>
  </cx:chartData>
  <cx:chart>
    <cx:plotArea>
      <cx:plotAreaRegion>
        <cx:series layoutId="regionMap" uniqueId="{1723E23C-9447-4791-A2EF-2B0EDB5C4AE7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pt-BR" sz="12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67%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70%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74%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70%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76%</a:t>
                  </a:r>
                </a:p>
              </cx:txPr>
            </cx:dataLabel>
            <cx:dataLabel idx="1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76%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pt-BR" sz="1200" b="0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82%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pt-BR" sz="11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28%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'M-ate 40 UF'!$A$5:$A$31</cx:f>
        <cx:nf>'M-ate 40 UF'!$A$4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'M-ate 40 UF'!$E$5:$E$31</cx:f>
        <cx:lvl ptCount="27" formatCode="0%">
          <cx:pt idx="0">0.50671555715565419</cx:pt>
          <cx:pt idx="1">0.52471579430760296</cx:pt>
          <cx:pt idx="2">0.54813573304958441</cx:pt>
          <cx:pt idx="3">0.46155755593849146</cx:pt>
          <cx:pt idx="4">0.587058106699064</cx:pt>
          <cx:pt idx="5">0.51108348067845144</cx:pt>
          <cx:pt idx="6">0.48652785722374736</cx:pt>
          <cx:pt idx="7">0.47048993763848479</cx:pt>
          <cx:pt idx="8">0.47792716160284471</cx:pt>
          <cx:pt idx="9">0.60065844516601719</cx:pt>
          <cx:pt idx="10">0.53411786149731011</cx:pt>
          <cx:pt idx="11">0.48030807800060782</cx:pt>
          <cx:pt idx="12">0.48645912990752205</cx:pt>
          <cx:pt idx="13">0.63994648854890546</cx:pt>
          <cx:pt idx="14">0.54630102165878336</cx:pt>
          <cx:pt idx="15">0.50648676190360709</cx:pt>
          <cx:pt idx="16">0.62005901299514576</cx:pt>
          <cx:pt idx="17">0.40707697621526717</cx:pt>
          <cx:pt idx="18">0.49730438226956486</cx:pt>
          <cx:pt idx="19">0.5610724550395485</cx:pt>
          <cx:pt idx="20">0.51016550157125606</cx:pt>
          <cx:pt idx="21">0.46118990384730635</cx:pt>
          <cx:pt idx="22">0.44824553107621634</cx:pt>
          <cx:pt idx="23">0.30354496294034827</cx:pt>
          <cx:pt idx="24">0.57647137350316691</cx:pt>
          <cx:pt idx="25">0.46621884098341621</cx:pt>
          <cx:pt idx="26">0.55394247036723443</cx:pt>
        </cx:lvl>
      </cx:numDim>
    </cx:data>
  </cx:chartData>
  <cx:chart>
    <cx:plotArea>
      <cx:plotAreaRegion>
        <cx:series layoutId="regionMap" uniqueId="{15AB86C2-3D41-4CB0-BA9C-6B2250DDE9F6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>
                    <a:solidFill>
                      <a:schemeClr val="tx1"/>
                    </a:solidFill>
                  </a:defRPr>
                </a:pPr>
                <a:endParaRPr lang="pt-BR" sz="1400" b="0" i="0" u="none" strike="noStrike" baseline="0">
                  <a:solidFill>
                    <a:schemeClr val="tx1"/>
                  </a:solidFill>
                  <a:latin typeface="Calibri" panose="020F0502020204030204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51%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pt-BR" sz="1200" b="0" i="0" u="none" strike="noStrike" baseline="0">
                      <a:solidFill>
                        <a:schemeClr val="tx1"/>
                      </a:solidFill>
                      <a:latin typeface="Calibri" panose="020F0502020204030204"/>
                    </a:rPr>
                    <a:t>30%</a:t>
                  </a:r>
                </a:p>
              </cx:txPr>
            </cx:dataLabel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'M-Serv-UF'!$A$6:$A$32</cx:f>
        <cx:nf>'M-Serv-UF'!$A$5</cx:nf>
        <cx:lvl ptCount="27" name="Mulher">
          <cx:pt idx="0">AC</cx:pt>
          <cx:pt idx="1">AL</cx:pt>
          <cx:pt idx="2">AM</cx:pt>
          <cx:pt idx="3">AP</cx:pt>
          <cx:pt idx="4">BA</cx:pt>
          <cx:pt idx="5">CE</cx:pt>
          <cx:pt idx="6">DF</cx:pt>
          <cx:pt idx="7">ES</cx:pt>
          <cx:pt idx="8">GO</cx:pt>
          <cx:pt idx="9">MA</cx:pt>
          <cx:pt idx="10">MG</cx:pt>
          <cx:pt idx="11">MS</cx:pt>
          <cx:pt idx="12">MT</cx:pt>
          <cx:pt idx="13">PA</cx:pt>
          <cx:pt idx="14">PB</cx:pt>
          <cx:pt idx="15">PE</cx:pt>
          <cx:pt idx="16">PI</cx:pt>
          <cx:pt idx="17">PR</cx:pt>
          <cx:pt idx="18">RJ</cx:pt>
          <cx:pt idx="19">RN</cx:pt>
          <cx:pt idx="20">RO</cx:pt>
          <cx:pt idx="21">RR</cx:pt>
          <cx:pt idx="22">RS</cx:pt>
          <cx:pt idx="23">SC</cx:pt>
          <cx:pt idx="24">SE</cx:pt>
          <cx:pt idx="25">SP</cx:pt>
          <cx:pt idx="26">TO</cx:pt>
        </cx:lvl>
      </cx:strDim>
      <cx:numDim type="colorVal">
        <cx:f>'M-Serv-UF'!$E$6:$E$32</cx:f>
        <cx:lvl ptCount="27" formatCode="0%">
          <cx:pt idx="0">0.36279409092500914</cx:pt>
          <cx:pt idx="1">0.36728780951896034</cx:pt>
          <cx:pt idx="2">0.37490651950332804</cx:pt>
          <cx:pt idx="3">0.38986749517722241</cx:pt>
          <cx:pt idx="4">0.44467298834591851</cx:pt>
          <cx:pt idx="5">0.41344494970874673</cx:pt>
          <cx:pt idx="6">0.5964447556980953</cx:pt>
          <cx:pt idx="7">0.53185419784371601</cx:pt>
          <cx:pt idx="8">0.49789409396074319</cx:pt>
          <cx:pt idx="9">0.34826102003685755</cx:pt>
          <cx:pt idx="10">0.53386826185537983</cx:pt>
          <cx:pt idx="11">0.51408144550863311</cx:pt>
          <cx:pt idx="12">0.49106036519829815</cx:pt>
          <cx:pt idx="13">0.38078301391731645</cx:pt>
          <cx:pt idx="14">0.33148095832677643</cx:pt>
          <cx:pt idx="15">0.43706446799772392</cx:pt>
          <cx:pt idx="16">0.41954077855677302</cx:pt>
          <cx:pt idx="17">0.46153612986680165</cx:pt>
          <cx:pt idx="18">0.64907932820825032</cx:pt>
          <cx:pt idx="19">0.53655442439633838</cx:pt>
          <cx:pt idx="20">0.45801286857559781</cx:pt>
          <cx:pt idx="21">0.44143126666130561</cx:pt>
          <cx:pt idx="22">0.50299116930913856</cx:pt>
          <cx:pt idx="23">0.42901221962131397</cx:pt>
          <cx:pt idx="24">0.41303061944528363</cx:pt>
          <cx:pt idx="25">0.58081693971696779</cx:pt>
          <cx:pt idx="26">0.5138716862394157</cx:pt>
        </cx:lvl>
      </cx:numDim>
    </cx:data>
  </cx:chartData>
  <cx:chart>
    <cx:plotArea>
      <cx:plotAreaRegion>
        <cx:series layoutId="regionMap" uniqueId="{7BFF0CEC-544F-4D75-A1D8-6C08C900C110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 sz="1200"/>
              </a:p>
            </cx:txPr>
          </cx:dataLabels>
          <cx:dataId val="0"/>
          <cx:layoutPr>
            <cx:geography cultureLanguage="pt-BR" cultureRegion="BR" attribution="Da plataforma Bing">
              <cx:geoCache provider="{E9337A44-BEBE-4D9F-B70C-5C5E7DAFC167}">
                <cx:binary>1HzZcty40uarOHw9VGMHeOL0H3HIWqRaVKXN2w1DLam5EyS4823+mOtzN2/QLzZJlmVLZbXn2OOJ
GPmCJjITIMFEIjO/ROmfd90/7pKHW/OmS5Os/Mdd9/vboKryf/z2W3kXPKS35Uka3hld6j+rkzud
/qb//DO8e/jt3ty2Yeb/RhBmv90Ft6Z66N7+1z9hNP9Bb/TdbRXq7KJ+MP3lQ1knVfkd3ousN7f3
aZjNwrIy4V2Ff3/7L/ftm4esCqv+us8ffn/7jP/2zW/Ho3zzxDcJvFRV30Nfyz6xpeIKMckUpxxz
8fZNojP/kS/kicJYUUEYEZJLhR8ffn6bwgD/ujMPj5SXXmd6mdv7e/NQljCT6f/HXs9e/DCvO11n
1fipfPhqv791zG0ZJm/fhKV2DxxXj6/tXE7z/O35V/6vfx4RYOZHlCeKOP5M/yfWN3qYLb438R/U
A+Yn0iYYI8YoxpxQ9lwPDPRgS8mR4oyBoFKPDz/o4bA+Kv1m8XD/YG7hm/39EnlZJ9+OcKSfcb6v
ST//2nzvI/ygfuwTIQiituRCSmYjQp/rh4L+wHwEUkQKKiS2Hx/+2U6SW1/flo/EHzCVx45H2hhn
95q0Mb/63tx/UBsEnVAEikCUMIngP9iVnu5abOITogSVwuYUk8eHH7QxL/O//m1CMJer26zSj8z/
XCvfDHCknXG2r0k7/9p+7xv8oHboCSaE2LaNbG5jAZ7luXYEOgFnKQiWlAlsY3bsU9LbQWc/ZSxf
eh7pY5zfq9LH/tfpA742FQwj+IcleBYpjp08xyeIKQK7GidCcc7k49M/b17pbf7Xfz/S/nMr+dfn
fsfKgMm9JmW48+9N/YeNQypKsW1zhBGV3D4yDqpOuFI2whyP/p7aR8bhQoj6M7p47Heki3Fur0kX
zr9+oS4wgegXlj34dSQIf75LjYpAmIDLl0JgTMlRxOXcBuHt917m5TDrc7cjNYzTek1qWO6+N/Mf
NAksToQNtoA4t4VNqDqKrZh9QriiCoFdKJtAEvL48MP2tNThX//9E6HVY78jXYxze026uIRk6O+D
/R/TBTlRkOgx21YEdikljsNccN2CSwaJCiZIoG88xaU2t2H6E2bxpeORMsbJvSZlbH/l/kROOIZs
DwIpIsE1g0N4vkUxBmEwxMGKQIgrKejscSUcDGN7a26z4K//+RMB7pOuRxoZZ/iqNLJ8/CgvBS4/
Zh4WBrwEK8EQHnM8JY98BqMnNuUCRChltkA2ZPEH0/yskBDC2jdLSNDDn9ivts96H6sFpvmq1AIZ
0q/atSzIBxmYio0YgswDi6OYirMTgcGH21SxMfodXf0ztdxCJrgEbK/Ub+4hJ6x/Aj7ZvjDGsYpg
yq9KRdePn+lXWA4HHTAb24CjMMm5OgIauThBNiWQqiOMP5vW3+joe2/1ctD1RDlvn+N4v7/dwixf
k1b2v9LD4BNGbSoQmA3gigrgqyMPo06YLYWC5JAyfgBanmpl/3PJyOduR/YxzuxVacL53kr8Qc8i
TzCFJBwCL8AZIesgR/ZB2YkSkgKkMmrheAeDD3r717//uP3eC71sGl97HmsDZveqtAGZ7C9zKOoE
gHYs7BGTB8zEps/NApQBsJWgIGMTJTE6Qnv3Dya7Tf+o734i8nra91glMMVXpZKzX6gSfoIRxxLK
VUIogomCb/4M84XcBWEbylhMUgHpOn58+CH22oe39V//fqS95NH+xkA+9zvWBcztVeniF2aJFuHg
N6BmCAGXDcoQ+DgxgYxdQUQG5UQIvMi39jEmJj+DYo271dTxWBuvLE28/JXRLx0RXht2KYUQwxzu
n1sGwLsQE9sUUWUzxMiYRj514pfhGP3eZvcPPx39vjDEkYbGGb8me7lcPX6kl7aKH3TuBIBGQK8A
gCccaiPo2FygYmKDcx+jYymhKnKUNo5fF5Szus0eQvMTLuW4/7FqYKqvSjXnv1A1HLwGtyHpIAwB
2s45uI2nbgUKu7B/cYakxEwxQOwfH35wK89X/rmG8x+PAi8tnJd9zIuDHGsJZv2atHQNMOovi8cw
AoeCwEKkAngSyWNckilAwuD8ilIQJB9wmac73LW+gzpvmJXfe6WXVfOk65FCxgm+JoVc/kqFqBMp
sAJokqlDxk6em40AJAyBhLLFi1ajs/u//lf2MwWUy69djxQyTvA1KeTK/d5y/FEXI084wPaATEKt
F2KvYxcD1SygEwQVXihqQez2+OzDNjaeg7h9495WtwZQxkfef76DHfc/Us041Velml+ZTMLmZYML
sW0JSSWXmBzFZ1SeABdSfyjNs9Fcjtz/1YPxw/wn3MqXjsfagNm9Km38wtMQFqEnnFIoNCppT8Hy
kcNnUI0k4EYUlOeh7vJNMHYF9ZQ3+9s60T9hJU/6Huvk//NDEX+zXp56+GciP3oQFYwEgBYyhshC
QGbJjoyEU4Bk4CQq4lAKQ4BJAj721MU/HhX9+xd62b8/9nv28v+vT57+/anUL4d1Z7AVz6dTvk8O
pn6fO00QTh0fdX0WhT2b5uMXPLv//S0FB/7l6PA4wne+7qP8w21ZwRliQMMgLANnT+GoxOfjQ+3D
xJIQBgAFznkJCUjBGDxnECIHv7+FsBq2OoBzEIXKpiQKWKWuR5ZFKawFCOcQ1KIhJ7IJ+XKieq+T
3tfZlw/xuf0mq9O9DrOq/P0tRmDR+UFufFOA6eD8MpzKHKt2kITBmUHg391ewrHtUfx/sFrpNiFN
5QyqUy7FxjqFWitatEaHHyssXL+WwR8YRenMdD7ZVH3h7Zow5s7E8Bpx6eWJus59Sp3U5N2sblDu
EpPRmyHS2Sq0Te7yDNEb1lrpauLiRpADN0vb3EVfhL26yZ085H/aue6WacqbC0qq5kIFLXcE9qtT
PdImRq6C0kk7VpzVNfECt6ux72gx3PMscHurazPH9EKuntzi1B+pplSrNMhscsr9LHQw0/U8w2Xg
zamPncqOHppwiD4NUXURZRX3HeXIuqS+Y3XBZdQl1keKhshFYaSv+BCyeV1Y/ZaRrjpL49I6zXmQ
nIvBLueqTb2rHjXKiXUQf9Jk1kXd3gqVuEPhsPft8nATREBpgBXnRk4s3ereYUmTGqdiuHF80pY7
6iXlLqfZRVU2zSocSW3bdtxRND/QJolJduJ+kZ3oXSPb5ZOl/sICEi+sH1iDsDPB6TgMDuFo/QyJ
VB1nunJiC9F4G3jxyu76Yj1d/CYv1tzQInemNqQxTzlHtK/9atNms7L4Q4V5cUMCrZ0qzfuN5rq+
SeKcOE2KzXrocX3TBXnqDjXJVhO3KRFzcZcnZxM3COja9+ttm9cr2EKtvVX76KZX9QbXebcPiwpa
QX/e90184PlS7MO0pbtJ0s/zq7gmxS5WzbwPNN0PA7mxKjCJug+QE1VxtScy05s+l+VM0zL4o6y4
02IffwzyziwGmRZnlWUpOLP8ZY954cNz+txw4YwoUlB/gg0CDJhxhJ4bbiL6pgximc+orKIzlZlg
K6vg8yVNsFmajOeukrMGbOyh68Bacunn12nbZAtfdXRtEtFtvPg0DxBYF0rU1grKenBq08nt1FZF
6YTCVBsbbP9UysYy8zqxzwe7xUsyWnGqsZzZHdbzwSe1kwmez4fc8q+aggZXsnBN0quZX6T1bOCi
3UY4iXunCyLm9AMj8wbXxYyZkrhaVP5WjVMI2j5bF42aR6YQayvz41k0tP2nKhuu2p7WVxPdC+SH
739TKOxx2Nqf7odQA4dMmsJRKzg6omBFj/wn+6HPS6xpFBZz6VTebaOL+g/FU+kOlWDnqm/MOpOI
zS1k2vdVx89bWiT3qdEfi1a0NywP2GJopL/CFS/3mc0Td5Kg1PWjfLgLM69xc1YPO5H1aEUCohd5
nzbvIiSujC+S+1Y0V36iu3cR0dkiFw1Z2V7V7awBtS4byu6OtLNpzMr2Exf2knqf9do606S6q7O2
ddu4sHfE961Zh0l/VeOwdDtd4fdDl6VOqVH8x5Bm563KQt8hdeLottGhE+DYJcrkf3ZWeFFXuL5t
aWScwZjgfRDavVurxL8KBMvmRJTlriNDvhQiSTfIJOxsKPzyLLBTtKlb5S2CzFI7ZVIBjoXEjmVr
tkhr3Fx7lJdnSQdLc2qGMsx3uFNbaQft9USSludYiplL6unm2liWdlha8PXErLUM5po2bBH3akUL
jTZehrM9zIDPazvz3Krv/Hyewa6Yqqg+x2mR7ScRFCrYqkcRhfvgiUifWOneqyPtNLjt1pjPhYri
GwM/aLhphycNZc1lSqObos3pyJkaZeKRqxhnThxsmZd20XhjBIWbim5iovvIMXRTTZQfldGayEvb
6gcnNiF17bBip7ms8XXWdmSRyDydi1Li65p6bCVDTsDGgcs85O38tFxPrelSZA+N4ckVG8Uz3d1m
iVdtJ9Y0tKnjZmbLOnSKYZAf24g4SsfofSxb6yxTtTejJFAfBe6vA6/AlwVTwzZMReBGbSI/ejzj
Dg/a4rwnWl7AjvKxHMcxsu5ncMy0X6W+T9/FaTWb6EMUWYuW0HqJmrp/H0TIbfylhipw5HT+knID
N222LCGsmm6+w+KT8Pe7fysTV/BbL0fKdPb0Md/KffsqRzL/l91htgovO+6H97ln947n+/iSdbZa
WroMzkCT9t40eeJ6UUTvunjTWJ6479tgcHCM0EGU5eizaFokX0X9upZPRrUiopaTaO7l3n4S9eMn
o770ApPo9AKWN5DnLwAuji/yITauZRJ8ocpo04Uef0dwjDe6KHtnGJuqMd1piAyZebLl79q4K+Ze
0ZDlxCW5sJwhFcN64sJPiC7jtin3EzNpllWbhu9KP9Lb1qbnIa+WokB15eIyXBkvsHYxZ+ZaCku7
PdLmrMuS8toqonQZsATPJm4bRf62C9I7uyjN9UQynpNwZl1N4nGTB06AULWZeHCMyprJlrDFxK29
Qp7RxvPdiWt7DdoPbbmcmAmFnyiyJC5O7XiDk7553ySp3EriG2dq9qlVLiPRqfnUbFsvcetc4/XU
DHu6kNLHVyEcgbgYbLb1eqt5n0ehWVUWE+4kVfvcn9MEN6cT1w+8O+yFEP5lTfsOnutVZbwteBG6
YRGWSyV0eWbxyr/QceG7HoTK956chQnoOoyFcUsVhXuCdLTiIcySxiq90bb+Y8i68r4t+MrqGP4A
cVQ8D+qq2dheVmxFgtGs8Dv1kVvWoul7c0+5Hzm+sKLreHyuVw3VIsn5hvEmPLcqRed2HQ+Xg2Sd
m1eIv68z+NC4wvgOxenSak0P3z2+aVLm/Vmlw0WRROxTii3sGFumN35mtTMLIsh9pXSwHGBf3nAb
0gqi8+FUjE9puyx2fBuiCshwkq3BdbgqcpOcItOgnYiKZuYb8Kdel48bSU/vy0g4ntKl78S8X3MU
J7f5QGxHY95eGWOJOZzUMkuCw90QZ9k+rU25Y9ZGJH22nyjTpe5xCXtHn82/MiZRMeY/i7pQ/o1A
OLjxhmJux0ZdTCRt9e97u8/OB0sHN3C6mzjMo/56alIh9kMangkSZddhyNmGNNF9UND0mo0kZkDb
0rqcKHafdE5GB7WaxFNd14uetunc0i0+LXhnXOkJfemtwhhVl3mhq0vIP9CpbnrLmZoTo41L5QSA
C51OtDpBrVPKlsXb3lfXMpXZuurgB71+XO3Kri4PF79ITgOkBQT9ne25fhu1aumHTK3q8j6vkT43
NEuWfhEbZ2qSuNDn06XxIeAktgnqMziyGDkDhxAB5VWxK43pr8zQrWSTDh8gcs1OdZ0QSMxM/8G2
23u74noV2AMoJMk/XyTLgJQlbuTheHinMcFrX/jlRV+FxXkbh4upJQ02F+0jKakKflr7tv78cnNf
0eQ8F5DozZoKzWOr7DbTg6LxaaEqIDyKvGpBxEBdlPvZ8E40ln2WF+2lBxnx4VL69bAIIS+YBVbf
xm5hOHNQmajTIa0/y8DRAPDkmu2mbnZe95s6qy9V4abKWwUMWZcm4mLnDYnv1KrrP9B0sOaViNRy
arYQRnCFI1dW7TDjEG+tZV9yJwKnPGuiXhinV4m1njjH7YnoE4h2tAjO20B2K8828VbnCM3D1uqu
dRU1TloE7A4+gmsTxv7sabrDgFZ8rEARLvgefSGGtFl+7V5GGs0bv+yvI5k2jhX39M6ilSuYZn/a
g37SvUOZvugqq16WXdmvuCnt03RIN3Xok2Xom3ptWRD29hrlp72t9DnFEZ3nMq0uoZJP3KHxo/ed
sDKH2aH5IxiCjWXCJHAERMZFKOGmCk+pFv0dL2BbydPsg8po4doBKq+ipMrmQUTjXcMYXgoTi6Wd
he9S1JF5Xuf9J43SOat48L6pW3NmN4bM7SAdXqJP8gnODvJCg/uZxvEZPR7nML4K4OF5GZ4VWK19
jTJ4WdiYRdFDLB7ivV1L/CmThjuJFQ/XOh3smWlosfOZJZfYgqCX5RitZUP1Mhc620d+0syCvkY3
oeU1TmgZdTv4ch3pQDo0oWJd1bZeywyQlrLL8vcZoDkLKyUBfH5oRnVDnYRZ/aYYm0zUc9T59pUX
eOllXTfrKBX6vV9RBzCedFWw3HKySPF3UvV0aVSfzyGh5u94kNJZmZv2dGqKGAIUbfJhMzW9tNr4
Vj5ciDaJ3zGzmKh109Z7JKrLZByQNQitp/Ehr90UfUYuEtWVoKzMrJvKeLsilqEbREN6J3Q1oyyV
H79KoMb3dklmPZEAj9Jdt6S/zjkvHDvBw21SMnADQycuQvjR8hoSCIhPR0aG9IzQvvrQdUm1RD4E
YPAJmvc17heTwOCDo2/UUGzoEAUX05C4rJuFyNJuPrkEhsPCGXIfXNMXX1Fj1a/aktxgXNjKmeSs
ysqdONLDaR2pdD8JT3IVZjeTxIE0Mr+O+ZWR2UO/Mo+yX+nh0FyR4VOcVdkffS9m0vKth7pnV5oK
/4PS4EyLDPXnOGTemWfosEyHXF74SRy7kV+KZdplCv0ZYhM6LfOT7oIpb1t0hl+VGew3tczzs6lJ
67g6s0I/dC1tsauJ5rkSjnhcJUPazTJtNYvMC1Onlyn/ON1ZAB99vouK5LKGIMQBRC7elCJzIq+T
Kz22kj6NN1XNIZpSUQ8Y30icONNFDcZ2pSqrdegHeJMYijYJLvDGY/ospll9NpEOzJFeWpG/rCZ/
5o+bQwMLs8hKsqnBtOls8k0d0HKduiGr7IsGJdUl8ZF08tao07Tuqksdpell82FiTZcyB+2JLvdh
K5fWaRdXtcs7KTY+C3y3CGj/IS2rYhZ2NRjN2BzqAlLSFr2DnGiZ1DhzIcpoAzekReAWXLZzrE3S
rESTD7N6MAvG83dVxB4CQJ7OkTT6vB8v050qhvCUS7MPCvhdvnZKfs16bs7yPLhqOpOipaw1rLbU
oud2w9QuhkAt4FEDj6oie2e1EcyuNzBZq13wLk5ndMyUm4wECy8i1J0S56/Zc2lxl5SWtZ1IeVCe
HhaIAUB435SEHvLlQ2qchfkc8NhkLSTa5EViLqtCgoezok08EPqec22f9YokgIfm9L1dxdlMmkSe
kbhWV7SM5knWwKvirBdzw5pqlk1tVDMx99qimtUAZruoyovFtPqTus+3VWDNnxiZnfeQJPiyWUg0
2LvD6zaUiBm3PTo3cYwWJEDkZmrGsnjanLjY9ingj8GsaES7ir3BW9dlkjqVLu15ODYnWoUH8Lhf
2xNxunBw0GuFloFVaM+pOkK2SYTAkwdhOdc8vOvjJFzB4agMII80CBdD5kmXQZ6+HvCQLWLGA+x4
VqzPZZfC/h0m3Tzvi/SswT1gMyQzOw5FBjcN0u5WqnCWg6XfkwhFTuK31XXhc7mgHs5WftWkjm/K
cpXKwF9VPeA4uiD9p7gMT3uO6WnSex4NnA5CmBkEy5ZbdF640aNHNMRS11C+zRwrFIFTDoVYwh9l
idCy9q152O2rzmfzrDUSoM8GQnHGrXYLcM8YlYcKu0W9jwB+vqx8sm2Stv9QJAVfisYLFmEd9h+8
PP0zguYu52k/i+FXwvNQm27bZUG39ce7vDHVoqUheLixCQhwqyHc7CsIeYEYdD08C6daOl6aZnPY
FeINKyrYP6bb1OrlqQ3odD4yJtJ06RMv3qS5iTch0he87zuAImWRJkurtC46QJXeSSPjBa4IW9GS
tTsO0B+EIATdqcCNcRXdJ9rOXJmqZB8wnq0s1XYLO6fWjfD0u0liHAuM+x0OTe0abtR10AH4pmUi
75Mwm6elZ30C7M5yUaq987xt+1VB8mHBLbxvLciGYuQljhUhfjVd0BDOEx+ShaklEpXNEhuB25IZ
v6oEoFiA1qROF10GUNC9r1Q68yOV3w246R0FX/s6bH0xZ2EqN9wyYoVq+JxWa/UXFoprNyqgXFF6
zTYzSmzKICpmnt8HLquteFNA8PEeQFQnDADzLAzrdjZN7u3Cpu+jPlXLWDfDfJLqBnyXKvmxxgbP
W9a0wdwzBXaP2wHv8Lzrwebn0qqxO7V5lV0Cmsd3Pc7rM4g76pk1PkPbqefaQ1OspmaQ8jM76fwr
QxNxEZtiR0TB3h91CsLQc0vNnnRKU9u/SmPBv3aKKiNdWpvTqhh0MPMyztckUzOta3TWdaFYT6Qw
A7zgwJ3aQWT4aRexrdCELOCvbiSQQ4TV5XQpIh9KSKEJ14CflJdxNOS7AdCAiZlmNSRlftPPud2H
y5Jk7UcUbKf4cYBfNi76nHvLivDmY2OekKXovBek+UhOC5s4EcT9p/AF2TlBdumKrsJz+EtHXAL+
ZoZNHFnuxO0lD6iDN4XdxUsB6dvChxD8Iy+sM8ri8npQebKtYhq6MGDxUYQ4dxvwXhvZdv4N1IWW
MWAfHwsK6yfxsxvdRd5pYFWAC45xI/VJu+ikjxZTsNnxxHIwuJH11KxivpRNkFzJJPcu7bQ7PcSg
DcSvvVT7EmJDgCGTfMMGza6zipyxsMUfSxtKKwYr/5SMzbqKHe634n1G4mSV9D2bZUEIYoP4JED2
As5qeeehX7XO1F1w1kNlRESb7GBAvhdCIGMF1VkQg4kRQvMzUGfkTubVDQW9Yof7iTCJIw5Adlv6
4ljcMwAIE3diTeI8Qbsmbm8SXLPTeqyLYKgJb+s42ilSpwBbsTKG2Jyw08hE4VXXAX7U+cnOm7jt
yCVeU532w3xK/GncQlGJw64zJf5+lsg9S7PFBBFMEl3R7GPqDedTq2+HdJaKkoIj8iAVKAcE+XqO
ZnUcJHPLG51TYuXl2vP5RZ1aUKI80EK9qXyUbSaaaHG/rwUjkGcvWzhSdRk0poAKTt7OWYeH1E1E
tEBh3OwQRGYjMNmeqRQhp4I6W+qKOO8cu7HY2cQeShbvKgBPD9xhsB07t8KhdVIqsw0fPciTixi6
rag/URbVB54WeXcQSL/cJfYTARY9cJ/2K1vH/XoshazjpurXtk3bRYTD26n1lX7U5HmVWO5EDBOx
Q0MmV9hfs7yydrB7sX05XgoorDoGIrYz6Re+5aTahi/SiG72uV0O9SqD3DGpfbafLlNnGGnIcejE
SZBcQFkzmivw/xCpNfwMUMv4tPcLvbc9ZbkJUfWHFsc3Uybd9e+rAUcPcQkPRn1V71LANh0okoQO
6kIwRAjBZwWLglU7FPKDP7gTucdFcxZmXTi3mrb4iHJ9V1na23e2TPZTbx61leMl2NtHqI0dxnR2
Q4Vm8yjM6o2NC7m2CXjCISHVdeaLwomJrB+yFAo5Fr+CH89fYJ4M3UUcCiia8Dp3ZBfYJYSxfbOs
reCyCwLNASA2655Y0WnugaO6DftZBlH7ZkgU2hTcA4A6Ute0aSC0H8hQOz3AjpvUztHn28FQtUyM
dz0xvuGOwwxVUzo9YCgzyu2bw/pioWe7qinSz+tNJI5QcXk5rcXe8rtlhjzimmmpFqj6WAD+BwBQ
iS/91Gs3qJU3gLskgPixYiGGyL9AtBHrKM8uUOb7gLIiY+8Uu061AN5E6qESphtKt5Zd+4CYQKcs
LHyHwko/m2j2yCBh1bgQgKrDuBOjrcfSE4dY7DCUKLrytOwkcqZhpksRmD+txjZnULWMpJMhVTkE
kO7Tso/4zkNWKCEk4o5mtX9+kLF7j6zgNOTFoQlRDduZiKF5oRPpwnbLdrwDnQSejGZeVUetA4up
XfUFn9ut8rcx7f3tdCfiQZfjUmtXQ8bmPAjj1vkqc2i/xJ5kVJEGW6rZjSer8rRidbFQqG+dyeRr
EiX94XZqFzkuFt4X9mTwX+1/EolgqDQKkmVMrGINuF6eQ2GzKtalruD8wXR73I6p9pQ7UcN8GXWW
WEUDgSMLoZ/O0x6Q85bCD0AdasJmUQ95fUiKJG8hkTeUzQ1vzbaeZPgoEwT1Z5lDTXGsTI5yPRVm
C0c6yKqrhl3K4DTDwmQ1nQ8hHPAIC0DwD0QGu/AcPmvrTn5CJ82Zabh3PrVSCqEAi8PhwGQ5LCSo
YK+/GoKuO+ma1rfcyYAmxsGKSohkFqxIszGnUhsZyN6Nx6J6XYd/AC/bA0pkQUpfCX8Z9+DDJfyd
nkO8VUcNcqEyrFZTYGVJa2EFPb/iuA0vPNpcTaFeYSczUsoEataetZhSCzgkwCKLfTRwxAnAKiBH
KB4+5fXSpBX/mBaYL+1IORXpm/MJZqWqAru0IQCb4F34qyjKEQKq8osa12kwy7FnOSyIQ+xMSDL8
JsRfN2F5esh548fmxPQL3rtJh6v/Tdt3NUeqc+3+IqpERrdA5+A4DnND2eMZARJRQoRf/z3Is8f7
3e+u852Lc24oFKDb7UZa6wmrD7LXH808jb/Yg6iY92uwrbdg9OvnAGl7OlhVe1NaLEDcYuUH3SIE
t6NpSYGnhk9R1W90WdaHpso3VYYFPeYrrJCv6ANHEnEWDcPi5NlVvnPqT8o18rS9pTnAPsOwNjJ0
jyPpgaGt9GzZZdFNZc8nw90aRraR75ANNQ9mfFb8DYGN/qRn66J3kIsR/5P5rYDdDzXyGoODecjJ
ciXEm9RhmA5NVZ0LMWRXC+nWJ1KW8zpm0fK/zCjWGT2FmMPcY2hL6xpWze97rK/yv8/IF7HpnEk8
FnXWnSCu8BONco0vVlAVyeJ29IwlDpS6Cx5wLOmLDZpnDz5Ob5Z+oi+qWX6JmorbCpjGnde7j2bW
glKk2zzg8840OR6iDjDAQ7T48jqvMR2bcLN80FMKmUN+NNO64UycJXp2pZgObY+cm/pBXALH7hKn
o4lFw/wuJNb0wKYgSNk0jluml+kBgWxxRcXRW9MyM4LK/6isRZyjAOwEtbxwp+0iTMyMYWHdA5Kf
9VZmdlb4JCn6UOxNs2shXYAIJo8/X219Dc8LLlTI8Wq6Ciuqt5lTFRvTHIQ339a2+GyZ10CNUmSA
ogZUsL4DS0fOwfw9X7fMkRLlytkGyMFfWgp4cV6a9nkZAEstvhrxtsssDRa/uAVL4m3LQrKLLqNs
zwHOH/2mH0/KsqNdOZTqGtlZuPFHRe4UG6pUdHb9LS9ZFMvKE6+uCH/4kaV/DB47WmXB87i2LsVs
qyKWDkutIKc/F23dRbOn3pgou5h4eold5OCHWdv6iKCXpgZTJ7VzlEx33yrEjcdAAu42mLr23eOw
9vue1Ef8BTQ1OdGf+cxT39o5tGPi5stDmI/lMYtc0IbElh244S6FMo3emtGokh5ERjVkjTxYHjo5
kgu+dw9eTfsuKbT/QnlLz2YukjeOBdDpU4sq6I1k791xNsWfcx3Pz+IJieohB9f5kIEgiSu7fK08
b37R3hNDmv7cgs05F9wRiaGteuzVKVHgWf6apbK+euYRVeclm0RiuoG7l6mGOOrI7NJaKRk3pmR8
r7VQL9wOhiSn4XLf+zzaeFLYF/D45cFuyHgIKXjPtrLFtgRVDkMVsROIKL1n+IF+LYS0H7NmG0gj
QTbASpTo3GM/o2Z5Z8wbdrTCM+PLfZOp/FXkih/W79xGcjt8jZrs4suBPvClW86qKMfE9NcIg+PB
KtRN3Ub27RQANxrWC5weebETkvFkdXb/LRNi74MseG1L2mz51NR7c71NAcjSZr+MrN7bY7DEEvvO
y7KeiVCyl6jMlpi1lvVszsq17//hPPNqI3XAUOioA9fH5P7/80uOkTw6JJsOhnKNoD89iki2kBB2
tkhwcID9THKnq3CBaIzxZJ7L/tYwsq7f1sfORkTzORvxNkCqvJM7M2wOf66oWhHsBreYEgVP5d52
auD2a9JpcsuinW8g1/MupiuaRbh3/8wwfaIinzPM/H/cw8yo/5rxdY9uGb9XhToaRtMwnYGl54SE
Su2++hQfTqJR7sV0FVk+XqOW7r6YUek21m4mfp3knT2cPMKev1hnq9S7NqLi7Da+vPHXg2Gj137W
1xVyFEQlsRmVofrsM9PCMbQPVu9/g2zRugRRITaLQKRWucCzTd/XwVeBxh7eItrF3K/D19xey+ci
b+39V9fXNJEPG7aUNgcLRSyx161urgbANWdw6POjmqrLP/qndZoZ7DFo5kvIZWhnRaevqX8mmOlf
/f95a3O1W/TtmVE3aZTEhwI66Uc2T+Vh7FpgcGsTpsG/mmrUn00TdDULKS+k9lIlrfBMhw5Ckai8
N4fca4Pt2Ekr+eorIzuKKyXI/qtvvbxoM6iV+4bf+2XmncfLspDLF2s/EgxPtkQm/Ff/F93+p/+L
6jfxoekfpXMZh8g7jiXIDTxU13A9BLzLrt5Qp3O22GfTb7rMget6SBwdgspd55JW+G7s2220F75+
N30ud/uzy+h2qLR+BPPdIal+zIEuP0IR/47Ull/MkNRFm9pz5O1Mk+uy2YtwyRLThFDUv0itnk2r
nGd6cUZ9rWaR2owX71nllGne8OA8DoV/IwYriKPWzt9bFdxV1ph/mwMW7UviulvHYdHLeqXn8noT
imna5avqG1Wyrb2O/A9vVYSPKoQSYj0jfmbtuXA/ynUWYhqoIE3fn7nm8tGqNcRjU7RDnBxuZTVC
N1SDFZJOaIcxXaCK8N1x2C98oDdmxGYgktjwahoiFJhm9eF3nS3+3psbsBShUzVArqncYaGqY3sh
HPSAzdUOlEkdD2xqrhbUxRaWm4vOpIiHwYt2drB4VxFm7ufBDwty4L4FiOw/+lVFrEMBeaFXysje
zqPXn4u2HVRMVZEfJl0dtTX058DydAqkOFMHxjnSvuJnQ0L2xnL68d8nEPrmb5Nn/W0o6MBhQHI8
3TXWz9JwE1E4xYRIdrWZLr/pRm3mlcLoqVcdPDJlqcCbSlkr6xMy7RNrg+onY/PnyZ+e/z75lzlZ
lzoZQxZd14/KHarHqAo3TTVkt6ZVRMDRkIjJA+dh9VhGwt51xKtT08xdf7yi7jCgKXs6evkQJrk1
ia0GvXBuij47yKge913Yedfes4oND6f5EXuuE7ujpd78ArwrKlABrR7vymFWv7jrPI8AYl+swVcI
QJi6z6QntoLw1CGWBXkG1C+CdD91pMCt99EI0esib1vUjznXnkUTM8AKutdu5T4NZdbtfYkMktZB
9QpVdWwm8GmI0nAJ+KnNRYmlsy+2TRENm9KxCNwtOGMj+a+zJurs27x0/n1evl5brqP/53lsam88
HdCD8rri6FbAAuZuzO6tYSCxtKvwQwbYkPjw040s+DFaHT3oQnjbrq/cI1hUfu0XCcykaqaX0qlv
zFyELKdBkfl1GfIqzcuWXknjiI3owsscSv1YgXXFk8+qM9gD/TiMtp+KkRU7M5o1FjvAhKcTMzqN
rX/touVWePhuJ/lYxCJfovuWBPpsu7WCb6XdznLqn/Xc1/tsINZ28Scodsg7V07/1ru+3uCPKY66
of1jZjf3FuXyjfiTTMY+Cy9jRuwb0kknpusAo/NPDrz43oaq+zSTaUw/b4QXCtgw3kIJ+F5OhZ3m
QOfvG4isU8aa32fNaDX3jFOSmrN/jP7fzivXO4Mrw51H7m8aC0RpFub6Ya6bN+2q8WxakFzQneVr
PzFNwDD6IagTGWXFw+cEHZSp4zSIRtarS1mKi9WJJ9OqeQC4X1AP9H/c+aX4Tmm/7Hw/E1i79Pz9
r25SLcsOv1IgdkLTr24z+z+6nWBuNvACtVusj9PtArPI2Wn6i+Xx+TbSLf6KgPa3hAiA0pCIZ3Hp
BGxj+aWXmivqiP9UmnEEx0Cv8SV0tq4bArmD1OTy2WdO+zpaeVZna6+jpjVPEa5oy/rFj0q6bSPW
gKZum5NDRgZ31dpWHgKYz9O/DRX55KVAoOe4i8hf41/XmzO7H8at3aofonbHS2FYVxARS0yaWmzH
la41I/WYlTMWUrS/hv92jTk1h6/hOoQAMw20/jaIQgd+OvGGxXog5a3P/D42/4sAcguQzI59/ccA
VuMwDiv5e8Dpot9X0AI7bM9z5+rkCwCHLLchmKC1HNJcD166DPiqDCWZy4cqmuJ5bvtTBRFdex2s
xkudRu7LonLjgtv2Yz8P05UV1QNbW3XfT498t8yN/Wg6Jh7cdTnWV9MF0IInTU8C7EWYHVl5uNH1
bG3MaO5w+zC7ok6E77OLF0RvbPDIvZp+6MZt7vqO2/eVLmtAcaqFEQ9j5gCiF140Plandp1SZnK4
tEzfmEHT5Vi1SjtZTVtzE9frckCIxbkERFkP7bOAE/uqbSTu07g0z0NHln0X5WFqRnvgk2nrqeFg
RgmrX7kng5vJLZYnz956/SgOvz/GXmVjulBswbLseDyvelnACtXtUEzVLY3Y96mqy2MxZSHUKH/m
MdM2EyOZvcKPUh7NteYyVKtg+8HfKI+D5pMcnsRyKZ7cTB6ZHvs3OlgsJdkynifgEXeQtgHiWgcC
C0IM7IDOre4JPRe9hoFxHQBke865PWH3BrWn3KbYklHJt+iFBwOoIABW2wjLxV7DBfEJOJJoTlVZ
Bm8DFKVR/s7bpd6MPIqOgMnKe5/gzy1lX7yHNsvj1qEjMu9sPs6qhoKu9qu9WwVe996Lpd8VpbWh
bWE/moM9eikwKfeuMWgg/DMxaIf6bAYVLbqUiT7YmVEfis8d4XxMzaikQ3QS8KWBLMPtZkbau7Bi
W1eAHZ/CiRx0s3g3Vs01KL6Ib8OxAzVgOhsYrFweqJNpSZ55NwLC7wtqWKWDgN4QVM+gdlEGG8nX
lEjVEuShXaRjBYelKnj1owvUQ8i1A/myK3eARN29Iq1++JoBJ+kDgtf/miF6CB19WQOxqfbw/YAW
GqtWx31djxtIu4BrDn3dbOtFLvFsN/Y+lC04D6OUyqGT32sykrjPCORBX20sCv0dnyp553aySAlw
C25pa2Mwo9DF9l0M9jN+gsja162D/8Wq56wLPymm0H6OJEHYvM43/Vn0u/9rfq0lijs3HhaOPmgf
eVTLmK/8do4lYufMo970q3pScdtNSgGVjRXI5tmO8BiTIcezHPJvzHNi0+32bL5g95eQYthISxDS
xgHg5A2FkGiTg8ptEvBThHnevcmxzSCfGLSQ/zFoUnQOTeImK2COyONRL+1ZCNu/D139bAB+ly9h
gkSg++wHtPm3fq3bfhcq+63yZXudbadN8c0rv8sFufYqJZqZ9zZEg/3NG+Zqy5CNn0gtAzxujZ0E
bhY+ejTffsbJC8BzQotiM67hsb3MOh60X12Vb28I/rX3uuvTHobBe3t1/FZQx5nWp5EQLVbn0X2Z
Q+gKCyY74H8Dof5C2h/jGMWDbLOf+GmkVxek6fOSOzTVvQwuWIDmo13RYucFeXXPq21gWdlFeY18
wEJ1jSqnfa1zq99SsgQ702xtbHS9xZ4QBdMTh/I5GVd1A5TnXjzVVnWChGVbUO3fLV7zYTRQZQYM
DsyTuIiO+3eWGD77+egMCSIIcaFEq7+S/8qfBeiK8DhPjg1pIT5Kt9jOqik+CISkiT2Q6g4axXCP
jarYT/Xc30NLa8dVJV91IOhj1eG/vWTytVrIvGkGLz+5gWhvvc7L4qGZ/R0Rsk8+N9pQeC3yXpLh
C70KoczO6q5eTr8KbuHD67YwI3opmahoEn+A6tizp7s5CsvN1EI8didEq25rlz05dGoRUVryvmsr
emG9dzItcyAgjjarSC81zWVui+OnCQAOlTaZIOF37SZ7xqLLofcJ3PPSlvN5dqA2o8p2nr1C39r2
EHysUzu2+0y1ZgZ1wtZS/s82W9gFH0RxHppHOBlBOHqUXUz316EPLQCOhhEaQlih/aDP0hqyja1J
k2rWjce2zB3s2UiTXKGHe79F5L5mVCa3avz2u0276mISJ2qLGGisPBHgl8gtXR5PkYApHoFtf4a+
rkUAv56GvCj3yOKRnRapCUeqRtFN7bj5YZHB9Dxn+Wd/Pi2/+71MTs8E/ZaCgpbMtTgG7pA/eP74
CvUZUta1paH1P6KKADJN8y/6M+qto1lJrYMZNZMrK9p3s2cffCNwg6APoqxV12ZNPXAva/lWr4q2
r37TzPDFOVqf60Q+NktcaL6khEMak0U9NnBU994H0JqCxNZD6oyifm7n8r2qPfdXd15kO/1C4PLB
hYyezLXIF0nTZfc2NAdxIYj7DqX6JlwV/24vT/U8ku8j8gCkK5Ld59JD2mc7/DRRR59nr8mhEHbb
s9+U4E+0j2/1Qt4mPzgU0MgxCKkX6De76iNipIqx08MGNgYkdToX73Gq1T4sav/QCzECVxrIJqOK
PkxF48d9C5MVVG/dFQz2k4YA9i7Ebx7dqG7sYrMEIBxvUtoP3tGfHedZ0nfTPQTK31PSQ48lYPJ0
XOnzC7SXTvfuwVWUfHKPdm2xDSlsO4F3UpCdpDzf2Mjgfo87hVcldISgGouySigbqoOxrxbhQrcO
5KipabYw+50n+A1iY39F0E3uS+yGZtAcMtLdgIPJ4f1v9GMpK5b4boZcJ2/SEMyHc7BmD5ppZbc8
jcTcJ3mAIZ6xg5A0OJuNUdVivuETCIU/22QxBNNNCe/R587qEz2ZGZ9Nto4KjJot9V/uIboahi5d
t1sDy0XTMMWRx8adwesUXCTglQK7K7cKP/wHN26kDnrs7u1VwLysh2IVNZtm5fHhEKnmvhPO3/s/
Z2j+jnqbzu7r4Q+kj4iEekWUcEjFU7NAmKXia46KRigX5rmOEhRt4KkZQV2NPMk+NUZg7cgmr2t+
4Hb2aN4R4inIwZmwykOBvq83aEY/36oVvZRMyUTbSwaua0XLDCLWWwJCUxJWe9PsCp/e4BHObwKQ
iV/IWi2Q3ptrx9Y7fa59YrHqQyureroMA9Q00umhv81tREJjYw0nmwLGKjzrSmqY60JSsBtzRtez
kEiFfe2vvn+bJ5hkh6Ygb/+Ya+5E1+v/cU9z93/caZW3byR0hF0vxbGuG/9b49G9YfmDueObFmnz
EVnO3/r9gPONtPJ8O/j5gEAUNiVjPnICHvaxadeas/lgeoEr3Tae98CYD2DVVA9AKA2Cqd1bbf+b
vlgWaHQ0mf45wwRC5qKvGXb1vQqHCoKywpLDia7PCSvWz/Xz0zUPDlGkTHyoKX9/5H2oG2AB/t6I
ShyvnE5sAawwTUhNP4Um8OFPs/yF1WxEmJwfHGXn12nyrvOqZUdgNB1sUGMphBfucwcvY9LCHn40
TYeKY9Ra0f2saZeUk5y23C5QtWEOwyQqFp7Woccu5mAGzFlORixTnQsdAjIrkydl8IRv897qIMtE
n1oP5sxzl61rO+VFlnjHBSHRBmpNFXtuA0K9jaYN/E/NRfViOE4Rm3dNPpR3BXSPSdRE42s1sVvI
jrxfzozdCuqiHzSHFZstOgZG6J7ENOqHBdDyfgThmxSSA05Z+4L6Ha9YokAKGnhIJsgn3GDbORHm
92F2WdoZIvB1cD3MgcrjsnHdU9c70JOVxaUPIv+gPYBufivyB7+jObwA/nMJB8256qb84WuGdgMI
JwcGNXBbLZ+jJeRbunE2Na27PYNk7LUTkHVO1bpd1R00gMDoTf/klFPcTyW5WtNA7guP3/cQDr8K
pLOfl7drUw35Py83/V+XZ3bxt8sJWbKNWF/dL2s/cbm1bAd4KC+99IHX5+rBVU54qVoJ9efab85M
n1+tJRhEM+7MgKI5gjdbRN977fCdU+XWyUK4fYIRV6Akh7I2eYim6fs6/FtfSztgmiYT9b2kGkfa
xouMnD2cx7uCK32CZbbNEqx7+pSNcAF8CxTdz3N36Qd328HT930MFFQAdq+vHXLcY8i7bttkbPjW
5P0PWVv+xzq1ZZOOwyw/TxnqkYBqpv6ppA5L6mXU6d86vUk3v8dl32EqpXO1J0MBQNhunos6KGMY
fNXV84r2mYlrWDj1U+3b5S2xymfTu8A5evBUxlNzTRV2bDPnkJK5uZvvsywUaRepAkzLshxLvMCL
Xz4iom2eNW/kmdS8Skw3Hk6ULXHFgWXiAZwfJOgj0tIE3qYT6qG4N/CfgMmf++pH3gUJjK38uwN1
+GZy5vlQ92NxqqA3RKA7Tgo8GE5txX86tYuKF2urbS1dpWEo5LlZ26bTNMWsbrHdp2Pk7LBPFpDF
qITI3Np5Q1DF2kOGDfHx3vXviqV/8jO8N9bW37CFqUtk2c8+QtWTFxbx4NXRjsIIaA/wXHb5+JT7
2knw03cMIBxMTA5d+rj3nW5bogSDggNlI5akjhqkn6gR0FS82BVRccftBomnX2Ct6BFqSP8O2pWb
woERckFAHEZLFCMB7Da+qnYzyiedVD3CSsrZVQiabckEhpfT/dC4kMj5dIq1Hh7hOYeGRwAYYYx+
d1BphtgQo0AX0Sv47KRaEPyJonioMpQxCPJ+k5V+G+cQwSZzTatDljt1GhEa197wSAuNpKWBk2Bq
NxrSjGVZYLCGUI/ae8rGh6nJzkJz+PYaC9HX5IoY9iWWonyNG0dWcOpC/JWoVeMcnR5Mu3BRiyCE
ZpeM+ZnmPOFWMMXj1PMdCKI905N+ZtyL66p/CTMOUr3sX7q8IDFQ8WPrcHLLO6f+Fmj3BZKKJgF3
dvCz8mdk1ZB8OY+ZD71/NJM2rbgPRCqDgQcqmZhYb0IRmSDXELuFdyRl1bZCqHc3QVQC3iCefIiY
ROdaJybLFNojGVs5yppIFd5JoBme4w+bSsnHBs95Oim3vZnr+k7X/i3KXe8yLyux/VgwqBZxK2mb
zE01I2bkFdY/xc81hxKnyaa0dZtVTQhe0KkOCHj9pOHFq0vu4BI+dBSfGXEQPwcCLmWU0Izdxa6e
HMmSABZC1AxhMqb45WLkldmBIu/r5z7ATIE6P+5PGmUT0sF+iLtVOLXojKazX99nvXd2x0fE7r+K
ybqxmZfQKnycp/CGj0jKQtDI3dQNCQIhlGdoDlZnoVJR+1DnGjou1ny3K+uR2F4S6k3OxuIweSGy
dAAlEj+Amkw1Nk0l8++lTYpDEaH+jU3r/ZhP3Va1gZMUILsG19+XwbxFuReUpchD1FoJSnkTBpCy
LG7mg7HMtnQgSyoEXqgmw8Yr6YjksDnkQu/hdL7meLjxod4qb4ZmoNgzCMxjvZRtUtooaRY6+gLa
4AFU/LcZQHOcR/TD9SI4y/oahQbUL4WvwLPIK5W4U3S0y5nvII1otg7wNojD3GIDwGNKGjZ9oNyc
2kDfiRJZWQBG5+i0uto6HiDqUDpt7BLYqKvlGUBYtc0A5jBldyjSc5mDiac6qFyghegIBnJHmH8J
ZfZhUZZ2ZCwTmwA9KBn/iQqQcJHXfqqBgZduPe9UwG/DJgLILuHHc4dYu5aKSaFKUJL1RzTzj2bq
ngLbe+zGVSsGwWbsZ/gAJX6qK0FOxZBU4j3NXqLy7lnM+yGL5nig6tgScBL+OVIe6ug0ZE/5eEGs
BiYSRaweR3hjgJydIlfpXdYEOingFoiYU23snMag6/MkCCX4cjpdeOP+Gud8l5G3IXDvA2epcZeB
xkoPP8Nqvmde9KEdf7vk7hS3rdPEXem8O4tA/UQoA8cp66GZxx9ANcpfwWYJvUGY+p08waAGx+oM
7RPI7TtngC8xWACDtUubBs6E57mCd6qfZ5AMcHD7rDvWkI73tMWjUCs79ubt3PWn0S9XRwiqci34
IfMue20KV8U9a2/LooTxOWsO+KXlN+wbiebIcsN+jhHFDxu78+E/03tV9C9sdsMYhZ8eoF69V9C5
NneW4gTuiemyBH4NNE2fKyt7zZr2wWnGMG7q/j3o62UbieKtUptmcfDb4lrVgE7IT294cRMxd8OB
RoDXI8C8nkCxlgCAPjyEzIZDtMN32Y9oHbdKPuC32XJY0iANxY+74w+E0xJlNcJD3/o/A6F0jF2m
SBiKFm7cKEcq0M0p8IH7akI9u1445cYOxi0ksFMM7++Y5m0OUVPwUUC7vcteg2UmaVuhslvIgyOF
JzCxPbYpIk2h7ffLRHmQ8oWIS2WPrwcpSBtDhjsSYSfQztCYu8t3l8FATQK4mYNIpnWhNpHNS5R0
amSSQWvnQHCUTm1fxs3ULLcwGT15CAapO4RxICsUt1HTJp/5e2DRPu1QVSH2+V2PjWLn59GQsJnc
hEvP9z8KEr4BMPwxIO3fILUdXX9I6woF0zKe8y0YWJ3UgbwN7TEHlwc5X7ucIEJC/lpEU4rto0mm
6SnvZ3oMAZwnEfDWDFWZdn3OJRBtb0jgCxaEIoRFnmBlWZU4C4eLebgdO7va5II9a9zrDvaTGwtl
JVI94B/g1vpkEemnWOlV7Ff2ZgaetWGDU2wG1mNhCZci8WAhPOZ9d18wK9u1zJ/2XmHdwbIHUBCG
ayRAq49nSpHb2zelXSGyG7eLKylcHq5/oYFzGksdpRMsTtbC7zlkC9lPa8QjsGTLpuq8EcWWvDtV
HjsmaAL365hk83AFNmHFMvAflxzrygBBJ8HaSVA4L5l7lJ0qFgcxC/y3aiZnqQqY6cW2CZdt3UM+
PrlDtgUMdg4afP0CT3/zS/mSd8e+Ve7GQS6mXV/FokcaiL/RT6ble+C5aT0N2G5AgIUMTjhIE645
1yqZXeTDPayaSeeIj6Yo2HaC0zCd8dHNI2IBlIB7hV35CRZdtse+iwpV0PWN5Qu++QUUrjARe0Va
Z9C8CrLIxFrwwlBEXHn+tmQl4reFUCDuNQAzxrD2g89uQQgOY77DnsHTURa/gh7JSgSSz5dVCiwp
i50sZKmayLWncCOCDPW2yETKmGKT7Qp7vDQ67OIhK++cBvEUGb9xt4OgWIp7Ao3nUnP70tD5bqzd
cJdR68xU59/Kfl/OHqoRQhTqqfoJgPKaFHIEFBq6wB4GV9dRsQ79LvH4RFEA06V77vALsZ6KoDh3
+AhjxlR99OCNjQNNHrW26FaS/AnCf3fvtruBsH7XBfl7B9Fv3FSK7zzUfIj4DQxA2U50cosSW7sI
FQPSyhpwl0Ycpr2AkGH9liEgR3zm9TEylWsGszMKj3bfQZn9Cmqxt7vmCA1vLBZSpOHg/Kibdm8H
9fcygiQn1NAHeS5WKrvfhkV2G5TNTyHuWoTEW14GsNX589WSYbcZbH3XObANaYeJuM2LDGDZajhF
XpFOlGyhWIC/GCXx0khD46OnMW6aRW7mms3bTNSp5WcXV3gV/Mng80M+PbgQ86fLnJ28yPrp+U2e
OApkQAWkKxgeek6PlnB/1XVUHKvvqFLwjeeMpEhBIAtxptvMU7daTjq1Jn5wHQiOwvEyR22AmHe+
nXMepF7WLYnqYYyzEYEiRMrog9AudFej2ycTZMxYUaEGwYYX4SEGi0fjjKCSo2yf4SFEURB3LRUz
Rtua7Au7RyHRIBkJRWYeDfl2FP/D03k1xa4sS/gXKUKm5V4ljQcGz4IXxQwD8t7r19+v2XHuwwnO
JhYzMt3VVVmZWcT1Zu5f+sbJfHNS3qYKymq1WpHMEaAOTxqECf1quua8LRtt4vB+Dtdlk1UZZarN
La3NsK8V89uNMAmK+5mOQqw+dlmc+vlq149rrJaBWWW7dNHEwzQ1u7Q2s42YliGYzCrxIciMvtO7
a4DD52futptJFeJfI9xDswz2dsUjMSjC6hZnzkXphy8tya9xHr+1pAtn6bdqxDlMtnS8w0T5Lqxs
By9GE2SCI3pc9LdhIRIhRXsw6ib0ogwhow1MvsutQvfyaSrxPbDSR/wFsXagH2UMZ1dY6KKS2o8F
7e8417Ogt/qzsyKax5QAKBTjCzH5FEhxYA5ptlFyTdvOk3gvzIcCG6x0/jSz8Cl1VD0oUeaXQBUb
I/zIcb7dNIX9pIVRuF111mGlke8Vc8hugsaHcLbR2UbGE0aUkAuwksSFSi+bYKBHS6aZXyzDTD0V
Au7GSvti4yKIYIPAkLFX7C9KkCakq1GAL0PvV4A7ctvVh2zBIXTSA2PMtGPYlfdOXkohdl+jvoC3
1DhEZHdJS6+Ppn/RaLpwohQIM+6XFtLFReKEn5YNHBvXhyUH03HaoM4s+Kswa2bYgSe3S09R6ayc
dqg8eyNCodJtzVo3PTvVdktIyh+ZS33qj1g2mPspqu6mqL2Si/R7rZ2XLTaH9MpzdzgaqYZd5RwF
Zo7rzWDQhOith0mX5KU2C5qYnCzMdA6khrzCHXGitV6aTN/GSYFSFVelLSZv674v7BTWUPZi2+hS
DHOhK6AraJw7YJdOqTbaYqgbo1v3Tt1yfq7N0RwrFd1w6c/26N6PevOKyBkKqHplwgBbqaL14+JT
i6/XV4g5LgVfEQaqHkEXLGClJF33PU7hOXG78l9mqPtQ+l+kVpcHkreoKwiZu6ndF3mBh2T60eFM
5FEgxJtSCECipAvgUG5dF6GDTdkwArT6YXKZ7qbSDTfY07o70Yw+kkrLZ0dMpHWqpykGCtAI+ZKT
vVVmo+0KOEdeBDa6UYrNstqsBsvWH+oifSnnYMUkByO01QKhrCdv6ozUr1wkZ4t+6sJIHGYnybyV
/HsYR1apoUV+n6GxUWINxzn7suIssVNE7bzU9EDo9DyoY6TgJjO6eIlaFhqxs7Y2X7o2bFdr+aHv
irwAb89dUlKMdq4eH6rhpwnDbwXF1Gsoove+4W6cudonxvzPqsIKwThIieOEoLx6F1LUFrj1lDOE
qN7250Kp99h7vIaqUeOv9Aq8VHgmzkUv08hjQbSph/me81sJFGcDKE/bZCGe6rxCO+se9aGrtsJ1
fuELI260y3cYleZOT5OnxC3WTZ8m59IwJjpcc+knWb5Le13d1jYx3Kbadkc6i7Sc6prKzlZz3c94
Q5Mhyl0jkkeIAOOd3md+Gy5roEEGDHJF3ddTaoP30rxly5U1XHZHUMCkA2yIRNFPeroQKU0QLj07
6BhJxzGwrhCln/Y8fDXuhUcrO4dAkba+oVj1ptK119yNxk0t1AehaZQMQuzruVt94skcFO5CINGH
r0aLzw3G3Z6mxvgEasYlL9r0LoxT3qFF+3PqBqqYlGzbqcRR16e3mqacfA+UBTiAs7fChzUnQK6k
8EHc268cfc+mFjkbO5T+Tv9KzH0xEWj1IxxI1ZvRvwZD8p735reA9eY7am4cK1MNd1Wf3CUxqzEq
z6YmHosim4NWK1UaDuJGvF6CeZWE2TI9oa5X0G9q27AW/zS9VffWuFxEwZVOq7C2RWERZ8QSWO26
btPK+kJZv22zrjgVEQlQN13bBAn+ojsk6NHwMFvzs/akzhZJIGWAXhQcb9B969FxPROfDM9pjZdJ
kSEh6gpvmEXvWYbR+XaPeVDikLvn2A+mZqx4UQgABR20CJymkIHxPnfacENWQdtc3biK9RBWnMBm
6I5+I01J4vHOHJp5a+U6Ow4D5XS46old7uIMv12MrLGUQ9BTRthT5PQilOhcaaMblGnxkLQuttjC
Xrx44vxHjvBI58Tdl239PSauNyW4VJeYjRyVULfuFJ26Rlsjn1Mn99JCXwIzih8zu7lOTo4ku7Oi
Yzi3+yx+a8zR8BM3O61MpfeG3j7qyZz6VlhCdx2lrTNWdaBEdqZ2O7WkR2D2xsixAH1aZCAm7jGM
5+d5iJEQjQ5emHqVegvzJg8wfQ7lioIa6shd2JjPhJx8bRB1rTyUeSmOhTEte33g982YPmfKlJ+6
Zr5gfZgcy6nTYEwUd9EclYRKF4b53HpNTZRbOQ/8dlbpiHSdtXWJfuhqk93cFfzLBahSszKPCsAO
FEgBYY2Je16+MHPUVyo7YrUlQeqWVaD1kEx1OtcOCtYdE0ltyJLhx9CBDNQuOFpH4eHVmJA4suzM
IxMa40LxG6fFed4Uw7EHvgmyMkk3fdUU9KJaqARrUwXgq++2mtkBBKVuHxfDLVMWjyQExes8KTub
MntjJER/e40Hrws5rNck0XwFrYI2x9oBeX29ESL2kSpsTMFv3IS4QyBF6JQDYqSRblGtQ3Yj+2w2
lrmh9FVPvrZOtp8uiNlC2sd7FbWda7C3DIpq7IjsIxb/y36ZVZhP2K9HaqJsbXb61O8Uqt8gQScP
5dR8MWRHtIFL47PeAXet+jFZ4aertptsrSVNgmyK99C+JN6bu6d2uDnr0hzREdyXhol1ovGul93F
Ftm2ykl5RLQ2ZCpgpE2DurHiJIlt/AVUHTdsETV+ONICzhOn89VwyAMldX23GQZgTLDuJI4/Z9uY
jo6z7tcGKKqA4tClU5CORD5I2LmzbRIxM78gJu1P4dNzHmob7LVGA9vM/K7tUsMzMvzKZ43cXs3n
wFmIzan7EqVhenLwuHQqNwvQrIOGsVmgRVu7pEMuWicpimDWS+HO20K0r3VtJB6tindUWQ3mQSpA
f3ufIawLWscr5wIqFUZXfis4yvKkwrz9avfz6rVJMyOyRDBoLTd1Gnn2xvg7lSCvcXji6O2C1elT
3FkBBfC08+qlLn03dz9LBoZ4jZpUQRvWb5HjYltjQziqBlKw2IS2pg9HtVUWH9HTAwLuD1rZNA0m
O4DRZ/k5Er4Rc6CgX0yO57z4dKBau+OLWag/TSYyICqmHYzJvK/z1gX0zDaRovi2VX3q1oiOxkp9
QkGynfpqwp6gglxmIRXvbSoEWGYKNpY5ha9FL1WK7r/TKufSXNkW6vRzjCDYze2vWahfiliZFrGs
j/rYfiSzRSLfmJ9W2r4xiNPDNDHzuhlPVAS1eEglv2WKIBQ+NUa8BuxIfeq3Ca0bGKLOGe98bZui
WgKaOFZOO26jfq2CxmqOuSAqJdlwatOYplzFk6Qe8zK3YCtPG3DjO3zw7nWKq4IO4jQx+q7bhi5g
tdW1b1ZU1f6wEqMmJyHGQecPeoMyYnX1+xWWEdxKAiekcqUeLgkAWNCWk+6tU3xUleGl60Tkr5NZ
+FUVPSPCvo1Ho4pcH080PF4M36jwTHULfH5Cx3NiKsQZLCnkFOGFIp7Q60PbT0elIKBbIk49uP6/
pVFvK2NKd0wwOIeCZha6kUNk6werguME8dFP+oJVZys/+nh04h2cug9VK7J9Oj2r5gK0lgzlTkQP
S1+X26rHRjNM1F1tqkGSwgAtotKAR23ucpSzpAk8AMvQrlTD2l7NdFSWxnOdl1/J2g0YwodXgCd9
YzXZ3h1iaoLJGhhz0aPUU8rAUOv7CNrhqhGfm3bT8toZpxEKNh7nvVHBMFZ6gHSt+1eKFqKOOgYr
3ARjbm9aEzWUte0JDvPqhaQiI5Rd36761TdCBysji4XlGPdzZd9Dq6z3VKJblRfsl9BywYiU134p
6BqFy93oFhvdbbZxtn4ynFqDnPRFJ8G3uwcYgXDlU+UVZ1mJFzS+ieTZh7UHcG2WD5Hj7KPB/SnR
TviDxDnVmc5Jp1E6uTAt3bR+VId7sWr5fm6an7oKlhYOTA/lKB8+Q0ezD3E/+YzWKNnoTkL5Ef1C
FB+9db7Ts67aNUY7bfQRI725anez84q/jgNQav0rdAhRKi4GlOsY6M63WgVFLtf6oBc0gid2RGgV
8akzrNc6JOSV60+XUV7D9VhBc53HMCqOde9qz/roRPJZ+OmQGcFk+TUukp7ecdqPy0CXU6csGdaN
4m7g0qvHnrzEgdqg1GTdeE59M1+dsQWqw0MUW7FIRmTGQqpmeUP5PqRVo5lDt7EnqzogDq98Bco6
m7mAcMJ3K2E+nfS+YVgLsxGACjgXTeU3L+7Ntqh2kw74lZCErtaQHVcHNUzVkcK2Rg3GOEGJTVcc
pBDrNLT7AisVFXqS/oe244vtDC4e9NEDjFK2LeEUNLDyx8ZWNiIjdXBs5arFVIR48CoMIrH8Gcgr
K/clANwmww3VQVIJXxdXA7qogTnaAC7duLcMcJAyeTEBGSifFq+f7CxQW0y6czrMftEsFZpfukx1
DfCkpJciXlxfX+aWYRo2WzwWPtjpEsA8Ptgr0iMM9fCKLW5tJeRF2HjDrmCYKixkT6uYSVPjKitL
dC0c99gSDR6K8FcaPCgGk+9hWwqc8jgTqumkznLZkpglhRMQlQdcmMvnNupu+eyYQZ3XXjTN4LSp
dc/5Fgc2fFZGHWQ+43Tv9KgsN1lSgytVZzFKTnzP6ZhPqt8BI6htq2JYYMYQUd1jl/XHHp/9om5a
7O3Xo3Cw4pZnkk8181Zo6726YJpQpWa+GQ3nbnDsTejkB5RnvoUZy6kbmgU+QY03SAMp0DaTN1NP
Fl/TymFrZvELgwdO1Gsr74dH2SbLhRIKYbw14tOIO1jajU/lyhFfmupTrbC1w7nfjlMRhPhrh/TS
Urs80jbBzSjk4spBjm9AO2fVILXAcjPjh3hxxRg/xmSGXlYiYHTn/JqH049WkG+1unitMLtKcQEO
0ml55NDjnadpsnUsXfW1UfFDS7kf7eq9l0NQ8ITEaAADAuLX76JFD7rpZx1ADsIhvw/nczJVrzVM
JzfemGM/bvJOW0+MH7rP3adIuD9tMku2Z/ZlZe59Ouu+RcHdqMxmMhObSSvKBfPRyS8zmnhdR1Yo
4ERqs4U5K+0NsUbPTTX5SaOfV+xNitBhWMaLGoeLR3XwLj/DtIe3UXV5AdHBafMvSLI7JkddcVk1
iZdOAKX1HhcljKzU7J2W9pH2iuOnejgBNjrf7jpsc717mcdkV4Uk90KsCFkmDlPKO5bi4CuhFLNo
yRckJ1r6vPVZHNKW9mKRLKtvtQ4FFHCeV2BzFYmo9aE6sVsqKtGivltolB/lIdC7zLIxPvWkRKgg
cLc2lgqFdn4olPKBt6n6PRgTTDraKtMY3zRD7FQGejhU6Y7xOSTNXZulH6vKlh/s5jyZMzRqY7xh
DUsri/Fr2EtXT33dV74T10rQsTjVUCpnVdfdQiv7GlbtiOIPy9f8A6tfQt9ANloj4lE1skZVKF5C
U6gaCnGwyvjBGObmLlRGSvR0CiGghfvQ5MqRhZWBG5rVZhnSznesCPYxUJBLd4/y6UGM0ezPZgk+
W5xwjnL7UkPLyfFgldpWa+nHpxPUpbFO4sAwDEI6icxmnVBXalBnmW/zW72XRvFW6EBBSQaJLBL3
CdWIGpJROhrnc2zGd72Lu7ZxnbEE9RNd4FOdsKWXvNnQR/DG0IYDNnwUYs3YTpqAM8TFr7hAJVLC
AT37Qs4cewnt/23nxjMo5LwdKkYZKHT/oVNAGWcLrwc8CIkZwwI7ob9rp/RhNRF9/G3PRPsX2irK
FJoRbRkfYpOYPobaHYIbORSgC4S73qU4XPnw7rx1XJ/z4jUcZ/GMS0yAwMHxMW8n/9bi58F0cPOn
Qsw70JwU+nNvNoemRVFZFeO9Jtv6f5dsJbbhtXZ50Cjp2prqS2OuiT/EODgx8I3ClYVYrO2XhWnX
LIcm9E6/seeXoSav67G+qISpbLLe2JVufwDufaT3/zPG1nscLS+izt8ctT4Ahf/YanWeGgMJmp3h
81M1RtBmYtOZL5ptZyfX6s5t9EC92G70GQbyat0rJsJgKI09XUOgDxdcQm5e8DnRZkw9o0eCichm
SeprDwvJhA04QjDHSddsN3VR3OK23kFfzb7sapKnSnnOehu7AItxMolRMNoMlC0GaHKJhdY4bVv0
IYGF65Dvqhw9aDHIbrPIAH+UbEjEwUUrMmpteMD2ELNyJ+uhiaQNbT+ew37i7cxx40du/QF2BBpJ
j7hzjSPz1d4VHCoW7JTJjMR9S/nEzIuZnNlR761ZHX07ietgjZ+xDga/cpfaS1JKGVrF5kjZN5Tn
Gm5MLpkSXaQxdUmP/ZKxUq5R/i54njgLqFTccC4lhrgU0okUjimph35bcAN2qyrzxQL3VzHz7WL3
uqev4DdG/aoo/X0ZMZwA2tKTawK84wraecKy34cyeehqPYC4rW97xuwFjRelI7R+oBgyApxnDKrT
PDr0OPIMDvj2nOUvEGJ8XGZx/56nu7GsrECb+pfRVHF6jiqvWJNzmtHZTR2QQ6XrICcwpWZMLJ3t
Uu6sFUm1btRvugbCgHnZ6PYPSwGHIXU4gGOnvU1qROzUdRgJy76KnNq31DzZFuFdsxZyow7kku56
NYT5mox36pIwsch0h/1Upy/JEG0TgF2vUofbKJrHEfm3x1C0QFrETcz/YOoYbPW47PxV1dkjMwOk
anWlmHG0O0UMj6rD1ECg9Vcb9Q4f89qnFytxV78Rc0oQ0i50VI95wyE6pjoUhl5tOPrpLkbGySrr
8yBCSDRqfWwoOOk9dhv5XIkYGM5OxtYtqt+5h9ZUtutXr7u+mbWvVPwnpQgvlYg3Tfzo6lmIvTUG
2L1mIwXCD6tE2ZPO5dllgBOegv5s5XkQ9e6jzE2xfXe8aIO3mDFbYj/rymVN8cyZi38zzMdxplE1
tbQxB4zH2qbhShzQ8Ua1nrWuPVb9VG///LaXFWLVNA8kSQD9tW2SLocq6lh98cuqeHairN5FtuDM
n1egZtC23DDuXR0rbA0fnlGEGXgNqXDR8V6wmNYDYQ3QVq30Mq59RdMCOLlYWnxa1fUK9fuNqIiH
UJ/XNKfF98qUL8+uzOvUMTXQAbXFmPpqZsNvM7mcEPr4gp3dsrehSPr1oAlPc6/jXKNcygrntYvv
R+lV5RSnaW4I8hGw7pDmT87EreP3e+0mWntT2D5KWDIeqn1a1jtnCd/LJP7SquxGKW0sUPUQK3W0
1/VdBKLe4yqKSUbu41onkOlynNYzwMY8ux9mXjASDmftk53Gb3ZydkMBJUvE9HIWVGzZQy/qg1FB
WXXDtxTthadZmEUKfF4HvLiZPYjfUqL6hoVvOUbMVgATI2R5Ja+ti4tnDuAB0+gl6cIfwsQvHYjX
ZDY2AgR/acq9bmzKHJqdZu8BS+Y6wX8GG8nSrk41SCqqVuEJMha/71IcZLHXS90cq8UifZ1XnQ5Q
+aUqREq52BZeYGrTrx66otlZ5XgfYrdrJrh+LfodEtqzLfo3F7ICoywblMxe1zEXBGh7bWjQiZ62
TQuY1nzPDm79sQ6TjtYDExhfQmZWQIuE8BjLzs+C/QSDAGLkwwlHRnazYALhHNT91Ag/wpJyOslg
xpR9/xbDUcPyi54107o8eaY4o/NZJnqL/SGHiku7ekoxzzYAWqNeHC2QC5f5Rp5hwbSzwuEROJu+
eP9gqR+Rm9MqBj8x15VZjDkmblEVQK/IWCo1ni90uonyvp4TuEtMmefBJEqgc/cXPblisIe20a6C
TlFADIbcoFwjra8XHXeE6hcLhUOYJ89ZTXjoEwenA+rLZZwCiIJMCkAeF1hOcewqhI/OcWqbFHsR
Qd+0r+m2wlhol2raRJIjCCi8c0d907WVedgOCiFIUzDODfEpUxWT6X4VIuhyfWJGNZbsa2bvydN2
trbcCYrufL1zDZEcMtc4REtHEejGRkBvFeZQ0x+6fHwpqZlotACEOOAlUDsxf4sghvbubhD2u7lS
NjEQxoMRDs+tVz6aeMiPYx+NTN1wjU02VPNmmAZiCgqd3nD0s9HQHHZAE4qx3fTZJO6YjFTqJW6e
KcvWYdwEhhkrHOl2V7doF/IxPNVi7B4sCGyhnjL4LYad2ynBlBUqTi3KXaq2GhMwOD7CllFp0ZKy
GKy0oBc8QrdCSGDjKaGUuCwjTEX5nKA4hl7hqSkw88pUTcZxTCQtmIrD96kQuznjp13Qq7e5V5/d
/95nDg3yLGaSgVoeu2HYJNMKB7A38tehSFgzQHbpoLoob8J3aMTAGO5bYjDWTJuwVQybBVpL/4lo
ikisdGQsCGbAGPxFW89tBZcIPz9Pnwgs2fTU2HAziyh9nCoajg5dKWGR+rKC44higclWkhwO4ur0
/YsDYcDX2ApId5kn2je/zGZl69fKkytU0L+hUrhHPmlK72EUGozxy0rYgMmvmhNjrCy54Lrm2LHY
0UWhxK4yxJrYm4se6xLV2KW2y/wYmriwR+ONgBhalkGSrV2QG+F9PVI+cuS1682xVOdfb9Det018
NSWyNtkQKWaLPRAZx9zVNtYSQSatnGC1qNFolbSmgccMs3bR+Kr7AV2jx0iHX3dxCq8e62OeYPA7
9c1W1PjTk1jqvqJhJheKA5IHFNwjpUpvGv0TfmNnBsG9YgJ0ZcqXtSUD9e0GJlcxKmAwHVFbLRe/
mWJJd2ieFEWcetkJoNsATIA5EMK+eAsg/AN7ByexmhkdjP+tLPdVt4xXRj2cIUJR1QDYGGK+wQui
jLL2pe3Qk1NvFS1d+dO0jEdJdRs6zPBnZpYgunUm2ujWcqly6zqn64V+AdiHulV7GueO/Vw11rUU
yVUJyytiY8rX5dGY839KPf46pvs5JstJ5Ww2F+O6kGzkzXJb2g9lsj+s1jp1CrGyX256WH9mvXZz
nQx7pp7YY392Qvm22/FrrBmS0Hdbdty1jsffvBq/mq73szl5VHX70FdQQYr8imXuVf7E+e6W4Cu/
WO+Jrl3aarnVdnntmvZViX8ptqxmeIrr5Da1+TWT2aAKQ2z6NRhWHGv8FMVdzskC05owt95aI73i
0vy7QPYNBV1JOc4gvTprdAsB7CqZyfdx5DVZBhLa5/5aKQ9mEn7LP7ZXJiC7qHYyLPgnfKU5AeJ4
vKTsFBK56aY3xZWRdZDLjFeEsbKtfoN86KmT+tat82Xp+19j6O7XxYZmW/zI/15D9V8Ca3cRV/kR
qZJ9iOoc5vpttodL2tY/IqOHpuBxbEw3LMMvOAHc5zJ1K4ur/F2CleiQlg+x5n5jn3FtlkmaV12j
TBbXzmO5Zh8aFO1yvpBN3QagNSfR6XLqqD/tb/lzHdCiTu5WLZWD/AitjLaqYR21WlztZbj0eK6U
jXNMi/Xv36aW+63HNtTNimwn2+ud9mEvZ7zsP+U/MYz10tEjJDt5rkyuJJkvjK67WhbMRfNTq9zv
pO+/5P2yaX0GRZ7LPsL5tjj99/h44LOx3pi7+tsy8MbJLlpNz67Wby422cOwYss8/SY2TTXm4bIh
LgkvlFbb76JYWCUIztb1NqTxDefXCNAKMW5Un5nIeqU5Al3fGhmhxuxWvgS16yku3J18eXItDHn3
sRqf/3uf8oWvq/1e0TbGQd7L0/mpy+lDsxjkopBvQP6p2heQTabDWg1nkyl4f3/PI1La4ZKl7bHp
OCOkGwUPQD4Eqs6ruX6msXjR+L9unl5BaK53cy6+5TMcQlagLXd3cWiL+nPNxLXM2MzRVLw12i+W
v9/QrD4hWcIRi3Zut+yVtPrsJu3adv3bbP6DFvZihwine89Ae6VrZ/lu14gHywV0TM1xr/Ib0OHS
5l/mX1UB7+ScF21A/tePSMYZhjjRucgF6asBWMvcKIq4Jmd8mvxT+b8pjK+hHJvFtWrht/yZGdNz
OcE/TzOGnnKV8vaiDp+1mBl2anyb4uVGWuohzXkLFabIRsbfk5EXByJ5b2KwtWbMC4K/5eruN/Su
K8ZIv0IXn6sy31rxslTNWxJ7PBWmwPXqR6LPv1jyX3Wd71eyK8Tr3TJDn1zjo5aEAWNMGO2ZX+cx
P2EWEBgKaxnn5lGzcEXTrhH7Q349s1eu0eskjC8zgZ26Nvdh/N+mAoA66bb73uq0rKI+ulVT/yXv
rFM02bncKf1/T0Tvht9C0fwFG74x5rIKZqFntXk/YIn897SZTfErHxQjZKo5+5Iv8W+jsGHcofh7
ZG3nfgte8lSV6H54I4P5uegp+U+KcbmDaoQ9zqBIT4jiCRLuLWujm3zBNou5Yn4M8vBzPQ1IxHCm
r9S7eJp+u7W4ph2ClXCotm1FJ2tZCA7V1VmU7yE/i6R8lUdArRgcIclns5WR2xDTrw4m4RV5zswx
eNcuX4UwiUSA48YufkbLWxY8X4ijHXoleo2BDGFGx/Tmoru460EGOHmFaVo/pBHgMA9VhiR56/2c
XcfywGyPi8rLtSb2bZSTaycvIscWpBdEp4j9zVKv15s6TDc73xRW854tCzUv96Np5lXJrQ1jfE5t
P/+ib70CHXNIlikhbL+ExYfKQ0fsRM2/9ABq8Um08U1wiAI5XQUcKikakQgUEbEVw0U+fU1pvsrq
pmYJ01jMT7lA2iX8Ho+6BuuY/0pYOrPaf4cUSjauscC/5rDeZISU4UH+TNX0Kv//vCmNJ0ubXv9O
Fxncxs75/DtvVO2xycP3mvgjDwXw0UTrv1AoXeT6kt9Dv2WrJe4ujNDEj3jQjfPl70/lk5GXFqIQ
gjD6RCy+Vmp+hVPy3Nlv2D9/wyj8ZIrhQzVQwuvRFZ9UAnF7lEssLdXbWMy/ZXFYhXpx5xBtArs7
w1duKM1tsjPT7L9ftalCSlb+dPXIR9E/kv9O7uZQxqrFaB9T2HKxlvydEZZGO8v5krEsfTft5p9c
ozWvTz7apVHfKaLcewwSb7Fu00vnvTDtbx8JLOJ4BPJ0s3mQMo7KW7Txei4vE4BG48D+SHvj8+/O
mUCGLoNDhUUSMpJ2eYkYuFqw0lZeHTrwG2XL26j9hSC5x+SzAuo921AWmnC6yJvHsPG3ikDCkuKh
WudblnBneTOTRwyeriuPqxV+//1Sblqsl+B3+E4I/ZjVI38llxwFxIOqpVwC1Ki/R/MXwvPynxZv
m2n4NXB5kM9vbD7qVHvRqZW0MnxiYPyNFjzDhMPvempoaXrLvFwSeQ1yK8jvyABRxlQLmrrfyov9
3/fq4Y/qsG74U1VVd/JjQlfTvDRV7+OV2MzbcZocM9v0hILm0eI7/wK0/PC/m9Lbp36goOcpuDHH
S2evv0b/ZkjvCc5p+bSykVcA4qHqF8XNnxGneG0bvcsYoSbyNLMfY6R+MomQq7XJoptjv6lq+/y/
3So/JZ/xkTQGJNOYGcGukO9C/nN1HPblku4qV7vZgjXef8q4qsM9ykWziTXrnk+/miULZIiv2Om9
Z5V2k4FLZocQpTQK33y0uRCxiSftBJzxrsUHGbVCxup03YcMe3mbfivO/ydaMlTJzWnk2dGk9y0j
cqj/9yb6hLo6haE3/Dp1yfbDK21S7O8CM6FiSDGCSQ4ydsi9M+jLQwI/QC6bJiRr07IfC7wz4iX9
71c0PdvGeJDP8e+uNf09rJ+GPEUdZN3J5Z/zSeWUfYTKkxKJKznu30EOcou2G2cfRf/U8vUml3Wm
kt4Vyr6r9G2mMsDUPoFcfhcyPsfz/Fx28/v4w5gbrHRgmo5wCpJXekeefFqzKD+VsT6JkMnEpEgr
4pY2je7Mtf4BAfxnZAeZtMpNx/A3KgeL6FOYf+83p53XL6RTdntTteTNaiaQYkiYK98Mo+aa6hzq
s0lF6Z58+W1avNJ41W6dot4A9Mu8eGnJIiJO6qq18UM3dmNK6F9hyBE6rX4ntL+7WG6r68DDae9t
2enV4mOhu5+zHNoqoKCPZnm1wjZYxXKf2d2XPLxQNl/DgY5ozhys3roy1/VScNhqlyV1tz2CCblq
9LT5lKUCXD+mo7nHltrk7zsHLXkv/4+m81huHduh6BexijlMlSXnHCYsybKZc+bXvwXe14Nu+8qU
RJ4A4AAbe9uvaFOdZd38e05LOWWQHskLsBVch/5zVNq3gVqcroLzkoOCjJbCIMVEkjQ/01oUP8pA
GaXEnX16r4MWFuOv5CIKOhwliFXh/xRTP2DjDCt6mFQboI7509KsEl96dT7DpHjV589OB8EMHcgS
DHYRznWKkcBVjgOBus4CWFzM/92LrObG8L/afC+e0iih7SWU5RNrXQ4oOAFxBh3qNobZPtMv8CNx
oMRsvvYxNOXnYnLEPExd86xp0WIqOGH9jZiSWi9/4JvAWIlvnfvkOq6yBg9bIz+oKhSveFm8QVxj
RmTf2JQHJ7SxxTga+OcgmfYhiE4/cL4ccn0rGu5vapAZUWBsY8C3cd3B21atGo55ks1GMPPqMN96
wqkSSDtIxhvIq/JK+Sk4QFLlv4JpP7ux9e2VW4PADzWMYwwKUQyhZ1qIbju/flD8Kpny4xlvUZNv
tAIOLH86V61BSBkRgmF6y/ZOgWPTy7Wz29CL+a8ATk6X43I9c6taWl2iESCRdpY7GlKS8MIZyIrs
kEpFj4ISUk83PX+boV8AZPHbeeW3Qt6IaxD8OIHTA3yAKUGz4aIwHkOxk3BHvlTuV+6RzoSNkdnw
+4BRifcQx12W98vYToH/21MLDayPYEheC3cr70rt5GLwCGTPlrGik2Xf++Ux9eyH1nUo9UbL6yGn
6WHoKKShtMS+bDipu+m/v6UPhhKcaU64zodsKM7LkODsZdphToduB4bCgJWnFLe0vl58lL7lzl1G
R34aXQ+UiBQyuoPytLT/XMTzLOspwK8afvcgQV4W+mQ6cVaDnj6ghrByDPqMGF47yaHjH//koqYm
Jdw7L+Iy6wqHNtZfKYcgVpGszSWKy8ZbSO5BcWMuxAobHKFaCnR+Fz8vq933EFOQPRjk9RciSf/c
RzNe1ZAVavU3IAB38vsEvLUrw4Ns8Mkcd9EE2UrLxy7m0eU4kjk74JJH+bfs9oGTpusO15zyl6H6
u6RDP4EDLgv0IsEOAgIfZbaXEEz8QVa4z211cRJ6Q82Rln6eVh4jt/yfDsikPzk7735UoDWoDO6g
+1Mn6D5i/TNtb2qPMWNiw/LgmP2H7APZE/JT05tvuQMWfcaWGOZ3mRVZf8sUzPVwDlyFI6GzN+GJ
mEpYvGVuZCXJugFf+Gmg/YvfN3wxZPMAgyPVc/p+xBuJP7O97DKBR5NHwYNLPACo/OjPDY0AnFiw
HvLTqI1tiviZxOlyilJLzvUkHlKFup1lX5r4X5if+P6R6t+2BV0bdMaNh6cb3OFsNCGn2oHyA27C
SH7Lcovo/I3qKBuJh2S9LOufsZmj5Egj215WnYyTU5LC4j+5BsqgO8oUa2hdIzoWiC6q+EKR+UFJ
IYGthFs1vRPvKUGhxPVFOiIkAoRb7c5y9hYPK4mTfg2K+iz2cWr8PZjuvZhWCbj7+Ijm5pdY3UKp
fhJfu9C3tlV7FWEjAmfbPmX0vyPbQbjxLw8iH9g0ULWCOIKjaNWoKk35/wKr2J7vB1qwJAhWkIKw
WO1FmcK2hzgcO2E5COnncureyq49qU2/DzvO6/hQMQZi2NzEfBTFGrOP35380+mqS8H5jfILNqX5
DMBF45kDJcd6TZyLJ8TIIxj55nOLU0bP4FKRT1PQ1Z2QtmmS4TbLUbn3QTKlFqfcEnUPsh7oogok
v/+WT3FGBE0ACo84Us31vlxMSWQ2b5p+EVsIJPqsaAmg0PZerI+tOh9x8iC3RWfTl0920dQZCT94
GTzvWYy9GCKrGe+nCMAGxkxR6eSw/JMYN4gGfsEgPcMWT/4dczkEf+IeG89/9/r3PsROsZ47gCe9
qn0GxVsHhDCIk8e0wXjwDgnkzSxbzZr3IkHxYpZm3J4CEFbLnWc5bHq+zWCSJ4XRlrDqZTmmy+Fd
gUXDo8QsYRoBx6XlNdoCME5y3If49NojJ+ZP6NqDiCMqlEhxOc7k8bCDho5eJ+0iUzslzUVTqcMA
TS2AyQzWr5EbWxqpj4o7vpOj62pSfG71naj21pmNo9iT/+wKRPlPiga7LjtO7E2l2YyndqPSwiar
XZ8CYJ8MP7sTQfKTp1ffEorLTz5avgEszK6v7c0Mjl7yUq2KjmaGB8/Iiro4Uz429gwUtklBkwZx
BvwEa1O3TZprYHPsvd/FWAD1uY2aUPo1l5P2YlkU4wxHxtc8Rt9VtZLlJY56cNwLQR/l+uJOPAwU
sl+93l9plrnkiN5a5pfMfpm4tzQnUnScrjBq0jQ435B7/m3w0MiWfNtG85NuLNcuT5Yd7jvFbXcu
/rPk6IhFlMsikj/FtJ9r7Tyn6oc67sXRzkhILUZPU+t9Rl+6mAo5hclpVhxcETmQmxSgL+q9HMXE
z8gOg2n0ZUjRrv6/CZINGZfK1e+24pVkQpex6OMZWZ70Tp/sHwndZH48C3tafEsmFozKz5SySJqr
1gBeSsOrLkFu4FdHEJb7rJdMbfcXB2TNw0dFMAkSv0pAPWT6XtHdvaS9qTj9pGN+ARP7owU2fSnZ
HVW4vT5PxxZf67HQFWe8tvG+800qYcaf/DPBqfpO+TSRxXNY3sBsX+C8WGoHlIGvFeC1PFAf5Ssk
KS8J/ES97abqXeJkepkvs+X+AP7kONTeyZ1JjEyD8AUKvrDPvwrS9yQ/HwGiXTxckI0LgtRvk1QK
+uAcQY3m22J61AqsdznRd5vgeLuDfONc9H9SbchCT/L5cl6ARPNXZd10rBN6Tx6N5Gdob9Re+TGj
r/a3dr1nuU/J9hla866BDuSDImf864iNQppd6f/UcJBQsX/OymHANkjG0DHiD918iEIeiH/24bTU
ShQ/+zKN43DwFP1HrpUP9ghQbfKhkkZsK5py/UNqOjt5MilKFBxp5B4sLzr6EYqFvD47OF/WMZWm
J8/G701/LiUVeZIptFGmIGRl4aUISGiyf8OP0QpvsjLd6UV/DWdGnjGy1fbecifQ6VRp9U+7I3eA
UDDTXjDtktl0/PKzdG8z1nypTbArtzfG5G0bn/A6V35kwM1hvM0Vb5NgPOUt6oheF1AA8f6wgNAL
paxlxQS4ErknlVAU7hk6nP3X5d9t+eVPzxMpD7gQXwoQwQ1rf5xJWRLVZ6yoHjAATFJP8rq8JZZ0
ggfgnRYraAvHFdA43D9Ns+CJz1J+omlf89yrTIyZVBdvcH/i8jyG45uMpOo4t5CqbWTA5RESz32t
xt8k+3dlPRvXRgVgEoPvJegHEXirZ+VW5mlg5uVJ5ZPVPLsfgGV2Dac+FdhycqEgzNmdeVVMsjKq
/ZAX4zp3Sca4pCkzj9Q2C+H/g9vSlmjTPeJajBq3oprNEXrig6wsmUGwm7jC9sZUvS+pZtUjsI38
AnHYZW7IO3QkcHp1U/flLZQXZ71ML6TkCQOPmmF8yTESGPIZD/MyRBkZZMyAhKDLYVNL1PMECp3+
YHrArr4WApKIfyXHJflDmpGXdAXgiw28V7RiRZzR5RD5X0xqS09fT/m79n/+i1UhaDvSbLSXr5bV
abrqxYDHKKYnZcZ0TmzxjhUd+PO707z1MeeJuYfBdtCuRb6j5fBbUubyujvQTpwTaVJdk8xPNA5n
cMaroulR8UwlZUGtg22Xl6eI9o2+27YEA0U/nOVy8qJf5qFxVDjNqi8xI1EU30O0QDmcukHHzsEy
hje6Gf3RKYyX77/jYTwairIVU9gTtAG9is6kbTWeZuQppXoz2+FjCRLnv2jd9zlaZ9VtA7aNrkBJ
8lMA/4sRZl91uCWSIU/LPp5vgad/yoJLCbBrCup1r53ElshrSq9ijdxN7XDiJMIYSviqtOEg+0ks
MMy7V9XT10guPSTsxSkjjC3otg+nfcmCllUqC9vx+9spVDaap72PCRHydBV7V7bOV0Q6oiSmcz5N
ylLyqhUxnPCdF8VT/yZWQ8xmxt1Agq7whYs58ptnep9Wstzl3w6XjMH0kfSPskLnpjgPB/lmpWXh
yyIWu6Jq+XeaAIvuD8aUokWdLoZe8ihSaaUHiwYt90UZjIvpa+fGb75rOkmGon+WETEn49mDjV+2
Gr5YVZ+tfHyXb5FPihk/Mf5umd37NDHQtvv/v8gdyRWaQRPkdKP79qds/CGJd7qR3cgzLJeG8Z0x
wQTJqhBXONn6FXIpS1W/ZaCWfE2vfw4Ag7ENlu2/4RGqDr9eA+wJk3i/2IzgVlObd8k71XgoWadt
A+7Ruk5ucBUXjCrv9SwbTrZDYOjXYF0ZM12+yQGUx49UOmB26ILveJtr/rfUsJeqB6DLZ9+LQWZd
7Ml6l2VnZ+5KScOnkN/VAnSoQoBLQl/+Jq81IUf/v6U6UtMjq/Rvsk1zy7xEpftZdaf/aspuOf9N
ZXiZsvwpHiESqr60vHyXq+VEutiIVt2alfKFeOzVIl/luereDdCJZvPK8PV++FO/NTCN51X1EtrQ
N+nJxScBSfEacOcMlAmHNYSbwgrvOnN87gFQl2W4KlQD9kn11o+eTI8aOtHLaGnXMFCeUuvSEeiK
E8gDVlKlxKhf0m2dP7O1/wRiIMY/wbF47ntKPIXkwplaWySfeNVqyNa66SjXJYTfgw9PA50iNPzf
Ug3bdJJuJmKRv0+afgPqHQw+5zb5UPkAx0s++2JXSeqI/HdFtMXx89mryIPP+ZsHI8IANyqZ4Ruz
KS4gqbal790EBOneGL7PufurIqUx2ISWJJqTqvzQ7MNEQaXyICqpqi86GJ4QF8LWzeeQUyrSfOd6
tLddF5/kLcBmSRM6X3EekH9rH7BMhBnO16iS0Ox2DZwEBmdkmGg5dSevLoozcuONHPDlxcwsKXvA
ZoOVL+36h04kzmCcoszpTSZH7sFPisPUIEQrFyUcf9uxebYtFE95XrmIw9mXM6LtbSQvGlVFGR4Z
s5AmAAdDDb/zR0j2kVNIPSMD6LmntnAf7LgCkMJnWmbzCtSDTjuyMTWTM0fxc6PJXpuQJB//5OnH
MXpyIhqfuEO5U2tmwDqaruMQfD12F9qsH7VvjlaGGmyf/9pt+VMQFrt6cBuogOV5bvHFwrQNw2F7
VEt4xlL1LHnk1KL6Remxp+tIDeAjIuEiFv7fJnQ/MeiLdZYN25GgAQRA3zd0BIgeYfjJ596aNFXJ
7+KLZG87Lg38KuJpNItE/gIuGRLnIcuoKpTEdnxT4A6vUqL3W3IPfXTAGZykZhSAviIKyi6yU/X6
Dm4c2O++XeO2FPgXRQHZvlJwELcxWAyhMqEn5EArsUTm80NU0OsatN/i1gyPGoOHhE5Y3y0ppiXd
SoGrAleHzsezHKlUxlXKnCUly/osp1I5PDT5dKdo9UbOZ5LalWIopfo7m0ZpN11XyJMpJDDaobiU
XgtMIYZWrT1IckX6r5tUeZJaTUYzVuPrL/9SxNJ90TjfJWymFPKkbiiJG9vWH+OA7CW5YCkhSGJE
flagFgONoyYlBvmb3KwcX+Tsp/nbPhy+pVinA2+QIq9tvgMAf1uqlzK7+mcSNb8SnQiXuWvA1BB/
CQrFgH7CLYz1kjQiqSK1HKlM59oE4Ulzmku+S3rqa3epGi11YIjv48IiH0wShlSL1IcxOtQ0gvIt
Cfb5cvdlTiBDKCRXyOKSqrKQbRIPQRK3WSAykGihs1TSbiFpGzXNLpKua3Vax7LxMFo9gG73UT5B
CjIyFgkclbZGWpgpqNLsV6ZnVptjnXR7SY8vYysFH68H0N0Xr8sZj3kz/fmtHb7lOaWUqIHRKIRg
KqQ3JSVmMrzfJeFnV9l6mIxHOUMuh8Z5dB/H5G9JMnRV9yKJhhg6Jqf0HuTD5RPl8D+mwc6u22Mb
UQklgS/lozBWX5KsgB+kPZhluJO0lcyYjJgnnIVI0TCzx8oGfGiyThmzalKedKC2Mp1xNuypox51
qqZSaR2a7KI0ZKuEfyFCWwxC6065SzLlY+7J7BnN/TLlgNifuphG0v/iVgF2YR72/qQcxVnObFE7
jT+c4Vk2t7xEY/8lVZ0vOeVKmCO7N1DQbCEMloJV4rLow/kbSWQ4zq/iFd2MNNL80anqW0jhHvo+
qCnV87L9FkMRqqfZs98lNKBDnIIg1iqVXPeHrkTPEb3PEmJ24/w4NjRjdsoWnsibpcoj0aEPpWtS
fkfyFFIXrBwpxtBMbn/J1xvaPw9uDt0JrA/sHu0fYM6D6taHwG9psW3/pMAfjqByo7NUWsRqFHb7
CW20+G3d0jbO5N9KllBWnuwsSS+WygQlRAvRDjENKcgsOPtq/yYwDt9DeKd+kdmpIxBf7Bd5F6Vd
TmXFk/xuVtE+y8eD/G3BjoElCB34nLkXgS3Jt6F/ACyY9jL/Z5kx2bhj9RiE40edhnszd48FTG6a
0CC8yYdKkrKInSdvgmAEIyO3Jq/Lxqn7M7jXF2M/2tOPVONlc8kfBIsjWY35r/OSFSrUz7LHCo0a
PfeCLMSPfG/V6duw9GhlAWAsADn5XLlAziwCqkpF7apP/5lNAL+9GnzInUeTd9/CqDWTe5fBlznS
QH9t5bvlQ6wipYfD5yKQN+LkJDk8lAXi1jWtgB6F7oppyy+SgnJYIUu5A+qYdEZEhXOaZCAb1m7p
d/dlmW5cIwZbol9TSnM+di1NbkM//co5etFCdqBmAf+vDsQwvtI3d/VAH4PwzqjyjdQCks66hsq8
iSyHNkOX9dT8SOYqNGhUWpnZeCQaAEwLjEYO45n7ZFa0iZA/lDT78gC13myrTkVlmViZBQV5EWUS
x9hnYXioO/ROzxFYw4ANPYrpxJS2w7+fMF8/0Z76r/ju9C8yJfJ3WRbyM4EFdHaK+9CWKSDpPTVU
ER1Shb2o44h02knwNLKsBO0n5lsINptKeZDfOw14C1ET/UGf5kPdVgeaKhaMoJgbsf1iQrzZuG0B
9YjHreHOU9zy2cydH6mKymtSM5HqqK0YDxobbM57mJmrpbBf5sYdjOk78bliA5bTcK0WXxrIQN4r
6yWO7N8u7XezOx4FeCXLwLUSmou7g6zbObWeIDuDYoMnxqhrABB7RqhsgyNcKru4Z1DF6XnzPs2y
Y5gUX775w2S/iR8oxM/IJqJdKdzAdLqZc3Md595eHJscweULZbPIHmhojOsYNrrfZISl4iE/5RLP
97Y1lRDZ3gLYEwQAVRIBC+wkCyzVlmggUZfbaxF5K0hEyOqVgpkmicpo/qxN4y4anujtpqCOV+BP
UgKSXKbZ2fd1AHOFBMmErFK46DViJOO37+znSLF/5CbFFCB3wDqx1rPS39kZKoSj8iQjKU/p2+6v
balfqrtMoFxexD51EwtWnP+/XTWfDVifxQfZ5QC48y7vB5id8t8qDJ7t1H2YqhKmSSlyDUvQ4MCs
Mg+IilE3ka0pbiewWlB0BCLlHwgx6H+eY6AKMqhyn7LcB1mO7t5S7DeZuH56SD3l1UqSDT1OiK6U
H9hdsbmcWWgqH5+oqa1IWC6luMXIiat0G7brtO459wCXuyzADZKd0EPsa8c6ieuWnK0rgJyiG4HM
/gNvwO25qcLpVkBi9HucBZ4Ujsm5qelBBRPG2ug6BFFKY63YlFGIOAR4aiJV3+YvYp10R0IN60Hy
D3LGFMeX0o3qtfFLZ2YX8Tij7rzp9ZL/kUyKBL/A2FdJPL4uyRreMmi5mGn4pZjpgvOO6d1rdyiG
Q7xwVQPt/f8GUkZBC+u/NbRnPxKTyeiKhaTGha64f/Ir/drCkAIMf/oywc4x3zbtY4YOHwn1OVml
S5hH/jyMICygaiAlKlmxmGsaWP2VjOhil6TU0QTtyp/CpTYlyKYFBZX4HEmC+Vly6RLTeC6xsTMH
u8HPb6SaQPPYzxARapdZ/hIZf2LVZB817vDR2M8ysMvkyZKcjVBALFI0mwu6+Lt8Cc7kzv9zbshz
vJktgiOACVTlJLtQopTFwFHQk0tLwztS/aSgd7Qs51VA3ov7wwIJNljt91qrnsOUnaO0f5oXPk8e
4qxMm5w0BPquN/Sk1sVWkl8yL/ocUlD5F+6Enn0sLHMnHyn/ZY0BfJbkCIQVLE4Z1cY171y92Cy7
z6HPNqPFjjOEzJI85rK+sFV0isLL9BsYzS5OhuWt8vaBDatWztNEU4msPdkgmfSUahnSGhh8tpQS
v3il87oEjFG1kk+UHGEUu0cIspaSjezIpSpuIbcAYS6Mw0yNzBPUAxcpmVZN8ehYKX2B3nGwFaJ8
6iDEUB6eUq5R+uRnPkipprXNr56MvYZgfEy2ilMqkYN0zKh/dV1RpwitS+SCnerGp4GB1o161wWA
SoGHjn1+r8A6F4nvh0OSoRyuPi4UfWHOVgUig6L1UkCPZl573KuN6RkwZqKnQjvdQzU667x5Uorm
I6nia+36X8tn2ax4Wkfg5pxpLyGMwg+7RXmfW8j25NOLBY2m2pcXr5vB9HHWUvVtYVg3NFGeZ8H/
+uFHiQ4ShcyWOFEeLEBJWWmVXbSV2qXU0OXxl8Kk1302w1ZstPxToorXvlcX+Mkc9tjIecVEn2vy
72Kt0zl9T3VI//55+4p2XRgmbgQWs9TIzIBMW2u9yAdKOCAQPEo1Lz6nONl2YoBkO4rbhXSdHFP2
KgVQua6AQi4zwVKQyhRHIghyoy22SuSe5Mwg75MTI6jXQ1JWKAkz82L6omH48tAfcEFUcgyVyp8H
LRzCn3BLFL+yGSW2ctNdldY/9hjTBg/XGfMgFqOjR0AWqGD52uRg6sjolXB8/d+YSDwhGFgLRtc4
a+7+gxnJ02Sh8dSG9lKyjHK4l5wZyZ5xMbNWXa+7Pr4fp/j3P5ceB+7XyOuaqSGUVT8bQ4bYNeez
cP6TUEPu0klfgq58Ee9CYulAEm4v20MuQ3buF+A9PkcuFNvhpkgMeDrAfLIAEks06V2FqxMQltib
cnI3zYD970p6pinbRuh+E7foUbqB+h6ENGaaa90gXMyXfJPciD5YhwRsgGl7EE68/DOqBF1B8ZVR
Fh2K6m4EptsOH4U2/ZEa/2K8OYF/y6lQwj4vgumlix9ajxSozJMfNg+NAUuo2GGdrgtWueqDvK87
WLB5Es4YY9Jz3liCojrqjzAc7qTCKJZCJgtNsnfoh+VmaD5b4iDT1a4WlENd8JwDxhDARl2092aN
mJ2HL/RFLs8eH2U5yn8L1EkWuSxgR4GTJVA2bYUWFxGIXLBAfvNOUEmw0JOQE7QvbVQfBb1ivU5S
lMX1X9qh9mdkOeKtTLnErb3THbt23C1V6W8lyD6l3i3eSDCPwW1h6J/LbZnpdG7L+Mam7Ty1OgC3
jBDkp9eVBq8YtUJx9FKnzSUDTm45nZJyW7JZVhRaYKOE4/427rhUM2dOg0YCzn2+UQLFOeq+8gjp
sb5pAx9yzEKBpbGvzHWpV79WaOWPtgYHfqwes7Lw75GNogdAQbHCyd1t58AjBV0jXK5Ab8zirALr
eXLqdJfHdb11XJSQTa+ON12iZvtoMFGW0Kd9M4BpC/IhPip+rUBK3a3GOQ+eoJNnpQ2PIWgzsjMu
1ME70wjKUwE0XgciO6nK8Boa2q9VasqxNFP4DIGvbYuwPJlokR1HPxHWYQNyoyZzdyMolFG/Abn3
WXf3Og+wgvMI+RXkLLZx7x+zDDSiPpThkzY0q9iBdx3RYRrFoC4NLdrU/LQ34QbnphXIMbHP9oPp
j+aNVo6guDrrIU4VIQ/3dqnRPmd+b+2MDJCjWm+tuNQhi4itNQc+iFpXjpIDfW+ftUyvN5rjwRlI
Xwg9+AjSKnrxnva1sZqD9itO6Z4enPkQdoPGKZW+EA7+PhxAD81oPDQ1GR4bSZ1dISESDA7pBrHI
8W4CnFJo6aZvqmsKC1ZaTjC5qYw1AowbSLvUFU2nPaDpfmM0kNdkQzas6nLqoQl1qaA78cmYKNba
ZpFvbSW01xMitQjSYFda+kPtIXgzNG/TGrDL5+kbDC9QmeXGQ5b2xySazJWHDjQ80O6z5hkD19U/
nZ3e00qowTRPo+Wg6WuL8E3tp4vhjreoVUGQFxrxVq/fFIraURLddE45roEc3ULq/6bBQrjq3IE3
w9GvWPZhqKJrXoeoW3XZC6S3qWT+841TOfskcWvCOPqg4GnSsAYTz5eZb2pAl+fcKLBX09veqR9w
hRDGjV67GSK1W0GmvWui4t2X5hcDOpCqQqeCrWB4sET5bpfezj59mIqKfUD5VgRLQjpkySQ31Mk9
SJXjPqHZeaY/d+6Vp4JG7EEl15MqwPfj4JgYLJoU7oJworFRM4/NrI8nSGOx0int3DpdaJARnMO+
1e5p2yYpMwXBsWMHBF6/6c0zYsr2rqUpULrdTwRr2/ESdPOtix9bRWYHNqysAYLp40GtLYjEivLW
dYBt+9ak7vwOY5r5MTw61ozoRN6cHC1Nd0oC85+PRV7F8FluhXnf8fFQiqXBLq4WK8WwP6c5fdCK
0TwlQbWF6Ia2kKpEFAWCca3XN2FvD6sxMF6RIoaymVNy5NO0GSLCMcQjBFVUqnKKn6QlD0PkqLte
pVsiKIN1HQPO1KDVn6vc2qJOBp1EA7S+Hnp0gutDn2XFQdWyfGXl0Ug/77Nqm9o+4s7oLCH5yF30
LRR3ujpN+5FQa9YGOqUKqJu7vov3vtZPK4hHLvOfXk+f0NKiHuGYKKTAHj3CpJG2w46GbZYa3My6
gNWMYdiVBsvFyeP9EIjCYQISKVL194F2SGk0VWlbPtUzT+0YjbOi3P6QTGazNlM0dRGoqOiXnXzK
imdlLugunF4KLwe6MlfKTkXi23gqqgn1nxCxl2yEFqGKaU2sh/vMAa7vjzAkeTVYxkijDUDEBtQy
zyD41LRNPpbWbgBaGbYpUHMDPRrQmrtc+zJJlJ98q9/2KfwAEySjm9kKXrVunoC969najCZK+c7s
rj1LvwEhUhxdv6H5Nhp2Ra8hWQThhDbAFmv0SBm4dKCxHJKg7l7ijWp5oi07xiu7GmHcRBbCLL1+
ZbiVtykdjVxz4hSg0ek5seIug+/3z/Npj+qQc8rSdyO1gkOadIANJogX+mA6hZmzGcI6ACfmPpV0
nhs1zJNdDKPjlJI9LzuTSY68tT3kqHPe4zK1le1QXUzpY1tp9UvoqfeDJPJDWHdA8s70F8f0vHSq
Tk0j38DePWwaW3u3K/rDE/w+GQE/LB02OEIUem5+e5UKU6RVPwxZ/q4NoAdQglHSZNhC6fJiK70L
3XQIkbNd/UF9DHt/6X2jc2hsWuXeoWSOCw7eKEF668RvgT2iGo0I0ORBvw44/k7LfyzF2VFXU1rr
SalZf47DUlMgTILuxqLFXf8rfJSROxsqroYTgm9p+xmPH8U6Fd4+Q7gBhqACOAkx/nRT3pdggV5t
x8bAu+MBKCLSmjHs7bENAtA0ocvzsurYa8qu7sw3soA1q3ZsIYU7VfH4ot3FTbFNCSoJBbx4D9Ht
T9hwhwNsFmZOKOsZztaztLsuVSh2kcDbRumTbbcH10Cc1Zke9fTUNlG047Fp5NO7r862kKPL1e/G
b7fxVAITo7Rnj8EFeqByW+fvWdDppzJL9VNnGsm6slQKasl4KjsXc9PDWGah6a5APDCy6aCpLcgb
QJ7ipcbOtdzylLvGwRjnYU+r8VOh0U05KlAA2VAa4iwNiF9Va0bTCQp2DuurIQy6I6G/t9LHClXq
qKtOy+dAvJ2sEHKGrdFoPtBI+cxNKBlNWp+rTvvS1GDezBnEvaoGrTqNUmrafRYDhQTqZj2SqHDJ
pQXNlE1E2brxao6nuYHY0etoF8puSOobyChoFEKJzYq0feu3rwMch+swTZ/TLoX0U/4XGnp1goOH
Vr2k+q1MwlFYFx6shk4UPbvtm9g8FtXcnDy1ak5NnTygtAhTJgegLoYQvkuo7fd0TBXKaczjEhLe
+miBVlhBMU5BWQeopcOCv01XFWeEzDee0mRemy7nibmqjL1jVwfdoZ1fUyGoyJDJBryT1dsl01Hb
LAU/xFw5xKdqNWyZZTLLMopJFhY7xVBfhrmPt4TTeMJxoKpvdBol9ZymXtsoWs5vfoG9SqDS8Qpi
RS3BPJTFCdrt4tQXFmkkgqt0QjgjGUZjpYfOWtfhdxxztACLPEGEJrtxhg7GM0JEY+5+LIP1hgLF
rQlqqazxhUMCP3DhsHR88z11aS8gLb0LDXSTPOUegAyQ3XE3N/5mmLXXzEVcKkfCrQAZIKukLx2O
XSWp0tpqkq1aZhQU+hl+Um3VjvoGO0HAERarks7YaUr6bUI3y1o1oVXq/wJhFUO/JNzR7XpvGJBM
QoyepV1Fg8Oyl94CfNCPDf/DSp1gTgybFBrhhjptYE4rkzB2HSqIpxSSWxzcjeG2t3EP7VWu3BhG
Cm/v2MCqFyf0w/i3tTH9xPNME0NXfNqEJ07j7pTYELYz/FAY6MbGaaLthOYEBtC6BQisQSgbfysp
rCi9xiArza9ms7I9Q2WMzO9IY4Y6z7uvrdHcOjXpO6FiNKe1rxCYpMhAlZ2NUgD6lFl4ymKEGdX3
OqXNfTWx7U56n8GNMhY9pIY6+dH18qoqfyqXq6yO+XbigdW3/JrGiQMZjlzw7w3LeyOtom+yfBps
oHkKea80JFzXQ0vmOwfMAL4Nn5Enw2H2amdtC7WLoXuv2jDeBegPsP8ZgxFRziavG4JzYoOkM9cQ
DQzrqkUiw+uadQMzcYhrmPJ42qpqe9fFATmtEWhMmbYdmpIkGuNm35IJ1cWyejYiSwT3oHWsYRsP
+V8fOU+xnvk3QRjuEbyDvdL1f5PJe5y9a9vS8egnqrMP5gmEKWQNY2s+4MWVVZ7fho33WrrgpWoQ
TdFcHlqcPVJs4aENqLyTm0+3+gx5SeGccAWNlu/6HqRKPrQWulHRZ6rGzmoK9G1bVp/utvJg8bHi
wSOuJNJJdeMmSN2vBhWyFX2qzcnNvbWp+M6+dt8CsiHrljrjqkcm8tApqOqENNiYAzVgKPiRq56d
w9TTb5Kjj0E7zYeFsi4nYoeDZA3v9kiySBpbN9psWrezgvHKJ+02B6APwnO+sat9N3nljaNZ1VZs
+RRo4RrZMXWddRoWfqNAebkuKqqFdEJ1a3+imhyYUCmlj42LTkUH3U+Kpp+hpc9OraWwUdW/bqk8
DPBX0S10iIaGBDK0xb0VPDfKa9IgTNcrxsYQGJiuFDpKH/Mtiadby/U2Q5VDTt3WcJFXGYrLvbvO
SvNd1aHmyvL63tbUZ2jRUfbKcPyzWZ5o/fnIpuGtytpPf8hgD82iU4J+MyYGOL4/gYEwx/pBrwjt
Zzltw4JowJg//yp6PK2QJsmLPy0aN04Ym1u19uHAT9eqXcQbrR9uNSi1V35BJhUqsMextAnWKqTX
EpC4IFLWqdrV6yme30onZCxUIUVL5HBRht62suu9PUbtSf8fV+e1G7cSreknKoCpyOJtNzt3q5Ul
64bwtmXmXIxPPx91BjODwQa8ZcmWJTVZXOuPWXT32P9QWgnWtDqat7IK/0uM5eTTJxX4Rr6phP9g
60nvoOP+iFHHdCITw75Y8iSGJMDygYK8pqITiWUg8l5tpyUBLASZ20fiWDI5HXWj/lFKUufhQq2q
YExFSFtzPbRu89kZvb9Voxmkjnnx0+pl7BQCkZwYcqu71TZVgtM0PHaj8+SXy70m+2sTetRvIKQB
x9h1pkNFSEc8BRgLoml5Qm1wbI2mJocJIZI6FPl0pzn73Mz6pbXkp+tnVz0QgUbeCo/+5lJKm39R
mU8DuaKWmcK+D7c5x9VJhaHQxcU15A1BICmHbdMGUaoeQTc3dN0Nj7bd/4rA7rY1qGUVSoYAsptB
LKxdL/jZhzmy0Cxxyyuh+oPxlFDYZaW83HA3Xdj+KVMqkQhtszZmAQow1N1lMb48+n6TvLq2Vf7Q
WsrZj37UbXhKHj+sGYFoYmc9NyrJaa5/ius52bl6GAKacizwx5jopGzgH3dV/0ijDqVef/tptM6V
oF+186rPwnW3piL6sZtfRGlAknOvJy1VQi2FHH0W8UgCeN4saf+Ibn/nVIRu4oh9VEKdCDQtdt3Y
X0wXOePQXowMw0+Zh4806w582/5eJO4uA+bemJ4pgiqiF8SzGjNY7PqjlN1TZ7eIEaj9KIu5hH6o
AyNnlmu4vvd8kj0GIKolYmZV759ppi+d0z40qfvPcj58zYDPivFIYNnRL1WzUzjwycq+OkL6+76l
NDKLzFdO1/syuwScgZatI9gg03si0cxBtLBPttmGXH8iE4ftR30MHaAMXRNJH+7bpLswUrkpieAE
tjTQ7YhIqCQMkMO0m5Th0Co4rBpaJjY6JmBrYhhwORIth2/J1M+TJKYydjAFRddW22wTybxHL4pe
T5A22Hrm08/rFaYVcxdkclEfrHUpLP3msxE8i6zuTlvUsc15eGjdBuQBbRNJyJlJo9bGyBbQLTu/
d2X45dGmvtT5e+ciT8mqk4np58C2053/7y8CHOz/+e3PB2pp7Kt0kMd+HMtyr1Pd0/RIScB2Hq0V
eK//530JGPllafMEfHN9kxqmkMfgihHFHels0+y3559fVDkcbEL8j8L1nxojnY8Orz6gNiB441To
KM6dN1e/Ut+4u0bx2jgDuj7lntOEsC0Tk8kj5tGY82Q+Z6XCsaap6BJO7FPGmxJ274XFLiPT0bdt
7LjVR5QQGjhSqsgE4hMiBZNFlg3YtdcfaBU9LrbICU9loK6sLxHzdRBz+ofLNjq3rrETXUXjj0ce
5hCXJ2JB83P4jFesZCdhfCIALtnSBPCYam282M4DqhZ6HcaK3Nux/pXaBk2jc3Sgqy87VWmsqFzZ
EBY8HeZ+IogfI+KonY7NNiewz9vN5DqOlFFtu6HMUSNaT4avX8uiutMihOuhiY7GVOrt0AjjEOqe
oF8nuS1OWu5IS4Zw4o7dpOjwFtfMT4StfzM3nFRL/olV9yKIgFk2je6Z7+V3aBXdDs8quV8J2WpG
+EQoXhvEU31nNsO8HVlpQNyL3NAX6K2j0T0NiyRIw+q2dn+sfQKeqh7riqw00kctL3xSlngyOXLR
Pzz2UXOoJtfcTMX8DrPXUpAV3XzNljmHbbmplPkHwcdXKz8Lk5kQ8S9fYH8d+xTDN+t/Wh4M7e5E
W6I28McDfEWxJXNXLOSJN7b8s0jYMDVH/2xb3nJBrxH+s52J9J5hYHoR0TcJpG+lunYjOJPlA4m5
ZXnyp+5CaHR+zOSOWFbqYXp+bGMKZiJGrIoO0etJuTOsNyWrS9GQQi4bUKhaLuKwfvJC6oe4I8t5
RZepRPOvndIvcwOT0ZFsOETq5acmLU70RUBTbzU5EpWOy20dImBYu4hyzWzhd/bLJKu9T87UyV5n
/SYSuzmM9tnYPspUn1Oz2MPNCiohAAFJRePep2BTTMMv14GLTDrzu0Vovfn5+Y6twL/mUnJkuzoY
OPVop/A+i5c6is62byxHz1UtMOR4NUR7kP34OcPZ7G0dPUW9EW4nAU46EYy5kXWdXaVFyneSmQ+M
9e2Zygw6b7OaVhmtl2OOLXlX85l3LZGNm6EPx721VNOVB/8TjSDVoW/yKwnacaBLwotUQxW8EcrX
CJR+axhsLqLgHBIInZlciIv2/JLSdn8B+XWpfUGILsn7L74Bm/OAikxrcdTDHDP7p3EBIje39A+Z
NNyFgtxjOljpsuot6oKdnh95mP4uq1nu0DDTagpHWJHu3UScTPQRZfvOX6bNLAd1UzxWObdHZADr
bxsrq/sDmw1IyHz7+RM/78+8nGW+Luin5A8bwbRWa9MUTiEmAd0GN1rQTSJZWCQaefPm30NDvadV
Ws7t5xdSFeX/vFV0a/sidV6bn/fRUznjO2of/r8/WyyMioPq8NaVrpiDnw+3iW4us50Tmaj6Dvkc
n37s/S+nUr9pG+VaSYlOn6iVvFnrWz+/RSDcXV36HX9+9/N+Ui8UNdqAEJhriHPlBgFWX1S6/5/f
0yt3reJInmZTWrfZx1uzROyb82DdeisCAk68xgQiVLRk/993EsdDqElWWLufd/785QTGxGOOO0Pz
ubRLrBFIZibO4/qZoyJs54D53z0ZZY4Icv0jP3+XG2fchzHNEEXv+LcMaHRrpI4KvKrnO0wNFphq
/cjARXtu2+708wF7ScKblgg3rKl9/HnXz9/3feePiMvo+PO7n/c3IW0w9L+Ywc9fqqvR2VMdSeX9
//m0jjWeCFrIHpqF0FaO8fhKwi9dDmNfXYa1mEU7MzHEfDBBNE5EsR6fOcGbU1v27OBJHgZsycVV
hPMxExxzlJs1236Ur/Q8H5I2Z+szoAaqtHomeYWRuybaWLZ1iVMPFS66j72Tki1B2MaT0bXtPgqx
TxEsKoh5XpCgJxVhygOpl1ncHRvSRzYhapStMvNfC1Woo9PRywF4Rc/Tthaw/0tOc5AVP62DZJYz
pQyZ/8sNvUeVcrDAp7RJfwE6PzWUIRF83+2jafGpGRmCTuFKa8qQmyS5wnePa6bzpAoQDR/ooWRg
p9nj1q/P5Iyi+sUyIHDYZLinng2YEUJKoh3dEzTX1udRgcJ4ofdQR/3eD5O7JeRD1g/7sVnI+cmj
m+VSuyPsFx1SmZU1trdFh/IZUh6FKwRjchcCTrgNod8CyyrN51A8pyJiqu+j5d5lGX+rVeQddPrD
Ksi0MgnRSXBsOT1K/Ux9DAn1pqZXn4o+P9hTefTjpznPT/0o8qOS4dF1jWhbyxnPClSwlvaDV+pj
r/WnHasHr1EjVdzdmSJFg2OacxCy/c1DDJun7bXI7Y+o8ZjzeTlZvtAe8PVG0yM0IKOxxrpdIi+E
d4ABvmcTYT5Lzh6F0B/suzgSgl8O4DbdD3k0mTefjCWHLWjH6+3YNN90hBDa03CHZHkTXk1itPdO
yEO3I68HQUvFst5pzjIZzWSuN3ftNtek/m3npOJN9DKMSaA83R+9VNxoaGqDookeS+t3GtJQQ8V8
TOG8x4N7ImV07f31O0KgJoDdTWjRtZmY87sYmzeyMnN6YWCIml4M2EaNAPM9i3Bd/vG4ImN7JWCL
wSXiOflWhaRBklGKkjY6BKvhO54tXLg8ANuKFxqfIFuDQX6zo3Y8rM9VzIbkD+BwNi6doMYEzxeC
IMknNjUBGkXYiIZN//VqKTZRs1o5Swd1xnKwmymoyqQ59USXNfCg7chjM5YrmO1r4Od5Py79oYTY
uboCJGiQ77MDR+8IAiqG7qpF/KT65GR52GFxI03zGtFrGe+U19wtnQfVOJOiUpygvsg1+Kg8O0O/
19yjqNhDj14GAkg2Clxq7/f0gBYarrBjJaYw5WMqGjhpukSzV7Nsn+lcW4Gid5XXyZ7tFx1rJ1g7
FRUR2VKC0MWBMZtvupUvFLruW3s4h2UBFUBIbkovWtNaVxgUP+Ceg9cXyONp8cyXc0HaLe3ZDAx1
e1RNg/9F0bzR6kcvrXEloaPmMD109fg+NWGH9WT6NJM2ULyI6AnmvZcNMOHT1lM+kRwO2X+9/srJ
/CUxNn7waBonSlLcwtq+RcSKe2bxT+rmOrpOzW5LSiypmsmQ9VvTxpVuuoDjnaqpPgux3QNQUUQn
rQy2PcuultMQx1J5cmOC710qh+j6ZvEelKHvxWh9hHo4EKXbnAjwgRaovnDMkCxem6/E4pbH8XVE
sovbgAjRtf3BsRdytt3yPWPSNhTg/ZRWpNnwCK76K7bYHOSG2VP2iszZ/KkDwU3d+SRyzpF4jvHQ
rQnzVdW8LC1dStByGKroHZbdwgNaevj930c4LEVK4ZkCcGhEQOGm0Xt/bfPTzUNqREFG7x+520SM
N456dpX/msLswug2d9LzaQG7L033wPMQ/Ia0ykOm3JdmIpWnXugiaKK/Rpw+6hamwTehDRX1WevV
axTAYwWNZAl0fdqBAJPY/uYXLkoAr3kDlkDvCY5CIjj/30NGUDYQA53kwxwkYv5U+GjA0R8pEsW/
Q0HihphGBjKqG9JQBZkm91I+c1EhlaBtJU2dzSINWr/JOgdJBVDxnY/E1BTQdDH4GT3Eozn8kq1u
AgonaSn0krbdeCawZwnyTTzT/O7Qch3j9Or4p3qTXyRcJx01kEULEdBUnTWHIR7SQJrJ3vf8WwUt
ufGi5o2p8OTZULH2+ypEmiPKiV3XUzua9OBa20fLqL58lwu7dx+RaL83dvN3XnCYiSU/duRpuChe
D7b53PVIBYovlRZc+Hr6A45366Nd5aVfDHiXfvROY5TuXDnywM4jb0sU9ouHMGjJ0xfpZTmGZti4
bL6MmtjHxukwRBYcltl4JyPpK89vRp29TuZ/blshERmKUyRrinRMAjiafe+BzyOTveeRc3DJf9jx
GQj7cOZ9XSefyixxvUekF2PY9VlvZPQbsvQovZlvwaLUSaf9R6/ba5XmiCTpqFReeTFRWLiR+BX7
1jvtlL9kyuUh1thzqt83JGN/+NPQoULg1Zhi40/dGZ89ewuia7JMsk1Begk9GdecBvHCmuCr5iva
ijNlzpj4X8psoLFF9++AvARIJe8OGM22SK2XVKa/GrQaVHTiUYdhb9P8yWmN58rCkRAzstQd2TrE
ElfUJqfLV1hDc/KFnXpShkfP+iNCeLYErid2GIpk+0I70LxTxVfd8sTsiIaveLRQU8UEdXDnep97
BQ0quj0asv8kCBviyJ6/RlezWZX5c2i1GuQaXJZH2HZAvcFaDJlucFkBJZ2s/mFpvF2aXTKgP9ME
oDMJWS8byjubGXKdDqm9TiyxdadhR7Kz3AI4m5eyf5sn88EXPKW9lp+sq3uqnnnDyIpzb5vvY+a+
5k2Iw09eGE922TLcoZSqhyi6JqCBCkozlC+t8F2ec+IeTekrE/LNihogPIKyt2PtPM7cu1YJSk99
Bo2j/ygy1UFn4JkiYnxs43tmiJTe2jkQQ/4xkX24KV1jP4Xd1UMljsqMuXJkK+56982S3FrFDH27
+GutcSHfo5JIsiqHmMbk8wUOfWoJALezsj3ZS/W2AHdNdVUfx5pYc6c9O7HBYS/f0zTNAtMaHgaX
ACU8FAxWqJrqmSyCJNYBSTfv9cKe3sXzp6aHLR6q88LjYuoSjsdoN4x5ugeevuC+7jb55Iu1gB1j
FGpeMBc1pj2Cq94O2CaJ/qIas4rvmLpCKskwG2hx/MmmZbbMSeykSekE/o+y5DNVJAQvVCOs1gx7
WoUGlffu8TfAMXysIuSNtN18QSa9khD7fHRvJCPx6AOa4zoE+Mhui4lf3VDpV41NOXRg4rib5ujZ
sZazXVe/M+Fyh8Et1yUOCMt/Kgz1XUyTYu9EzEBgFLPrmL5Bu/yLmQXWJ46ms0SxzQuGa99+LQgS
CbvqlKgRgQRq7dbgYhfRoUj0HrzgiebjZVMuuN6cIdvqKP27TA2M4vw96o/eGgKDCw/nwOKd3O6U
pvLRcKwyIBu22kG/kZsmSegIkaxsF81QU2X+Pe1AEPgviIzmaBsPVIblQT2v9VVl4e1s+T2Z9mds
ux9h417TVl/6Un8NTo1EFpeVHJjM+uorlfxY7UjiA0Q74thU4DhlBrCwCpfcmN6OeX52LbZ+Izff
SO/fDWV6j70K9ViOw5speJrLF28pEFmsBLOa2H6M4ZrboyDicdtpu+eUYLsrvYEVvRjxAH9Tbvku
pXOMKhqpFKJAPB+PRheuVRgr2iudkyNzGLicGEa7eO60eU1mYvvG0Lsv7Xxvmr6+OpP4ZfCkpmfy
IU65zJYh51mEHJML8Ffa2TejcakXoetj6ofvsPfflYh3aRufwrn8m9gz9zYhuj2Pdkz+G4/DYmes
XV6i0YdeZQzY/g1c8jIT7pJSmcDgMpGBb0D4UKJXh9zKhJE8hN4NdukPyltmJ1jN5i8A47b09HUq
8kdTTG+2NXzxZKUt+JhYFnDtgj8VsYQXo580VH72iYteUzRDYCdRyWKrqhGOIiIS2LCOXld8tW5G
VlkGzAjd4Amy76ts2g8lpW9CvzCoPuXN8u5HzYM/h0eVTQSg6H0+J5pDcLig89shKLyKerRR6DFJ
GVbxgavqyw6bQ5hlxiY1l10m+fbRPwKWt9SmwqUbtQPuseJs7cn0ORaqpD2TyoTMIXvOU5PvN3pD
XpgCvNFVRoDro9nHrBpYhsJcn1wTdNBxJ4BHekP8VO1qE6uHBHZ0vRdKATcUPpDh2p2MIf8rUiKf
W8vnn4HUGBdK7gvgPKo/36j9QijGK6JsD/NYvtNri3mLIok2oXMi4tcQJQKBlJfYs1+csTjKOhxI
vl4eIm0zTrRUAYnQoVYSXi7JZ3EZmE9Dz93Tr9UuYVDMFsuvPb3QESGBpZzDbFsHOxmpbCbT1g7K
wSEIBah35Oj9+SEmwiNlHOkbz8gkTrGMOOaTsVrHV8WBN9N2D7PRtfg1y1akK6EEPyPBugSHnHS9
fs+oBmJDD7Vvm3eqwPZ2ul6xcSI33E0MsrDwjFI3aagXcANup3L8tPvqjyw1nKpr38nS4cheFiiq
muwzenqUhhJezc5t/267QJVFNqCIoPwTBiAkiLH48oYvnwIv8tQg2Cj/Qv4ROnfdP4IRHCK/31Pf
8OwSwcixZQAzEkbJwsiako4PhhgeGzQ0AYWcxxF8zu7Vq4y7jN7ej0I5u8S38z0+3GqjBFtWAijo
YJ3fdH59qmX/kkyOvbPmPyxD7HuKEpkKOQATTBkjd0ShKoLBbDkri4fOJCs7VhQ1TyYB0R0qyBb6
PEyfmxnavZ/uVZnvxnn4Q58acz1zOYsP3a4O3h7y4ucpeRtASg+dpR6iLIIyGmkgnM0jqkrs1fWT
sAA0Z1N9lzFB+h3Wm40TnaNkeUEiYxFuUzNgkgVWR2/JLP6LJzLeBvs7y+lzDFGQTHRD0sUhNyXP
DKBKMPrYdjYqAmUV6ddUOfrgEc9A1inzCX0/ekANJOZLIhzvUOopBnFZPpdl+G5mFCwlZ0xKCFO1
ao/DKfvkmbeP2vA1jsGAi6YnQHfw/vhyeKFnaN/B6TfRc1+KYr9eJ07JNZLNIf2mODz6BdJYdOHv
aLEeF1bFPG4eDbLpNgSIfRPAF1AUz3Ms7DfhUJ2cJf2kSojGQ3QRxMQikET/N/QVp0m+BOj/eDQ3
cRN4o//Ulc6/ws1eYo68zTC/NWscpJ2fly4+LXTsulUJTuSROKbrnaaiZv0gYXe0m8bmcb1BZIwP
wxqmHNv7P+59wnJZoptE3X5V9GCfcF2eakPKjaOnX4Loiyz87r3Z3eiBR4ozHjQeTtZgBAu1GX1B
syNNrAoM19R2+CS1WTGcdlYTIOO0R6EsukJ5B8cX1/z6rOrD5NUlU46pTj7o3CXgqzgaC2nQJRl2
U+Tshka/5WMQavvbWp8NkYKqDpP5cT07B7G8NCFfTyjQZ9YNqy21cCc2/i9XVUdzrlCwT/S2hvpM
0hXPN7bVjTegwBma1ZUKV179V8zqLt2zIRLa5hszRLTBFW729QcxRkYdL4d5ACacB2arviPIJsrU
b6c+wim/DZnV7XO2dh97jFUSY1cTG0INO6jZZFFqGhMDnRXd3svHc0eNH8fBdOjy7lVFY4Ar6Q9V
rvhGX1u1k3Nongyv+OeW8LdZ8zv3s/Tm4UmN1xTUhZX+kpTipedY5Nhn7Opz9XvOtlFHnH04vvSI
1Is0eRQK4XClKQmPh24Xh9faEAitAS0PdThDLlYmIor0ldCnY2plMSciLux8oDsqL1GQm9HwMRSC
bbbuz26EtVH3/xlj81/j04WSZNU/x5ts4u8DczTrLUTbyUfDETX1oXKLel9DTm/TXA5HVTo0sSGt
8GKqBFBZkl/QX8p1W9H1xUybo8qnm3K9k4+kTEtV4qxIH+j/2UP+Qa/NOHEre964dX7VRnqtlvlh
ppuSC0Z/eoRwZqVN3JCDpZt6Mqemh9CO0/ucfjGKhhtJ98J6oYyp/8/2QrzrzqdnetumSZ9cctiN
oVKQ+KUF27tz4mLtB2p4aqRU0Y4qLA7TbgYcO9mR/2Kp8VV7vbUhRjA/EcyFNs6iNahokay0Ezr+
VDIfty9d+ZQZOY8+TixQXO5Pqk1NNMP5QEkvAwSUuIMOeqCgZER/ZxhwE1V/LhtZbiVH2MhUGE0o
f6nCI4yeNTZIjergFmPgobWx0pFms977zE3/qcfJi4X7qV5tzX5EXHbOLSmEfxcgXLtZJOkufV5i
l/rFJkyCyNdnno/4IqQXbo2K5kAj4kVCJuxQ7UW4cN9UpFaq9Ft1n24eYmUSU0Svl/cErLb3hfdS
uphJm3KkAmpOr+QjTEHqshKRPblqfGW6h74/iNnzTka1JrnvSIHTNwKrd4VqYcEa63HKKuxDs/NZ
EcMcMBQ/WLmFKoZxL5VkX8hK/5U9Hs2p6dSGAnSSwsdmui+o5lEa/9WVPyNBJ4xDsg8va78mPdfj
yZbdsa4Yp6J8CfcdEtcR/A1Aq7O2E3iMZYWnsTWYyJz8HTn7FJs7E4if9nb+WfM8LuO96oD3bAYS
XfRHLs7/HP3a9u2nk+YvyCqQneFrC6Zk0A9rl4tUbrjtJafLD8s5sEmhfaQW6NKhY903xYAEhXpB
VdGYazYHUq3WkUKh1nobktWRbAfSixCZFacOP+UGWdQroX5k27bbDNFam3/0qk2C1rbNXad48azJ
f4cNVOylvGJjprFolPEz8x11xcJwuHi5cfq6Jfqfto+lL+6uI3jo4LfTcBjlkL3Z+Cx3A6axiCWs
x0Yfg/nb+XyaooT5M8vRtznDE9D2DumRT/kX6j1jKKIAki/wUB4E0BLxtk9A2eyqOMQR/qSVMIJX
2yHr+SCT9NgYsWYBHcOt6EEsIjPbWomS27jvX8kwUQGV4PnON+voGqs8IPLrucjDtwUdx5aeP38v
xXTvhWNcI56N8ard91PjmivpXX0OAu6y5UOmnfk+Z9Q5UJywn7FMHu11iJ8c7l+AIBd7R+eN46aw
K2bESYAVmeIwx+arPya7UaB6AgNNA0u60FBpQjuuAj7wJBCHP4lvXMl4OmnaWoGB3ic+b0hf05BT
VUSRPgpRsf5k09OEiiOvB8KPHPOFigq+6wkgJi4NyrfLJsKcYlo8w7BQKoa0XQccENC+mLGgRm+L
FQaGw/k9DF8wULg5IvwzBppluwQxE20Kh9/JTdo+FEbENL7s+tYzznVi/UO32Z866YPyKXayKcFS
IdJt5mDAiyqfm5wLwtR4S6q5PLNIXVUeehtJlfIeLeJO1nRoz2mhtuSbmAGt0ofczruT9qzrYnfl
PqOfWqrwgBKVaiksWtHo/q5Hr94ObX+KgQ03rQG+UzvSC9LOyEGTjGD2w/pg0DZMwLzezqX1GfGD
5guhURx1+gtWnq010A6TpHie2mQkFAi3SChJOVhl/YXr/gdatA+X9hflOdvFppEMERHwUPYsIm84
mv6a+8tTe73hhO+BYPIDi0uLXdoEYPMJh01Twi0YN32WlqHaoPvcc9ZflAe5Y/bzupw0FzWGL7pq
qEFQ/ndh9C90cZU73yNa3oluuYk3ThKM2ybHfgHlx98RcPEsYC7tJydiwTCKlpXDcI+/gZ9+uJhH
1oiLsukmHjKpThM6zW3s+cg3FQ+qjPY+WxG4B/WC5BXpQJ7U3N/a3ud6bo9aYeNrOnG0FaEYpHdu
ctJUN3VmbklV4YXWDGEUvL116GJne/o9zpw4zX9ADhK3E1XNtglDRxSIXbcXp6ZDD3G6ux01aLM7
EYfatACaysm9g5dMv2hKjniNB1LuXAMsKBHoP7JhFe3ZfCHY7IDoGEB5BdN9li08TLgmNG2kWZy6
QNcFDeUOO/NoYWDMrXlHzH/0VBqfVqj+VZ1FG+/isl8YCGun2XFuZGVdZxPFgqGn5xDPXDZV8ihM
UAVnRprhudZ4JED8k8B/c4/lBpOgW2yW+mprlJVxshhBSH89Wo/4gTwCuVlCQUi98U3fJmM1JLsx
SfwrzZBTs/6cFCQc5012wEnaUfxj7izPKTexB9c/EA4vfASnE0a1AC17gDv7QjzVk9eDdipzYsfz
3km3n7dGkSdMcrykg7DIlLv3ue+x203RTi7ltDHr5QXV0CazITXCKnyKnQVlWYW0naR8bEE9El2K
sGw2/84IlEGieNk1h3xGicQYGpgQhIfQS5+RdgSI9wPXE/mG6I9XT47+titHtIvm8ojck8LfhO2f
NqpHu7Ze7cF8duAOSQP8xqpIXVo8npxaX5bYhrvmGXMuaKAf+zh/BK/61bQKlm8qyCN22AwIUM3W
Ykd9wI2JdGsuL46RvMdmiqDK1eekjP815AgB+MJLuzHh6b35PSXzX0P121QD9/blQr8ho549NIQj
l3R9DyHFu6rCrhDiiDv71Xi1ZTQeCBF+NYpPB79A5WT21oqRJ2WabMV4QvaKui5BaxW/laKlZJqg
OEbdXBFn0FFdYYXv3ih9Jm4qFVH5zu5XLIwJ93762Y2hvkRC/B3n8orbvoI0t47UpI+BS1RzIEOP
uP+CMQaEMAAnZ0JYYpqdJZ5k5uCt8OZpa9FvmR8LY3ZPEoi8o+R8h5XK3irET57voKKuyaZfYmLd
lklsp4oBn75oKnHLAbEx90MxoXdzDbAAOVD9ONnPhFEiDCZD50xjDLSLERI1U5IX7DWnKSafAWa4
MHh97cEwd6hV8FKGI+Nb6U80fLrIovMDvdHVbLImxePVabJ+bzk4hjrTwGu7nIVhFkfoE4BRPCwg
ntVpGYFxqjikWKQE91U+yT5hikGzHRzMHl5xcNdrVeXxe98zkPmOyPaDmsQ50+aLWxA9PjpHEeXT
eQKr3LkPRjfWgYaf2S5YLZPa95gtCZ4V9HPWijvZzgObJ4PRDf0NE6lzsDmsBer+tAad0Jj9h0cm
hedu7hknEqISYrgJsC/g3bpjXjINERDUxMWaxxi+MPTTLN3TEZAMRBeCJnW9g58gbejHXQROfGe6
OZS5QsuhNZhGwN7Ohj6u/pBOaSBrnv+MLbuf36MU6ITxviQ2ejWb79TCW7tx8aIxkW79euQVhJu3
DABdsqCgj/7lE548GlcHVlgqcBClb5pKVSB2tV6Lw2m+TcuBQmDQDXNJjkvS8+mihZmrw9nYxZ04
G673uwXXM8khuDqldQrjsrm5CSe7ijt8UQB2QZ2igLJwhfR1Fu6U5DlvhOkxrvqatdo4GpbxFMoQ
RUMkJObjhSGjW+05P78UWGigzBVGDXcZHyGrRrZRHDxy/eXnj/y8VVlTdaYABnEmF/f6Mb92//ef
QgHGDAqWvCtxTyRjzNS2bSY/P6YhafNGsqhAdSgnHV28Co+qNkQ9A0yTSyxdZp6b+mMuBieIW28K
amU8qxJC027JSKYfFfX19KcUjn+p5isnHyuFJMi50zooJIoaghpB+BrZbLwJ0xICSERLC9M1Hg7J
d0qnV51Et7rzqO/N24u71jF05RIAezbnNI0elcrHywRTUJUMVMpzjoh4CLYzTjEWvjezyH2AO88P
ZEl1tg7tbwf3pXLcZOt2mC7lqDAIDANWkOlNzw0MqrFa3tEqSaxLJ06+7dgME408AszPldi3vO7q
Z49VrPkcojvlLRYBtnubmjnzWyD02BGZjJu3mL9jtx2vlpo/3dqPT63oIUEnBtnEQhGRGs3q6Wow
uvVYVeWabJg8DoY3v5R4rZzSNqDrFeFWRjwEda/BqaBcdbR8g7wPXCFq3md1+EhQ7H5x5XPvUs5A
YuTTkgxsVaPTsrCK/2Q4RgfDiTUOpJRnAy2yfp+aKIeA7mzwZ3Yhbz9oTvApRWSOF/g2EV2F5dVB
FeBPN184jGhjfBd9/JvMvvKMlrk4/7yltKUgVr06OaRyvLjS8fHvrXaj/3nTcDF5so2i7l6v1P9F
1HktR45kSfSLYAZEICBeUytmUhXVC6xY1UQAAa2Br9+TtWu2L2PWMzVdZCbEDb/ux//9Lw4B///7
Q6KRWKwUFIp/l+6/q/bfH/z/f0zG+KkG1LD7d+3+/xUeElfKVsq/BaTg/vfCru+X+tzTmHCPENr7
oLf2//470mkXJ15+rBz3Ys4IwXGY/8glVbzMo79EzWWrSqemLzxtN3UyULxrCtolyoNJF7YhUFWz
BSYxFewbnkS8T14s06OKFK8UkkUJm0altmwcWnLo+ndloYrzCxeMHWWzFhWVBMNobRNaoUtrUqfR
nvXaS6et9u91xNnyU1VWj4bF4mFZsKNn/bopbnE/z9c4JJemeBJstF3CmUXHm4v3ucNQ14HGSa1U
Yxm6yjH44nKVVLQbRrOuCJ5N2n3640vmZJyDFkh/hdArao9ZvmpJoVxNJ7WK/RcdiP5w99MFAbtD
6mnozZxraiXJxM32Kb8vbfpGs91X3ArGPTGgxrPYQRP6FfZRTcIOU+jU7LwpL+g/fnas4D9uJcF1
BZiEXNjZ68kT1ZF8Lhw/p0moLzfBGB4EXTmAzBnlLaZIT7EExEHAxIVGMY5E9wfK2Nk35Uxh7ALW
LMq3sYyipy/BfhYXcwXl16FK0caz2o8Ly5ViQXUOWrkbZcdyAb/turZ0tAqgiq0m39oBALf3zbwr
ksTcwjnklEadU1RUeGay16wrfs9Znz+N5oAGBWUCz/HZG+z/8roemA7JtvheSlIRTWHgX3Fpc/5f
Ys6xXrTboJsLVHQHAF4VOLsqZ5FBxCY51FMh2Wjax7Yfh63veg+maJF4ooBJrwg35cBCzh1sRoZh
OIwUVhBVwgQ2zywFStUcfHo/xjbhRRCZB27+H8JJOKKj9H1aumVVp5/BwqMWCdYLOQ31IfmHoJwz
ohG8/IaC8xK5Tp45TVqRDbCTLbugE1KjXA12+dSHEuuYPdNjxSMKmNd/EWwG2WAaj4fgmsSVvXab
veN4v7zgT2+3N2EYU6ixC1ZdC9O7J1XqyvmYFTS1Jx1ADkTsFiyltXd84jsTKpLnk5PuKQjd5S9T
334Gdl7uuTBh/rLoYzeA5R4TFNacpH/xE/mWOp3aeG3zHRlOD3nIpWv7QXVFaaYP/HcgJ73q7KQ7
xB5j9Fhfy3k0W4FQcxD6N4++O5uegBMfAKYuthgxxdLmTIVBfPAhFzrr2I8IDoyMPVJ2F16lN4Kz
+t5cuQEWEByMl7mb1sHO16DXQ2frypPJguL07x8XrNH87P0918YixvLECTqcOHnZLE6D58IsCxsa
bIDvmzmft5VLL7Fl1D5zkoyA0YgbpuWnG5nFTi4j0YGEDtSF7jYNk95Pc4mRCkcGwVzOzPy5yXIP
BM4wtXULP4zBpJZ44aGD3mL/lBK1WYh05+SGXT7J53Q/lMnD1Pkhxr2EuSZWHy7QjV1TQVQMQ4vI
nsPvHgyod8DlhnVZMRLwFCQsCz3i39/gNj5kfjY01jx1J+MRYeOw2YeHxoc+U1W4/bPG2rjkZwFV
hPcSHp+LYoitW0lUae6C8ajtdNqFrZ/sCm6HvZYIBdWrUjEyM8lV26QxdXTlumgIZHSJYvZvxuDo
5PZXnw+3pF3G18yyPs2cfImwi3gRwjfJRHVTDCdMgqzBLV1em8Z7E8Z/5qXG9oPN0SbzHWZTxk7O
xAzXhB70pp/zV7yLxxQX8a84xpgRT8keJfDdrbPyUCue416oyaUNvr8q4C+wKiRU5SbdOq3JDeoW
hM9IQG6cOefrn54sBk4/jpppfQ/7JcwzMKQ4DiUPKYkUSO3zF6kpFixOSIKiaUiblzeAL6e0Dg6D
53n35iu5CajXNQEB3Plb5f0VqEV1VjW/rvL7l7BM6ONuxtdQlxxQ3KHaRYUn92QqOX/By+FRNspL
C0gGYQiUWey3UBWn4knjHY796man7S5frIq2hPgnL3jfA7XdM0K8SKHwDoQQaDQjtBW2P5SuhTAe
kxczLKdJ9tM2XVJkGy1wcYQNRdQkrqwl2HlVC299Mqc5ZTCRjQIJSZaLxeorS5CUnyL8LSCJ8BBq
3uo4xaarWEXTIei1qibtBFTECnrnbCxOlZkZYjKqmznD2wZWh7SSnyYHJYdPpyUnY8mJnXeWQ/5w
XwNjijvS9zVs7bNTRR2kv+dCNAu2kuEpH5SzyiwbX8HcEdph0O8M8NiZY4uC8Mdr0Nk1kfeo3Rp9
HSqdt6T/Ee7DupYQZQiGrSvHJ1FZv2UabwT567nVVw1I2Z5bUA4Oxw7X7X8RffUWj2VTiSXRDD9L
EX4kY3eN0/ZYU5IeFs25Xrqrn3Jj9QQlSAkBb8Dazh6O8wc4vidC3M3a9c28kqr8EeLQh+0pEuaa
KlA8C0uBTR8DqZ/LhzzqxGZeNqE36E1yd2wC46EUbtkHsmJILTF1qV68FPPyFEFxSfPfCwvLQnrN
Tkb4dSNo0unNhNGwQZu7mBhdQVck6QMSu+tS+FteuaAaendjgvl7EeVtSqJzoUW27QefuhX7akdz
e8it+YY3FdCZrlbWOFx8wtBM8azjYGOkGIfigMMUVZoeyuIkwFYkBBPdUD1x4rR6h49jrj9kPiBI
aXOpx+wNgfSeT/beUquKt23fULTEnFq6BLfmlvRr2j9ldgDsklx4kfJBajW+FRm5pCAzv0hzXfLE
mrZRP/8BX/XpCHEZU3abVuo8x6yoNzTkfagaVIsA5TO19k5bqgXTa9krZ6DCwxixm8DJ81hDxzDE
Jdk9QGpwDobyqnWUX4vOy0EYxg+If28J00VCdSY8tP5ml9tgdu/2r2wtGvNLo7ytkU0uRXFPVA7N
piz7txzRnES8XJGpvpo23oYkSmVTfWCHZnXBg3uLQrkbjKePo+Owb84OomRZgQW+91jDRYb14OA1
V3IN/zFW1gSmx4xNJ1JxoRwyJ7DAesnfrXo5sOdKb9jrm4h5SfAH1zFTfkUZUuGKP6ohzV7y8B36
Dq55HMlVB430nwEKqdJNrlOKbxH7EjioFgudbkbnOrMBthx9a4aeGBF2xO0CoR0YorNL03sGpyni
bTzVOTkCR2+J0JPY41HCXOcQ0aWSADXK5CtDyzVKf7spW9s9eizXU5sz4VIyx2F54fFhO49SN/Kc
1Em/KwKKemzp+DzJF5sdPqu8Qjtkn4sELnXLKydAsyHdso1HXBQWbvYsOAZlj+NSZcznjrjyfsTC
EOEisBC+UGG4nRIatabSwtmTvE02TlGrIeHDtLwafR6fIWlC0da3qrzZxZRsIzfH25eGuLCQnJ32
MIea36FwHmMbJ6Y/RCwUfDb5LhNwCHO66+dg7U0kP0Becmks5bqfrf8qpKBtRSdfXWufGgo24zkP
hw0UyA/Hn1761D2UdxpG3fIYFrH4GfPsZ4yb8huweLKaS+taWuXEMuU0t2m6DrMvmA4M7GwMVh1J
1j7fstZFYcdbyelonXi2fa7apdr26bBhWYwx033pwlieek616RihIkXuWuWZt85YhiUO/rgZDB++
9lU7ATqyx39PDn+b+M5NCT7ZYk42rfAvky8R6LMRT+7M+QyWAIN8EpSsfFF6WC1zWm60v62t7ENm
y3GoEINJbnDA+ucg1Pp9gU2wnzzrIkKRHpPuJ3U974xV3DnqMniKqijdBR0pGz3mu2ByjoRmou3i
VGaDBwCM71xusCNgBLAy6I/ypQ4z+oVLs5N2/C21eKnLiXEOT/aLykFBOY2F+/YfTagODYtrgx1Z
5ixiuB260jTXaUofEk5DpfQnSvtcuv0cyADseuYluXiOxWUVBjieghnSj6PeytkG6pa41to0pF6j
xEIr6q9RPKS7fJKY6JsAi+qBtCenSP7CdT7Ieh02GLyjX/UdaN1a1huFifkKRfmtiO7WDVwsGWtC
wBvDfa25K7IQJwkbaVxMDce+VLPNazceU+mm5PXPXJrwE97/KoBAh5kbjeLEiyMr3g+iiQ6dUT8q
f52ExYoAkmKDZom8TyifE18Yl68IIh9+AcMqvp+0wP2tjfoQsU0DIQN4rautgU2xFpzXViJz5Br6
5afscBvStrBz+KLbwcNMkfTfgOfgTLabNIWlNEU1rkMOQXbTPS55csxb9yWxqncn0C5eIY11PUUJ
oqLPJf4goNcttbtLOc54tL8QccC4wSG228yYSE5pzMO8YJE7V6yXg+KzMHzYIVweu7mkMBAWP/+0
bZp72wEjFKc2Rg/9buNkPlnJvoFaCoAlhNmTV0clf2TPzj8rWTiV0uM+XWoildW0AYlwGHMsH64X
uSifxAPK0H50ySDgIs4f+ybQm6GT56ZIn7U3P0GIei7Jaq6U1X7kCWeCCaNo557mRMQ7xxarXkLm
SoAKefeSis59uU9L6UQLaFyQ0IuttNsGISbqKnJObbFva6deN3l97qjXpXr0o+VBEfmKBHsC/qnx
t72GZJ/IkmUYkmKfZO9Nz/vMEi4T8sBB2gexzXuHepXfmf4ncZkQg0L+RbHD3zocHjCwkd/uQnWI
6jcu+U252OWZE1rA6TGGhIIN2qItJtK/qgz57J4QZJzvX6jMfbj/PLRwc+INhhNnO6j1RQHQFktz
0jF4cM1+xaP1H6bCDWZxb28J9akxwh6aKfLBQ6ECMiOjB4wHU4fheppeSlyV+96MxF1M+ZFhmnMr
psOZMZxwrJfu+jq4lwJQXaLzduPOZF+cIX2SVfWFESRoqt+zT/BxgCKiq0vpYgY2kgiU4bbq8JM7
0X5OdLVzLCVW9ZjEmwoSQBjK05g4j6zYYAMuSOwE5QmWBk2J5R92xMQo1bWI6GryUJV9VLk83U2O
x6qJyGytlv9cKnQOHSG6wZ/2JOn/c4X1prVguhoiZhIxgIRw83c9vhgxkuxrdI7zptk6VOas4ef9
5ytWqDXof+ztb5Po4Y6MzXeh3fNQ539SMm2YbnZOM5GVrNdUB9Izw8/bpP77HcZF2kLweM0XAa8s
HDC8LnhxOcOxma83jXrOBngMYUMBWUbNCkJMfdeU2NqCRlwP6ZgdkTV5n0c4ShtWaizt9C4yaGcA
YZ8oWMJFV0WfJmqJgxczB2liJ8TNkRJSYg5cS1xzmGmm5otuEof9evxeIkKvgTg+OJjMtnom1IEf
ghXahMN0tsad3dXPQcp2cQCxw24vqVZY8P+GaUx6uYkvkMV+miC+GkqlCKFjaFoAlu30wIqhmdRG
yZaVoFUuBKTyTVKoPxjk2t2sApqN91a9kMJ2u2pnx5d/l/A0DL8q2V9Si8d8NfhIb+jKPcubMcep
do87VYxbBGjq6bEl7xRYnLbqsTgVof7VFM6fXkYYfksiez2GZJKUHJX82tpIGzeZRT6aTWz1xJx4
Kkhx0sUmN3BHvpNY3/2eLk/179wn8zUP/MXScAxXKZ6czivYAJltXnbmqmfW/nHhl2uPHtakxscX
8uhpsywjg0kCzc6TYp1Fz9ZCJzrHZNy9JL1xSf4gv7Tr3BmJzuVgPSq8JVQeY6hDErFGxeEsxGXd
LfPDQijikE2fQ+4+LpGM1vEY6Z3q/TMrXyy4nveyTJy2RmYJDt/lAR1hO3Qcd112p1jYoBRPX+6I
yURbMPlU/WT5xt9yKblbGErLps3KcdWl5XXMpo+xuOe58JFZstoiidZbByLwRgecrkUlr4JDUm/7
xW2SVgPJZzMOP2PpPdVifrWlPCaR/0uBu89dGyZecDLCOseEenaqc+XKmHVgwoRRVaybEeIocFBs
Wb2Md3KY/gRtQBbwx57E6ySTV+Zzfl0Zn/rF/G46Hg611b2GQ3eMe8S20P9eAiiyY1F+K7qg8yBc
mOD5TNtGvOUO321rWCG3xCYPmBWJG6N9RSifQwOhzLbaTd5DfmcirsXREbzZvIXpUVWT2rWW4psi
4ugF6nc2Dva+AlCJ6YC6IP+RgMTFAde8TUaOQwkGkTE3DtCE8oEPUl3m2kLF4Ry5d3OygLhMx4hk
XjXDZrWIaJ6UTv76Uv7NtL3s0WHEJvWB1UzWc+94gLrLWq5jgRfTj0j1+TSkWya2j55NQiLL+u9Q
YFGMSn4ipGjk7uWPmEg78wKBEqeinZhmTTCU4Jw12Yd0IMdNqjrfcBji5wmtWxGlNmPdYp5bLzev
Fp2X/jwCzjiOo+2dUTO46dYDM/YlKquvYO67Y6KK+dHBSRXpMNtmOvzjxV9DLdmarBQ522M24itu
RxBmju+uF2/8Cb1dW1RYT638hN0LpW2W+RqVg+BZtNBGE0av0RLQADI9SidPX2TJ+SiqCbUvecZX
AyIDccAutsEAPEYb+mUrdPyMAA2n4/dYx3hS/NYcVeaySpx0zljLgQUzk7NVITJm3C4/MeGPLp4p
TFvzDsOLoxRTcsvSpYk49Afpb/AM+uhkiBLEyw2AIt8jblWKMzxQGD1eTdFfVL8Ih5u8yMW5LCo6
KxCXl6C+NpAsI48xvX0Dss8rS8ONFYrpmlUQZC+fZKj8XJI8wtIFM8MuEZZaEZxZl9uHwm7PUZsX
D2GE02YubbUpLCS70fTViRLSNYRonDuSgRZkybrOydP6eYZyOLx7U/AaqhqSFTVvxIiSbzsaSS0N
BRQArqqgyTErtTLeTxWezDA+jZNfUppS7k1d38N88gcTIMdAlp2QlmPoSvegeDx+BDmOC7q5MeVX
NYdVvwWte7eAOBlPiXo3caS86FQ6h2XdqCK9GGG/BRjrVn6VJ7xFRLfxivQwGD/fdLKAPdip9/lf
6iguyeGz4FxcnDnELUEzc7BCZbe3nh+iJLb1YcqJy5Q+g+lM4tPOsOD74xYvsiJunr4S2+bY3JBN
qosjqITnKoTlEbcA0gDOvTtyZK6PENfZx2OSyYNu9VOjk+Himgj/RCFbnIyDnAypG+RuWCWRPvZD
5W1gWOP5q7NzAKv00OL2waatc4iR4tL2Ogfw2iaAc+WerQ6z5NRz9n/LS/gkEO1PRYGqZHo4i6S0
UePu2IIlytaTToOVnUWf0hr5PqvgMw7JWXR5o8nlRwsChv2lS+FugqF4SBr/DNrOQ49HUmF27l4N
hsEXZbZj4qJlNmxTw5KDM2bDH2Hh2OSFzeie5orgepR8zlSwpfbwVA7yIurljFPic8gkTWq5AkXN
mwlXMQ+mFmenIdcOSO156edxH7VHN9U4jYbP2cel4gbRuFUsrZTFR2Tqir7Txe+3cTw/KbcO1iMh
AATgQ910JEzU8Iav/s8CYJwTA3lc30LBY+nHUJDIXdfL4EQrTca6NbkEcUuugtdNkTgGr1t4Ygnq
7Qv6xKI4tbdpYFgWGIhDLdPy2UzFB5CfrYM964gB4+Q3yn8ahtdpoLg9N+Ejpntg2h3MvnBu90XS
FzfWgw9t2XxEEYpI2Zp8m3fLa1AR9loaNa8Qh9iuT5N3dGfGCEzIhwTzzfq+L8Zarfo0gGc6QfyI
8epR/vswtIQHpC7XFDGbM9iFbz8s59PginktLHzJjG+0nBRabeY+ECyL6kPbJPrSpPM59qzplHqg
JKXFtkYp+yB6wihVacE/D3GGxWF6zsu5pWiCKxF7p7MO3Zp0SoGHwc72bGGeu3H54NKaDk7qnOJG
FHvZcYjI3dR56CQrCY2TeWV81vtwaP50Nc5YWzI4FMWzg2npRLQvO2DUBC4m7ovKGMwgkpqMBcNL
MiC1zUsLuwN8hvHFWwu3tXdhKcBla9kwMnnUGOqKYSKMB8uLE7dMNkMG+0u5d4caVrwEDQbizr0C
ILCJR9asoefkznXq10HDyrfCBe1TcipnS7Okyd2zO36PKSl/g3jHVtN9ypr2oHP+jW77ELj0NrG+
TLkYMJ4MPlYJHwX20OEL3mJg3zH7VOeqJvUTRuYjdycuY0lRMCSIZJdwrkRGmU55jFQ/Ym7iyfwZ
dMtnpbx2n3fBjwXACe6zW+5Sxz/rnNc1+7MNjDdY2DmZTPVdJQRjghCcbFHry+jaNP2iSoDHgIrb
szjDdeqj27lLvpsMPytwLv9aZNDUprR5atCgCSAIZPdhuZ8kNO4D/LxPeoTaH3YebaCle84a5F98
2Jw0e4jHhKHo5UjyU+2n8kz5j1QpaIzO/JHprG/CQ4HucmSemnlq0848tFtayfdhURG0q/gscYh5
52oM7zIYfT9QmCAoGhcpct5XXoHnFXI5D0NseWlLK02cHNu4039Sj0m8V9c+il0gLuF5iW1cxH5x
591BHY9oDAzFrFdpR6aNVQfJMeZn1D7h7f6GHVZpgnlw8TFy2oY3E5vOMq1/d2FgaD/HeO7j55T9
nm0DIkcn/8hqB1Z9QcUwn7EjvubB1oxPNWtaTSKgCA7WMjyZFCJ764vP2e6XbR3xTCfDulMMgmQT
UC3M5H6GZN7oRojf6r4Gaez0z4yuwE7SO3RppAgo4v4aB8P4YsQr37bHxxCeecGu3SWqYavzUp1J
rvWihLiUgNMm0LrpQkoMUg9fgB8ydXstLICet4Agy7xtjXwtNRe3GgQ0pgGc3gxgrXZBboLF+4Zt
9Thb3s/s5tap9U0K5YafKaPPnSOgVhflBF9emRyaeoi2WqVibSEgz1wjG1XquzJU57uhar+T2d7I
++E3GzlatEq/1m1Ix6LCx8S8ssMA1aGWWg6bUGczWVruEoK/2Jos+ArstyuwHZc56L8t0ErEIL2N
P4DSaeP+EE08HRPsi23LKjcsrJ++qx40jPw93tpbXMpp008hrMUifwyAr8FOpG+Kw3I4zWITm5o6
ZFok2NLU4d4hVJY0XcpJVv9dsNL0sz3eTBKs69TUO/SM7yAKynUiOOM2HYqUzFKJ1XBnetLQJLv6
k4FZw3DUsYqqh2+f6qhz48rHOfDGNeCoLWES3jIWtx8nhm/aek+NA0GDtIkNFLuHQqkzUuK9vRfx
XOxS4Z2hkN3KCOBhHvZw6eAmBEG3F6MS6zwCFQFPFcxb3/IpptlrtXjllufwU1dat7vd1ot5S7oj
QuHkxf+hw+YdrA1H/RqLhlGUZVYxhvqkUECpw2abSP7XwQLRzWgEI6F9t35MUJ4PBc/8RQV/HTyB
YNz8PT1QmPFCIO15hHuYRTBhDh/Apk9DRGyP51LRIszmFzzegs3fhO+zVsmF32Ek6Byk3EibNJH+
MZ2xQLkJ2AQvf7DBCR9IGzz2kWefcxH8wjRLiMMduQ8RwNz0ZEp5IUrJ6Zi+v3ooMfPHrPFD/9Ll
1WV0XG8zgH8kmEbS1qsKuAaoOKWfz3wIzlWF7DBJzU8RJ5OUuu9aDacaJ2OY3o+UcW9fqyVGeS7H
3wnYgTdlOOzkAoK0pjhkIqK6CXDR2mNJNlW10xb+9j2uxZDPzb5uyP0je3h3KQrSGzRuHoJ3c2WD
50UzoLPjtW93AusZrTRc1RGGgJQ33T4Mp+3UBB/jZKYtx/mnuGaQDKPmeVLNb47LUJ+Ez3xfXQML
AI9uy9cg9PlCU9I2+sUpSpyHlr0LASXw5aK9FzQYuAMWDp/+ANfhC877+rbg5N60Go0d2+dLYfvc
ke70AzOHCsKFlmFFygPz+919gYktrXY1vVgyZaXVSmgMXf/gLAPIHqBhThK/hk744DmBfxi0fwjH
5WUAgYpqH5Cl1e3fFuc7YlDj7AwsatNPXylHkIfUT5GOme+OvaqOIJJuGKTH7VgF4MvhKtQJj7Ul
by+IFeNKh8utrtx00yzuTziVr9E9uIwukN8hPLfWVt/NMK2dOXsfe/PpK+2t9CWP+EYCK/npxUw0
594B71oPjbbe7HH5RRTW7KbpPqCXCPKuxoYRi2cxwwBKVPUX2H3ARqnfdlbzyFQCHfce3Gzb8dJ7
fAHYHd/9mkOuMxxdtkUoJ1yM75MeDmI0aj1nuObZPFMJzw8zBA0TgqJgmY4OOza3GjC6VdnPqF2N
x27WH49TJqit1POe8DqbFGpwUT/PU/UlHN3uqZ9z19R+DquoIEhSS1mdB9SwiK93C/D2W4e+XPcd
EaZpHHiw82rXTYgvCNr7VgQtjEeWX6xtf2d8kq1R7029szUCgRsQLe0KAOZlRTygNEQXl6bioDEA
584fq8H66azM3s6V3R1KV//qPK8/Y/pByY3Olq+2VhKyCZ3VSGy8fiKcSUNGQxxn391ZjuP9s2Ce
96kWCmJljovvEpAn1+QIyuTxkdABikmU1N0x4v2ySjPoy45R6Ehxsyvv7UfZDEIiZRsdx4JDR3aT
zrDjTvCx1Nr0YLj2TQ8LD7HGpPu7vhu0itPI95Rh7l4IW6+iq/Jlt3eRHDg6O8uhs9pnzP68vPoI
x8BMgwxg4XXU+JDlmBs9wYtvavtz1sYObbXt3zFfbqqeNaeAD6Or8iEU+P+t7DFU5sqig3JWXku4
WV+dIUBrtq9uxAbB0Ae/y+h+keWlJfW1pGJvOMkMaYWFTVbrgsHV8slky947+bp9HoCt1hGAB6+v
fplyeM8auewcF5+vVb1VHkYzmX1ZEzAXt3rvfHToZeoPkCHtEOJc5SLclVWIH6w8LGmH34oyb2SO
aTLbYLq12UI5LajxzvEhlmoE8HtANI06wqOJfg1wiJCJxlaEfMGz9DdSHafzaeo4uvMOLAIgzwH7
LOvS986PF/ZbgIs5Elb1mvpc8GyFtwhifwKPfBAG7byMPqw7ksy083EWA70sIz0oxJnxx0X84qGb
uBvSS2esLbNTdHjv9Hac6vdihmiRZ8M7nh2oZNEeX+nB8EeYaHt4UNQUsQLFyW88n21aVnnbsOcN
EKVcc5ljFn5slsHCk/yxMt41LZZbX92gCmy6YO9U4aVLgLJZgXP5wnderkVAG01cG/IzC1d2cXdA
kOzgOdF8ldjRE5Ina5aQODuj/tEU4VMwCfvgFJ9RNFESb714rKqqDBXfmOpbynTiyIx3YJycdN23
ivljGH/3xcQs483PPcsXU4UEWcz0n/D7Zxs/0eDYpOmTpLqOI9+yw4ln7fvqB08aHATUxcLUsDGc
+MHxhmJbpP4j3QwKGcQ+mSCGK0haCDFYcoPGhTevU3JosClPc14yRUbuyfXCfbaAJDfYBljH/cC0
+myj6IIWywkGJ8vCgQcCJqFBDiZLhMDWRRdqud5t41p7326+hWt2dBJtvPAl6Kdy7efFr/EeklWq
4G7zyv0UkRs27d/M4yYdaC8DA/BeuM9TUp4sho6VWJwvO0ncYyMNFRMCPVcRznXrN0LCdDLVdKUV
YbEZKAdD6hCrxDorifcCTeW9TkHR113BA+u7jRHBIaPfbPM8LDw/EgKqK6ucyd8PYBI15pFEf8q0
e/PKelNSzW0KXtw+k90qnWjnSgKE+OFmJWc/nwSjzpwdSvsBzMtNV+pzmlsKMlVDBrR8LSf1TQ7g
t+Uw0mXEmQHOAdRv719q2sevsRPCNNrpkrMGwIXfWZklwLsaIo1J/ioGWkNaYkvp7Di3eIgPfoHx
vEnJqcg7KaUqiGUo4kddHL/qkhDZ7PpI5wD22Fy/CodyNGGojEjxVCxe8Yvc3/3j+bC54Y6j8RHL
lnskpEYX76KHMjA/3dCJbe9GMbe22pXvVorBx0p6NnQQxwcBs7pi5giwOxWL/KuQgmjaJCnh5J8x
1HlLW397OZ7oMxpw56KfkyneRlVyDT0Wm4u/Akft//sOwaE9atWN5+5zmBrF0xktHUUR+5F5DObs
uTU2ogE2eVGbrezQebKcNixnuWY8o9ez7o7O4PxCRkR8ksulUsNeR+iMfsAyEkeNky8bwZJmVcdD
uckchMeYS6HsCcT73oOqBwaEqeG0Ut8EZYSZiyeCzy51T21d7Tws3H3OMoh9GybjbmL1YX8v0X9A
fxiPwq4mJfAXeMGrpDho1zTVEcPiOhldIGHeIV8yNABdXymFIGbuNE9Se8e76pB4cPQLRsy676+s
yrjQeoYNnf/nd+7D3N37L4r+GHA+lcHateuHFld4GQsKwDr/MPZXZ/Su8yL3jcWwArJgRSkc5pmW
RpGqvJZeecudmSRpBCR/iB4X43GwwROLQRlWtpInfdcI/e4w+Hj0hEP1SHK3JhU137TviP9mjbVT
+ARrzXbKk08vW26QP7ath9XVCStuE4iXNacXdkreaug4Xyh2I45hVgEMwatRYtfr3hMby18jST4Q
mFxJfIFEPcfnDK544QJlu9+EkbXcLJvuK2QUO+pPQIhDfGPToWdRl8Xixpw08E4fFZGr8FJH3GfL
3V+RIPK6NX4FbEROLE4ct2+w4YDv9S9NyNiEGv93bKpuu0j2ly0y/tZ43baz51sgMNZNKeckMkjr
SMZ/B4d+hWVaJ7BFEvxLYsbfxBL0Bsdl3db0ZQxTD4f3ccAWSu2Jw4kDvISb2Ky6lx+5WDn7rNls
8rKnwKkrvlJX0WMuvnUT/YqiM3MUlcEhqEOai6SNEAc4fcmdc2v4AFz9PNk+72Trf7g6r93IkWjZ
fhGBpCdfVd7Jl9wLIdNi0ieZ9F9/FjUX9wDnRZju1rTUqmKa2BErcLhGwr5OUX8wq9+e14OZDaue
MRcfuaX3nVqM0d7sbBHpGY7GSY/hOqPCpWsvtrZot/BAbWVy/OYrMeun3zFkEDGkvX2sHcopOhXv
qe1aUVg9bHqbr5opvaJFJN53Ha+OX3GFVNFpWKxQhDBxKNDwTpvUzkSkpbDwYi7BXYESZqUZmLcg
fBA9R7Q6/pQdh0T6A2l58OxfTP57T8XY2/gCRgiJp7MBti91A2CjTOgMiQaf4BIYmkg9uRnSkmnt
QBmYuQ10tgE7nzku6RbpnSh9fFlSWrU8VX/9XXV4iJJQb0ERMDLOKka6+Pn22H3ORkNPjh2YV5KM
4zYlGDtFFBTlSt6PY2iuym7m3E5D3ioaiq8BrWodF+hl1GKuzWZxdS0AYwPOxI028VkLpd7Ic4hj
wCxFjJSKdRxVN04nywva/2xTtqJ19aHEYB2Yv0gsWqAEcIRPzCO8nMrdxjsWUuhLa+n2SLfXzscU
e7Ei+AalFkuQZPnTHJLhannT7nudlEdt1OXxv/965wAtjz23D+g0/O7fB76TFv3e9tbKUGDeXnhj
cxebPWh/ufFSlUb+3tFzC264Mh6NiGxkT6P2xfepoplVw3ADXXVQ3sQGwP65xHwfB8ZPqyyXxpvQ
+i027PiXuA4C+RyT8MyyB0uDwxLaJjDMMdLJ2+yl5FK2TsOmuxd1W+xi/lnoTrzDIelE/HNTd0dh
IhSGxGQ80CKCzHVqYWuzxlOg2v/3Ic2y8fT3e3F/YgwZHP/+LK2Cpwoz++7/fPrfH7pdGRxlc/7f
vyVgWz8RpyYuPoWajF7Lwoe9oWQ4euI0D5Ps/38wOw/ETFDuHTu3T30fWP998JZf6jzL8Ypy30OR
fS0GKrL+fv/vc+MhDtDag/BN9srChdU9TA3JRsO+Dw2mKJGaDgHshF1XAlsEFzryks7ArXTAxQ2i
oeRexNZfwMmN6EAwLYb38+wekzr3jq2wvkKHd16CQ+UoubBi9IPTeawaFLKc7Mha0Vnsgp+i0AU7
/RIhoOesPP79l/lfoiBc+4Ca9sCn9FGatj5O5AuOf78smjbfI88CGSv0cVg+ow5Zu/2Z/q/U1yN7
smRcUWVsFyO+lSAiZ5czepy8hyki04GFTJJHsvRp0L8U30enuW2XZ4gSMJtvJKwudaVh3wUJmGfY
FdCJtK43PYFW8kidcZyFNEC6ats4/vdhmfe3ViJuoOlHx2LIjf8+1LFGJCg6TKcEndD3mMz8fUq2
fIpYLFszfbyh7ULmJgXJwejPrrcCViN3RTcdZuSWo0tBezXa1akcoDB23dkQv0qYzTEpDIZ0HuYt
c/SPuOTYe1u86ZEZN2fNOnsojXJbEfs/4nJDTWB4Xk2f5Ir77ST/qlZa/C2zyTgnvGH0IpmWoBkY
Y8hOkuYXUwRMjg/gsBMyJ/QeRAR6vMjiJ+2d0NMGUPxgP72+Xjueaa/VkBGl9FFMhTk/I63hUXX1
J+dccaHQKtQI73KUH6wUwQpdKTwlXJFihW91VBPYFJvCCAVSiEaKZJUNLlZs/Mhrx/GWhAg9uNra
OAIkh8qBS5hTg3DRiJuxpRRdu4hwzPdPflUnJ0Ed8kriyzGDVdVU7I41lNCFPhlg38NOSoS8y5/o
1jXmhcDpjVtldlwHKOdDyg2GFd8iRRv/qigsD94A9Frh33IaKtaq9oq8dOY8ArIbNk2EDXUtabKE
Mz2Pmyq6JqH7nhbRvirrt9o+1dRzjF4GrYr6jZKLHVd1Ywun7KZP/8mIKxwkxpLLLmyI8KMc6n2r
3OOoiFXYJQGv0YnOBdD2WCfWuTBS5kdhdFC6BDhEprJ7Zp3rBUJXN9x3tvXDpLJbc5LfMUCWPKtl
t4IkcvVNuPNEafgOGTmoht7JmJNnw+CpDvy1WZb0YLdPYRx+Au3ONn6d3KGRxGRa3oskiOi3S1bK
AHPZDrswK7qlj2yX8KpjQ3AfXOzusoqPVRveSps+WQyFnBaqddgP8IArQnWq9daNzB9qu70NevtX
ssSh14OsEwnKFVRuKt3FHrungiUeVF65isPicSp7d9dW01a7yaP2FkG6CDaJHV3SUVlrKziyUdx2
tX4yqrC/sTSIu8J6IODwYnnuU7AUzi1dAGiEHBBJD/akltlG8UUaVIZI2s7nGI6fgiBMTGwzBF85
l0koKo4qXr2l9RyTtI/EKUtiWVPbQ4KMfqsQhKxjMTDiVJQHb6qoX0MjfQXKhSWRal8ODa1pP0F8
ZafLv1NeR8ZS9htOcIS2gQO+Ba34ZrRg349O8JAO/GVli7HJ7uELwS42Ntmya46KALztIrjhhdBx
8aD8/ptDt30jXs3MxkJOnWU8iGyXoUVEAszElLLF9pTfOPl3xQwpy+TvMMvwUFR62xrR81xB5S2c
TccI9kK8oIICd8jrcu+3/it1aEwNYi4XOuKYMiEGBsNPl84UPYTIk1F1Z8KExLVNziGJHpj41FxU
yLNXBkN4jwyNAVSJA5xp05ToHuoYu31TRLeR1VJ3i79xZzvMCQKGZymMsV6CCRhTj5miwVQaJx1D
RqPp3+nF4j1grbzSgTGWOJtiSO8w74MwFZ+iBSXThta3TLB9NZjswIXMDDhd5y2kAhWJBnwr5cIb
p6x+HLszNoJ+bOWxMgFkKmB1le+W6CDhesemq0BdFtw1G/uR+DYOyBx+tMN5L2unbRAQQQzm/gtf
+hnz+rCUiZKIAr6YF7ELhBC0i8aFXBcuDOJZf3ez+GaCEW9kG6L1MOxjyswpe+Iyx/h0xUic/+gZ
WlhSy5VdxG8NDNtupDZRWQ5mwWJ6n3rv0UGl5XJSHPsUx2QYFRyAhhAj4pjjQ57b76rS+XHwo9uG
a3lEUvUQFS2InzncZPxtDMDmj3JEui7mYkD2Cx5wHML0G9QdqdBhnYfll8XuycvAD7QxOfe4JjtF
Jl68YCat5psvstYb0ca3baiee9Pwtll1Huww3nUNFB2MV5vE01wtMLY13W6uKvRexfwSkTpJRmaL
1sEhMOPE+tGbnkTXnrw8+8Hdh+umwOzZDldmBIcyhZoxmvd5PTWrZEFkOoVPg+Rs7+2++vShQHhu
vJ3sfWwNl7Kd43uI+AD/LB/wENIRPHxyVxTWcoyTjnNnx4wSVLAZ4/RYl0sd9hjtMzMYt1mIM6AY
mM8CRKMhDF4oxNfLrOFxtSXIAm+ocdD4epVbWBLndD76EUZDlQDZEMSgBpm8YDKF3DRF6REXxl5o
60FndwCkmisB5vEJ6AbYnGBmtYY0Ug1SYpSnNRR8kC3ccgs8AvhrKy4mjlTudhCw67x+KJOwuAsV
F027baCpdWsqcOhWn8KA4WfZH/qKRd1XMQ3i5K5JbYV3fx+aD4Yd/qolOV2HlXmee4mxugZ+Y4dK
3KV2jNs1kMhZJOOrqHuMPskbn9qcMhq3cPnRzRGaEi9mEYtVaj9hcWAqk3MWjFr/XHKWiJZZP60m
ePbTcliZ9CYQ5OA8aBqkMSMgBuPwESfOeG6UAj3ZMKHhx7YryG3j28Cdgm+A6Vf+DNRNnMGPM/FN
hz06J4AGJ6Kxvj8PHOzh9FocxOxp21AiF/AtOJVABygRLR2r7O5zqXFzRh0Pl5luem/q7v9+349p
jFFWi+wXdvdksvVaepiYckmkJKYwfhsZdwC0k/upDOTDsHxAjD7Lmk50q/GC2+WwUU5l8mDEpCXZ
wDhLLb9Uyweu7A3TZ3qJx55SZWsKq+3fn3ZmFq1buq25GPJ5PN5Yg6JRo1Z68alX+UM4Y3NwKaL1
Ei5NyHgeGtiU8Ijm6Nwct3GQpJ4X8qCahyKyjrXsr13sU35CXmjNQOPR5ZnYW9NoLL4bHy9Hug7m
Gp2kpW+B9eUaVSAgSVLB2mzil2bxi3eDR0npmoFCcNtUFda3RB7DawP5nROW86Z64uZhsTSDuMHZ
VP80dKhNREZpzSRiuFoWtFrHeP77xUAny8iceNWorN6nwhyvDSTTEO/J09+v8jbe+qMb7aSD6bDJ
/BEHvSPxsbi3aRjYd3JW5VU5xj+3LprL36/mLrTo+FJyZ1vy0XH66spTwYoq0IMamVZXy54cnFf9
uPv7UzFOq1kM/to3qgQad1Bdebf0uwpjJv43pa4iCpJDMnn2YrEmAelx/HGxeR4zEwIJhG91LYJx
4l3BOGRKfViFuAxfdJbWpz7WxEWG4MJ0KrvjeglmXGa3Imtcohfm1gpw32cuG+3Izcm0WdtHzkDf
nocX7dTlZfUBsOcIbJUhSFFmd245R5spDxEGnOFUt/50rpvOhg4S0MQyN+8gWwhJJt6qHmgpKKn4
3PfuZOBTa5+NKjfuKx5Ym8+uIyN4ySswShm3q4EAwZ4rHlhDSupvWqqwGMhPT4VNzWo0vMItxy0Y
pJy7eO/jydlNJBIYSaHvwZQhW2N/63zoNkQguNYtjoWYkf5Oxb5NlyrGChCyGHTjnAEC9pbaCetD
Gwfbtk02WBktpOEo3iSSc6sPeGDS/X2pGOdrO4g2LKS06t5Wsny1rMxBGgmemGRyECxtdhMTagaM
gmqHVf6SzWOzpibwQfrEPgX1i8XSJ2nVw09GafPAQK9vUh7LVi4HT8iZJfe70Cc2yp4aQTfk0MK2
Vf1G83RHr7uzoQLjBfwfxlvckWXkct6KFoOwSRpdj+1bZrdPhuLNXUMNo+NNnnv/NnJqwLvMO5x+
JH9xqiqyBBE3soVd/J2xfrkOT1M4MICfbPKvja4YNtguWFPH2LCqsI+E05PDNaYdh8XjAlepx57L
Tce6LcbBh0iJACndaiMH5giefyHh/hkrAzZdyPTPdL1Ha/QeTKMCI+q5X0MAp01GxjqFvwFdwTzk
leyxXLTmbtkNKcZsdsY7WNhoP7juNxNiZOiig8MWm7tgMAGJjWSDAbXxWibOhwzgQKrKxEdBrMmM
uSWXSSmpgKifMg6FhQNBgWvbPq84nRsRkyM/7AWrDT5om9nXnJv3+AAY+YQN40XSoUPiQ+Yke2FV
iuNa5j3oZiFZkE9uaC9EskK8byN/A8QJ8KoaQ2JIxGRdYYArwYyWIAoFavrNOcvmdnDXADCVNhdE
PwJmGTs9s8z6u1Ypb1+jpcbE4RKVZwbvN6yBCTdsH3hka9Us+wknStRL/EkPcZZna6ThLzl74cbC
NM4JAOJ7VdxzkH/OajCcdoj0pKrh3g3DG0xW1WaqBRfMkFxICYqqA5gjWvO7jqy3KPaHnZGT96Jc
mXHEMK/6ohhPZUL7mMdeJH3acykxeGxtXO00clbrPmnRmpx75XS/Ioy+dGb8gBqQ0+KelIytC7O/
ZIN4S13OT1NsUMFr3XYlbF0UdQmjDdF+BAucDMPebpxhY+ff85zmK3SqdRgMv3LepDDxV7m8DLwc
B74htLDiU+lkr2TzFspgOAS838FK3gZ8qZu2oE0Li/jcJO9NH13T0L12ujE3aanucF/fjtH4wyij
2TeexZQy+UpYhg4jLYlJhdstynHq81NCHW3rO5HEV8gTm9nqGP+GbwBIt6PbnXTFahNYA7Wv9prN
xdmxvMD33vikk/aIx8807GnBJT+zK+OtI1YRAwvBpA6UIR/9G/8lS+lmZyqIfo0zMinM5JYoDpjp
iStt69wDRQMiwblVzCmGAI9lrrD6FXEHJLJglStAcH46s+vNTAoQA9aOrSg/KtggYw4oFbZwLrD7
2i84mRXufbRwa7LJv7NioiE2rz1QeOsUypEqkCjB5M5wPIGHv57a2eWNG7zOA8lvfPp3ygGiaOEw
QEyfOIeBytqAeMGVlootTwV2aNSyj9kcONc6d5Q9vbb0icQDDh40GUIZeO6ZsTUbGzLEUClj5SbI
Vm4gMdMaCvBxxi0NfnEzIdBk6V1FVmAf8H+VlAQEWBSIcBMtTpGBYeTscitjh6toVy0Q/qmZOxUt
xowcsXvLBfUylaSUlfRStKH8VcTqTXruXZZNT1XSQu2N0us0Fe46q/w3hz1h0vM11fOixQwUCfjM
2ppEPPjCf5qHiqtMsvjDsTN2M5UwbqZOjdW+kFQkeUuHsEwaqgLwssOeq9TGIVGCTOmQzMcUwEmS
QsuSVhAv/mWygv7teUiGM6XopvhitFbquAKXFmPHq8d9IA2wDO6zn0Th2hsCWOegJKbEhH5YBIe8
j7E+cHIvTPA5YEzxgWP+cX1mjJwNVrQj4YqwxVPUB89MHm6LcKJBLA8PyLZ8u1O3Mw3rWvTyXy7q
aEOqbGYA3xrDfR46DxxD0dqyFjGy/Ge19N3YP3g8v5I0vvNHjRY9FyR9DKrqOaehm3/YjfS2AflC
zP4meUHYV+1cPmWYflhKzlFp3FludErz9t3N6LP0eq5kcfExeihNyrHWPWBhzoz9lt0aa1ns4Kwz
vAulJ6gbikD1nNbnKa7G3RJg26hb3+Mnky+sG2+y/1HSs9TTDHzbBi3dsNlWUGNwcHYhsJS228IQ
YtS3BEcKmNwArt79hCcNpUESJmYf7IBmhF35nffZv8bk7RCbr4TM1gUV5jAFOL3YSJ5ZEIwre6g+
YAcgDY7NU+rIg9PdJ1ijmPjgFfJgj7Saf42p4+epAIvKiOU5C0h05CEZdBPbKmJIQNtlkbmnoMm+
WHjXnmCATHX80WoQibgbHaE3X7KwHfeqVU9adM9e360I0j/39qNQ80gJFeH70CyuNMYcY8v9MmRw
Glt2CEMTIq01faxed2kiLvpD7q8hyJ7bFunHsQ+abXvPyPXUUyPOHm7tfA+g0IAXpa9vWg4NCkMB
T3l713Np2g0w/6KSh3NMxN0cuHpNsI/2QPmR1e3ZoeSMHRKF1LRe2846B2XcoCAtMr/TsdBIGlB+
q5LtI1QUTVSOa+2bArPdkmPQAwor5DYWTxRM0+YMYzn5AloDw7dmZn6bhDHs1n02DJ8hJUXc87AV
VBN4z1mCOTZAd47FrkhnBsLDh6lZcytsEVYIYo3QpqUvk8O3wL3VYAmraQm5la4u0IGSd7+bx5Nn
hA/YqZ4yfG+bMJRUl3pUc1PWlacB5jzWwkr81qbT72jBIoeW3Id280pKhYqtkcq7IPxsURdpbhHq
IayfW4+ShTFlVoSg7rvftcvt37LFmVLVgcfVsj9iaFrMZNiN+dfuSxcGloOirjNE57aBg1dH6YFV
CEhK9BbGabJpEtaJyYDs5UrBCL1S4F6DbCNq/E+W9z5Sb4+ikfOSgbuoFiqL8RMlgsNrla2nyMAN
qrvjtNyNXBwpwcDph7fKs2txtNO9+Yl6OGsX1dR5m1T/bcfNARfBXWKZW5ElHzn6RtBBaE1DNNls
ABr4abbYfKIejpPPgWpOrO+OtbtMHdCvgfVSuf1nMbFiG0XKDaD9oRaX/CuSeNa8ShFd8Lu/0DvN
MTY1XxE1fzDCm17+4424Cue6+ZoqzGR2RUlHM4NSt0HK1aPO145wMbvRPjJH0Sav7R3pNHy2htox
ft/8zVnyEmWO9UTY8zu4lVPckjeeau8TKutGeuFLEPfPHk+x34gcR9MPOBtwhTNAnZQlTFQp1Xvu
7x2y5gXgyi4oEX412ARqz2/I8+FFd9Nz2AOVdqN0g7tCIHj7iNfEGnjVMcvR7KbSo4rb7qj9BzdP
wnVdGh+U5A17pJ5knE9TrWegIwCprbh9UJn/hbp+ZzvBuJ7n5mFy1SXKsyfXAyYvJHWE04uYorXp
C29Nj+aLn3PbgFwexqiwOCbh55Dq9Orgw6QUaI1oK2G+sD7ZmFHIVH+QpSMr3tqfdowNwQgwiaXE
3TvZrUTM3SZDRfdc66VJtdpTAJXgsKKwy6uJ4aIlb6YZ51gAUCNxARf7CjHV9oePvGsOU8HpJIj0
u9NKYPX2v2S2rtAzvY1bwPqQzqMOp2eypTtT9Ffgit2FcQI15VjfOi2vVUO7gmHie6gf3Jpi1wq1
sQuDtbTuKet4UcO4d5PF8anDcB1QCTcWn2Oo3jAyFWA6jBNWi58W9fzYkivC885doc0FhumIObki
bBcwLE87TAEQ/i4z8dQbbbHaeFGB06Mp9qlDxQ8IPqSGEvNt/+5n8qvDxrDq3VxRt4d3a4rPfkZt
iclMc3Buuw7x3Et9kLcjjaU15WOTBKVXvQF2JFtHkmO1fDXPjz9CjidemRCJgcw2asY1hYvIkEs6
aiRXiRu7bq7kwA79ZMldY2b4HzOKstP63xgT+LcHhRePylwAgRRSHOoWexc/IEKpj20mOf7CmVa8
6cugflf50u2ZkknwoP9xN8yPWZb/huAeyNv7zxazqQ62OvE9d2tB8OcQQHqxah5mGR9rK95Dq1pR
bnUxUqiTTdMw2XG9DzHNhyQrH7N5ULvUlz9ixrrFZI7DiHoZtfRwzOXu2unCU+zAy6Sk5MmPomcO
6hxJhalgDlC7UO5nM4jo1s2SNXZBjpDx3K7pfj66jT7HggMNxAtzZ9toq+yLCdUAIARpeGty885O
apBBnf8BCVSegmLgOwywLqrhX1Cr79qrJpD6cg0ZjQEaKMt132W811O9gSH1LuIh2zXaxFyUzJgN
UxaH1C65yM7lWiqrOYqY40kHvUKQJXA1TZ8AMen2oV9ML4L/XWfgtckLYpi23V1cLOzFQMS3RVIn
nuc9J+ITYpfH/zJthi4i09Dj6fOhIlQV041upBGip14q8GfnNkefF6Sscaevu6xB2uvaJxxJD6Ez
noZy32niEUPRhnyKDO45hKqMwRSIvbjJxXHyjLdwEA4+Pyq/oujdaoCkjNWI9GVf0f2WTnKQwanT
6UMQ4DRSx1ErBshpPu6qyOrOvX0pDHw27RjIrSTv3syCH27KkT6wj92ouXHDH/G9157IM3mlmEpY
s5Bkn7kn0+Ys1maXEk8jlZH3ITH0zHlNqxh/ljrlXaB+7MF95O5a3zn4JZkaMNT1QgZyk5EevDg8
GjG5YdPEmd2mEE6g81vLXSZem8ZvVGA4SZoTQ7dqX/HKDM18N/ijt27HZyfpsAfxoASzOA02kUMx
3Dqk6o/ROJ0Na/ZACzlPpAtR7TsDVylKiBvDQ5lKvLCuv8MEQf/wi0ghAhupuI2qCV5bnL56MthV
4F3wLQNN6l0QJGntrUdOPKhG2Y/n282O0btqZ6wUJDGlP52arCcpnECYsWd7O3bobI7fPs0hb49M
Di9Gw6Yt7Z55Hj3tLHe/FtcmCP9WiOj+XSxWSoTzaG8lHXev+kdXi7myB8Y87Yezb4d3wRTSHxQW
oI7S+hsAzmr0Bfe3gCmdYRGobaZL75n+0WwzdRAtoJGqyzb7UDcRLbGLAg9yCsm8XouSWW7kfiOH
Q+L5NkY7XGNT924cnV9hMGV3uU1+fPrWXtdzq42bTd0Y22hKqzN6zqfdCfKuGjxF1FA2OPQnrq2s
sAM1uoN4qmo0Aa/rphsukPQSMfnkwjjdjFSRLUQLWDskWFHhnkufZKbx0ITgeaI5ZzqUhvc9NxlR
YotowUegir8A7+Hc3wRwsXnQ+aHRLGVQGhRVxWvaFDHdMzQMTcQnqYYM3zGq3s+jebK67OBkEzYh
HE7QxVx0WfzTAfbgg9Hh9089nt15YybMKNHbGk5cw3EKHDqbM5ibqtqUiGdnE/LQek5JG/Usbpdm
iJ9LAb9jqp0D+k25M90WFpR0ASjFCmt/SLcltnqF/2FFYxZu22X0gXEu6S6VQ0R86n8zndzXpNdX
/eRjkcmy5zbg7Jdkh8whWlX5bbWtSVEKApkbAXEKWY+cGf1kZX2aKUsZ0RvcaIGB6atp2d9NapwY
za1j33lQGJ63aUAOgP4sGX/46Ns6Tz77jEEm0IlbXtFTVGTRoaiZa8cMPwd8H+vUaLA2Dvm6jBmb
NiyAYuZ9ZokSGJPb/LBbWML7wfpdb1JraxlYxeJoO+U8HzHMAZYeh/T0eJEYE2A4TcCDaFet2pPr
zV/JUNgc+9ZmmD/hO4dN1TbbNLOuHukLNJ3s25XEfYcakKpt8/B5UN023vJqq/aNf3TAqtrQICmC
ByeyPuawvDrD96ynT53m3VHl1edIRd6YkuOH25Ba4wVXV7dhJ3pv/OAshuk9sUkD4log0AW4k+ub
+CkY7a6wnkO1NZazXte9ZgWzgXCZxY8vWeyXIOOqleoA+qcDeiURr6eyT19pCcNOEewY2V0Nvltg
9DQSzxyh+FdgdjfMWy2NW6IoG25UeLiaQOB+v6niSe4pEJ5vUtYHvzXfmf+OLDHAJWYu56sM4VR2
VryCMPaYTqPNroMhoMvqLz/Dg9xP3Zthw+t0epcHv/e3WTssvSO4SVhgaY9o6r0JgWkzC+9oFSZf
k6eUY814EtgokNsjePMez0VZOedo+FYGpbOU4S1neibGTvqPDsp3SWX0jYe3lYeBoFhROciV/byr
B6y5aFzMftv2fXRBzlgYwFe2a31Og6bIGfl0jrsbEVjTmnWopdfnYrr+vZnQ/BcspbEe73I7kVu9
EApE+ThWBdeGJBWruglQceOfPDR/akJBN85YsMFqlzha2+BqALaGQ4t8TrPYW5hymOopSK1HVfuv
FdAGznoZ88eRd5MVLpJwpRl0FdFbbLGm8e/K4mbipD4EN819gcSO+y9ih+y5JZFzvYknQnmW7R1G
PZ2dCoijcxlTUmYmtrIbU2RiP7U1a1kBrDnNONQRXuW35vnUMiIVUuJ8DLzl4kuTXpGTfMWNQeAA
Uw1HzZVwsgcmevPG4KSzau3bITR6JnGKZGMnvvdxGJYbP4VQrzzzQh6RjtqqZ4Jhe2cKBKudr7zb
pOJtC9nHOiiv52URS11lzfBnZJyvEqQ9JTiYGWEc7fFrA8Qwxa8eveBOkwi/kfbjlHN8itG1Z3Ju
27KktJcQT2s4z7x9sBlb6idkasOAfuZYvXRnJl56H3LcwDL5mY3ZTqSkHWpqZ/pxzUrdrwZaBbl9
MMlQPFFodZcysQ/+ZFrbwdNPZmwcg15sQA2tR5gbbv7ok0jHdJR+2SldTqmrHuOM1M3oF9aqJLei
hpb3h6Ificp0e/7paFcD/YQrJO/lrg+r3TSVtCDW/a/dsEp6eQosgHesWxOgTOnmtmsWMz24h74Z
3tJUvYIc+3Cy+j32d+lErLbS5pOTZw4Zx/aSpdBWAADcSkkATU/cr3Q0bFNpuev4aconZ+OqCaOc
Gd+bDVjhKHtPo5rTVscuRWUPx/wQe3E1A+nDRvw1Bkzl69l+UI3FiTVraYfI84cq5PCvyWmtCQyw
lzPEX7vYXgnTIcehxv+4I9HdmnEvbv18HUX5T+qpT2Xtcs8ieCDYdPxg2kUObVEFthNuIRPkCD08
YvhteIryDlIR3nrg5ZIreMqoROgqucEEt2pd1HLY1MyE7zrtgHBULoeJxrztWu/e5u8kuiCQohHL
8pg8nVVlnDfNHRwG2s6G7oepyeOo1ANoDnDM6ZPJTrWNSNmiSAN1tDNLHrl0Y4EiI5DjtGLfXrUT
LiR7mBaAXnCss5JvqS/J6+J/M7m+txQmRYuHiG8dhHeeMdKMCxyL3uBB4KxNfpRNn+5Mra6zVodB
46gK6UHhTFlUvO1zjiGUCe0Ip0OIGbuzBZ+cgZmerXkTB4SkbWHTOekVPGtmZ5xyIz2aQZJvBywz
qwyuxUbwtdZGlF0HlNFDlZYvyAvNPjQProdgwFydzgcqLW1pXFstkFgdF+3LdN68un5xYkcwn2PF
zdEHVUfibCx1doOl7p3Jxr3kTtNwhmTKIxpue+rPX2KRtL2xy3jeztpSTFcxo02T1XGLD8Bmqfy3
XTScakThGiULggiLf4NpOaTVrCdxHgFCb2j1yNeBQ5d9A6KwJA27kSMrtYmC79gwqzACz/vOE2wV
2n4oJh+5VacjQwLgzhEQPsEfUr2w7xtPrkw5mjdOEV+m2GV+N/I+64m05EaYEM4olgUF8zVPxN8E
iQu9sTQ2FCvdYS0OrZooEBYSl+WtwMue2+xCYdG8jSAPFH2eE7NOCj+9JFT3I9SZjRk4Ec/4dlxW
Z915LSyi7sAe4VIlQkQdGgXGngDrZN88q2569QWoTynIVbes8ghE9GFZxbvsn5s5gH0Xv8Th8ERF
zQ8cwiVEbZsrP2ZDqcW33bWvgYthITKt37Eglu8OZrRi/gEZUXO6dGPUSE/DBKzjYsXygErIg/Wk
hI9FhqO0lJSxSlQhbgIMUyMmTVX00dT6m/LJI7CZgy4JRdMmWBlPmoUKJgeoDkL3Q/GKifsm8fud
w1ETbUlgHEZvbucvuKzXlPKvlkk078gDmCj8IgZcSna0ynwoI5Do8Zxs8nh8zeMU8JcU9U3+XcfN
kzNMV1eZl5SSmJsX7bc0XoN1cUzrrvK7x8EFJWz3B0YT+zIo9rMej57Esjn5P2GWvIjOv1YFy2Ys
sIfaPAjpDxIRr3bIwKAuW64nXD9gVma9z64BeBKKXgwd6e836FKHtmamb0bOMWR2tyNI0HHKz6LH
Imo4Dh670sfoht48YT1ObBigpKsZVrFXuDMNS1X+YGOuyx1GNrHzFvekr3T+WBMhYHiw6pkwdGZ6
RpgnJeWP5yRrbyOa6hol97CKD0aq78LYOlgtsj45hjl9TRkzWAlwTju5QFngcLDIJUzkMxrVwJHU
r9JIXqJ5vNf+dq6HQ6bUfTD+D0fnsdU6EkXRL9JaJakUaupssI0Nxvgx0QIDyjnr63urpx3eA1uq
uuGcffpNbuX7IIxW4Yy4MP1D1cJ3JGuOPksLws9hoijvEAyiPMH9G3+C57j2tn8GlI/NZOcF+jl2
/EvUbinHka30zavptE+u777nHXOvAm+Hkb8HbU52bAETjFfCHjHOOBUxjyrejhUotikqllZJ7EGQ
cBrUJM3Udg8ftxq2SROduq6CbDwxtRKfgqo2YPoDC/TJgegYDZy+4Kt4U/PokVu/ZiJI6mUIlHbV
j3ThzZZm3JL1i8+Z+WGU5ZSzEUa4NDWD3aznpQHFdRZBhYOtsGxRjDQd4MohufEEHGIHY553LYv4
XYCHDBLzHBD2ZOvpZ9mCyQSGjmlG7kuWu/2Y3Gvrn56lD/b1ZLt543mMOXF1XsdZ1q15DyAO4DBi
pnZmKuBh11tLzUuDkoc6ei14SnnFx0Vm5HfAljs5poe051QJ5fhgbHyNCXLVxuoE95FsuBG5A6hS
XHtyJaosxdoHeE9mzqpz/BOxsFAgM/weVcDnMA6nZCrMbYvocBFbsz5YP/YGMP+x+HXIGh6FfNNi
9dq15iuOIKbySftT4uYewXf4OQR6uC2LKRMXIFE3fU5dLxhaEIq1DB0S0+JtkupizcLuqVLVbyW1
P1xxO5pn0OGJA3zP0g6ZTXfR6rm5cL32xBSRFoeIPgT8OGEQKERJt1Jxf6/n6Grfl39ZjKHfHRH1
9c8oE5F8z8QClz+utSB3jR46uzql24dps4DlFxcjDPHghe3nuMzdbabT2oYVSQJMN3ItfS/7dsXD
TjZuHu5bNTz5sYMdYgAOrxNGaecztGRks1vgPGGcEFIfWMHDqPXfSOKMbKP4hqRzYySKm7uCiihw
xjVTtWflf5R59UYh8ZWmUbOzBbt+GFUEqsR3c4IbnqWIb4vhjkrlJdF2lUG7VMT9meb5S9P0mi58
ZLrvHCJG5tjV5IKpuL/wkmlrxSZ1mQRuB4gilyiWqcv3c86fEXDumGNwMRO1zXrnX9JbF7sV/woW
VCtMyL4mT51b/8UdwYc58uDMGh8qNvcFD6Fo/0Li+zjfhlP2WV71mhbaZ71ntfk1UcNHM8pvJwxf
I0u8ZaQMUogT0OGUN6Knnx0TT7qCSueTI9BZ2tqmU/Fl9hQxnXaYvzIthO2cTX+0d6+mK/slU3Ul
7C07DHLWtxHgwA5CxXL+rcmZTbZuIdiSB88ynk4sck5GWq5p657QwM7YrZ+qol7Aq9ITz04nbCGP
XmqZd0oBRCSsu8yRuMlp68j0MHBljfix+VLXgxgetIkIYCnr9YyDI4EstuwndZ5ceAA5ACYJ4CSf
XlRtXiPd/gy9OOYwGn9w4dSLoUKVZuCAoLl5qvsJsDsImKjmuRoKWMSE92XMZRFlv9mBQJuHc29o
t37fXkhu7yC55ltGL1eXL3MysteeCT1uaeICJfr/qMtWyHkbZDg2xaCj4MSEtJl+P6wIxYzXdpt+
Y+pZl0m3pcMlENVZcK2sWcIpboo0fRnyL5SnYWeXG1W40TqUvPe26990I3mJcw1bkoXpdIJJgkeL
NPXpxWdLzKbtCnyRlxi+kZ1UH0TK/bXEvNIokUCuT2unoYmP0JMt6oY66Qu1JLzdsDWQbASEUJnv
5HfMGit6KruZiyDvyTCJy2YsNqRPhaXjvk44sMBXL6Z0WoiOgJiQaB7qYfoK6iQGacFvpgt7aVXF
ZYQftCoqnmiX7x5B7crgdl9lYAzhshprO8ivYe0fo0kdu25PPNlH2rVbI+/OvT88+2W6Q6tWEZy1
jdCpJa33RX9V6DJYegNBEK7/qWkhmwQYhiXGiUVAhNbYiDU0ib3UOoLtNDaiUIExMfOqF2hGiIvb
hhoJC8aorwd2SFPU9YAaG5xKUdwyZyi3Leq+yk4Puuvoyz4l2kDRRGMVhh3OLLEpf+08OspKP5ox
A8ap158HzqfWMddxA74L0Z/W7pBsI6IntTiJWTPlJVTzxv7UYhcxAqTavAies7oBqKmjRqjbj77i
2yyjDJHLEZAz7Rz1/SI2XqWL8zaL0iezbrDpXTrOtYl824XhBn/zOzjm7SXomGdTzd+GuD9GlUbC
t4RG43/2Sj55dnH1Muu5ACawEsaE3BYQf0lbcuhZ7K5UU5xzV/+qNSSNJau0VnZYgvLjxPJICny0
AvBEKvnls+K3lz9ZYt4K26m3ieZcKcOzStlLh85+EQ6Y36NqP0jW7BITpla3xaJpUx7QDjTZiMqf
+qbgQ9ctDAMZmfFjQPpviBVfjN1Hxqm2AD/Lv1eY8+fELFz42cJI5U1S3WkNi2Ta90VLX9nl4o3t
9C5ke0u2yF0OiLp9EkAmx7qH2J1b7oo1QQOEKZCWYTA2xzy26NIGqqY6TEN3tfoJb0LibXKsdlJF
0MkB+Dl8KbL4f8u1Cv1zjzE1DL6Z5JsLNUIfaalyWdv94QG7+hr5qrA7CT+HLB+6K1lCjhOAB30L
GUHRYhOD1lxJ6+IKSlFKAch9LeI+INkyItVVIXFZBkcxcY1rhodhCAAH85w3nGEXgRGfOeV3N6mL
hQGIE6hsUbWck/AXuVK8FLV2HJ3hFJA4pIebVh/Wvjb8UUMV+9ZnWq7fCMn8aK3wISp72wq1HRpW
mZq5gpg9XCvfOvPnaGsvB5yc2P6Tj1pa6CZ5bhY5Hrpozt5zLYp/mmQSleaY9rrmWuRIknUr/6qa
bteYsB78lvKjJtUcDpPAG3COrOokuG43lun+ZI3ESm4fSA1gxc/IGZNXvgkbCglD24+Ni0dbGZtm
IDuH8YIzqMeUUtDYP1kIO3FWcMY6i8QkKw52AH5NgN73RXGEEXZ2I+8mQKY1anqzWmtct0b0KssS
SLqzoxEkszD1P0lsuJONTnCKu3RR0xWuhI3HIoftk3bVxfSDRw3rWrFjUgVEtusuaRjuRUkREitK
mQTnZs0yowa47jsHtg4n/JLRUxp57wbpqksxMkSDK4Vg/CFa/69WuPebcAcWirULoZsFXp6rBcfL
C1AysCVZ0+A9JRCGTOe5bM2LyNuWuSUBIq5GmlRFIlvOaD7R62NhBhR/LLcikK6LlhUJT7K75rxO
IRJi8Hbt6akgh3DSkDnYej/sUVhjKcpQakW9edJG89Za2ciGHJuOpyNX1c/W1FGd26fOI1UDcbXT
jz+K+cHKJxHSnjPFhDMcC1ByPf4J4ZYfeAVu+VRcioQGnUjRX/Ba56FHqtoQcoYWJKW2x2CGLJvN
aV8tVa1t61YdkJ0uQbCQGxWwD0i49sX4NNFNolTEkW629aZy+qNRf8b+nGVr6peEVM1GF8xZp3Xl
veEvh1zbMqmyRlxPDqEIvuaa68As9EWlSACOqnMXBueqMpnXU1FRmTwcPOvGbOqpHaKqAW0Q7XMl
uv5skUwf6+pm+GvS9t6M0CMHBsrdFN7GQl2xf+NFoXXT6+GsefnFVMm2gxUNbCzUwncvvFVOcpF5
fZNp+5eQkIHtLNSBI3KT75PYh9Xx1tfRue6jdSnppQMSKUhVPwNGjLF5cQ/PLxwWa4AoiPSK1PvR
099CgHjOe6a2Q8lCOk3wO0TfYRdsbC26pwXJER2BAxu3+Ge31XdRTMumh1QRV+LmW/aZV2Im7DD5
DUsdxasDV02dBbGZq7rw0TTk7R18AfNi3fgoS/9qJslWiH4TGuqnlinzi3g45gx4lPRektS4dwjO
gDqtExVuHECh6LNZ9M7GxipqfyatX0FyGUlowJ+F3hfgv+ronmV1q/XsS2SfqUsSne/Q0VYU2sy+
ZgnIGsPkH8aXDfo2NFaBPiyj+kytNu18OmWSq18G13t1/RhhekFgn6j/9bq1R1XBVVNR7Fl1euh7
8ymBGQgPW72bmsKfzrsalngeRPbI7elmjZcCKILnDE+elM56Fk5GZvkXYjhKRvXIEvENUvMbK/cG
V8t9RGuAYZBnEhHju1WV7yXnOrnbn0PjXaQWMC4J2BhKAoTsPnho+kiiA/CV9uoU7TffD+KmZgkv
EHO5B4O5yVMmawjjApFudLfjpu9pLrvR3nKrH/QJLEj451d2sbBM/1Z3e8rGbajXMNVZSvBZzsEP
fbbODfEX0BwZZQTcZ57cmR9FDZZjMCt/OVlyZ3rPBJJ8OwZJNwThBpH35Srvg1ipJ8wYS05HDDao
+nQh7mRiMquzxZE5BpMUnVlu8x2K7jbY7bpuQRaLF3j4L7agoCqoIKsjWaP3iXT2uaGiEWAPFlof
XUZpNVTvJWkPjQgPSYwtWL8bxbg2EfiGEA511LLCtel/o7NpjN+o2A4e47a8B+xj2rsILGmdNncC
7v6ks7dHh3GEAwmguThE+BV4AwLnwCm3p4PZC8t8mX+4Upz0yt2kubHvouQcS/WUUuU2lJIGC0IS
OeMz1h0No060tiSFs96FjCdS7QatKVpeB44IYCpPRit/ZTgdaqd6OJ1inKUu7czRjeurPtILW3M9
mGfLcoxR9Mz9E+MGZokkJkLF/4fdgq1SfQrrVRgktC75vEdOqNyqivTNn96FGxTrPJdmSmIBe7u3
/J5juxQxR5LjERDmoq8OQ+zw/oiEFa5jXThrm6IdPySD+jjs4Hp3W867U2vTARtQiL0ORrKrzTDV
Bm0Vc4UKanYVjebCNAwsCf2uH6MzUQw/dYVtoulBUPvWs4LaEJ4SOLZLNpgeC+H8DFwQm3KTwhyy
/lwUkL1AD1XHX2MSjFBHKZE7BROzrNlvm3QfHLm6Cn/MgLufcwGi2/Cce/17XevP0cRUPUPDiQ9p
wDLeIkYpQ2J7gvHPcl0UsQO/TnpyAvEvK+0zc2Qm+tWRTRPDY++94vGYquAO0RkYVe0dfZ8CoNE4
ikdga+6sUp/pjXRkkL6/I1wZz04zvvs1g3HPRnqm5/A50jeJ/7jyg3YxuS4zQdwtD6VQuurc+BRs
v52eH90+4nSbfx8/eVc1L29sI5rXQ7azY4sZhu9sNwQfKR3NqgD7zeBJPDVBhYeXZmaJdJxITIOB
LAPhcHbPhyWy+KEKd3apXWIh/+zhQ1XVZ9Sg4cVFBRXaoYmfuoF8HfFVdFgZiox3PAGINuJHsyWk
47Z7Y0dzD2urYGBGypIthqNrxC/k1fO+OXMYHXYNP/v0aFmwk21IumSaFObjlpwB7G79rVBIKrqB
Zb6G8NwIh6+c0WZnJM/+dOrdEdlx33YbSuJzk+csrEus75KB1sCPlknF80pSecwZhpv/JgaZsmh1
jqjxT6yQaqHde7cveaPQCARWd9JyEHKT/67FuAbRvv4ZOtvlYvxUJedJBK8PhJqCHEaUdx1krDsx
TBrWPOTKV8SZn+usAXhYweKhwmT27H1gKHzzeqFTdkWfnc5Oxgm/63S0FlHjfbsY2fBafUwu1u6u
PhBf9e7EDFbI/GuWAp2obOzb/P4PcGAXdQgJXzg4Sfwm+5aU4ROYD0bbCJSn0v3QsxMtER91mwcb
wl9QfIP4Aq5JHsIECQZKIEno8UGF6I96RKbRQAJXV7N4j6udObvbvcDIt/XD6CXLrJjpJO7SJShk
i4/afFZTtkvMeTVhrJxpQqwJFHJBYNcnpmiM3IM5z/r1D60J7iMHdmq76zonBEdFdDqYMkOb8TUO
8XppMbNv5heLuAlfHjFX70BvfPSKDp5ULpB1JSAsevh+wt3Gt1sLyid2EYbHW5dPH1FavOcW1UFb
yXqJkQa2OY9iOmTrDkbkiuXmK2OUjQhBQ6RkqTGuQ+ce9+G2LbSPUKtoD1ns2+VfpPS/hoeVkcUt
0+37CCbGN8S8kCAuqdPfpVW/jtE2GMJT5Y9LkmHfUVh8KugGxivBXA9cYjXNdLVEX/fumPnaaUsN
828DNGNKfoQqcAbVyNOS+qUyvdcuG1/F2J6cMWE5rgLOatJ2BmybKrd/QaN/mkjKJawYXUK5VW6+
J2XhTzLlsQW+vlkIr+xbzOCp19xHk1MHQiGBssidQD0B6VV7dXL3BELjYpivEb4oziYLP0pLG6dn
zwnJe7YgEYv9IqVU9mFl3jcRuBskY7bv/wt8nGYGH/lAgCgs4ugkHcWfTV4LMgHA/KHxpFuwCaqw
AyyrhndGQwxYF2Mm3icMf1nn/GnWGKyCZHqY2rnHt85LHWFoYqY5p0UO3G4LJ8bwMmrNsmjYgMLh
PcKsfi9a9ahBNa0c8c9NmTUpuD7NrOHFr0PoMjNvHclWJR9RKD9Qlh/CnuQ4p5pbzMFf2Dmvy1ih
tGBGDtQj2Fu9Yn3sPqqx/uHn36YzeUmIdtz6Rfrnmu5fRpMfNShc0w4NgV12GwurNBWo9cG2gdHz
Gl36p6sxQULdT8Swbl4yq/qsJp76nhTX2RK+0iNv7WCUw8ybkZYKvq60kTl7kArL+VgvdAawrF9r
/qe6qB5jLV6rHueI/ivz4JDHzUtSdD8WDcAqtesfxEF7+FArTPIrry4/8ZCQ7tN5PE9vIZZg5nfY
mcwKEShsRnJ2L1jk0WaaLQbT+B651wgbPwHn5Ms1CfFJ/ESu61yyxPgEYIcyovsKu/ZZIL0oXANN
Kxcrt7CPjBBhhGfyVbqj+xXW7VshvdOohxfXEOSzksBVEcwGCmiJCALNSNcM6yRqXzPD+ZNu8zY4
ah9K68pf/h2z8kM9xi6f1ClTI3E4MNlJoWVyB7YBpf4At7rPQuvFZEkNjUJ+jVH8qS/zwD91WLYX
uCLegjF8STVAXML0zm047FjZoXNcmiyQ2bL2P6quT6Vwtj1yWtjsnJA8nCE/8uh7f4yyx+nL0Odx
dklYi+SVCMZ7lEgkixgTSHbeZz4GqpR0cZuuvCxBiUTlx9CXfLm2+U/Jt9aCtsr2ZWFyWC9T3f4p
31JX+/LcicfONcCQeeO+JLoCEVQ5YW4qCkpOpreh0fwl7fQRTuxa2/FgdnOqoz6n3xIDbOR8Ga3n
3G1YCRCrWWlc1SUBVgKYrAcVrXiVMvAaJaIeXfvwU1ZyEOho1x3g1XGeklPZzPsYT/F4QTl2Mw4+
6gC2WUWOuLq6t3p6c3O8UPPW+ECi47BSnrjHLf9houuY4bKIeEbKwcQrnqIIN8WgczxkLqy51HJ/
p+KUW/KvrlBNe7NZClQax6r/XE+YIV22q31SEXWD5pZUkWBgSm8Lh0SVmLQ3ZCG86TalPRRYDatS
ktVHwKdibSmm/1aLnCuJ+zlKa95WEqeFdpzbFN6QzwatmYKrn9GegnfUWd6jdU4Md4EDbQbbj6hH
sBUh8uVZmsjj8rW7UyaXysyGdeERvaW2bZk/6bXxSg3HJLjnV/QNkhfCiwrTu4v5kK1/j/iCbgF8
vbMyqMTqeP7szWyVh6+6LLx1nho/ZhuctYgFENqtDRr75wCDIGPj7k7a+rMj7o2tIcysGY9ZmEoH
Dv+mmtAWoYzn86mins9UxumidfM7a56nUVAl9dLsmYvqmDXl24QnNGsq6gx1GSRLwHIgFCu19R8v
noVYrY3lyvlxDVSZdsSsDmPjfXL8a916/9TsgsKFg3DAQ/prk0yZa8Aacx6PwOjeWOLM+Uw4Quwd
EMlqjWjxKCCT0/1SaEeD/enkDC6iZFfKQxSJnllIxPrMYTfLBP2lcTCn5AVcOYuUoESEm5Jp6hKy
M5VBR0yfU5/4OLADTR7nH+cCR82CDwmoe8/SMneI2nXCYo1J5Dg5pDBGXsceNcreTRsP5eCWf1Ir
T+6E6VdBR7V786JF4ZH4czR/uMjWjtA+e1v+deiXaslsbUpnP1ppsNbHthsK1rlN1qO1hBiUkhvl
aDUN8yT2hgSXYtag6NlIYPn1nvXOXkl/4nkeqJ5CPJ5LrK9XTRSr1NdIdLY/JgEevzA/Y4Nc0iq4
CM+6Cj18t5q2AeIZPvzMQMkEnSbFUJ+6qF0bhrxuqr1NPqo+gTvP7av3wUrgsI7hxhPu78AdX6Vo
5MfM473DKYHfUmfJwHXIGu6VOG+LZNQQivkCJEfFUaJDvdMvQmZ7RA1nmxthwSAGp159EYOJ1s6F
KmjWybGgKEY0gaqxYB5t2KrcOHXEtkvQyfcoMNf1wFugpQyVBmY9WVixNKHWjsCNL+syp82p/Rff
D/mwgJwTtWLdcm5H0cQvCMA/7YpCQjLenpduBB2rYjOGjrHKmTFaPMHcDdG3NuSPmHUf7LjoFJ2S
PuYBmkrtHaVgvwjjIfiCpc2iKV9XjmxvwhjhlDXQtxVcf0dmZNTzmGsYp2H/yx3SOpb7tXjKbAIS
Chc8AoqEqi7TkxV/NBP9M+Bx5ypJ+GGYN81g3/SCSpWF2yjfdFrddTcQQilFnqz9hBlAoAFGEQT/
4JMO4wVZbvEztSUTcFHhUWak5inQV7IXzbabKg0kdsen6jWbxoa1qZvMSaoZtu2hMF4nA2LdJveT
1cyuxHbVc1bVDjCQLrhYImRlqMhsBKWPqX8UNg9Z+6EmFlaoojaFa1b7AqVVUxqo9YLiecgozgPP
8Ta14U5XLZUp+McTQm72lQa1U22T81W6nEOFLbaTXW6lzcgndjCQpM+J7opVXJrtampwd4OVY2Yy
Rdq+iW7wBGLgvADpPX4N1fwGVs/86+xOrX6IlfbViqZdWWJ+c7OQvxonvJ8HMHP1V6/rirXpmvdO
k8zzqeNQrxATim93VSamtQiDgGsqid4Ztj502cPvM71bNQk47TQo8q6Tg7AK6+ql7cNXiKNvYQCW
Lwn9z1SdvZyEXCMkRcqMATPhF7GhXTh0Rajw5D62fd6KPByWoI3fiJld4wh4Skf3A485MA2m0SHK
wMqNMYCiexhZtg9G3m+cAW0HemUy9yjyVuDMDngMdwZzyr5Egmw1pVwZ/IbV9AT9twoeqWEcjSHE
RhBMHzzyZ+QIC70c3lyP6bQ2p+IaZDLSjkGlxsyiIejTM/0Jfeo9GHUq4hpKrz6USyCb5aosqQrC
gTFW/+eSMB2h55JCZFuWPkBKIz65SggGNMr41YrQ4AhrSfjpxkMo5BMeTSbIkUbmCpugxlT/yob0
NAdyA3oKXu7R8O5Jp3lveT/j48wGbZvGCR32YDdmbU0dhFx568ZwD71NSSar9CmRJnMYP9+2dv4a
aOOnRZ0vJ+Q08IqYQcTfeYxuUbjA4wML3bTxXinttYdqEGb6i5imb9xlQ1d9l2UD4tSfWK/Onmcv
PeuGOvjAKGj0k09moxlbj5ZBMJSL8btMcaO28ANnpUjn7RtjMUziX2JGrPXM/oFycTepfOeF7qk0
ewiAAXz2PNfX/sguKe1IzcJz9zlaXFDYPkkNFKDpQonktNp3hkH16bO+pFXOkJhpIPuIOWfSnHLe
9RrmtLArvybfmWATQjJXFCo5vfboUXKg0uMwyDD6UmXfh4SxJxzqtQQsDh1fniaf2zqQ05ZB5oy7
DnPWA+0hbtLVRaJmw98ASCkXvrHs7OIX5SqBSgNz5dqNv4Eu4sZxPnBqFkSpZ+ex9w98Z1Rg4NbW
4QTCw8Yiv6gG69889OW222MDOg8pPz9wffgET1PqggMf5a8q1GtdOyczm7/vUr6Inh7F0+vzOB55
kubOQMmlaDmpjHkabWT3QLVf8h6J5n10I256lwNMV8G/cMBk43nWT9yyd7Gls3ojFwmSKul/1J7p
jwGkADcoPcwgXwM+5zFoz06IJwqk17Opo9Xja2aaQSzVMrvUOnNSJt7TfhqMV9G5a1J7dqVefLud
jVRBS4+T/sO0nurCbr1VRAZHD057nIJ3d1Ib/Fy3pKsfVkxFhVO6hOi+a0JxS3xsaFhYXoh6IYGp
RlZlkPe2cLHGcpKLA6lyidoNoXthos8SyqvFginne+lM5FvHf1VmvIUuyQfEI/0kvgsEkY7QI7Ob
uTKXUbJl140UjqCmWaUJXC65AbnBbgHJlsCvCxyEhauifQ2yoUUun2G/0Wrjq+mNQ639c8uW7IYg
xcBcTGTZlNsyw8CbFDsz6O/E6D6JhAVVtLSE+lUufsu6Pmc1N0EXv/q+smmW37QUkWHpy4Pwhy1d
Fr6uAY+3KYaPibQ3YE4MsXXFTAz1V9/988oVqr8rECIagWKdRuW3NyaX2DWeAoXLODAIBR3NpWMQ
s4jz68o2e61p8MmCsmvXRu6/97y+ltt9MCzajdOnjmtfIaUxJWNy01akkWgPGGfzgBKvfG9fq4Ay
f2pBI2jpjbb5p9WqCaWoceWl4KMaoR4Ug3eOk189ynZ9jMyUaTr3TqVj0wg22ZT9+P9HvQl422M2
UokoQklkU97GPl05YFsZNwGUnyIgwh32j47SrIVfPCUCI0LAGaEDHNOgzEXWsSZ9lDPsW06HyuqW
flz/yRJXZZkzENDMclZUch8RI4ujpmHEBYcwNXj5utTcw4aO1n4xveg8K1Zv9RvayD3J1Gh1J4yv
jonmpNNgEAzdth+gxUYClA8eim0ekouF6P04IXBQ0fhtAuclVYANRxQrREoA1wdG3FZF3lOHxTNI
rX+zeaXV8WqRKPcjg4oz2Ziw3NaPMoDMqcXV81CNzl6Zr7GmvnRTvSa1/ErKPlij3FS6TDYgb4EZ
UqDXVgz8YWS8BlFpH6C4W5Ez8WTH8U8DeFxDKhCCkpjxXZ+uVBIODL5uFLu64kdusuCI8QfZXXue
MnzMhdm+REP3NSRjffC68pz5MYjpMkBSlLMxIt6QQWIgnBhTguaixZiHZgQRBh4TfakgtxibEvMn
IG9502dShsQZy2WvPPdhm9mhhawjE2x4TYHSTAF+Y8ay5P9ASazcm6ez0SEFh4C1pWcZIFtGCJNB
z+nejR9Nh5O2id1nn7XEU94bm0TV4barMKDEzRsaU2fTd4y9gdJEDDoeDl4KLvLKWCkKTVbRzEul
KOhbmN7hAgUwipMKpGt3dOxUrkZ1mkogAlEhXpuICeIkJcQVumjLok8y7/k8OrAS7I2J5B8UxEZN
Aptz02ovvllMKy+dGKp56AJGRiYAzT6Tvod2W+1giXQQuX1tL5B4qdpCgJ5tVSBueVL+jkazG0Ei
sL8tbLDChrQQDiHRULjqDRvQMzn1lTO3xaNXrGhDfcE+OQL9u4wz/0bmwmvRzFZqLJWrwQMXWn1V
aWay+rH+WuwEIu35gieUoXX1SFTy03cucn4n2Je67S5i74zzDQnRiJeq95tnz/9nVdXRJn+4KjhP
LYrcJSKxf8KZoDnqzIIZnVMGcG5GTCJNgAD4Il+0Ax6l4F5or5E/3KyEvWQ3qrUoSSeDh2rP9f1q
GY9etvLQXKDv4kVEfHVIuoG/3refy8mHlOccAkrRJUZfB8mpR6ta+S+FZb06GcoTxhh/pMksA4bG
Pue3VPMN6GsPw+eNAlnFFscuviNRI1G13W6xs8ripYqR3/me3q4tlGtBmHw2UXfUDM6cMoVblpqo
n9EiMF7rLwNTBLx6kKD0mN4jhr6XmN6JIDEOHe5YyCkQTC39Vtv6r94ULwF29GdhQiIYKv/cYd5V
QPCRPXg1gJTqNxLJvbD/8bCf3fkXYn++oVuhcwcskNZvDqNfBDekwYUCC2vWjGyucW2V9vvA8H5u
z7DvoLWKIPVrkw+ORhV0JooPsa38TTFwmejiORaMg3GcQiWVZL9h2xFp5y6JK1KbDoYGq6dZVfBs
QClY5C6MOAV4QaJNV2V9y4OhWJUfjTVmuzSoJChkZ9f4ZIuOorjBjSQ7q8cvEPEtdEhE1vFIwow1
VIec4ffQM3LXUgYyFXoFwMP93p58NvH6ieX6CG57QsbHBKdnaiE0c937ZbbSSnmh03hvQqAYhGzm
GxiSul1SzSdXaCMTNnfvzKTuL83RvKTjoSE0dSS8kukBkuWEMYut7maPtzWqnvmpv5ji40e3mD0A
PGYZmDUE2DqY2QtOzERqJiYM+6vurAf0pDdCPZPzGCKdhvRhNfpTY5DA4zgm/gB/xmoyQNLkuRy5
EajzGkJlon8uehebMNQl8gtyX5npG/lJh2e3GpPiK3B4m9oK7VieE8I5jOmWdEFAAAXtlWaYy8b7
C8p4pw9jvsY+TnOECBDNlQ2LmObHYF4rUE4vLJvtW9ATv8fwVxMNJrIROx7z27UI2c0LBtcpzFwa
BbyUJM3JZZHH1zClCbTk+NuQT72M2WL0AuRJnRJeVyQxmQiK8FSHCG4SlbZj2y9TnIB0WX37rOOA
o4rllouluWlJ2cK5ByrGnldrqF7+GQOpu7PR1o1RMLKyJBgbnSQKo763t3Lgs8e/EORgoMtaSxAt
u7g22wuJzCmSMweRAZLzLGivBnr7mkN3+T+3Kk0rJMXhPxA8v+YIXmbEf2RQv4xW6rAQnbZNiO0+
Sc1tNWXGO5LNmbGbKyEOhkYDUIZ8W0hLX/EhvBhsDq9+izoqn8WiJJy466Cz1ZMVoHm2UG84BASk
kylutmY2bEvJZYgDQAPeqKk3uw1fBwOGQZhx18E2Y0dYT/+CgeSkksX53LTFgHBGfwV8ZU130GEq
9WteYJAnvPhW+qis9qga7CJxTj5xCPHPhfeLWRFuDWUBI3eA1YBtcMMCsIWEVpJiiwMW14bPGM90
c0T8zZXMCsQA4t0I5hgmn6Etu463BNWbo1A8T4JHB1nv3YeqwaSCPqJFHzqVw54jSAGiml7p+pZ+
UzzICvM3XJXWWvB0LuDylQhMWN8+dSHuVdZyrjkgW8dnSiAC00T5jCGkXYVu9uYpdsZaLV81bY66
M2G0AIR6BHp77LRK7L2Girq0QcACdDk3yIUN3YT3EXQ735Q7hAOKCqy4Cc06N85/jJ3HcuRMlqVf
pexfD7oBd8i2rlpEBICQ1EmRG1gmkwmtHfLp50NWTbf1zGY2NGoyIgD36/ee853x2rpogDva+3Fv
3DVD/mg58K1nTr5DnQMbGuovZ4xfulo+M9DzYyfz9mPZfxjDh4fHXipuhqboHyboOESrJdau0Bgu
Z03Z7SjcUsK581+41NnQ2p+TXhHsYjOZx5+LaM7+URAaju0l/6o0068kuwTCPYfSZjp1vtVwyWSN
87qk9fd8ggyXMqdFDcuF1EzLZXScywTQQ2bTuRglSxyNuNKGT6fAdFk2uvlqFU/5lge/aKCQ4q56
5Ixw7dKvZmzDOnvsgJjsCUw7ayaHsIVu4daioTJ3f9bweRmjY6hPaenatvWJrb+A7Ewo6LIw0LPR
oRKD/bOxpu9Sz1+Iu8woWNkUeoWQZhw1bBIcZXHCR2bPdXU/FuP7HI8X6I7oEGzMQ5P6NhbqtdeT
jwk8ES6NKnCwltqJIXyPwDcFU0SzwL/SNvghdAmaggaj1UkLh677oHXVAWAk+23cjwc9acKqZh1p
XfkkACxrI6kjipEhSAOxUaho9M1s877mjVQtiAr2DLErvxRdqCOXxznGTFeSPml3yZv8ZToc81MS
u1jYQCGWW+pQhme2xmEpbWAoJkttGjPY4IpbLTREDeFkexEz/FN4ihfO16hLkZrQWOrc9Z0wZtiu
dF6VNPqTC3haz5nXpFYEPMrt7hq9V4CVpubNy1/BR5xqW11l6U4HDtjAND33N/S953aklazFzPaK
TSKLjJ9xINeS73hgpjNdvMUS7JlKw1VnF6YCmn2EPulxyKL5CHfsoJcpM9iGIUtXpq9u4nyzHz03
epsXixSRCNRmbVwGQ501BI/3laWHXLbtwca0ucd8Dz4e+XbpZZ9NDKOiN48Jo5+9oSiVVo9czCHX
A1FJ/J6SblyjFWepd+6bNaHI8cxNidrit8NLpxvaCemFsrY5qgBKWvecT4XrBCmFOX5TpJUpPkyR
MqzqTGwUWmKchWp80Xd2IAjGw7dsEI0ELM80n8iNmg59NoH6FvrFFEUfpC2ZKwKPNm7AFDlOgxHx
ItmuxqbJH1n+/a2jKGfrOTfU8DL08xd8kF+c/wf2m+I5XiAoxXF3I5ay1ivcBIlcD2MD2cHVXG4J
aTOoHRJqBQs85tp3oeWg7Iwz+ZiOEdQOvt2U5TeZ1elHns7bVWyHLntv6HZt95JZg18t8Vmt94lD
+F2K48DPE5ETwJVRIXek53V6ThfC6SRrNa1lCuXPCdfTDQiTNTCSi2tVhZoG3buO69+5EOHIvPVZ
9sur0WPBNlCE7C1c5IhtHOIF3CIlPCaIKkhqS1bR6UPkcbb1qzN15jkunHs5I+fpswaHwWJdYUId
xiU3WIo5wzDdzgxhn5vafo9zwYnMKgPNKsugFd3nSpf6EmNiv/x5j6gj9jrJWAGQPLU9f5pWK1nO
9GMzkEp2d4qYoYhkIM08comfRVEzlM55sKjd6Okf3Ti5LjqQtVnvjINGTwFpMMArpLO2PyiPoWPr
PKcxPetBWB6bXxraScBhmLGKCxDCatoXu+jLw1Tm64mO6aOm29wIruEvCC50suKYti5raA/rBSGv
Rfpz+Nff/v0f//nvn/N/xF/1Q10scV31//hPPv6sG7I94kT9Xx/+I/yq736UX/2fn/qv7/rnL/mv
D/mhf/3Sww/143984Few+pbH4atbnr4gKKg/f44/v33n/+8X//b157e84HD7+18/fpUpS1SvuvRT
/fWvL51+/f0vnib55wH+8/Ftf+BfX90ewd//2nE4+fH//sDXj179/S8gFf8mkTOajuXorq47rvHX
36avP18y7X+zQCTrrqmblmnohv3X36q6Uwk/5v6bxd91PUsKllZHl/xYD0Zi+5rh8iuFI1EK2NIU
VL5//Z9H/z+e/P9+Mf5WDeVDnVaq//tftq3zcJp/vkrb47Mt3aX+hahpSlOHUWG6fP3zx1NaxXy/
8b9IPnAmr4d5PeGB3jm2M18pdOerIcufs9nF50mfdZoziBCx9d0Dml4uS6GVD7BXd7qBSaeLzfXE
fmM85mC3KPO97n1trROAaX/wyEppcWDvSse9AG5iQUOAAIpydkJpJUg96EAeKzJXybkFLdJihwcg
Un/NWMl3phO7j3R4cK6Zhj8iWYVcoEEzlO7V1hMkKzmxmIlc3sEI3iJii87DwJmoqh3EyyNUaZl+
izPLejFlI8+WpZu7GyxDaGKlBaejTs/pmLmPXcdpyemN4YgChxmNp79WYp3hOjqfxLG9gbWPfi+I
++nY+Za7rDfmVp+GA+1osCP7KS2OHR2KW2onRSCGFryS81n3zptkLXyPC+NCxS+NxH5ZE7N4MEr7
XA0Vrsal+5HSE722oDK6eqVmtuCZoR+MB14M7JyXP28M1vbdMHk/MGnCPvbW/p5+Zn9PagJHSYUX
wUwZtZQG5AoP2Mt/v5mdmQ9xecVVc0YXljsQRVwaxkCDibZyiycXNufEmPK5RIsfj1pL7w7pZJU6
z7iT41PJyCxcI9ozVdZFD2YvyP07LEnb0tIw1sBbTIRteKqu4twB8b6KQiUPlmdfmEEsT1AfGroo
CoEomFkk+xSlRDlf/nxIgxVTYOG1PqiX5S5vulDQVXxyO1ncma53Wg30iYlrMCdjfv1CkmR/TXo0
iX1EAi/fS1y4Gu2rmwjzgMW++YhnipCZc+5Drs3GQ5d5X05DQZkXhAfpRNrTf3D3gjYstZsitCuF
D1aVCxpNw3qRUT2+xClHdU/ON4MsqnOSlL0/awonFOrgbD+qPtrjnc/ec2MLlGeEVZeyZidgwWzc
+ty7zXLUPXK/RFaRFs3JveG4YfI9KS3AAlgDXcrZRUsTy8vQzc4tmRxEXy7JdgPkXKfX7jOtWMne
JA0ugR18FjbuFr2yhnDyZpN0U4NKXuexQ3fK+i79OQ/iOdMb8UK+THZKFm/n0eZyBUy0ejXgrCj5
s0zs+aS7HKg5DU0fY+q8txuiNlXeFHJ2KJ/0ZjHOnktT00Sa8USKnToA78Z4jFHjrsg//lx1Kd61
XpCG2y1bNqIpjTMp9JQj23upQDOFa5+ACiva0msZ5u/cJIlPMJ4PUJ/sC5hrpLlmj/BOxeVxYpE8
//lc7s7Rza1K7dbq5d72OnKSI1dBQslqROJd1DtnLi6UTBzi8lNK0zPBwZKbQj0w/jWfpLGQMKa4
mSqRmucGvqrWtO4x2nZzVADmuV+XbVBOhSTN4Yaugu1zQvnKmGUBNkCq8p83eYQeDjUso5nSvohZ
axhG8iZl0n0bBdpLWYsCBsCghzRKWRvbjXcamdn9JBgvsuS31zZx/T+fl3o8mP/8FjpfQSGRBckC
e61utJdoTPOnoeG8MoGiOFdd/0YD0jk4PS04Yq04tIpzUxFa9udNr61Y3ZScAvRs1UPmHe3Fnkmy
ZEmOKqN60KP47FJT7+eFFNgO69J9poieVYRQyaSA+AZm8ZLQ061d5CaOWYdTEcVX7D/xdWLkehjI
Ugut5jzGhDO2MUMvqqpLnQn9BRPu0dGB4tSx931C8XTndtabGI3nMZrqS56WP6TTpOFESJVbijsq
T+3AhHLfje7wsi6yOyTePrYFUGSjriawgQmhTgk5ACu+XMre2D7lHFOOcyxf677kVyGdDlprixLb
7m9iGa0L1mda0mZQInK/c4dvTYodYep6krPAoWnoB547dXJB4migTe86bVygIEqyDZxcC/KBIY1C
jXK/Fo12rNeQ9cVV62fSr9FjNDis5uDe9hOO8AP9+BdPl8Jf5sF90uvfrqPXAPnWM5zP7upsAAmN
Lg194qfe6MwH1yZVa4SqZuBk3FWSoQou0Pi9x380dwjxJHY/X0uy+cqd/a0iDe0pxurHeeUkS7Bu
KWFMvd2p7wqvQlygHB6sXh70aBRh1KOx/LNjlPmXYRgraUN2fMQtRqthmeyrmepOUJHZQG99mY+Z
nYHTX9GBAMi9KsPFPTXBelHtxKxWPDlrbrwQNy19d8gyn3SxmE1d48TlqN9ycBrgJCXkIvzmO3MZ
YVVOGI76GqMSVefyMHCxGcWS3I16/8Osf83K0F6tKsd8oThUYRk9mLnJ9ieHB1e3sjtgV8cBn9YJ
qQ1heZgrkS1gjpqGa6qIB0lR1dNnwAljjNVrbdTg/BOUR6MnH1J7E16j5faHrDnBVqKt3buc/lHR
EQhRHGanWe4c6KwHRiyPqmvrm2nFBJJItKF1Jz+anFi41hycoFUwC/vyuXHKOcwgAr0O0cxqZbjD
JXNPLvvvI4wtdMWedoGLJr45XhFoOktf18bo6QgtvGTqNi86HZM+rm6GZ7pHbI8DQZZ7RBn5GTE9
cjUse6GRd8MRTLp8GEhoFaBzQxWD+bZRJdzMFH1uPDFvZHvirjQG3c96mV/MoXne7jP6m/lHyfCa
9hJqMd26dPG1kesUQCc17/CXfeo9yWT9an4uC1iNP/9U1S/0FLcXicfVr+QHQa29d2i5frOygiaK
1PwkdcqjPntPOoD5l5VEnqCorL3WFm1gC2+6mHX5My5KXNIG/lTR5Q1syXkIVuntu7nLQkwxeohK
iIsi8jh/iXvo9fVBLZifUc9cIbbSQlW0x7XFwKdU2hIeBaZGVIPMZYr8d4Yfb5PRokHRvXkf1drb
1Ez3DLo2SdPix9OCi0ouDD2UerTraQ5dLXnSe+1LN0Vznw/jUaYjJ8LWso5alZ9qpm0dde9+mLHG
R4fVaZr7eZ5eCKUHaNIPGN9lchgjowgjfUamPPNfzU7W7V3uJKSb8QtBVE2gKzItxoXoLU3cwaN9
1SR3+sTk1GLcuv/zEfSYGpQOzdxqy1mTOYh/hVcNOldAriX0HmJCmfZQPvSvufLcI2sWEQYJ3qSi
c/HH5Y+FsTocOkPCIkQwaiw2zYJsrcH4JtvCRFC6RSyt/VfmKLkNOW+eK541BYqxWQqkvezWvgYb
72QKqb6Vq4juqxVlo0yx2KWzcTcaBIMSRYux31HNkdbGwgwqRVmfMZjp9BHI81oRQJIgozGpk2lJ
o/QYY8v0leJmwe1OGYTP2jrp1XAx2/vMMMf7pMN2kmroLsWTVkBeJpz63ENFb9PRL8morrnm4IzO
90OHui3nHJ51I8vLktfUxPRM3JnIcJgIu1hYTTghI56EAeFb4/ao6rykHJIuQiH6WIUCgG54DlP1
HPUAgvDDbK7tqel6OxSEv5bJdIQLYIbjNDF8xAi2wOk0SPgqkMCmU15gF2Ys1W2ZlOAMGkYCBTxW
swxUs1rHETMFaYUOTKr2Wg/0Qqecdqc08YhShiS3dDuzd/yTQS8N04/RxSDpqT/SRO/OCC5gAKOA
2DEIZHxi04Ip6u2kTrqn7yZeECUrZOJRXFbXkGfRtCgCc67d+y66b2mu/u4Xv8mQ+E4wGE4rL5nt
yrd0oPVrT2UWRpA89jbRDU6fPnfUYjs35hxVwq5GtrfM1KqOiQw7BV0Rr913R/VhZ5jxl0LN3w8M
Kbi2vFvWYxhoSge1Gjk3xDSWAM54/AfPsSY0t2gJCfXpT7Ro2hCpRAsLhDalZYzWYyNQNeUsWlGJ
E1dr//VO0v3rHb6ELKK90MK0KDM7sad+LS9N0fXvMzdr1zRvZjTLa286r30K7cQc6+/4a2hyCVnf
j9mIwzaJW9zVfEHTWRYZOAbenE33WH/mS7OZScy4lh/VZvTmjPop7I7ZWpbrD8ZortxJIqIVk2J3
02kG5iTTrbb6vjS17qdNDa3FG9TbMNJT3T4vXScPmlUzjnAjp3fG3hgu+XwscSDSIEnoUafTpTas
CXKfvGhxH93PugFa0Maw5w6qpPBpzJd2JWpHa1UX/vPDojVDj2iow58PBzrinOZw9DUlreghXaJL
VRTJY6ncgLO3/iJTU39JGTJllWU+/vkUFNUSiW6UcpDli6VA5hdjTNnnBF7spszwXh3XKWn78STT
3YheleM+jdM6PrRR4QV9lRa+OdN+XWPrI7ZaLajqUtEsc0uMrjpC7NBz3Oo3y+1nHMvkm1wIzmoJ
tprQYSGvGb9VGVYmHPpwmVCoaHJLwllSpBktCaKSCOx6uB+SEZfnSpWSaG/tWidhWVA3Cm156Ewq
yXHUaeVH8CcvpH9yNE4ChzZ1WxgUuh6Ynnab5xM6Ktu2O6O9PZuN3HPfYR2Ikt4f8FSPKL9C8g+B
2vTFJz6pt8bV3yYLIV6RDmFBd/mwTCnjoD+2LFv/vshny2seYyyCy7KmZ/aA5iAFqKFG+668Gd3a
ShoZienskF5hX/68Z2friYfAaCc7EBW0OefH+7mVqCz6hCPV8NvssnfsIYSPWh2AGedZmQhYowp3
76Ac71CZ+LW95k3o2WHMmOsa2fx9JMIdYUMT+7ze3kppgC2F4N/+Piq9d5vIDvRebJDeV2MBAhVC
hbI0MXcQsBHB4a3TIUDceSsQutB/b607JypPGTqAghOdwJiEpRyrqocuz9zE/hAnipLLTe9W+N7u
D1Oti5/38qwpu6cyYMIC1qdx5GFW7VPZCL80jJ/dvBxpRv1u+btrvDxMuYd3pRNHzWPOiJHbjpoe
+WJ/1MeJsBNiPwFDIm5yt7rDujeYTKNfjMNKJhUeW2Dt9D3QbkhCw9zmUYNU5rEjHxDRzb41/XJx
0/rVxtc0syy+WNCsds2YnHpPi6EbosRpCvynVlwdDHx/wWxQgc7xcssWXJ4eu/E2BP6EtQvpXCXB
+wiskNsre3bnPL+MkXkrMIujNyGIyQPrtKK0IaOgBizezycj6fgFDFGPyCgeOt1+z3FkH1Z2DRiL
jGjriLiRou+PqSjOFmZ8oyIovgRDssglD7os0EYiJG2AwzObY5L0wKXn5Dyi1vDpqWDwbHxCAJ/1
3PqVbhl8IwERVolCtUZlMw0IIG1i2+s8JoNt7AJYjVvVYO8meEK+R0Q6Z/5j1voo19dzabCR5GBF
721W2MFq4Tv1mwLT3JFyx5gXIsV+YX+oz+xyH63buCylAj5HhCi3Lhh0aToglIw4jAJXgablDPT3
WZABUaDx9WspCEIecddb1HkcJ0g0nsEA4lhH35/YuxaeKtFP8HvXJTM2IoQZ6sbyRKFyIg90PaJg
BYATey95nCvf68Z9oY3rYU70xlcbNYgcDWtnzAlqgHq6T0A5hnLuvkodOBvwkDGwOSaueFfPRjPQ
StT7wACAz5EtLhGRM4eLsJ9zkUWrX9IHoJB3iTKuGTeeADOQRPsCQTwh74mQCSu+VVV3o+OfaA56
MIyZeMxwTnFwjxSvWRSD26+bRzupnlMONjcDP0o0QWjVUeTT2UC7M9MEpQd6BL6PkI2qFRlo9aJZ
tebzQIVPlixjGVfPApZvCpvNABRrz4TaLsG8BUaRD3wz+pHZiO6Y+9otqUP1sXvMUs4DdgtbLPfW
7lAQlSLmFmKXWsIxrziPb85MeIFaPI2nWkEGLEGMg4bcsD8CGYOQX7kwvGPZNd/WsfyJShdOXZqf
waLuyUQwfdJYQRgaU1ACn6dsa5pjMXPmjXCapVYxn9Fx01zSDAwAAxcPdwYrKp0hn7iNLBg9Wr+j
F1r9AFWntHE0eSb7F85oBCC4tzJh0CSigda3zZ2R4BhYY51xVZ9lgZvGHCNdmjnCwCZYSGg/DSQr
nCA2A3UjOZmYuXKdVWketppIM75PGHMDd55PaYG8gsNrclBNeXNL/TFyVu0wzKMKKu8jpbOziyS6
ptUbls3pz9xXXzVqWu4hJF1IxShu0IB6GhcPYxk/yjUaEFDq96ZOOKrlWczm87Bx+uja9Ap9fCJP
jAnp8lmLuovTYt+04rGbFkDg5AQEkI+e7F5tZCrnIW8RrcOtYokdUCl7if1paGlzN0pyUovqs0st
eXJHpONDCTk5TTIVmBU/UwPKCjlFpqEzjPdI+/CS4DEuc3hCegiPlP0aWTg2gw1MOT0A48Tx5i63
yRm73ThAoNe0+FculldwAZw4vBD5cn2oLONTpxlEw9S70E3yLdJjEqW3P8uS0mPivK3UwV7BZXnD
dy2xv69JsNgcM1RCNNaQ9AjcORuP5gVDcRJOJvPefuMmG5S7u1piU6CFEKwTZpnWSZCSbAJRR70L
cLXNLLbh2JKGOFAQFOr1LxvR+DbeZgX+7iQkjq4Tz30rsRw1epcH6PTRbxldiPSUbX1cBU1m+we+
n/7IWCE+5LFBzJ3W7KPU/kYAk0YqAYrnoq3JINsnvYuLtK9e3fLqDg5HwCbvSDJPh12KsOs8GZhe
FrD3RmpcWpBYBxvOcw6HoUIUETmXwv216vGlnh3KCykIT4j3SyHI3GWPE7WiOCG8Eof5PhWMO2Yv
Bo2xZgEwwItdFe8pQ9VyIT5Uac1nZnflgeb0lk1TnRuP8qeIoaPgTKbH3RX+KBFQSUs8JzA7dj3B
9WQXpT87cov3JpNofG/1mzFLrm5IkkznXxi97OAN9bhRhtF3rPQ9Rzcat1lMOuy1b8iIgKq/xSqV
ak9w+W8KYdZyof0imlhBFehv7Wh8b7i2grLhvrA0Gk2V9U24rnUB+hylEexf0j8sTf8lOoNcOoar
XJJEg81Pqcf512rb7QM/x7/QZHBPZ9c9LSlYmnoDoWcThzxEsE0pHi2cXBFxRtzjeVOhMUusfcr8
Y65G3xZOeoyL7HVW3odLzM8d/92BlogKk4q0k2EmNFNaa4+0igp8mNyBVVjDKINBZ7faK5xS+B22
aBZEP/BiQA+y6UmXmI837CzzHkl/GUrHeeyRAvluj4HMHnjuY4ZQuzEr5S2Nz6n1YOIiZEraBdBo
zVNXgLE1OxUYGUb9cm4vVu6idOx5qK0il7YfWffIip5x9/Oa2uwH4IKJbo5WgUGX4YfGPwUdZfgs
PQa4aMLsMIFKhfed2E7b6iIgbldAd3Mw5xsfS+vnAEEXc1xD2rui+GNscOoQaQGlyOgxGSvbgMsG
GWuT/8ZpMB6yJCLniIXCZZhrxOYlxwTlt2I4QE4NBtDTz4CLzhhZWPNq64m/1pzrpgAH4+VBVWjz
3rCHp7FcA8U3PqnhztBzoGEL+UkIAMjlLCyqpexdkp1wqeMZ587IbmfSitxVIwrhyehQKDjFxruz
4kPjDQe4JoDRYkU9pREDWUbOKTa8s5zjV82Kec376iIKlEwFsslpLjp/1RVLEgDBoI6WrYXiXCOr
edfJrj11ArVo5ZgxBWJzcWwFoYD8SDCVFrO9LIMlnf9QajkqMPinKP5Vm253aYibobHzDjUz9vse
lq0pH6LGcM847GaHuj3rkIIu/b2F+bgZ+uqogWHddXNdn3VkpywgyBFThWnM9NZg3jhZhGAiZojs
lxTMoI1Y8pZkEoHhApKJk9TBEwuEd+Qdu1GxryxD3e+dJZ725oiG1R3hEOey0g6TTuArYXMhWywQ
izLl8iomDvIYRpphTHz2L5dLxiSmciQMSVigzfS+MM/mXBi+AyAdyOV6jSPmfqMrBE4y8UyuqTwo
yvEsHRWOOic6AgPAxeY0kFlS773NvmVVzBwgJ8x5Lgmg8EyCL7plI1gOD0hG8qCdHMCWRIOt+ECD
xCReqynKw4A+4KpTW9xNdXIoQXScGRdysyvh+MuiGD/i6jiujcZOgrK09izyeqr81tN+DC1I/ham
NKYhNw55aYCiTg8GaUVn+jIPwjZf7SX+YL6/3U4oBt36Zi14VfHCkRlXkAgqcsrPalPFr7WJDf6T
BiBiOjyosLXzszMO2a4zejOgPd6zHXjmk9Pqh5mf0JOlvSwaA8fepFs1tuZ+QRFdp316dXRmYhMy
CF9rmq9G6jRrG/g8FSjAg0LTNpTru+4Q1QAgQS2T+yBi61VEik2f/IqdKn/ZJtswXuTiUGspSU8T
0nCCsb5KxUsV0YiKunxzxOE4qST7XjGlBzVmyQkV/7RTdVsGUg4/0T5PTBzRUY4geI8Yeb9pVm4y
Y2wxwnIZduzQe02UyTHrx7d6cNZz6t3bZBYFDk+nbzrFh7aZRWXqDKdmhOQGDu33RC9s11UFLY8S
9SzWwYH1SRAB49k3miGamtILvnXvoqG9IsJCv9iwARmVaYM/0ZQM4tZC3q0r51j2t3w48dLadLqq
N23V6rChX8DBTwH+w5lxn0VYLa+NQHSMTULzDe+hbpCkRMoTB/DLIYHt8op+Phwl5Aq8U/sZ8s4+
wdyeqeyjyBaqzrivz10zP8A5LUNasEBdizMmRDxbOQ7Xajatne4a3RnQ7YNJ0wSDI3sQR2rXWkJC
Lfw5iQSUpX0zNetxiYeLU80MaMmLD/WJ6ZOj5b/L1aLiMFMWeNAhRV5eNRST8RDvkewJv5vA3XSk
RuGWIw1ZKvbC0SloT7dZSEmHd+OXwQT5Gs/WjVQsglYp3sOC3mCEooF8oy4wqvEinNY9CF18caY5
a2szYXQF3A8Swb6vF3qckYbNDntefOAm4j9lgvZtmSWO4DG5Fn1roaLM1ONKoEGXmAITrQnGdQac
LqOPfDF/DpqO6sJjgxrn9ZDKJDm2PcQASFShEN67rvVV4G35m2Ypf1qN/skgCQXs6NZ7HSHFzhGE
dYihOnkGFt+Ze93ceEFrHuR02HiqEXq1AyoEZw4MVo5jvY9a46wJx/CHpLP2bAK+l5WQayVH3zn9
EPmdAFy/j0YDfdbKwSa3R+IOuxh8p4tviB3mPaVHudesrN47OpmQGRyp2NvivCWnvX5GWDZ44bRW
mMHc2T0YXphJFAerS+crrv10MLHXdm65Q3YNftVVEaEYCG6ZIfa+KoEarp4Th3ErLvOa5lzuWVhh
qcd9a41nWHZs0FF0EBovG05nyhHkZ1al45/x+vJkDIpSfIuOmYknn70Je67bXDWdweysX/AuJ1hu
VVO9qpHJR+qlDlpQ/n8kI9R7dfbVRkuLe57DrtooRD3Hp8BjaBE6Mx7NslDvBXiKoO6oXrqIa8yS
eRA3xoUM7itqypEMRx39BWqzFrbPQSybVzZK1Y7OB6p6d8IEEwvosBgcGExfmWGz4GGBXXPnt5ez
IVguMoNsYtuvik/hNQtxAPJpbWpyuZtaw29RXXVCyfaQB7iRW0gGueLI2vbpG3KgDTIeH1qrvDkV
6VCziUNhMak6hmReDoah5HnS5OOoe89JQ/2rFfmpLQk1qAir3a+KhIcZf4A+yT32+aSAtChbioCW
eKFDmTlQBLvopRnnlLrY+mbpR3ARzWMCkr9WXnxnV/UVrObHsi2ibgePf0ojQQAjIpsOaHkI/At8
d7PBBizANEmR1aG51GdKA5htEqZGz64FJFD5EG+iQJBk02zZRo6w5u+RTbKL1L65DlGEVgTmcCCF
J3ds1EfUBdKMKSXUg51m5rkshL8ONOf1LYTHcRZWHQspM2VWjYej/IpbMpknIODEyFiHOYWgNizp
KV7SR0NFKa2xtySPrOcpGhlR1B+qYuCQEgQTkNKV7mOyAepVWvBq0hXwgu6yhFLvMmN5mjNzOBGM
mh8imlzIFLneEGnQxZXyQGuSP4fBW7itvBV97quKJWn23lZzvnfGZKKTPAG8yS2uNTjotIMc5pSZ
AX/c/jIglxDc0RE2qdPk1tCLIvzV2LG9n+6kvs+glfSa59YcYuxF0BwW5JC0CllCmKRwCmqhMCdm
X+JBFKE5EamVlKixJ4ZQ7dar6+2NMSTi5zzmiEgfBOsXSK+YvfQIZEwtQgaa6x5aKuOkzEhQftM6
+CcNCg5J6pBfTrfIonOJ2fF1YZyLfVR+ppiY93ZaPJdjfrHTxr4v9SiMvNDG6hLgG7kT7k8hm+ag
6PIx/DVcRKA1GWKIzFcgMv7aMWH3FJPZDi8tkzW+iGHjw4ps60L23Os4e3ixJ1iXlamRdVGbp+3C
s8k23ESlz5mF2VVCm9rlZfaQRTWzl9K2Q6xgb278o8qZLHIuGwEiIq1lvMOkvDnHXECBXtJ+MDq2
yFWzTV8mPOMONh6EtenZhAEOaXQgiDoGHLlG2q1s+5ckih8ZpZd0ZPr4iCE5NCHZ+HaVPYB5tcKB
RDLu3u5XGS/LsSyYFmbYinwuC/zNsHUZGbsoQEq6Yu6vWFoeq13EImnLULib2KzkaSjwqPitAZeG
lIQgdsjcAgw07crEO1Zku4Tgf8+tNkZXiuDJDOqWEpXVHRql1rwVpq1Orc1puFhIfakT/YwE4Rob
CNiyhOy8HhHtQWCtcamwEXZx6UomzJW3wc8jNhRNkFiRb1bv2pTbXlzq/tKfHbHa6H6sV3RYBu0F
x4Pfm7Ie5PnT3GKJomty8XJeVpPL3setuqOvo+7XzgYlVFmHttZ+G2t/smgkacRT0NesZZDZjBTJ
RLopMZtBoebftr080wjV9lEcK9/O8jcuk9MyWd+Hqb+Z0tSCeG2PaHlqH2+tsdf9KUPwYQwzR5PM
5UlPjGexVq/o387j4D1TyItwbtZX5j4J+BtbC1CVs0yoPPAKtNGaQzikArZTK8nqFB3N2sI7Dnv9
sPbto6wggcNYrkjOY7+EPCIL81mX9f/m6Ty2U8e2NfxEGkM5dMkG2zinjgYYo5yznv5+kzr7dsou
bxBiaYUZ/lCuCOGhZLDp5mH4gSYN2g12jAhZdcmMi9F7v4BgMEUeL6pnUy+PNqrPx7CdEEXl8O6h
lywh4pB3mPXGAzn9kljGIbL+kjw8OAEIE0CnoygaAoXA/LSm+sFmmCwczI4Wo22dA5p0KKvOFM/G
g6IyWjXqT1aEUFGGDJgFkyXW3ulwvU89LGLySeqInou2PfAyeJpr2EGYVYXNBUdllvhYbZCIu7WK
SCPSYskxpq8if6D+Sig0TfVLTiyzVo38rzcH+NiDeWjcpri3puhpsBusI1Q1ZGcA46FP7kYrfRWz
6BZFgAEL+qCpbOx0sleDyUbPe9gmmrrBizxb9o7aIOamug9E63vLwQkXpCGdYC/e56FJ3b7AFhwN
gY01ISmgs7ktmxZNUc/S0nsDrg1EbsrWaPQhatruoZ99TXmpwDQ0ttngGXcUVqnSxeEzIICfDqXE
1WBDw3VhgS1rWhWTjVpUonfFhpo/XURrHHfwlF/iym+2UZwtdc+kx6LVvwjuUy+hw926X6rlvcfW
4Gx1H/dSxXJflSh455ysjhaB+NA7zWrw1OzRjqOPSrNwLsMFZEu0SbM6wsDWNo6Tw1AX7BmbKJqw
UvQabC+C8tGt8myPiSek3G7vpUSy1qys8VrFt6hwvsuoeJ+EIWmF5kBDAxpJIgTIRNWcNZAuil9g
Joi4gvq1SqfsEEcj9uYQglqY82tWVc+0Q3Vw7sIQxen4LiL1WQe2impuKIE9KhYsVzgxrg7KjMhb
Tev9aIa/w0x3qM/AMub5YNx1lnVubYS8da1QdmXQQeH1FGiWLZ30CQc3iO/JZrTqgz1249qIq33T
jO2qg4SxNoKvKbHeK0t7zDrrLeuN5JFm/lJFrwyOj/bsJlTQ3BguR9puW3SzXn0bmpOVDyuLJsjK
R4niyObzXprxu60MnMwVsV9rJANVevgkWYfriTnFL7PNju72mGG0JaAgrosGcIQ3shG2zjGnf57N
4KcKZtloepdwLt9CJ6RklBoooQMVnX2aBUmrhxAZsV0GLIlIQovFHmrR+yp2q12M1zxSYaOPv++w
NsbhGpgxMjhU8Ke4Ne80u7yP6JOtMJygKqfpyLBOYbo0Ff0kTlZaGxkPwcWyR/cpacibi/DILk9V
uHKTFcJI/c6tiRUihAkgFVAJK8B2zQjtrgF0DIQ+oI2LWvkcWUN3qZsdiyw6oQ4ZbZTWQBOh+jIK
1hMLEJhsUhbgGxfOFEV3YVu/qjFflAQ52kWdjbBaB1osrb+N0C83RpbGq871w31jMJ6udQXqIKJ3
4Lw4HTGlUDRrN+ZokQsBm/iP1smkqCjvdJ9jbJT7Dmz+IntS1ayhP2Gm61q3gOQ4ARBgP0FBbjPG
6DInPpZUki5o2T5LoIyhnz/dtVb0qjUvnnSGzByLn6xBZKis0J5JMXVb+hzFHLksxLKNDyDTfjQM
6unNIWCbB3ezKVQKI0h2ESF8q/LsR4uy3wDebJEnqIxYfXbImtY9prVyUioOii58H3LMpcj8mo1R
te/wwZINLctVY+K8DRiTQMslr3Cz4bdBQpJOAC3WtjLWvWe/42KsbusQYB4ntnC2F73Wa7Txsm7d
Tz9RL1EISmB3mYmyjWlFOFhgqc0emILeB8wdar5En8vhK9Vy52g1+WuW4mLS23hF1oWy7QsQM60/
rco5/EHEf1tVCO+qOeIfTV6RreqdFFsUohCBADW0zrGYldh8GsG5sEeob8iRIvqkK0fb77u3Hi3K
1toLPnblk4esM3p8aIrExT4q8wfLVfD0dloPJQre5hJGkjhR6HFpVM+N0WFAEi602Itf0Y7bGjPk
p9Q1MdXQXks3sPe1/CfEodIc6n2fATYfIxhSQPzjGgXNqqToNPoNOIXI28cGMWGcPBuzWdwpOXQY
kw6/KWWxOUO9HdcOKqN9DtTL0VWRwcnRXzYQVLboBq6ivy4pnrTR+amReV8rE+E/uDMKsjRxEOgi
CKBePootZUcLKM6sTQGUsdCIWhL8BoFNJRvNySxMKQZRRSDBn13pRczjxoqOdN2opvsoxRbB79Dw
Ab66wkyIAxPJrLDezPZYLTyIIGt70N9GBdKl8sFygYerR9pOM8RB0jfMh3k6gyIu0NHkVIvCi6nk
KJok7RYxFZlsNKzGFKIzY0mBIx2/HUGy1kH9WQ+4K8aQ9ZBVgJ0/m062DQMkfVU/ctZhaNe0/aKz
apvtoitPiQiiIswjYv6Iubi0b8M5P6Lmby5Nmz5OzCKn8NAvUDeFKdZjnRLOHoVSCwHrUiuqHYQK
ROkzoIO4G1GN1oZ2R07yqBgYpJDFjRAK94DlkMwp4QYPEJ710jv5QDvdClWIDkH7lWFKLy8PV6mo
E0QpKphVTSetHqInWmX5QxIqxbp0dMwNROC7B96yRA7Keah1+0iQ6cFgCIEA+4qyiCvnz1Wwmo2H
bt0SXi61ziAbqImjTX9HfQU6o958OjMKwRkc5thFAbDsUlBdz1YKm7PXy10SBSsf7ix96ID+IdSh
RRK0f6B7Hdf9xmMSFJmfTjRoYENT8cxRWkawX9fGvxaTi0nN3mMScQ211ir7i23v15nnS6imL3Q2
Aa0CAqr+IOhdLO+/fyIVeUU1YzHZ+mW0h+scFWfKYjg+pK9Y4l1CbbiOU/DuNBffDC5sp5fIbK8V
3U0rVV85i1+yjhOumS9pPePW6f1a3XypwvWYZz940Z2bOX4AzEGgkZ2RvrtaTvtisj6x6TwjaItE
hTWfqBVc8pmp1rd3WpDuIKvuxGVq9Psr8oHnrgEBGxX38nsbzZe5jM9Wa//wOUbF8kZsyMS5xOsE
uXg3OVwWS+lTza2MaFkGVfkql5PbK0dc17XmDGn1Ne2ijdu0d7f7mDFGibP50uqI+NtfduO9yz0q
c7anqrLpivqMdqFcwvf3WgJkMRmuUac8O3yKfNIU1d8gT30FqfO0uQvQxwYz8o61BUIyxaYlg7d9
5fdWYOiHC4fGypqnw8x3lLGTccvDed/46caItacoxXiHp/fvUcngtXkrzZ+D3AWZ1daqsrsqQUNK
/iCDGLR4CMcIi3XxS9FtbbN/v325RB0uhjGf6tI/gdyR71mk40l+1kwcrfExlrlXGYvcm0+NMdxu
R66qWMp7jcIeZjlPeoWoolUdasZSqYZrUjq/fqpfaqQFWwsug7pr8hmf3/Q7CbmrLM3ONteqG547
Z69omyqr21jJk5eP6gLnlwb1kS1bwvOLfIkMOTSn91dTE1y0JAyQlAb1VXqPJc4V8u4hx/mqVHEw
gHaR+b9O7v9aE8Go0ZP8xzuIzFcjxRmpqkCudJcg6t/MjvInwiMXNhHI1Ur+oEC5N6Df9GqLl7R2
CYPkrPj52bX6Ozxbt82knepiujQ0QXneTPz+M+ofVbvj0X/IX5tiOP37V3/Gy6ayNpmrXnoLXehO
fx5Zv3JFE7iiMauvYeVhoKw9ybpIaupMTAP5knpo3TvAM9P8UHn61xzM3PJ4auvgDt7ATmaMFbvf
jRchG6ZgBJbG5yEPLnXGGpqzd7bPhUxff/K/NeJmmf/yaGnQHVsaF/KIZf3dliYDjFT4px3fK8a0
bZCulEcks0uvsrNMZivyf33QTp7tc3wARKIOuJCp2CCZNxyj1rqXzYCiBOygHxk2hxBT9oawqCF5
pHd2F/7p86Yzx5PtZH9JBe91XkbOcFE7/SLTZvSzPVvua1rBFXLqNQpeb4H7q83sQS4X0tlo+qU+
1L9y3X/XR1M/H4JP0Fe/pE0XlCquZhOvzFrZIfAnr5Q/yWcE7XhoQ3ujO+PJDMEyqPp4Gjrjb17f
XiaLJhm8lcw1+d4y1R1PfSKJhRXG1I5gLgRr2UongDIFsrTytAh9TrQhdmld7W7DLMNOFsAtFPee
h2y8rIXZbJCEtFa3nTYaSEYQBALJhVEIkzcYbwvC8yykSboH+W7WXP5hl+W7f85ovPkYHLLvyotN
IVzwtdB394vfnodO3DScZhModhzfJYV2CbL07CbaxVVz5O60pUxIyjL3bWKvoNQHi9CfTnBOL/Su
caC271OTxDnsUSBrtq0aXjyH4Sl8/xetkxMy1/KrrCCA1Z/gtGdY8cArdhASz1H0XRjR1zRoJ2Rq
Ln4bII2FYWdZ/JWt8+1V0SWw04/co1eo/E6hfcYHI9ScT3rTF0tr7uuwXnXcbKBz/bj/mXLnb3Kt
c2GBuc8OXmBjKxde4oj7DmbOn9wEqweM6ZBwhiOyDPa9Di/jOP05b2oyXmuLYZ3z7pp71bJqspdB
8xEh5+2TH/8izd9l4xVZDrzt9fHSuvlj5iVr7RLP46UvwL61U3qugdw07qUJx6tcU6XggQrDs3xS
bjI4cweBGpjW7bqAZ9lYGJ9prD5d/bbZKM54SSo+SD647x5U5w2l42er6q4o+SGwW6XvY/lz+2d5
HVQurjF3H371avf0lXg8ckm14u+I0awHj+anDqJx7q4yDnrJ7mWhbqAhcyKvtLLorFXG7V1ZoCO4
1qB8Zz4mlQJKift2u+vAwGZlT9B3sWQ3bKbxGtk8RXgN5Ry8OGl0oUn3rVnGuUG1jlt+TXv/VzXm
Kw3xBypB1Ob+O9wMAoa6lJVoPE7A5uyEpRcGDwW5r2wrhcbBo8d/obKu5QQh/KgV/bt1+iuQgLsJ
f67KtzdqlR9k95Ldaa6dD9e5C8P58m9DCwz/M603tyMryMfTf79I5EAir+Tu3oGX5IYfcieA+L5l
pRoo1wKTe5FLShAkf0cj4VVD3g0m6IuUi2V3wynkdqiF0387XBwjK2UpR6P9jYb01TA5zSdZo9Oq
6+af2OHg8XGyU7tymyGeJRt5Yyq/PlJlYdstOkCNM1iysJsfi9Q+y2jKGpGp7XvWvkBXArXsR9Qb
gZ3b5xij4BpQOyNSGdYGANVutrRLJfGI2RRnqpHwQ6vtoM4nLcz+2jq9eLCeBvVt9OdrMtZXLyie
Gr1eItXGnGKZytSAmPY5oFDv62f7cSZVRIIBoS1mFBCSB5NKmzx3+f/byRcU/dl/8SaDKbLOTf2T
i/4p3nTC3JddvvbgYNLDj9IzU+nXbKM3hIkpxdjnPK1+XH9lBtoFpYtzOzFAcmQDKXgnFnbrXetN
tx1SdkoJaWpKHbqB/iGbpBws8movwAeYqkSlcEhJkWYOyudozv4kGlACrimTAS2Npe73R3moA3G2
EXz7E2/IKL6ms7eT0+/fPFIb69EsKM/wWolxbheR485k0nUIh5vWb6C5LyEgW5cWpMIc4SS6RcbM
BX3IdtXob9NEo7yg79HIuM0VmSdOMb0E6O1Auf6VGQ4C+cuxvyQOsaL4It+rn6fdyAyvze6UBKeu
1D7B2NNknTnrGAa/eW6x/NZK8yyHSVxgbIV2dvENToqypbK5HdwEUXICzRmdXXwB9kYAUQYpIAjC
2VmmZmoDcs0ivuh4ybpd2VSnzlaeURhZ2oN2MbzhqnX+2fswNd5ldun59osHoBjE/4vE9xLjpI5x
D+h6TbHvXPZ8GJat6ETFTKOku/a0ANoifOT2znK0IH33DatAb9kDG/bJ3snYf62JfZR1x0839dat
2hzkDnHpvhbKTAkYSsBwlOWCzSin7Kg+NPB0pzo94yyUW94XrcNLSqZhTcZZXeio18ihNVvub67n
Z9maZIuS2GvgIKsowUYsKonBRpR9wbN89eanUza0kUAY2PnD/x9ZHG1z6P8kGlxu9SK7523PlV3d
z/czWkCG8gpY5OrKEvIsMG9UkNOYT5aN3knycz6kx1ADX8R7kHKH4TKEF6Np3pvwe1QcNoW4Q9NG
WxdD9YfwwW/shRd7/lWd9F2ONu0haZMtTYZt3pDZ1NqlreaTM5zzMPmWw1ue16RH29Ry910zXmRT
Ia9/nexT3Dvf///ssPVllSBnl+R/Em+Bf7jGNj6bc7p2j3iw3FItiTcs4muZ0qXSP4A6W9uucaQ4
jFJ6e5XNWSIJsIinzruTWAdPo7/QR37XBoMu6YUFCAF8BgqvpHilBNwEbjL/UQhbjapNp8Q6qj4l
1Km9yokQtEwy1JH6pHyW8ERCNpkDlgKPevQPcLV48JH/TeT9bfrPEpzL9zICwNx1DalQw+dhutQB
JxCPObZey1L5kF9n/2NG+W+qh1NeuBzjxBryUtBQuzzRsQ6icMI2K3H2bIT/bWryoJULt3+iuvFb
E9x4ibG1Zd8rvG8E1GQ2yJEoP2eFo58j0qO+MdEF0tP7wVQvGJqy3P63dTZqtnU8/S60uqvMuSEG
WtXWD+lIyODauIfBd5ELwjD98zPlVyZCaK2ahsjInk4e+oXsrabETA7JiG6/2c2r5AUSqrGezlVd
fw/eTmJVGdXbY2TPmJG6Mc0Zi1OOhTCynmvt25WdTx4H+epaTYt72So8yuSLRl/YVvp920unzD9g
UFOh5ybHney/t4zwf3F/m62zZjjftiwdI2QTIUB2OnmaEu/LJJvXrZOcUnszucGlN5gHzZydtXzV
G/Ov3PNtSxlwscqCbo83+bdMZScijFFYRzxyFV0FyQeGenjxUEOyhDncasX3bWMjqP1powd5gWwW
lsIdCims1TdyIZyBvmXXQXMY0ID2IutdBvAW7kjSFg0DUofK9vaknM7Y5ba1lfAJlslPaq5uERSr
NpZD8Jb/hYDdvOFLYkCJemWaZBPaOpN+VLP+s8NcRGI0mUsSRssR3vjNjwbiJKu1+3/7Il4cb7JS
ZYrfpn4A71Cd/cPtf+T7hAPpk6Hu8f3dyAGTO/GfPIWuqj/a6kOSPTmREmolZq6+yKJEx/oXtMQq
GbpHDGcvqP+gnhToBDHuAeSgQClvcdNtKkhk0w7FuXHs36z4TpvwS4ogktfLWQhuejMo8w5NxlsG
zUEri3/IeSi3EM4pQJ9Mr5IpS8as5vMPMvOV3S4HXXmeUpYEfw4qNsGkhhJWvnoNE6BtyrPvt9dM
e8S26od63HE4ugEIAhITSVKUCFQN+zFvlik0Dihpl+pjF25lsOTPITNMbqE0n0nIvmRK3XIhmXV6
mG6bMTm4bG+j7WAF+mrSqxzL8LlEufo2pxBySailMpHi0d2os47n93jRZ/22Ibpa/ELd/vYl5Ubt
gIAZkcmpU9a36Urt4mNq3yBIvzcKW30V7wcgSnIYyqHo+njpxTjX/vey21vgl2zocR6MjjSTiRkr
00OB4LAqB+iIKHn/NXCYkXmvQHDf62xsfmuf9d7/iMezG7c/7qT8yku6oHrQCmZmXt2mtiyiDF8/
UN73epmebV87yWE4dIc+wzCBg0Le1nv5OcFBjilZKdFLTaqF4QdIWHVjZ6IUqT7Iu2jt367agTYC
iPBgZNRT2F7kyoEHcA67LvnbwHXCMrpIJywBSu0N8JvmU4vARRBXd+kcneVtGC6B+rMeYthA6JgO
vfvYS0wo+aOcz65iPPQIYfbVAgufH9msU46+fwUQTMDw1EqeZDHJJYo4epa3Dg1nqOF1X7Tm5LVG
2F8RwPuRxVaO2t5v27Ueh+u0su+j/y3C22L07nEO/JAdwSOWKPrh5HLziNS+lq1xW6vyMrOonjNc
IMarUk8Xw3fPas8RwM3ljrUY8vkIoOVscdA0xLRyc/lQcopEOMjFO0ncJAeWcyESC6oeILlHRHHb
Yyy9e73tIw0Md32Y7nCNgGVTgjumRSQFJWPIz7ew+rbTb7TB/Q2MdpHr45ticgwQW8spIWENZdQv
tX803Hu1sD5lJOSMu41eMZ1f5Zi4PSiGzBuIi5SDS6rtaORL/o9SBi8tPun0iP/MmSy4++ya6GcK
UEGUbU/uvywbySfb+Cl1x89brnpLGyXxRai0xKxMck/JDv7/lutw59Jf6xJ7LyG/zCrZmntWQNzO
e6dh2fU1i5j9zaYT6OnKXqMk9C+Jkp+yuKeiWEA4e5XXSaLFiXHxwulutKdNuJODRupAsuRvh43p
vpg++A5CalrWt9Jyx5Ex5dlSNa1V6hr3Un0G+iqxbP5Q1yYuZyKkeVtaIz+bsuZI/RwHZOe0U25G
Z3nOMqmyzTANt3Uks1oGOJ7cbZ55O4klpDCR0XIfc/NJZgpmPqSB8wEE+UXO5lgNXmS2pN20atzg
XhafLGdZ4WGoranr7WR9QpuWiFamoKsGOxMSgExRzFveZBTTOnyoSkwKFFaQpEtF3r32drQJdFRe
CJlu6ZMMBlhBpOTTu9uXHTTntzHwi2zLd2yiNmJSKpXWf9lT4wTnatQ+sT+SZKq570fzfCtEqdRa
p7a9Yt57AK3xmdTkxb1L0xoft7gEQjG5KAHYFDZND1++wEIwuebPNaIfZR9fxjzdYVlQr3Btg7Vl
rBqwXWiZ24+grlb+HBwkpJepmTGE1Ti/Z/ZRRkcxkelEokLWHB2/bx2QjzWPz8B/f+UEHYbsMY6j
W04pT0OiN/l5i5PgMo1djbgLYs0jQyUrRS4ky2EsKXspzkH2MJkOEgB7RoOBd3qrOUhZecqsLa7N
239VNbOIlyGWJVozfyYNht4TnUZOFwi4xx4wO+iYsz7V70X1fXsC8iiqS6iYt2MOnubFQ09Ca+dl
R+YlnyhnI4zsT6V7kcclsbQBZ9NFBZwzyCrNZeZYcJ6Jlnm1LAaJsUvsTEzzfCvOy+dbbXzvuPTn
XP29yX6k5CrRtkTt8iBvJ2KvIAjQiNBYTiqNJKmUDOXCih+fi4vES3I6yO4noW1Tv9Jb/aiNx2jy
PqFJnby+gn5g7XwgvfWQv7REEwqpZQhSCK32Fgvr6Iw150vBiOlonKxjvtIKKXm6dAhmBkF3zmoQ
I+gRwuuKy1WAaebSSSIUzCm3x8GHHmGDkQfAwpFr+q7DCdqhZh1tF5EDjcaR3tse0lEzqUF61yv4
b5Zhh7MdDYNiui9TKPz8Ab2pBiVC1/3S7WHbB8k+ru1dRoTv+zujw5xPm8lcCxgWOK7NSyxEYY01
AUr5arUyTfRc55S8O35Em+mzQRhaSUCpGdOmyYha7MlVF1mJrDp9CyUEQYl8e6SeSzUACxWCFsw8
/O+AcOsFYvcllVDq83TCU8dameGbGw8WpL9BKDrmSzWv1aEE4llGCj5h3VOKz8XCdoiJ0RLO7QF9
T/ekY4pO+vjttsE+H7O/yLLvumIihKLG0fYqDlQ9feWgLb6Rkfp0Gde5n0QwPsqOXT/SYK7RcuqU
helVZFHtR5jQdq25UauLf5q4DdaKD8XSHzV91ZjJZwAIkMI0q60Mst+aGs6iRmZ2UdnqVzlAuAup
bQ9V/RUMCkSSDFEHSpcw65QHwGKv2UQtJW7xdMMV8W40/F3ipj+ZBjxLGY3TUJjqMhqd+6HGYnfK
q+U0tAkAYIIoXMNT5M2ER/BhpJibqsVM4bV4nJPRXLkOPPehRJHV1o55Up/B74OMyMLHFp9ZTmFv
g4bvY+iiXxwrer0pCSZRbK2faifskBHEL9hJ/WUD1nZnIjqL/i9cM3iVywzRsxxRv+ehop/Q46JS
mQhfTRER6ajlT8oAgl+v6lWh2bQ1KLs0YXWsbfelsdoPPwp2SXnNGxfeG5EzrPJiZffY2nil1FTm
4a3JST5mIwoP+BcAUbLYaXqclJhLBi7hKsAAmNy13WoPKmj/TWh58cK01W7h60CfRmO8mIjB2GDW
gUlAkFSmnXAhnJ6tVH9uYzPb137ZUqrWrpoCNcadd3VCjybSsB/MJ09Fd4bWNEqFHuiJddy594EF
k3IOkZfC6byph3jhMdUXg6EdeVqfYYd4iaKOlNUwiekLmGiFpZGbTMhsqNoZgnqg40kW4AvXGCaE
FToraLc+mDXiha2fv3ltybe2AHuP1kG1kHKstK05A0EMFCS1Ri9ZmUUZLM3WEq2+98niZHNAr4cG
kAPMUSoIT5Cbfa9Ezwg3bzul46UjVlRN/bYoxqfBiQ5z50PkUkbIbQIj0p1V2sx3SU05vgGI7k7O
1QnVjTrk2sr3m3PTKFsXBArdxC4yz7pvXhBS17dDFNEon/da796HE6z4UlAy3jOIszenQsQEtkOy
LNGtNG2EGf251tY5+HDLd8A49+17a4IF9MwsWanA2e8yqn7Avt1kl7Jfmg8Ud6NFWOO1Wmngd/Oe
6QK/6hBgATeP09UIUBiv0dnLO4zPNF5nonAf+/MH2QB8rBYdo6lNzu7cvut1+oCEi7JIi37Tlr2+
s2p9bQy+gbuGliFcY689EI2F62qw5XhsqfnXESdgYue9TZZH1mMDL0dcfodL3CEcQQqxhB7biIWL
czs1tj++mLkjlTi4VfytO3qAGBv8diggyP05Httk/og76ngITPUpcGJ7BTQtQWnG3RC6oM7RDmAJ
8YAqY/8wwdMigAEHoqIfp6bvURhggVq+1gWsY2BWBhN9zacf4RO9J9j+0WiyQflMmzaEhTSpd4Hf
7DU9+1NguKy8BOe/0N6lZYrp64Bb5wRGajZ+e1XnlKZYWFjsF2ospcWo3NUz8oCNj7oPeP9quIcu
+ha27akNew95PTQNmnA6WpZiLJLehiJbOgCNsmHrYDHujkjtkq1DE4IUMYZuvXZsuADhEdBQcDdG
09YDpUOUr6wpYZHfGIcw7vMt8O9VElZPLAssAwMFHQHTuRuyt37yn3oagJOivxWAJXdO5+5q1bzW
c3gIUhgaBLfvzQj+Vx+6J8cPHurAytftBDM4sR8yV98mIdxkDXQ8DktlHD56DqrKQUpbwQQln/X1
FqGD7z5iLJwEVmrXY67bNcdGoQYEL20RYa1DWALfPx37JRKF951Xk1Xi3bRQYUcsjNxCfCvc+dVM
lwp5bfhQnPaek776mb5zLGKa1GGRW9p8NBEpWxTTByp8+DDFQMZTaDga3NWmJesEuIro4AxRw0Le
3oYM/h4nCF6Aa1Y9Iqqey1AzJ6qlVIWhivyb85kh/FkQImNs/6LH1Nw6VOq0gLURVCuothCA7BH/
VOK9vgZwYkLQH9wRs3OjfwlyDWNmLAPWhVk8DsjSg1nSaljZ+Wycy0Z7x+Y1BDkniNQWUl/y1lNW
XtVzv83j6sd2laWn+icp2+iczZJvSBYSaeUr5nHUeW2oJ9oT4jnn1AEpRulSU2D+aSkUYz1+ke4W
2uHvOlIJcOEYdQ+plNF4lnL7KL3YoKK0uCqZfq3rHaVAJoGgRJ1Tx7lTgmMiyosd81ybfOuMsp5V
P3lldX8LMwFYvaC6v5DQ0G6BfLrpgcbRA5YDxi51O3zH5y7dpnq1GyvzU5/rZJtYprNoBiKCvh2L
pZVA7zHqPfd9H0SwRbUQTyb0ahFGWMwDrL0jkfV31w0vw6xqmwH5qin49HX7uQqTDDPZ7Ti9uU76
oeVQIuoARA27NBh7BNQTWEtukNzN7odpqI/1bDJFMhuEd4zaZv+daO6M5SGgNfQe4H+gfQNCPsYf
jEJV4cF44PE+aKbtwEMHqB36GCdhCgHjoLjLu/ohVGE00HBdN3qAqpdt4W+WUge2XaBALTaAdQ2P
J7Dt+waPVtV+4XF0Kz2YP8yW8bRUpEIQeM2L9rPwcPVNe7WBRER1K+TrZxoBXjEVWxLcVTgXfM1o
vnOm7DTM4zHDlW+VZoAoR6T8eVDGe14USC5WznoI7ac47JZxTYsZsh/4KpDdBJfIhMLoQ/AQJwwI
BFG2M5yGphTs08lEE4LWHn3HCbvRFrYoPUE3yu+JaGnPIkeK07LVPGpZD8MzSzUcwuaNgrg4yZVZ
LnPQo8BOEUGXmAHNOYT4FnzSve0QzbloMqw3Lc9R6x12g1HxV+5Nf6cpYa7maICm6R4hPBFRSDVs
YZXXPpnNB7VK3tsZux3kjYZtNWTgXar+MVKB2gZZkq0brDXj4ojuuf4cB8FDFcJ/sZsCqE2Lbgct
ACIUnELwUiRCUXRiFmOwn0kEvVXXTD48kOllnPx31YpQbZ3TJRyV6kAQwPY7wxMMOqwCOoxi4g/U
Qykc6+ErDu6I4KG142v5kX4U+v4+eh3I0355U3jyU8Q/elP9zmIYP24G5zycCr56s1Qo9nEwU+Lw
0ZtJlOpldsDnpwNFQ0cvgYwXyHLAcka0fgGpf14j7fNiKWQyyQDYUjPBRcaV8RpTp92inYigYvdY
IkpNaOq+1Sp+IMZYNhvbPtIT+aDxRHowJT5SahG1I+UAz2OfFuq+msw7ZYqhz9r2H9JsV0Ktfn2d
mUS2Czt8NnNb8OU4ErEyuiCPVz6w5MhSz67S9lAj7WtpRNZd2RVgWsPuSbOeRuqDHUB4JNouZqQy
Lh7Gb47y59Z0G6oafgXmvjst8l+0rv9REJfcmRRqMh2SsKd1OHXpLhgopN8mvQRXZoMkB6uYw95W
sFevjLzeBCZ4OCNtX1mE2EK/WLkxfqt6uktVPBZ1k4Qn9EasM9v0u6gSYHppjuI8jCY9c/eW9xBF
YbNCb7Qkotr3WBFZZX91+mM5osJXexn5RGl/YHQ+7+CzwPPud2V+Ko3OXAZ4hj2U1meYVdMiMMVe
B6X7dXfISsfc2pViQw8FmQODByScWh7qiP1oIGyNNOdlbJthYyKrjJXwWclTIMc6XhZa0yx8TK3r
wFuX5QStsEo8QORNsXZc2Kk0Z7baDFcMYTUgcb9Gb5tPyQjzGlyCi7tj/ZxE+jM1PgM+NnjXGtGc
uJSalhpMC9Mlv231sl9iv0TLtShwosBGAFuVhdqO2tavKY6kEOxrT8PbuK1WZM2f3PlyztC2azvt
LvE6ENEeVMY4+kZl4w8M8esco8FRkmVvhmB6tonioKU8Bxa+Q5WpAYpbGWOkk6X3zMfSJqid/nzg
wW367pnqG/oHv8hZvkG+pVmoEzaobMTIKGFBSBhqDeOD63vNjvJ22tCysVKMPHMCl7SNX0w7IkL3
JIzBOswLnaWqo6zSIKmB5o7/O6IS0xTV/3F3ZsuNI1m2/SKUYXbgsUlwJsXQPLzAFAoJ8zzj63s5
WLczu6yszfo+9ktmSKJICgQcx8/Ze23F01vMZa5v2bvEpt+WscOIEmN66vrnwQ91Qqr7E1ncMXlD
7YvWEs3QToihCtf0aFY8GyG1lmHWXtLTouyxQwGT4sPhrz6Q0AF8QtvFjv6marROZ0Nvfg+NeU61
aOYSnx9CN2K6ZiaGV+dW/l32zUtU1/mHiODoDIXQnlufe86MBe8+wpq5DdmiX+a2afbmEJjHFJLl
yYX9tS9TzqS416ddPmvNdsRWc61dqsEev9R9y76bA94bj3SYVAbTkfXs4x1cdZrqvkY4jLhBdbCd
sfYQjhI+BunInSbFGav09k9RNW9WJGLwqCzvSNC516ZM6Ep7cJzXPnB0bthMVnvOQm8KVWhCWe+s
gtb3ejXZqVX33Q84z+eA8R2zm4K0ocSFjMI4il1d2hnrqoq2Y5sZp+k+GTkhZ9/BwRPR1QFkvlbK
bPKCPN0K9zsIE0iZLm5ep03+hH6ck9llvk8krLdO9iu0xotuWRaMeur6ZJ621VxtygnuVO4+MCJS
MdGZgI9G3dOLVBwb2973SpIihCNx1g79fGNa5q8iF8YxN3G7FqJEqSnTkfHoAkIOCIbX3YpGg/8n
GagGdagQ9IYInxIYpGe2F9aMvi/EY6Zo4MKJbWNbnREvp3FKpONLPlEb54jBhmHK15oGdbQxP2D/
cH6nw7iFfL5WDZ3YpwuOh2mrjfrOysFxWTodBIa4uVrBK8iacouh7r3NCBFVM4dgxyDLdj6j3TyM
yBHT4iPwp5n1FkF5G0XbOqemZZoPyGjU4KjMKgPgnloxK7KDHYtnX52o+WpeKu6rS1vXsC4ytpRs
WwtaVj7RSJqubwNjMtm6v8W9AW0JYOWuSirwKSj0C5GlMoDsVA7WhVYcH4QD1iaqoFHMk0LzMz6p
DZNSiNHWATDHyik63YMKX3h9MU4r2hPg7DQaBHYgzngrsSXOCNuzEPR/0Hw0ek8kZpSj2J6wwBv4
SogtGjY9HM9ejG/M+f19b9zZbYXZc0CoCP6TVsB3lNTimJfJVtWec7VQzn1tXQhwCS4N1CDLcfOd
X9FqwMfhr2gupZvZ2HRBUR/jKHpNA/yLcGQFe8V6o5VsuPukHjbsCXEBkAELhYkBFhnZMCnrlI8o
4a2Sll7zN6F6gUM+An6PXW7ogMCYOYbk2w3cUqbJJ3ShvVJZo3dNvbaZ/gicz2h3TLbg+Atws97h
KetOjauC06EO83x1UMEWWoI1Oj/qPSzEQLXLozJQHJqNfs8xAfUmNAtdeF0c6qajeBL9drZY+NNR
vwMzhzLUbYQHExqX6A7knLIT/vBe4Z2gE0DY0ZAB16w5zKWeX9qSSM8yOrn+gFSv8ASohxXsmFYf
3g07vg+pWmmGUd/e05D7E4Tpb5WKklMN5vGAobXZ9rQq5YhiaXzLYVChd++DdZW6PU0zv+VQZ+4v
qdJ9mDFVkKidL11AspnhLtGDt3KmS2hMMl37zLas7rI7DOr8R45ylifFsPwykSVEQ10OAAfAayv5
jx79mlIl91LUI7UbMBZfY2rBsHPvpXqpZqREaDqzpeKJruVZZOzOoyRkxomDZNCJFm/YWrLjkd1x
WsaoUQfCK7rrZGnrGNItHTM0X0hb5bDWDmiAaPoDlEwY8Ul49odZBjJDtmWCYmW/O1RY7LoC6D1u
nHwrnfpZM2NWkquCSla23ZdeuHy+UIElC9Nt6axLDZdUFSeF8xaqV9lVR4ctXR+gjm6SqsWWQGdI
9z9nV0omsux3/rnM1Kuq/ZFTeTaC0yg+5xgFoH+lo/wu5YuZPz5qGFbHeThPfQoxFpXMoi2TSjUf
VJJexB4BFD8kiwICQQCAF51uE0tBdq3zeS1FAEE8U/nF6GCZJCTDS8+EXgoEkMA9K8On7P8vf4mU
8MzKK0PTF7PHOIBAwLT1vZqjbLbZbMuDL0sbE7NcwcBA7liXX2TSSnGzqNmEteVqeR8mFbL6/CfB
qFFaysdwJUFOsnOVdrw3sYBS7kR/OgZXBJms2DQ8yoGVVIRZlf2tJmc9MD+WmZLRe1agfERSPtsH
Q7iaW/EgJK+w50aNdJrRx3Q3uujIqjD+1dAnJILix6iN89gEGylMiCzlYmM4lf9e1JxSwGDXxZsf
PsujLHWk0tWhBrwvSeBHUHq29RcpnuhlLz9lNCX/+EUVru2jIvsD8fxzkWc2CdP3jITwgUE5Qis5
Z6PLyUfWPmVywM8EqrCnc2bGm0XbKWeb8pxbvpDDHqndGNX2LBrwD7H1exxxkwzzIogIU0zEZXwv
ZQVy1CP/Px0Qjn1KfVxrc3m0jczPoBVa/DIUUsd69aeMpz9SuVISKLxIKk3tt5ibZwiQB0vNtmCO
f+QQLVGdZwm2kcN6OeOWggQhEC6AjjARMciLK0IW2UT5qzF+UEd91S5KzRKgTI1FWi0+WvUiz/Lb
+cM1crNhDOcExooUhhihfhQARZaT1uynn8EWXzWQ1UbN732mwnlCHQaT8HdM4F2korDjvfEBJkaK
C809ai1nXuI0yycUZO/CbV+dllJHDPPn5CfH1HF2cyFPT3mKcLfEdf7qz+XbcoLIlyiLEfPpXVf0
dw4FxYhgdVlYTHt8TSwHEIF1e3/yzedEtbHVu08oCRetvM6AeGzFXesP9AIGZjPqPmnf5NxYXutS
NmOpLfgVnaRf7NSrHqmH0AUinCQvDpAZWFRs4zqPffCV1u37PF9H1fJ3rTB4M/C6LvBVfkWC2Lta
S7KV0ZM/rbCVhUKVbyduUZYVPBhV8Qlrbw3u+ATN6asNuWX5WoUCDMabaoLmVzVStYgj8MYZYl+c
9mQIz7+DBCFFPjKbMnGaluT6epoe+CSf0s7qFYIIZ/NazKiCECs8TLDcnQkbXwyqbDBY/0W1Nenc
pwLKQNDhvwbETm4hRDNu8a5iAb3nNGkN8TJnj/JckJfTIpQNCcgMrOUykouk3YgvvEllF35E3Fml
gWKZN1uGSrVhG982OhddqvYslKRto5/aOfJGMBoMHaUAQOpqRPWt+xHCA1Z0Hq6ZyV0NgkCK+CJx
LPz0E1jij4nnpp2nn96Cmpb4p14OISv9DxHZV+w2nss7xsj/J5R9tjTMvoK9q1oEgbIJRZjILJOt
w+A/+QnnlWL9psH71Aj+nYaooNH45kZ/7+fET6AKVNPpp279r6REN6U8EqD8YZV3AwW9XHDjuvyO
WWxDZTzMYX+Q55gc0EpXm5Svyim0lLCkkR2tUrLi89F5aOkztzZk8x5jZj0o10qKze3xueD8wnV9
Ehb9YnwLqUl445QclzutnI1TnH0Zk/7UsJ2Rmvqxi/7IRQZs464hEnv5EOoZq4KVAF8KP0rlTnYQ
ncx/Ap3BlYZFpQfRqkEY2y1SJKmS7VjlmrqULosNu/FzjPogd1h95LIdab0X4PyQKpNFDbIctqLX
fhZh+ciy2wcGZeCl0rmww+4pTfqVaSBkuT2y2yaJ+nsxJIigfRXVh1s3z3Ilk2WLLE+CMDwnMygi
Xk4K4hdJQxAb677VL3LpkvIIN/zpFbLQMQRHWnKUR1YqLSCl8CGihGGjShevPxildhyj0lvea4Gz
adGxZ2H4bBriv6QsCZx2hmesoGHOROno5DOEcuf2VMvxJsf1K4qRa5Db6JjvcvU00DRVo37f5wIz
9SZS1d/LC8gySmpkmrp7T9urS7jZzclxe0+W+UHM4tCOBNandGrkso4iaPmhMwHcybJf0pMSDfLN
qpg3RHkpJH9n5KHKlKKnaA7LF/KeqjXaQxVgV0YZIa8MgyJNR2dSkM5OqsF5FsafMuPzd5wrQYfS
MmMoxRaj/LEfiu9ezJcWrXdTdh9BvoVD/WP21suokO76T5kAAkKGYuWDlD/IazsbUfn6BlMAv8PB
GnshuyLSRRVefmk4LzcI+Wh5sgFscuv6Ddol3VREFdYYYacsoADhDqROXP4QYEvPWXJNGHislo8y
0mhnj8Bx6utEGA0TFjPunwONeuqfZ4lQ0FHyiet7KXQyf5Mk3eb+d1HZvyWZph09dgvaJokHxMwz
rdgMsrDL0OLEWZG29p1mMQhRR2B/jasx3A1Evc1VYmSJ1h5N+6iaqbMOyScBFRy/OsAIdxF4KQ5+
e2hbZ/YURzkURfEYlJZ6iivodU5JPq91ibTuxTKJRIwZdLL7yNQT2r2TYpa1F5TGw2iYyoYhGWfQ
oJ5cx/hV95chGMoNL7w2qQ23dq6++syUtqPKfMOoXg2c6tsSANeudZRf9axLukC3bYfmT6XpOD7a
1NxF5iGm7aa3enyi3wZf2zXZE6czLfSY4qpOqk3S+ylLysj2oi0yusHKjsQ760BGHEv+6B5th45X
hxfIZE/mFVmtH6vhxTb9YV/UjxPiDa/X4tf/04GMmqm5/1Mg439kn3ORfzZ/z2S8/c4/Mxkt+x+q
iz+PwEPHtU3SGf8rk1EY/xCubVmmZVum7toOWYj/zGTU/6Gbmi1cVwWJZKmuzo/+XySj+w+HyF2X
75kGFFsCI/8XiYyOfPx/S2Q0HABMOuI3wezfsg1L/PdExn60tJFJa0XW+GDu0lo9FQlaUGooYMLM
G92Z6oXx0lpBQ7bN6ukZ9Ausbw3xRadHW9UJ3wj/eWzq3qZKn511HmSwCNC/mBV9W10PGUpAwBg0
glZsRGarOBe/xtKePDROIEURYnRTA6OSdsxaacmOr0293RchzffiLjfUcKO6mBKF/q02NQKjIbsa
TirbqeAW3MImcgezSTYfWtsk7512CWC4+bNshsSja32xRf5O7xJxBrObvAHjgCpsjMXvIavsdR+i
WGOwcRXz1uoaYgpAS3thRBt4disP23i0ywx/G2qwpMnQ8sg0HQ7mWGA5ig6a5r+rLiKKuABcro8F
IW4T8cA2wLVt2TmXHIsc+TzJG6bd16SLAflLN5XXigYL2HQtG6daixG6oAiZlJeJRgjDJIf2xYOZ
p9amItyuHHAtTKzPgxqx/3PwWQBegUtMCoOTeU1FnDiGvFbniSmVyDXzMf2eQwahJNmjsKgYy3UR
zTuAdsaGrsnDUBH7vnxeM133djA+YoSBuyanBd2MMFj8O2PmsFZyGK7HrBm/6NPN4G3DahOwV5tq
19w0XSJHVu4D0EwUvIr9Otr8zDUyNuQQNetkllYC+ilNkUEyShV2qToGOZ8gYzg184z1uI4+WmVA
XAOzf63u4HIlW2ZnZAckzhFeA0HUjujA15RPIHiI4wOvhbhhXuGWOQ1xsAWNSd2sTuQoDkxlHaxs
MNBhJlv3HVQluvgqOkvlT9+YUFAESVCRbhNtEe6zINxUFXAWUyu0I0MHqiOQyRkEFicrtxZxSbTq
0fskoKkyxFLeMNejFwz4V3soQoVVHoyg89d0Nh64OZFtDCh+lYgCns58bB2swkYNIQvy3w5fcLtp
g7nYhPpJ3rlEMtngC0ciDMuHxAVcJRJTgEx3uTuQYj310t2szGcNNM2mbATGTWCw67Add4kKmzV3
7cYzNWvbjxwOM7Xqddzbj8MEGMf8YttKT7bhlL7C6rPXBFHv7R8CBHFyqI/qrHFiOv3otYder38H
zfxVZWp4iBzlBHIxByH15pBe5/kBb4j8jtzk1dJx6BgtAL36JMCIwUhf0h/1ycvLCYseUbetB9vx
SlsqiQp95FO1Tw1sf+aymr5NGuU8FmW2ysRHP9t3dcQp7hP4AbG6Xs2CZmBvdczxixDmGQKaeewI
NnIODcusNwlSKEhkWN62S/TrmiFamoSk0SQ692HONvSDOWHWo+WiCoeqlSn6MbR/GPi7x6S2QY2R
fLlNwtn17MFyNnBQaX8TPncK6te+sohlTyhDulGwT+s+qzwHJCVxwb2L/qWTq03Umqsg6eMVLOl1
SeKzVzl0p0PNABk1Ra6nRiEy9yzYxXCfZphY7K3ynggzw2PveuUi/krEAL4tBwA/90DSGXesRYRg
Wud9x80Ig27QqCRshFTVdKzLpN8qofEF387HMv+WKFLix1WkKUDRBGm37FmVNZGmTHCc+FQLp1+X
BZEFLcKzTJECpmkfNRZUoTG59EEHjycjcKQprPDIgA2Vtfkd0DtfRcE0b+LMkfBzkPEaaDMFvjId
cuJnlWra2CzM9UCLVi8GjJsFFlanmmiUKzy3+wwsv99yn9E9lXSwIq+BJ+XThgDaGW1SsV3OyjYr
AEdBpO41DWZLtSd0htWCJqMH7NyngmTYakQsgXb3WvQw1KYRkZ8eFkw90qRep472G0oiGtLKJaRZ
mzfwBJ+nMn8cKO7WXdW3+wAO2iqp2n3GRgncE1MFST7J2hKwf0Z8Wt7DEghZTEx8N62GP1VpuHVN
o5cLpszZyBzKydN1L7tulV1t8pE9cj2QNRRl7R7C6J+s9Bnec0PxFC055VXyEaAG5/xq7zsNdKYb
zD9FkfW7urFfE58QIG3KNwR4TVsCotgx9eJpKrjIaB8x5SVarCPetwhIIc4s/wFAkmISk0UP2O5s
0OvM5fxAaxmqsH3X7Wod5pjR5/bdYvq+LgL7VDHnh177qlnRgS6BWeHHUYcXKyQ6bwb2N5sm16Kp
i3WWFvs4lYOOntUhHXk2aNrQk52fwACDiJEhwOp/iTkYax+O7bpU0Cy0Qzcj7dGhWzGZHCyR7uLy
CkTb6+1k8qY0hJmFsbVtc8Z3fCKgcUpU3IQvzYCpev1zHhBeCt1/TDr232rnvAI2Qu9N3zNt8u8q
a+/qkZC6vKGrn5uPSoGqBz+y7UWys+TC/LP6DpVkR85FMRRejZ+wjapyOzjmnwSVoRdCXTJruAli
DlSIh+6djwoUMVARkS/p3MdtDpZOIJnpBuBxNQN6bWJzVyjtGrWzOXAjF7P6nkYKS4rxPdHE2EyB
UWECQPljz3Q9RDjp9/lcvMVl0r4XM1W3rifZYXnEOLoMe2xcB0k/BXeT0qyNjCZ3oySky7fzQ+X6
THf8YNp1plrSwZqY3dbc3icww2vkal4uL2lnQvepOB/ZJE9LzeWuhspcooj8bDpFIVOzGU3urMWE
THSnuoAG2LGn9Ka1v+46NgM9U700Bpec2kaD0gnFYlzQ9yJmEy0Sq24GXhJqkJUVaNoFgo0UPthk
s/D5eprvWtJDrP4yCxCC4FURkqqfZsyc1x7bL7OjFVY3OWJpd+ZkJI4oTu8pbUlaHqgIY7I6VmPk
Q/N1HuWi6UXmaDJEt4+DltrbAhkg0UM9qYZxvo3TFnWDoMgqC4M4WlqCzRQVEAExLSHIrSw+Fp/O
/h4SBc3nMjr4qi5ZYH7iVR/lFPpebKXFLrTmpzhcLE2w6ciyuTDxE1szxsM7kbYRQmvGcKWtRwZo
69gqv0wgzpuMeWemU32JnIukxUTo9q25biv6eAnizjFLH3Vw55uQwRIdQ1zalClt3DzVhGsfy0Z9
yBMQXc7gn/1JL8ggyyOvn1nObcmWdtdgbsCR1ky5IoTNGxX53wBHalXM8+i5pFvMjvUKH5VLFOYO
l5kzrcPUrldyHZorWIqh0W5KjZtiTwwQ+RebYASSpqGGrG188dyFxTop7J3qkt/QO5RwXPk0jkDd
VG26DgfqgUFlXBTU+R61ue5pUf0dtcpLKS4ul906qwgl4XT0xjqfsFgRWFfMXOlTgp6SUOe0N4ge
Saa3pC8/Y9JLNq2tv6GhvZZEdqwimxJtDzN03/cdHVv20aMR/k4Ulu4G0UCeS+k/sXCIdk4INxrq
GVZ7omuo3bCcVaTRr0rya3YjjD2fUKrGcX6lfzSEx+g5hbsJgeIrDt4DdNtUGVN8xv+cbbQiHiCM
vREfr5/K3gWF54VWHWF+oI50jPrgxzP0OnDvY9sdfTe6AmmlJR3OaKmPTiNoCUityYj41ze40/p1
s61HAoXpA9prlTWccbj1qHd/QkF9M3doevwW564YxdpnrilDML6NLjUvTVTC6iKrYs7qbVMFzWuv
Y4oDjdNp5A9jDSxb3brvk6bdj0bnmWUzoZ6j9QO0Oj3oQ32FJ39hBlR+zHPypNTIb0INCGQDvRXb
xCH08RtaKAbQ6myU2CT5MfN3pIEJCPIMQhHToZ4AfolbbDWhMoCoylVJhMSeZARu7YXYhb72UhhU
IOY02Gg/WB8iOYdvbCBR4pU0PMSMrg1STfc9IqlLJK6sQ6WFZjIjj2wETexNdYwiQ2OImaQFOFz2
BmGgbTJraxbJCxlNtL1HtikosXZ5QUt02RDUsfkNA4Mkh6xEwAAAP0OIUJjmPlHkSh+34xorxT6d
6REyarC9zC1PafKSE8i5qwfK6Jg7j8M9JTPmat13qY3CM3c3k0pGWGz/6kwinxXkqbuyoeJUC/1t
qbiRrqD4JNqm4ZmLyAZdXMvqfdTri+KnV1ud2OmyhOAMLfJVPBekatbjs0WrHm3rg1Iv1wdLcI7P
KeHjOtpVWq5TuculUkcFIzX6bXdarmGQlOcBUh4l3UnoKSSdCRBMMQEpnuuSFSGY10XEOD7EBb6t
Fets1gENqIaJPEC3lJbm2gAqosCIQ8UiN6euWa+zHOljMxPyA3z9D5D1cJ2MxeNQpA281fnaEfPq
RVGk87w1dGTG/6QPOOypLU/RITdXAUKjKQfc7nbsemPnsRus19jYsuObvD50a1BEqCoUkzuoZvOr
OcaIRAVdHQviw0KT0Z8FJriKhk/LkiUE+kVQpP7tA24TLrgMayWEyHkrIvVeLS0ZHOQlLaDiHnWS
68A5ZQU4+w6WFzVUn3poyiszmomx9ytpgeg7MumrXRNz7RlKpnrNiUaGspu5aaznAQilydQ20MNw
PYUzLHY4qsBoBHd59r6Ic4kmBQPMuI+aYPoE8XvUETMeqrEiq7cA5o4XkfB0A++PPmBX4Gyt8vk4
67a6QTw6oTOJ6Ikk1tokeGHZjsRVEKMl2wSEmW4Gwye8G5yFaxHh2CBPRGTd7VuQ7F5XOu/VDOBf
rUsyJn7g2qFBoArQVDocYZg8qcH8niSZTWcEfVqs5zI7zIooRPaR0z5VvArzl2eH26QHP1eKvcOD
YQXVBpk0/s/pu0mDEyniyNimgeY2XGeyK7FYTETIYzktgEizUWXkQu5kvjYadx+C0EQ0E4fVsTDL
6rj8y+xJzvzrSzSbNu4n+Zi//TMY2MJzjfJLEMIJk1v++T9991+f4fa78rW4oqk3bi9rDwLOs/zu
8vh//SViT3jo//q7yy/87R3enuD/77n+dhD65RlceWj+dhCWJ1/+s/zk9lp/HcR/f4z+/VP97Vlv
D/jXz+avP+HfP+3tu7e3YGe0GHzqq8hsjnoUvJphXR17PyDCLmouXTo9GwzMNyVOiZNdDR+dXNQa
JVCPcwaEkLSOXVmT1YD0yPeNdOXoZejBEbAYRTxmLltYxSYCrc4Moq3QluqOO937ifqcCaQ6ek+j
bkj8OxjgG99G9wDQttmUlCGkOCShh4VQIUeRtdao6GaHarYisKCj/47OeNn0RRVxBuXQNuA0KL2l
NTnWq+dOIT8sQopaluBfcHz3F2MkVFV02Y56kCxolyY306Fa6N15jrRiB6WwXZmZbjPDiO+qkCSY
1M/oc0CChFP9AmMeBAvxKKssd5O1nw/mxknYZNZmcVVafJ+Tb9xpRRsf4koB7eMn9rok2ifrQm+I
TWJhZv8QTtF4jmrZQ+sNIr9anB6R6W7nmHQDpVLGrWJU8BGyARuVOu4b/7Hp7HYVlG57np0GxLLq
BMcaT+5qHKOjOyj5oa/EttTm90hp/NOIplAr1eFKvwQ2xzTQGxvsXTXF1jUfuJErOrxSqyfRgaVX
2dhJjcS4HQ2iR1J3FRNjcmpkWJma0dfsi5rCuyT7unOZDAl9Z9hqugf4rGxiGwsd7unKMdJ7xpmd
V0zxzvWd4RR3RDfUNCwfbYbHkbWtw6E8WT6faTBW8x2KIgi3gTMgkZC1ejBYd25OGGpc6PBiOv+z
B5i7L61gPCY48c9JTwLyVCDbdhQfKd4MUzzuhm0xNg5ZK+7BFXNyLtyJUJPGtZ4sAkWvgetvbVVv
DqZhfWhpFe6Qx1U7P4SulOP4oamabqK+rk4lbUMSV7TwDenssBKFU3sguotdnxJlHjKzX5VK8CPi
K6Yd8ob7JoCtGRD9MpSRV6vahb8KbTw9fc52BmSbzBkA0lmMD0vhZntLlCT3qpbuWV32q3Nq2Lq+
br+6atTDESgGkJrBvVIO8QNmte1E9trZ92P8W8S8EXWbpajBS5dBlRWU5knpY/D0s7qturR7sLtE
3A9yrjP03Awd8VxD+KVXdW87jJvS0uqhghLYEjbHOdaKVxe1MC7GornkghACo6VVygDpzq8UJNLF
dArpNQK6pqFi2YIhJekUULrTRDliZaoIpyQ3Jp6wHJkKGGeNO9Y6oCf6iTwRfGFPBWNb0S9NaF+d
o1IcGWwTzI5s44QaiuUgt096Vr1yxyhPnQiYcSZHUlvry4BeIvFj5VS4YIVGMSIAlc7cgfg7PdSt
fYt47gHtDdScynlkOXIe/TjF1Amo6rR8iQ2c+11fF56pRu5jKZT8l4Ldavnh8lsaHU1U2MZ5+Srt
9XxrzxiBli9Lxa7vsKj++usFxhoVQW30d8sThgbJXRkFDnkKvAXcnjMlQvelatUk8cL6Vgi7QcvK
i7c1JhgGdePt1bMy8I96oLLQyJ8uv19UJAoo7cPyRRvRnoYA7eyXL91mag9TI6L18qUulOxx0nfL
F8ufgzsYz1Dl1MDMORKWwkXT1wrtWPmlXdUJ2C86RPKr5be0rqTEFgldXPm9hrsHekSqvuWnJW3G
K4Xe6a+3B9b8KYM/cFkePzDzZEIw27djpTVDfany9HX54fIqLpqDzqirsxv2tzc6KAo+Gs6dLZkG
gs+D4PJeyGiYwYLcErvKmjSY6n55Bxm5vjCX/Xjvy4PbpBBcB9XUbh/38jIZV6WF9OT2jh2E4QrZ
0ofl8YbVoF1LI9Lc5K8bqOYexvn19kpDlg2rpq0N1A78kJQ+kqq6Obz97Z0ZWr86EGjLEy2PECVq
Ebdx09uJ4usF0STJ5Nx+gX5FeEW6f749u2+lT+j0zcvyq6Sgz5umbdHUy+PcZ2ZzoZvwsvxweYXS
VI991rXX5VtllRHYbsbOdvmhr6vi5DsQ9XFjcpDStvES20xvBylISVRxei3YL0dUr4b2KMpSvR2k
5Xt1cOqIvb4dJH0moS1LwM4uP7PQvB8GGcKxvDSKQQva+sPtzwg12O4G+5vj8li5Y9w5Gh7f29+R
qu4vmOvYXORHKf+0oS8J0DCj6HaQzCg3tq3wLTTM/JT5YXqNU3FafmF5vUIkz0AJ1duBYsOrb3Jo
CrczaiTv80Lf8/n2d9cOXZaMG+zyZFnVspGl2r5deeZsKGRsoeG7PXjSsSe6VnC/PDh0Ip+KVnV3
y0sPRYVZeaBPdHtf8v0Xyp1a987t0gtysHaj3qa3g5QpaXbQmz67/eFOjtAk0C+3V4rrlAFTnQ+3
gzRmk7/Lhx4/njyxRoJn7wuhen/9zaypMI6aqd73HAvmN8ljlPF52H3srvKxTh5J+NG7wT5GyIU1
B4SPjeJubQ/qDylbVZ9VT2o33Cmz3X4gUH9wHJqjcHLzX4ZKwi1dZHyWhrnTFHRAFBMbfZ7PODOZ
Xg5w75X0POq5u1I0igsjdT+yfAh3pp6BWJ0RuufVcWCV2xvGd++6P2brJ7toumat6l9tyw63Riky
QD3N1hzZTA30M1fgaNV15w4b1OUaU6Lpg0kweSYMmaRDHhBIjdVP6RzrhaRUQLMNm3gOqmIr1aF0
mm2ngW1o7cmkv43GlixYt+yUu+6zjqim4giUDq99yFmutnGiZDtLDaINMcPc7d/w+fHj2RouqrpX
YSUeg7q4cwz7LoUPs+lT/8q+jEJD/xJSrR1ooCqdfibfwV0FjZ/vuWKob0CUpxqVY9oNZ/RU9iGL
u4KM6F6jAEj3o6Pc2U8upnEG2t0Z2wtqukgFDp/mNaNOWvs4F7DNm9zWLPfgC3d4YN+91hJQuFNs
G17h5FfL7beRTpJWw+hwrRmBN74g5rDuJ0Jc0WAxIqEp0NnGyhl7+4h9rEkVdW2jwPaMIMPF0lH1
2u1mVFC306ggzpDRZcDdIsRV6zhBDVezfqvKmCUqDqBm20zM54BtcNx8cObNzL7ZkrXmdyuOpkqj
d7a7cZ+hIBWq1m0k31/4oltHhBi3cjBq29KaMFSH2qFpkDjUtVMqSI6qcSxN216z8HSHZHkMAMaL
pjH5uyDkux8VafFeJ9qAGjg94eK4Jn2FJN7FT1Krs1j5Pl3bidC/Okxyds3ptNbtc+cb93jEd7k9
R4zXtWgzRPGhsP0X0Zp3loicPfcK2DEoypmFIdtkJpDvkqK/uL3Ij+yuSxy5IthZ6RRyIOuPOB4b
+uxRB0gsQM6tnskrTLyxqSLPIaQ5d+zhl/xHGDlrVauji8blhJaagDBkEfmODD2jVJ7GOqKYgBMv
2AypJlfToKLqAfEeneoWGDxRI5h74/Bp1PHXsdWOnMag+ralJ8sd9qaRfITpxTBd7TSa5QtHQT1k
lTsQE7bmvKm8eSy/plGzvDxPwjX8kYc4Uek/zIhwMKLS6wY3xJM5MUJoZxVW/Wl20Kg6O9HDVBma
kmz4ibEUj4oxlphkoWOdKA2YCi7ARVV5mKr8K69VMiYs98Ho9Xsz6PWNDc3A00RFzsTgoLhmflOL
azSWgZcJ9YTG6302SzqLJMioVJUNOXacefO3cRe7Dgopgvg6LIDRTMEVT+dirvedRiDsVP1uGdJu
pW8sjEgeVMJ3WwMNED1bSpnTOjKxIuBJZ9UdzozzkeKzVBWsd8teEJbfc1obW4NSCZFe5SFWEZuG
SWvvKLSASvXeEMZDpyJsiwGfdyqyxJrqYitIRgJYkLwjXtZXWoiFby4JDKH3ylhHpzUrntMGPUFX
pPF/MnVe241rS7L9IowBb17pSVFeJfeCIcrA+wX79XcmT5/b/bCrtkqOBLBcZsSMbZmNnBJopiRQ
EtqQZA7PYKGtP1mLog0whXQbavrN4NebhK3k5JffQZujfRgoL8ck2MBo+dM5Du5dn4pR3uw5FnPT
QrAottdhdqqCcFsa850T+Mm6qNGa2M75GqDntgnA3iQ85ikHZ46Sm6ptVt6cY05CU7JVbcsMvriU
1ozybe6Lt3rxOFYuVNudYdiMVAH3KHSeept2SO5E5b3f2k+OTZCSP5XbnpAKsnDmkx6a764V4Gg1
xvuavvx2qvX30sw/Melghyw6JIzvvT0l61lnv0kP/JR6t5NXjc+tKt7SQvOQpZQnL8KWWwe3WRmI
Br1/UUgCtiCW9/bkJ8egfmhM42yElCNJmiXVZqGQaLTWQ0xcFlXo4CVIp30Q1DtsBzSTqMt2tvGN
I7DYRwWevswDwlfn7ojvdRsEWb2esgUNhpyYel3DoqbxxIzNVyzCIa0wTPpS8bFpNW03DtjK5rh8
a8PgtiCyaUCOR4XDxyhUsfebS/PUoyLQWZyHoXkYG4LYi4I3TW7RPRA9Sp4I9xsqfT6EONsFQxDk
84O39Woo3zF9a+J7sDKRIrM09NGSDjWIoQ8HUEJU6cuHoPXORbNwGhuPw3Zgjl8FXMckq+6GhpjU
Qn8sqB7TsSYh1dBwFtuPkMdAsVj031TSY3/hStMD/Oho46AO+TQmPQXNM31YFfkcZsDJ2dSYFTrE
q0cWmL+ozCg2+5zF6XtyT+Zn6rPbHDTxGs9rto6opq0T39nWropuEWYUh3CcfJoqY0zh2MT03Jcu
xmE13hSFY25DZxZP1BAygXCWmHs3IhehD+4KDcVwEoYfbhhDqvd2OILqlQvMOMD8K7k993HA9IBj
WSJrkxvbt6gWk1Oz7gbzKGmjkrmb52WJf8uqMIZvTZgjED1umVvuR8vEGpaYYHjYbjjxorjeFWsT
4S1+b9wauXVOw6nmCezOlZj6rRzSEcPpJbZeFJ2cyk23Q4rH1+g3yLmidYWgyNSg6Xi+iCGsgi5G
PO3Yp31aiQUPqqyY5COcKn6D5XDobhrl0nDEBD/oBN0n0z5P09vAa/a9VAWK9pE5hui6iKQVLYXt
TGHp3qQurQqMdOU6w7KNymV59wogCHayb8JBR3cUroMh+7ML9au38NT1eT75es28GSS0S5bu22wp
cxrhFy0rpCKp9RmmzXsUnIMIG7Dh6VyeojuprDzakdkQKWcdvRxpWJmQkhsDudo2WnygaY59wgua
g5drl87WD0M3ftWRjUufag+eOtFVEPujwOrn806rfTCmbbwhhBkjzBDydCv3UJk4tXHjIx+9Q0lM
p88c3scOzxoJYpTZcLEnTvJKv0haAtmOCLzVkKMt6UFHxjPQDashhJ30lKHfXX8A+a35HhaDPujt
Rm9s1Hlewf6jPnRcpZWR5MAncFFWFrTlyn2MCixzc0WOeRhxkWn7TWyIkQi5TxmtXMoJ+pcTQCGM
jmOZBA/zAD8PbAdilT69C5i70WQpOkT+wVXWfplfVUrTYyrKbT249iFvgo/EaR4iR0RHSLKMZRPA
oFiTJ85mBZjDuhkhD3SJvl7IAd2W9GR5CpF0oLgDnen+jGh97C47mMCUtqYN6rDw3pZ22UVxZ2/n
MrwDBLAgnmx+OdkRrSRpP7l/2xI3PS8Zm/iKPjGhI1Pmg2xv8x1QATKhggfLvvAEkBfbmUQ0LO0R
ye2DqzaYTg5GmWMhwsIGtiGyE5w7KdiUBlBF5XX1xqsGH1zLSEzmS9DERyqW9mta5yWPem8hVrs3
WEEGG52OSv6hvjiX4vb0Zp/2DNwM9HO1f0cpEmtUy5xMnhSbnU1EF51LA5I8avdJo38vdQiICMkM
paJXJD0vnVOdSZb7XCb3a8iMLy2zX2r72NV2vlOkURtNC+zeZN6ftwz4Q1rgxaQqpuLpGfYrHVOC
JJSdcr5RN4OqCOJJsq2EXwcNqzihTHRp1xPJ9sRwVmub0a+5lpzx13qq0WBkUvYQ+qEDmY7FLa36
iSkkum9sxEl2mJ8GnYc0eWS6fMuNYJ+7CwbBscfpQl5E5howINx51Tf5Hi30ApxtZLGubnUaQSuT
PGfEQcFtORmApAnLqGmMxin6herIun1edPiEQX5q7eYznHxUIPipVy3Rhm5Yv2uFtzG64SkdgW94
kQ0DIkCPTjzhEn528tVdcPbanCKXAce9tD/qUftMK4j+UXiHbet7nKb7aTZAfMCN62pSpA0pB2wM
AzBJ2rFh6FqHY11+E+k9Scz2K8ef1YLe5mBm0dZyeou2aYJcdmC1qix9C2mv9W3m4IXNbst7HFJm
k7ZS42Z2RGrigWSkH37LsIEmlyVo8cgUqae5ZddK/8iNSJbieb3qAgwfIUXFfJZmg7kpqX/P3gWJ
zRh2d0xVCMwhvJic3+YSQyCU2C3AbH3qum1vhWrt2s9YXiokgC0HOvawegeRywlatJvzu2PhH/GL
Qe0UDS2ng48SW327GbSGWcYsX3XfKTbDW63jaM+T+dF3OmO3BCY2YZGOge4hB33DY0t3bYxpdreC
ULCJO/NGumboGti1UxItY0amQngZLf22traZpQp2shFZ8qMHt0UfONpOCWloP4vJT7QcQgSrwjg6
xaDxUfvD7YDzoDgCT/mfUXZPCZzLTWPggaoGFC/p1g4JCZwHtB+1+TDadrGvUxuAJIWB0Ece53l4
KeD23Vgwqhu9/LZM21p3dJpFwGHpZwLccr0xzmnuQK+10tfe8uK9bk8dHPyqY6fqdjeKE1/TzcBw
3BHikRmm3smqj1FlvVGdof2owFxJtFO5cCKzINbVcyjnrulI1eBYRYQjZEi8JldDhJVpG9uPfw1a
Q6u5joWMGneCzjnnWUCOU2d1b32NWBLAQbDZD0GnbZa+HlbUM186sCwbcHUohZqRtmFq0H+c16nA
SVYtEmsYAeXt3JDYOYzmTehwNYbJjdCDeaR+9L1+aFM2w9WobfvQWC/6KCvtJAyubiYtFeUC++wB
KgegD69BWKTM19BAsHD9qHg3JmJZ3YrXZ7OENe6g7q2hDUi1tFfLlLgbXy9wnIkGrOOtDt0D+6aG
Bzxe7uqyvB+S2llFmpo3ns2pTo+IfOdEgyrwy9Eie6uGCBP2///DTjDM/u+HFGhSGq24uzwHZO/K
pFgxYkJjdqqBcPhAv1rN8rdW6xMqOSzbsZ8w5zvma+KH/Tpu4wfL0XWa1uZpiNBW6eFcbw1aYF5q
hpRf/tmNVh4an42TCsj/iDumEVSLxoh6IBjJK0yIxrTp9Vk0aTRa3Lu8gP5koky8flfolU8lgwAT
DHIWP3a2g8XYJbxC8ivcluiWqDljtZ6PADxtEETjpRq0R9cYOY8XiFkD6vRw+LFg2usyRh3kkwRQ
qZaYQASRVKzWNCn45wIBiaaHG1PvUXuLgoCQ9H0aBSQ+WcW5T8mhmw1kYa3G8WEQpSbemVe84Pum
t94zPR5E1jIhSoMpHUKlrNzmLoYnvgcn9B5YabxqJlTzuiikkg7ZYjbawA8gVVICVUh8sRjOC5Jd
trWruqkfrQA5C12izQBQZZca3mvEm1y33Kp1EnlbM6mOKjeOlkxaxSgZYR6YEo1g0bimEMtObu3u
crrsyLH5LVXzL2vsnecuw1krgAnWUCT3U9iiIHVNprgId2fYIWNjV8PUh7Mazx9SDatOgPON07JW
eYPC1cxux27gBrSkfFJ057im73GlfqkwuOlDtpjIiDF9gT0xkzp4b5EmR0Pa48pPs21ZP1lmFSIs
oVfvJ/fsF4r1Ems/JXsBXAGUSOaGI5l6XRo5jQ1Jvoq7BXhL4J7HqnKw2ZV/wtQydB6AeMRG4Duz
hH4BtRvqXyN0423YGUynUUvMBd+qxVL5Uu6nN9cGABH1ZKW2xoxcfwSAvXbUSJMNEBmE3xFXZA52
YONA3OELId18Oyw2o0DbwtmoeHoQkmm9czMVQbxJVMsGJvpz0Q6vuwkpLCrcXU+cN2/F8W5LHVl/
Ej3oSr0lFZmPZmHWzFnTTYl2nZMR6KYm1//0PgdQCJNiHcyBnAxWdhkj1PakwMdBCXKq8dgEyZtf
ZnCWWFRhO9J3ex+0iOW0yZKjHZjMI1W0LhGbj7QmpqG8V8rwNwNuin3aInLPGg8VuLdFfk7pMRg4
txm0U+GJ3mc6a15kQ5HGr7KCJmKvY5KKNvCiFX3YvsAF4JDpN0V7NWpHnJNorDsSyxccv0pjaDiY
ZdZDbrMohw3vZoDHZc8EE0b0pAYHLpWZsieA+jOxApATTVojLIWPqGYJixJrB1cNlaW7vOodQzes
ESSho2wyFypYNvjbpsdrM4HKAr+z0cfpbZ6o33md5dxOobby+kmtTYvWZpBSLap9TkJhCNPCn6gg
qdMYQwIbFjg21OdmzlPt0Qjn+ZibICsBWr74ZsLus1o+66x64WD/YzvWj50BCtNoNLiJehsVOURG
/VW0HU2k8hYDDVYSnG8rP4RiMxClmPSIlxTKscmqLxSqqXME6TkFBOSg2AalClcLM9IjydEKfw50
iAjoLzcI5HqJV9PiYOxR5NKshajp5pdoX1RGHMmp6nJAn6yxRZcEMhQJ0bkn7MGlV4TEq4FqTpj7
kHBcG7r6xow4p9TUgGF2xUAnvfPiAu8YFdt16PXEuK3LTpOAeCp0td8Ay0rD296w6MxdZ70s2UQO
O1PNuXOMqEefSR2iS2nsTWGKfSJQ1I4Do9n6Lgc9rsq5cuPpAAqQFE28B3VnL4e50OebtiGMmInd
roZoX5SK/YKhGRuAOsveb3udBF4mzKxcjgjRmqcx/aSrz6224m4zYUEidbpDjB6QNjtEpbmCHbEl
drS703TecdomBlsplPqumX9TF2werMHfQEek2OoXj5bZBns3g4dSjzw3mo93M1iQNqXFVO9CDzM8
0uRbb4kfZierzr6BtnhC83ryOXKtYWahFfVhfrBlrWarYxObROuUbc2+GZz9PDb1yY+iDSdgpMGN
9+7NbFr9wKREOFDtBvLwFVYNudT1kuwhHO90l1AGtYT6EVjQLVtVSqOymNmeftshsWaRwQRhtB0l
X4SxA32cQzINj7ZPKkbkwEWL0Nq2sdKPuuZ82x2g35hFG5cBDf6A2SKy0A1kdBH48hgKTtF465YS
p19pxyKjTQoXeNyP5aQeGngkvjbAuU58NHsx6FPO4ky8JZWpfqIvk9S+d+uQkbOa6f2sZn/p10sb
IfWbiI/mkPwGLqs8dAl5lvzuNh9OXZrlO9DqHj0BP1+7Psl9EwEjnPnvBmUZZ9Nj21GXdrCnMhJt
2PwLV225cZps2va+9qNDNV5pKAEPfdtnm3HAcISrDcDtgglCy5xPhIlsvY8LtuD9NNxqHjR+/8Z0
oDobRbN1i0Tf2BNhwYOvKKuX2nC02S7AhDPSuw8yHanIdHoPshdCuJEw6454afEdYrkKkITCdNgk
uT7tvFT3UcqM1U2ipvI4Ve3LoGrtpptR+EflgBu+UdYZ+X25MmM2HKH+QDnM+kf3Y+epIHu6fqRx
5nLkI73z1V1mWg826mQQclzOOWLvzHGEpnCy7EgaCtZNqAe3/+eP3PMOjTWUx7jHl5Sh4rtnM4oz
xFoGJuISqV9Zv6im7u/GfHgePbu+VQ1yR72b0695zF7AhFMYqdL7BsHCHd6Au0VL1B7DHLaYcQo2
+Aga1DNOCJ0yaE6IXJbH60nU0zT/UnYFeYFj/aDpzW+K6QqCm9Z+JxwCUjk0Gg2kKFx9zpNf8din
0LgOCeNs1zezQ+HIZZPSuWflQXhKqP1jLMk/SpOkz1mlJ4pgY+xYq1R/GshgP1FcfmwL99swquX+
tyqIFp9aTM/93MNSig1nbb15SjNuujp6cRpgWZqW9Dtmp9o2+20F8RxJZGVzOAbo6o+crjBC/VAR
KU5LXdzFJWWkIth7xZgf5qY7aW3LaRSAfBAHv16XgPGLDFG1vuRjeV9ZbcLsP27LhKk9AHW5aoCa
aKF+hqAV7FPP2Ndzyzk1GHkVFSH3YRjSJcrGdZDqsGqMG4wAxobzyZ4iULBWMrRaL9y2JJACywSC
NaUxzKwZK5HvqOwORUy3Rgc9QFtHF1r1EGqwxl4mRAobfPIkC0AnqK3A3AQmh3o34jyoLGukxFan
pL7ET6lfdAddP+HZC9A+08s1iK42IXxDB0FOjZXDWfct7HRIrifWQeyiTfZtGV25KtjIa1X+zR7E
OMVhdp4tYMFTdJnmjCWuc1JozSXnyQiqb23ssIw1m86p//DQvDtl+ttMu2xynrrRHzdVbd1CdLtV
+gjeLli3WvIP6Pq3riH9jLvpzi9R93tlm7J1yUGIIJYCMDAXTEsmxRa4vRMVP3em9RcKkFFjZWst
6ymr4/DQucZrbLFqqeoY5myBTMJnF7P/zgrsAkHgUokITtZhSeZkY6nm1HNzgQ1zzBhTjBXgNPem
pN3TGGIsZaeMgJA7y653HWLmLhzO0dB26FHTh4QTM4zox87lsUqjWdth3YBvB7BzpQbrN2sHehFu
+MwOaj13SFhHm8tLUelBhA7jAHlSZfdlXmM4SMtDmHfp2psR0GmgjvSpZzdZ3vmugaIq1e2Vmf80
i3spxug3FICXhj78JssApZKQehhDOiwZaesxJfgyoQBXDWCEjVYjdi6504ofZ57otxPuuujK3BTl
sjJI7NgUlq82BV2NrgZaSUWssOp8T/VrSedw14aIIw27H2DP03XHWrAL0RYF/oSRjBpCOB1nVsj1
tR7TDGZx0JlySKAiQw8j7NZKP5yuIbvMazbJ1Ho7Hrtzh35x09v5WQUJq96hDXgdFgEyWhirfatr
6Ffq/sipCmkQrusJ7K6BJjx2jfaQUcNZWbDF0n0VttqGpCqQA/aT3tKbRlm0uTqGB6XfgMzUNolJ
waIsP0lhQLreoBdr3V87cnlm3BS7Shhtw97g6NZoqy5S1jqopufU5vVrUpBRFuU3Ex8yfc3XBUTZ
rmn8mTZORYfZPiHVabeLzXJHbOl28ihJhgEOqYQj2dorUrxP4fCytM0353z425r+x6L4D9VGunEV
FeMcPcFqbCxaBOXI+aFyeh5rpAmkHFo7zMgGnhX3WLNQsZhA8bUo5/SWcegizD6aQdF0KNunZqZu
hIeHEIJpPiUc6Tyf1qDjGVTBkSNZ3GSamH20tpYZL2iI0EI5xyALtT1s7ZMqqXuN2sPV6xeRWhE4
NCRiVT5cL1mErBXhLCyWEN+on+ClK+iBdar/4dXd9jrCFCC/80qRgGbEQY3lHVPYGKtLpDAaTC4y
8Z6JNyy015yKgF5HzibA3EDLtL3z/TOg1XQXBhTe8Yk/6DHoOOqdE5VPlvgwTvZODNWnrf4lEUiP
ruHznWU9Jw5iFN4XAOWcEBmq82zosJ05VHAXa4QqUXdfNmgDGJWgtzBjb2yyMI0M0LLf05gjbiHH
TAHavpNdYrmwQCUdcjAc0dSIe1GSFAkudtzR4IiJGXdORpfMlBSTfUqo+TqN7WEDECUKOKWZNLBl
8geI8VRPDpIhDYWxSSArlqD2a4rcYVuHWb51puyU9MmHcnyPz88HLcgSulztS6IZ//QOBXwKwhPA
+vIO7DTB7QtpXTpwgWkHpwINwahPr4ZDIdwK0ptQw9fiumhpcTfdgSdTFKMwfaN3fU10xblFg6I5
45fReuOrTwqbrANsGMpN7nJyXEEn5Z7I1DbzEE0rdD6HxuOuOgUJ5LWg+5D7Vthrk1NJf5jcCdM4
mk6yo5lU0xHht8fueED6yAzrUHguLPNsMprHIsOiMeETrNnJr1jED13F89NQSka7YR8S8QCGYE/X
rfGULtQtRsYjfAEMIXN1M7gKD4AgBaakfWLWjnDmC8sAoSoHOD4340/DOrLuRr3BuWonm0b0Dfb4
AoG/2ht6PG3shhOeXdI9X54yg04oRzTToeE42R3Hj3neRlqFuTT+KB1gpKOKnghEiTawMax1vrhf
TTUd2ULk1jwirKY9kWtQW6w4Zhc6utsuw9qVrxE9a/su149JinutHdr7OPaWfWn0aMYHdzeoVT0r
FNTytC9u/FZAd/nPeFI4fddZys7Y9kt9N/T7vg3VwURHmmA33vRza6Cn/epgxW+rBdVXkk+EhCLk
IJOPMyAGvKkgw8srTIyz4xse8mZVYuXZpwYlcLrULld5Gzh6v2azTisZL7jWTRuWliHEL0xHodq6
wbnSRo56YbtH2zMyfzKTtU7F2HbY0tP/3IAbxVmcKOM0wvOM08dlwjhrI4Q8+uTndbwcv8FRhoDS
AS6wbQrHXod1fZ4SxzpOmXYpFU3OvsXHanr1ll3kS9VbRL7ZZJno/lfjtg9hij2scnHJFBoZtSWT
w6ztA9U428z0nsPMZ3qb4QvAr5qQzM1dQiUPNzCI/2BLMA2qH/kDxZ2jjw+mDhFQCzHHxHGz7kzq
b2VfizRKsespecbb4cWZs48hVjfZoLx1pZMssKTL6+hSuYlitBQ5WhZKTdlGc/yHzpA1dl5pZT3S
o+alk8/3FmghnfLgNWgU8HYjX3cW4NY6nBbOMswYfstSFnHGp2uC7srZR+RZb43Favdp79+hefFW
nj2ekiXrt0NDOcLH30A+jputFTvLKMC6NNML21Dt58z7gBZg+M/qq1By9YrDbwmRfj1V9LDMkI8a
DEZwBC7WzLNbUdNez2z6UgdxA4pqnDTmvPHBpiPlwws5wrNui/CspujkZFq/qTEOgApovgeT2bNo
CSrxJ/t2wpmyXRLzE1wCezyvZetivXpT8KBVbC+MdqYfklnPiJxcdrIou9LG/qgyb1WZmb4rkorW
Qa1vtGb5Fzs0BNuyc2/j3KQZtGgk8M3ZTbTt3AdCz+qJiZRYKME3XtGEgMpGiaDV5heYcd8DGEUK
U8t9UrGORgqCmPVjQWwLA4NzaHt7zUmUjM+WOOImtjkZqKcoYZdFL8uL0gteTLf9QnHz48Bp68r5
VjNoLZnNJyW7n0Qyt0N16ypvwxkWV8C7RsaIGkkLDtQPBIzdEquDXo8/doDsIdceO2/5KzgFdqH5
3Id0evsB4lnnfdbhTTCF30tEwFbrfLiu+ZAy4cqLg4HwE/Bz5e+G2nJECoqHOl4+Jy82IAFaoJBG
uAWI8SnvBT3jxSVCzrVJlzf/XZFWQa5/me9Z0v2mOu+MUGYQ2/GYfkjQslU1936Fe47fbeQSyjV9
RQnsT4NEOhfxPemZkRbdV60POhBAJ2+dbI8Njb4biRcXCmcYF5dGcqrjqP6XEeh7ffWCpvSEz8lX
CL9TzUK7WpdLcTbZo7qACTmk3QN3rjngpG7wLdlsKDN/4L4c/GI6TM6wSvHKyk/IhvF6LWjV7ZFk
7eV1NDlZedyeRe+ObdbvJzLtr9cWccBPwMaEQiRCyPQi980Ol39q/JT32VCQhoByQbh0M8XBus5J
bbSCXyWR9S5soHG2HtSUXawQN/cy+Q9T9gdrgpvWkE4XE53KguXVwb38cPmJkqkN5mzntkC2Ejh4
g/NROQQFpvpzVgCm5mmw63gnV1jumFyxwChOJnYJ7uyxcWsIzDynXLNm1h5NvAxyO1MCW1jFjqbl
fMyk1o0djPeOZLUp3NSJdy4T/avXbrNCe1sGHH+kvl1v+Vinj33ao4vgRQtbT1Jo9ZLK6Yw7CQjc
AjDPzdM3b3ySAFL5J+Hl5br3IXRQCSGmvv9FimySzl+VUGcFu4cl8TPV7oSmKLRZv0A7uLz1uv4v
9ihEWYoUPv3rOvyu5NEY11XgvtbK+8DwfRHwbpbfs899MwnshCeJRrD56KflYaKoPBJGis7r5or0
E4woaTF9Vn9eo0Y68PaSplpDTCrdD/n1lsHwZwqwx/6UpxO+YfVHzeigk7EehepT2IYSISvrfZ58
GQtPPrNG5ap3Wo1CDjUdg11ySD7S8iNPnjzhoU92nDaftFDtrND7ECRrQWKyPvwT5m8YfAV9+yx3
p03qX5vxIt+lExYTh9Wj/L/dgFgqp4N8LoFNOpfWY+zpK3ktwlaU31bmcNjrV3kb1zsmA3dC2hFP
b22OzrmE+Qkkw6Djqv2THyqA3iqlU0s/QyYZeWny7zJw2uGrtodna0+O5DfwoIsMLvnENKLKCNT3
8tdLF490dxljwgWVkZlk0C75vU1vsi8OWJ/tVSxhOvJz5QuEyCvB1yiNd8aQ/2fabODr6NGbvHIg
lHdKmpKwkeXiyz0y6v6HShEh7fwQp0JU5Yd8UXq5DqBZQqLr6qGI2zWnzRudclxFlqEChOjxhNjg
9TryW2G/HfXOuGEfcqEl/FGHJFJgk/etFK4tlExAliHzWp6d45BaEajfkAg0ahH7AL4n0bU/CVc5
CPb94PNIk9sI1C/r4Wmyl08c747dHs9T921N+W9s/WMvZxcT0UskIpBTLbU+4OiPdkMxaOz/8pJV
QGYAtGfSbDjJUyIPVECIFn4paw+b8YCUaB1/JSTMRQzoSaZOplI1/udvdhKPlKyu02jgDc9yS+Tz
8ljI3xnnpcWr7mIBGS9a8zl30Q+uuUs8oJ9LzyZQcRT1P/JYGbV9kek7bB0OPxpJ7MF3bxiXyVm+
FnRP9j0i30NuWUf5yTLdyNwvUwgswbMiu0WQiC3nQ82vn9CiXwMb5d8EfphRQHI1695ggEH62Yx+
c42jrkvrts37nay5V6IqxvhVq1cfgAjle+V5SRP3t89BhvvTkYbmdUj5Djz/geg4ntsldx5jGH/y
mmRSNzh+DVyhWkXHxdd36cBFlUUPo2ZeFEdOfh+h/c3N/ifrQCXrjAwium8owIJps5T2Oi0Damx8
E8/BfweLjIGO2J2ey1b7a7kOEYuG/C1fwpEX6Wx1I8Mb7cmF/fJPVThQVuKd2RkXJMp/yTj9gIhZ
l9Z4Wwk5lKc3dbOLQSGJ1Pj31raIJnr0bOeSmqwKfIrO3w/1ZWZQYFAR8gCWEXolF0PvvwaDYGrs
Cr37JKnWMqJlKugZsBElo0XDPwY1bpy0R7mS8i7JW/kFL/Ch+9cbKF9epSFnUOd8ndnk23X7yaJ3
LWuQW49v3nwLAAeTC+SZOHpycx8HIDVCliNZ+GTJ8rTusNAsaiUtm6Epy07kqE8Z00v9RwpVOptP
KUhYuajyOuVxH+Vx9PeO5v6TGzfM93mgvcAU2+AeO2tT/ca8K3MuuuNfRbJpQ06QsDNlpr1OcrJU
+h3DlZKDSfx5xeA2+j8/Ky80qPet55xk6calQeA0g63qp5+kin9SRl9jFGj3Z6BrAJAhi5MbwMSe
fXXkjDBG5Nno++reZzurudVFdhwCC7fn50CVzzI7Yaxgq+HcS5ap8Nhl4cttbRWo9FlSTGXFmUzv
n9l+yKckk1Xot2kXX6OvBe8r/z4apUzTa1lWXXKvGju4M0jDyzZL96NHxuv/TJByFWhA/K0l3Vv2
ZHJ1ZYbU8pDzYXgKof0qAPGko8wfJFbK/XZ942zBxWyVfX1Kr9s8n25gUh/NmbfJCiRPLNP1vQWZ
QK7odV5CkkbaDu3YOX6WPVE2z19ZQimTWrpQm57qMPyWPQ2MAhqjS7Qbw/KmLdhBmsE3toVkVRfl
c2L9yawm46jzx7fOfZILe7158kjCIX23vJsraLwiF5BML/m8vPL/Lm4lcX628tdIgincnWQUyi7l
OsHp43X9oy599MBCYShwUOFJDNl1+WMpF+qyPuwNpX/FOSNHU39GED/NgbmS26bYkwgq1ezKo9Fy
OoWvLPfFXOJLTP9atjtx4B4rx97Jj5T/is56X/qntmqvGwIZ+52P582sNtfR51H1w7s8cIaQuyRv
8/p8MVe1NiVw8zeyOtw8gOf5VvlvZMDqjfdIB3Mlz54MkMJpt7VREDnGhM+Q0tLnACLzdcNIqoz8
ROHcJ6l/7Cd7J18iI7KXNcVRyJZJG7/eGrlPk+9c9Lm8NF314Dk4ANLgOLoau3ztm1bHJWCllK/R
huyb2DHgw6AiP0CZPBgc8Og8/7QYd2rTPhcLBUaarEy3ziXx6Xn00+PIhTatdtdH40kDl4sa4E7T
YM3I2o8ClktJQABL6Mz2YSK9BC4P16eCWGL/DILPZsVCWnoBhv4FCuReDvdl90jf4S1r0p+WyNvr
z3J54kek6qpdHoVnLeswnJu70iEIopyfHaQB+lBfgh6qmEB2dXNbWc6NBj55GXmPYfxWu8cEorJi
nyhvLMrUXoO3gXqVrQJP0UXefgeR1yc7vSMxgjlaPpRdxcsw6N/yP1CtmSMXIpLGLyTd19lael4Y
+f672jcx2OiiuumBGoM/QU+LGaKGjiM/ULYDi8tWLbaeYSBdh51MQDIcZdnFDY5hrXiZyuZXvo6E
ik9K6NfzgywkZZJeLOpWWuKfZAKW75MT45SR0Vk3O6Jy+YVMfck4fgTJY+YX12Oo1vZfQaKIF3BO
grWXwSZ7Kz/fNXn77ZLsaw/BRgaYzBh95P1n28VLU9nBRkyIXmv/38lE9hMUSC8Op/i06G7llCJL
gEwiRWw9qtilwStnPOB+3nInZyx5lw7lon5I76aZoIb/WdLTyP8g221t2Ma9b7dPAIuAdaQXXBh/
stWQV0msYtTXz7K6EDh30NjXyvCQL6Mu/+vSgVaf8oUyd/h5fIgC84Cv/+u6l+jy24alLmOnJ/NN
jYm1G5n/+/rX7bzvMkGEwb6FNImNbti7tmKa5mv9KL5OX/Kb5IWYo3PIOjjhbvCq8mcZv/IpJ6o+
ig7MQdXcTvq+U+NbZcx/NWxVrjcn8E85Fcq2LyAwrMaarwJC3+U+hXF3j3pwdZ2HTfvi8ZTrIbKl
tge6yjvhjAHLnvPGdVPUUpGy2mjXzOOPzBRyswovfg2AXPNi3PQ/+yDbhx1tDqc+eio1NOUF96ZS
d7Bm0dszSYQR5Rl3epDHUf5rF+Fs82zLA0wXllK7BlwR/CA7EPmCJuchLvvs4qIY6KrgKTYSFize
Z5Q+DOBv5OH6b9mhDZczHIit3HLZtw5ef+wpTP4/rs5rt3Fl26JfRIDFzFcqB0tyksML4Xa7mYqZ
xfT1d9AHuOfiYgPe3basli2yatVac46Jxf+v/6lF+TvB81Sp4xfiwT/RuTSN99+XZcnpq2Ok6CQZ
Wg3193cNy+CAB6LtX2L/Zdno6Z3/K7TsD7igQE5ZtSEYmcvFNFF5+tlwThUPFSB228LMjpAZTxou
joMRajdpWsa6i0KiCkptBrdXW+TK1D92bBe3ZRSWpNjSAPVflKJSnbQxIP7X2yh3iAk0ZWZoEHJm
lV+6SxwWeuVtkTLOBQuXri1/GTtler5LButEzNS0aweXTJxiSA80PMFnVSoY5yJ6zM2RK224xXT6
6c54yNa3lhmBmCEJ0yiqgHnL8BKb4seuwKQjIMcEJICylXF1xJRTHsaQ/LVQh+w/4ajcjickgcZJ
iOS9YXrJD8DRopSHqG3BVPThIc/p4xlDFT8K2q+p26zrRg23CIlFENvEgoeyR5Tb8KLpOCIFEc6V
0AzrJCrcJqay8TCTUjY1/laa3VOOdXNr5vJi6M3GTisD3VGKMCCIi3IOAA58p3r3JHKjWWN4k5y7
zeFKQk161IzyLns0KHPUfaSS2AHoNvtYDWQfFwpvyrQPsya9tqN5bXEZo4aazG25lEhNZqHucarx
YarwiQFo7dv6r8yMjQS7hYKF37UlxnU44r2aMbCs66pfmy3iM0bMzLyqqQdI5K2J3EqP5uTUgWOV
xcbRsAdNCL9WzBn2JAc2VALRqyl85nOADAr52olxy6jJvOayP2QgO/CzpD7KQ+9J+ER5dmbzrRx5
CSspmMpqgQlOAlKFuOv99Mf0xjP2tWGdxma6MRpA/3D0swTyQzWuwng8Myd5FUlC19ob+GZ9XWm2
sx/A1BdNLI+eImjCxj5Cy4MkytrdZZnXUMa5rBuGK1gNGM00ufWqRzGy0pb4F5V+9Up/EzmynHD0
YfMmusIuZG3bpLyHvMGHZcxe1381n1vBBIZ0CNH9nOeQlFCN0G3hjuAMsyQOwFlzN2nGt/+bGZaB
+WCSApxVeyybGS8ovR6pVbspjQ6ZyUUj0ddBellmuwccnONxpENMBG0adEazKMCnr7jvxMW14MOp
KYoOijsAneC6t77onDvbTqdV7cjqSLG2Gf9Eaj577GMkBNMzHiqg9SRl7vXGzjdGWZ09dyTu3J4I
vFQspnmI3aQjAm2lF+0RO6PcallJzBQrMln0c74Z9QAZODsU8c+I/zD7aKbzPs3yKsrROmYLQ8qU
DL/rqkZMTNgpqv64x5U3RuaLTlQe6mf/Own1eBtPEbKdce+1A1zKLqd8mfdD4jJn0VW+oh+/alIU
gUKF2xndykYkMcTmFutwM9D1Vrjic5zougAaYxeIe1P1pDuW2CW8MrA0NB95FX03e+glQaPhATnO
gmj5ucR2rXqVEkzLBKEcmj/zP6OZ3qUfOavctR7wyOG78UzywYZt2+BHclySBPOx3prDsK0g+89u
ke6GCElIhrpTJbpxH2a5SRdb5Ji1x2bmp3bN1iVamXiCCfaaBXRxA1IOmHOE9d9JvjRMIhtvei79
wthpc61t8dmm5mNZT5AwsCv5i25a1GkfdM2AiwqCb4jIKfdJnDMTwbi9xHKGfwF7XCTEuhgrezuY
9Cs6CezExNKr6HkW4sOiUX4MbdyFqE+CSTiclezoRah5Ws+DkaPim+BfuNDWfds4JS4OFS8EAAuK
DZmvwDUhgkYM2QMxyIfe9BDwcDlkUaOeU4BmvmBQPpKnXo8YJeZsbVWECJte7a8rV9BrBmANhS3E
npGqfF+N//xQyrMamkMu7yYm1L3MFBE0U/zqghk6xphfhhjIeDZ4j9Vgnc2mZgiaatpqwvtIPWDx
JidgpAdQuuLClilglJTpSk4jN2PzHPv6BZb3yEC5HjcA0beunop1pmCHe12xrgmeXC/iFBSSmyRj
36cjEMaVyw2O1NsorE+/JkzNsAEn5sVdDH9CCyGJJlE4+mbx7Gh4qkszzgPbqf/F8VhvMLl+LlKx
daddYChzL7fRq+/p/ioLkT/YAmNd/Dn51h1ya0e04betuVtULoz+HzUgfdiUuNQ0YJWB0zNHT41/
SCp2rkK01bWcEEJb7Aj9/UpSlBSQJnYG+a1BCWGHGn86VZdK2f6L4zos8N6IeAppJ0laYZDiifct
S2e/h77TC23bKOuVLmDDVTtCthyOdTo+i4eUgFJJUUkp4KeA6ofvGFZeMHiYVQtKWbIJGFmKByWx
vNU08DaJfHScbu+ZNaEh082Qx64ltZAfG34FSXFqUa1RyH22kIPTqZqDiiBXB7VSFAlAvsU9j5Rx
RFKM0xbXO5Nk1A0qG4+V8lhu+h75QMbgnbyUkZtu3c4lfQMcN740t57tVcfCM/cmAWg7NEOPpRjg
02lqZK+aCeR0zWKtE+648hcnAYd1ZBCRYuyJR9wYUV8OiUJQujxPZUWkCjPADkLcKa4Y3gvLZZlt
CnqO4kNA11vPubP1dVEFVi8+dKney4FBAmljqIIgTOPDR3KP4PJIjdBwPC1MOMYvo1PiNc4I2ZAx
9X6fr+2EoXrYvQw5WvZYyiepJCm+y4fYNOpjPhNqIrL6p7YoRzGAXO025FSdn/s2tQ5lPaPE01HH
tU12FUYa7wQHIJVCyVdZe1cYAESpHccirTa21RxsKwSfNqTkdxodT+jjMFlCoOVzDkVBZjhJPc4T
c12bO9ep94bbV0coTXj6mwIxv5MTKPnbgXW4FMKY5cqlPtXrgbEmHmT2rvqY5XG51Uz9eSB9dUM5
zU4I74op9ZKoh/NJBo5ZItCj88d6lUGt9UtqRUFE+P86YPrSpo1EcSUntHzZMKJ5jxFlGIYVjKBi
6pIYx2rOTy56PtIR2KNn9W2bXG+OQhdYjgyP2QuHLNFItuTSCa27XKgctKWBL2PV9rVLjtouqsbt
jBdpmCEWecUSwzpvyrp+Xq6SvmKGqipapY3dYkKtcgYKeCuYswfdaKxZJyg4lpAF295OUwbSFyrk
SrcmqKb/otxGo9S78dab7AuBUiO2ARDZSHURvS330mvEHvSNExoM8qSR69tKcoZR92WRBS6DMhbS
brIBLEZvcfDWKIbOab8oA7WTaUrs/WO7wnCVoQQLz405faeLLytX5btDeeK23lZLwZbJmX0ojgxz
jXRyA9ONeXFnn0dLFyvPSD81acugR5dkaO2PcLiyfRPc1Gx9JoJ3SPn+pbFHa+OS+gyQHUYjKGiN
wkTW9rVSzsFA44xQ5Zin/aXW743ELEb2urkkXObAn0Y03PAv6Y9iEOSz+vKh+n2UTVLn0UVTNq9+
/4jKkXjs30f95xt+vzcRNal21ePg+G/EZiNLjSnXDVxgvN94c8O82rBnQGXYz7jpV05f4Q0y/BdB
3HA0S4/7n9/BCNe2LZqW4pzaICP5uZ3xgUEIQgiqUIOH1SsKKwRPiJV0vXtQKdrfaET1U0mSKN2Q
RmPa7jo6ocaysvrOAAXb7E5GaA+bdCj+9YmLhCIPT4RR7aoMp3vkhT/Z5N9m/2/XCfK2MxSnEUwh
N0vq49iRq1a6INNJ12j9l8rTvhE+vE6oc/eLojnOu3jfRWA86c1LED2B55QugaErEki2/WLHL4YO
PSbeCwnMmORkY9NV9TuWDN8iIDXFZB9Pi1bCME+R9D5ar1AQu6lSPGywlha6u8Z7jeiGrDrmjEGv
9fleaQmAMhQR1sAMWI/Rlnuzu596wOZFKCQynTfbRgJB7AwHyQaD6UizKJhMji+zZZ+RLweCxFwy
53F5EAFwcnDDTxB3CTetN8taPkX4gCZk1EAaBCv8WgurFCsU00IozXDJJ6bJ+F65vG+tF14TBVsc
5vjZFPKJpDm5ipzmx6u06xBJDkcQToeWBrIVrXC0PLXaS9Y6zDNh1GOTwo8L9n0Vp/OZxtPZ9vz1
QBjDyu8aLDt1joK9Jyeysu66YaLaK5oLHMKnmO5B0OZs/BBNjqYWveXT8ApR/j0c8jSo8+SYxQVM
8DAhkXFCA2GNzdWAcbCbl9N2g4VjjeXlR0NTFjQBcX//REJUR5xaGx3mBEHKK91ZEjr74SwgYwVh
SSfVnLol04Zirc66fRbXf5oY9oWumhXSjdfKJTRBwhVegiM4XFTQGxDp7Jwx6Y5GFl1dzn+rEiw6
qb5gG+0y/JPo8wFbtFz7KOxKzb+Y3dhtGMd9a0MXn+wB2sNs2AcNw5XQarm2K9zjIeUM6dgwjWeE
0zqduW2k7ZGGiD0O7X+YgisZAmtj+gfgfJ0BfULIWb+3OkJ5bxDrFHm1nwISbnH/2NJmHYdrhldw
M479rR2sR7+Yr1WP4zR0px+E1k/0MTYtGtfAa3McOUax0tFGojbYN3qNhpbqaPB2uRyvkG8Ive+e
G8N+d/wMdMBQbSf4545VnwobZSJ5yo99WhwIGGL63j9MsvjQ/JFgIPCkOu6kaCJ2pqmJ2Eq9G93N
oMdffzNN9RHRu0NFSU40wRxYJrh7MXJtlMbvPpQaoUagyc8oHXv9MWm7rZHydjO7acPmu0ixtRGN
jQs9pwvQV+1p1j/ddAwSWZ6bUuJsJjdkgNQQsEvu34yJQNDERDAsISi4jn+IqynZOF3fr6EpG/Qf
40agqOAfdzx16/KNRq9LjYNxLBcge+uW77njrISXWGBLnrVCZ0jOvY7rKF814HZUFrEl0XhGRaVu
LUnG8LTJldH8m6d5BwTp5LkNUKYdFSxiaJ1MmD2OtVuhcXRQmr/VEocgMHz3whUahjyIG65Ri/Vs
Vm+F3T62ZoMYAcRBkU8F44dqrUtquZrre8uTbMXAP27H1KruPyFSWILNpU6df4b1hpBsXI4YN9WC
Bik8vEsqZvPrzpZm+1vVjNkau9cLq+t1nhzIqXTLlhKst9NrAiZ0MS1wnmxIwvW0Fw2ByFu1Dy1a
GV3Vse5um6Q9UVI5KbEquonLc6B/4RI6skYO0xA2G3PIY7GqW/wvXRwvGZmb0mFJNCx+JNE9jcAH
g9iqklV0brDKrOlrbAmJzzaaJhxatuLx9/0K05K6i2FyXu2M5VBY+PU7oNaHyGivNUn0jWTz6PDK
a5xIgWJ0hDyBBdEJPl9Fpry2RfjpJtF1ruS9dZCnZHD47HbEFkTV998PGn2w//PX3y9Utr4t097e
q2Eoim2Xwg1Hm0UndxqMpfFe/edz6L3UaW4kyLvfP9aygzcCWw9UN/ZryFB+c/z94BX9zvSlv9cc
Ypd1tLEW7z5NbZrgtVWiozi2GKs+Up9oYz1/qa2e1qjnLAncDU3pRtycKIlZT6ZjVmAyjjpBu96K
/W0sU+w8bpiDd1gTS2ruxFy+RXjK0GC7MxWIj9KPSRahAfSuXbUDM7YH4ifPkaSgLo1PLeZ1lJb9
zWUL5RbKttaWyU5zjS2BMHiCJlsewydA+gVnEsqnyigXVkByS7tOfzatC6qWdlUPZQjjpvpITd3C
WRntmnnA1J7G3gZMtgKmsJvUiNUsp+rrLLy4riT6yt1MVnhBn8qO3BcAqGvjUfe7lyIvr21pEihR
R3t9xAnb1ySm4NasVp6VPMxWWkDtxzZQcccGaU1qsSPkwRPuD3XDwWs6tTYQo68j2ixBTWqGkPZP
aOTtpkevJUi62E16+OiEUA3isbpSm/nbLjLSNdBb8Bxz7y6l0TUNczJKwvIhTvNrkim8WeWtKv1V
YeNhcMNHz9AeBUsu+oebiojYHfEujfl0Z7JHmgcAIJ8cWrY4/LSlJ74RfHw29nsuqAkLEfIC1XlQ
6fuocfwHr6aDsNQIg6jAmO2YV+QQfAJtJoAdWf33bDMN84CNm3hDJZGSzHmyjTDDiWJgfNainzQq
Xwvv3A70mQyflphTFAcfVIEYHbnPSGwaGdqizqQTmtIz0YaHTMdNlZAvpxuvkH9O8JQIbQIrRXGO
eHF5cgJ6LjFQu9XSXcbV5Z9br3ueaiYZrY1KOyJPpOAijZPupDGmXnV4ucouRkgfImAAchzIjtrC
b83n0S63fqNFB3Op9bHpbaYw2mZDc7PT7pgKco3XuvbhLE3Aqq+49/HJaWP/4VjMIpNW/DQTu+Hv
73dotI07E4nQmtg/e1a9xYv7nj9XUXQ0fX3eu47X0IYEeKY1O1sN7zAC/a3ZRY+RIsxthMKGeR6F
tQ09+Wwbhr5KMnGhrG+Oaih1cs+qLMi6bt4TP4NNj2feNITMBb0Kh60xl+OZjf8xd+tyB8vkTO5a
vAb0QKekLoedHtovEV36la5zctFy1iFE9JLKhUh51yd+Q/rEX3WOzUmTk/Ym1PMfms1yPUie3fIu
U0ztn8Y5HbmpwY4pwPqGWkbZIPriHisDA4ml+JWH6VdRToTU1Yiio/GfLDMP/wgrUwgKadv68xhM
iFMfcIJqrNtY//Xlr7WRVWrHyYZOyPTw+4jfz2egrXgL8sZZ8WB9PerEdhcD9ugZmIbOjbZuRy3B
n6pq+8GdvnqMG2ejMKyH3w9E5tj/+VPe+mASBYfH389ZXTHhZ2ou/++x+Uyp2HvttJsLB7rB75eb
pKtPkyk3HilyLfI5nn5Q/qdVel8xlqO1nmY+Pmnbe8CZ4D/8/rWfZXt2xgEdO5/6/XwxwA4AMDvT
qKWaC7hBaKvPHtFXv3+vM+NcxpF9mIRtPEx+X53niPPm1BsPyohoAeP6EbQIFxDCfz+JaSKk6skN
TGM88vebEyYmLnXckTEfhJtaldtGZBohOzxzlIfNROI0Phi9kIggl4f8fi83zgCO1oN4riyIb7RG
Ie1YWH5LxU+Y6hxgyuUrPRftsWnaw+8XzDkJHzob4YYxNrffT/1+v+9b37h+ov3v334/DxrLWcGu
WVibfFOFqWI7eQQt/D7k92ktg8hHV2UXqCREP8+85cjagQcOCvsCIn2ts6bz7xeT2i0MjD/DEys4
2MoC3F+YwB7hlJwD95wID2GZMxICQdRgv2ClwQwuOfXpjAbKtHwavyQld4XZxW6qYt8gTIrRfRAN
1BU7Eocf9bZptlGYww1b7E9+Of9JRVIGNIzAeWRxu8fWZ2NJrI2VJ+THPFkgXqAySZpXogMdpTH9
xz68n4m+XArJTFKl9JkPUs29eSkLC/OUJlEnWucHwL47EB/tFoeovzLDft16E29gsSQrJ2fm3YMH
MnH0oFJWSwJTQcGu6Sb2cvbkDPX9bOgMcDjJcE896UxGoGtEG8GUhKHacfDowkD9vFSR2vphAsfM
vmQ4vjAFY+aU0YPhIG/XzGdIA9SrtYm9WdfeQ4tLeQjNhGM2zQmn/nRL7aeNgNIz4jnkEVW9iuZr
m2V8V+N1wAO6N9wSZSCwqSQ6E2RVr7rMe4N+z5nTrQ65kjtzxBsVP05SHtSgyb1nE0oIhnRV2RM5
lYyCO9u8uEW3V133bsbexa09mAAMOaqm01mmWQcZtr+6iGFl2pxzab5FtUudz9vJ4QvtAa83Gm+M
ASmNu1dBfR45C6x+Tq7ZCOJqlpyjnK6i953vC7Epevo2QMBoTI3iwffyV4tT0Ib32zLT3dyCjzPH
/sqQ5RXH1QnS030wuKiGJkTQUnJYbzvWMjuark1UXzunPifVlylF4I/1Ogci6Lmd2rup9mBx2Fjn
dXQrDEjqNd1c7DWrEfk/xrPu1ZtxrvkYIuklt0D2DIlnXEx3bahfI5pI+0gxIaqV1p+ArK3bduQg
XBXfLldkbC4D2Lx3tpGe/BBwV64iSik4gt3KLfsf0so+spgNsCl5own25tSgd3AqvA2b9bGMOSH5
i33CFEW1rpyZ4CUHQZJfgdSiNYqwEQ1b99etbC0ASA4GpbBQZ8w7s4b2AaPuQEYbNcNwbQa2zdhe
mtlEXhKMsh2AWBYMds4OUH6D5OkJGERgaZDE+/bcafGjp5KD4XYnsl6pZWlDeYZ+h/B8hde8Lodp
k2r5gdHXuHffStfM0O/V1yjKt4xHgY3TTPToS5HVWJ3IPGRW2HIkHjztbcxrZtLgjLIXgdNPtaAZ
0ujuySrZcvpd+G4ax04PTjmQIjp08VqfxGvX2M/YEbdA4Y/EwjMKqH04Bx3Kf+PMBMVfc88x19eQ
x5d7KecjljCQhD0FQ9Xsvbou9/wYp7Hpbm6K9Q/iHaQItWur4U74DLk40/hO9tba401ETzBt3axn
Ek40nucfTMeyAl11n7LvEBnl8cUt51uBaOEhrMyHqGHMIPJ/dlefB8eqONtiZHTVV4LnbkXEuUmr
h+Z461XdCsLLZ0aDqijXtpExbc+ys0EwIOEbLihq+nugg3QXCp178fTumg/GW9j1O62V9WHSHcYC
5ada4ivCSryAzSz2w8uAZBe3gXaxdcpbTIHGnuP1HXbmWgdg7I8ppLmaLbhUZ0hLIN46ak9beUfJ
BKKlg5s600GTrCPxFEuyPhTlalk/z41urhjLYZIWfmAvqfe97X7W2X1ghuWRiXwMJx5r0xSu627r
DxIfcH1JdUJK5AxVITOMU215T47nv6RMdgNO99dpqkiXvc41sDKGp2uBq2qXec4zSUDQ1uaO3LPo
rx6nt65h0uALxoYeiW3L1avntMdyh9AfxvUpQNCF7fcK7wYlgFu/0pZA70kfBXoQ/98yjIChCWHE
kOQHJdr07uGjoY9+6wSqG6gxvMiOXBQu3VUagg3s8tfafuKiQiohCZRLgVbZ+iaaR0YbISRd3bfe
EtER0NfG9M9sZzuI/sNuYOZeCF1lxUsaAJiCtmdB5xvr3HS36vIYV0ho+aeU4AOeSazNimHRXDbE
ICf1ro8x0toi2fqu/1AylgzcqH6lKjy4eNwM874IkaYIIKTjuN7GKWNmrQ1usPITBNqNSdcNifa9
Nuu/E1RAehxy30LrdVC87kzx1CqkAvmnl+Zc+N34TR/vQUWb0k0/KfBOanAPQ5RuHBsnnJKRu9L7
8NlFGDTL9Nl2MwnAmWlcNp2GTt8NtdXuWi1fMguHa15Pn1I+6FX2Moo/RDsiEenzA6DBdTqI58Gv
t8qlP49M9ioj2L2pb254hsBrgFtXVfLuieJPlEctDFB4khxv7OiLYSlRHhM/ghGHvBXqTXXNuUwl
Iknomp5bnAQKCyfSPggNuYvI+rBTLg9t5DRZ0rCw7f7NH/sWFQLvxhjr31WrvyvOLYiurT7NApIC
3r3YOEuXEbwxMq+azmgriMdIrkn8XGTARuJO3WnyktuT3OFgcnWmxjOes48arcZsMYB3mLA3qXy0
Gv2pNHAkkNVWVe07y301lSVNPLyEFWNOXthBTc59cI1vLWTOljDriS2KIrt5lq2YNl7+WTXsmG0O
HJKtJSvQJdc7Z6q20s1j0o2bvW6rd9GxFk3m9Dk4oLdQVT6FRtPRuaYvuzjYetQbHIsZputcVrSS
yHm5zLW7SbNTRutPCBp0ogT9UMN1gQTOypKWWyIxYAKN/cZ2TGKFhC1OhXoFlX3xNXZpt+E360Bt
2k38Qc/yI/7t+5A5L7IOv8bRPlGebLK5vzJSKi9RBDFPfXiMNEP7udFAFgy6do3G9IUK+QHMIy08
6AerobJuE/eugZPfS4nys3HQRLJbtzqeKaJshyaG5aSl2ymdcDrKt9FiUF84Orl37dlFJY7KjKph
4FTcKufVsLm18onx7ewD6oIWe48KwlBKyWAak88nfehDU2aBmRXNgXiS15l211iV1X6oihZB49GK
dRZ7+56SzrkWRn/pncuo4aGgsELVVAFt8DFoAoFI7oQ0jEEbT+9dKEAtlseZ7QKYKctjtOkHHLK0
p08Q79tAEsdIxiSzH9S6LT0Xb0hJQRQQIzlNBpC9NnoZXzF1hSsHSzxp2XsfnfNIbSlxh8YyPtD/
R1nynnoEzM1usl+sGea4CA1K9+7yHfQxfKwiIFSbdjohk16GEFvgZA+zjgt9ac1xHdL4yB5mAdVR
99JPkF1maDGJ426aoifLmI9mVX5lGoloEbPlqsABYfiPuFp/cgBGnDsRM7hWv4BI0lfGLv9iaoFl
x+k8OjWc5onOZer9kkckV7clcdYDAgnU2o3Oxa5BTUq6Lf2CR2khoCsgY2ZWjzc0Sv/OJAdhYP8Z
ujdl9GudC2/JQXAPTntIU/umW0ZBpCK4YsZvRGraEAtxTWL06yhqysy/pjAcA/5bR3q9N3WoEZyq
q8lauhi5CxTlZxTme2w6b2HtnNOmI8Kj++zBStN07d7tnspMlZ8kG4vAjGx8gGhHLEhCEGkyGguL
cMmJSfqYpifH4NSvS/HqEIHcF+k1dkvUY7+48+7POBXP7pwjslgGzN7I6Ufvz9IctBXqm7Yz4RtP
nO4Kt+eIng9Xw/qJM/du29Y+IgtdeYgC8Xzc9DbUVqxUdHtt62DZcP5qOd57M39qO3FOponrLHSv
czNd61pVZ7ihHzo7dV6HlzjlMpt7yV6EHJML8CNtzQe9BlYNkycYVf8TKv/uafGGYPlDOBV/E3Pi
3s7XoWJr10GTuCwWG50rkPCsbqe8jAIbSCsAsCnSb+nE7LNmn1xVOgMflzYW6MuVlOYldB+YLn2j
vKV2YqpZ/6XBuCrc7kyO601o4yvE4092Vgzq+8QgwWeAHuwhlnBj9JO6J48ELa5NmWE9cL+10iYj
C+gYhb6DfhGOSpt/Nk72WcQZbUbGDa4Wx+QcjVvQn9iuu2cK1UdZz3c/qi/+FO69jNykstvKKelY
BPsTOr8NgsIzsVDYipdGoW7kb7iqPs2QGKss04OUcOvM5sdH/0izvJEXh1m6Xln0PZY+G8Z8n2Wh
TEgISgdkDtkTcb/8vNEr8sKUxptfrUTK8q7I9RixDIWyO0ACKQLLGWk8gmPxU29TCaweNm1Hh9gU
bouw6VfQTQ96L/9qqQYYDPZSUDLUGOZsZ+S08zDWv5Icg1CMd8QzXcxjctO5C08GRVJuGMdEi19C
lAhEcpA4ZT5bgMRtMrOhMMwXaCGUEw0kLi201iFtQ6Ytk3bqqU9D1wFySA5yuM4ng8OvOeJZp6YC
F7GbTELKkuEcjfkF6kDREzNAPy0eWHp/f4mJ5v6lSeJr7JEkyWIZscQjrDDiVlAcuNNGQ88I+Q+/
ZtFo6TJQYj5j0+vSWORsx1VbSjU6NqJb+aa4AgTZmulyxcYJYNKRtGTFFJ5S6sHWvWf6BtxOxfBu
qvLbhrgqZse8lrFgyZ5nRlTV37Lq4qPXMRJezM6NupsOrcqcXHcxTRaOhR5fu8w/3f7Td10ioiUD
tpb8rbUKrWunbvQIMK8r2JLpk6PRPs0snTajx9JBINO2SYeLrvU3YlnEus38/UB/zlTeix232X4s
33LP2iS+Kbf4cOH4aZyyEpqCVsIK0/rVobLVczJa5saYvjkMcd7zDAZfyAGoYIoYuSMKVcCp4ENp
EV9a4SGW96pbMorvUGtRQTaMz8P0qZ4Yu6vxWhYStkT/rSyHup66nIMPsWIW3h4Q3tOYvPZ0Sneg
BC6QvBkZDXZgT2KPqhJ7dfUIxBQ+nfB+ihgOX4v1BovBMUrmZyQyBoT5igKzOvpV9JpM2p94DC/t
Qg0CM0LNbN1HW18RPmIHBXsGrUp69LFJ5BkkS6Wln/jvu51rnMymY/FhA0L9gRpIm06JZrm7ohsB
KVfzO/GzPzCxeEdYY2Ba7MpFexyO2Tt73jZqwpc4pgec18pbMEjfvt0/C0qElpl+HT2pQsu3y3Vi
FVwj2RQCr8DhQSaVG5Dl9xXNxm3mqCjj+qZrzJehBPyUWr3W9Ix9LFQB4Y0Ha07frQwFJw543jKJ
QBL9X0+MDcmY8xr9H1tzHddrd/AfiRH5lzvZMyHXJEBPr3XpbnVTHuc2Psw+aXNlQZ/IXdteB46P
vPDli8ID1AYMbL/cIHaMT9Eg2Bbb+z/u/YjxQh3UiffwAY8sPeC6PFS6bQcWmQXafJ6y8Ee5kxN0
PVuKNew6PJwcgxEsVCL6ZMyONLHMMVwTQeOn9LBjZtpZ1Z8nq9lrnvHglXyC5YtrftmrVJi8OFPW
UtXZl47w7ACQvD6H96rQHPSp1qavu1c5rMPO/DGWvSHyGFWHyXRb1s5em5/rkNcTaugzK0iddefp
B078nw5AdjGVKNhhEqmwO9p+wv7GaTVwexQ4fb24UpmVl3/yybvazlHXErlSNRkXJQnIRPhUby0H
1Cqed1NPm3Dqqa1Uu6ACM+/LqvbMlF/7jCAlyandxx5jFN2GnsAC4EIpqEbyCtAsfxpZ3m5dORxb
k2BWgI+QT9oXLxrWuJK+IxftU/TSeBsb6sxBd/N/DkmMblZ/EViYPrh4UoFjusHMkf6UFNqzYllk
2afsUtL7moBfts0mDIdnhUg9T5MbEVwtI5IW5zUZnHF4rnQNoTVNy10VTgwXS4GIIn0hjXGfGlnM
iogLW/YVoqQCBbmI+rc+1zjNVuroRFgbO/UHuuAfUm7oU2XlP8sdzXUYr8VAFguDtoOPhiOqK9CE
ebWtGE6TGWH3e68AAL1IK9wYUjQqS/gF6lQsp5WuOom03ntyfPAc9+AjKetsr8BZkUKaC6EAtozX
FlIT0JzAqYBg6SmRNNMF2zhzybl7d/+HsfNojhvd0vRfqdB6cBvmg+vouhGT3tBnkqK0QVASBe89
fv08J6umb3fPZjYZQpKiSyRwzmuJLE6pRiOlghE2966qslERRcnjnHxnFA3I3kYGyokyJv5vyw3w
rqt313BJbEueHZ1o4aH0IPELE7Z3q6IcpMOvuWskdYO0kh6TaTsDjh2t0L+Y3njtXKJKU9/PjnQP
o40jYmidN0hWGuqOy8RmPm4ubfFM3w+3Pq5YoLi8P/UjUW2E4gwaPHVOHk6g0EETIKkT4YMICm6i
7E9FbZMjxCVsZCoMJ5S/tM+k64g1dpPo5d7Jx42L1sZMRrXpe/ed6PvnHicvFu7nSmzNPmFRS8Zb
UtP8Rw2Ea0uzdrJNXpaIHK+6Dsgn9bsT90d8EbZLg3Xp0LUe8iIhE1akpxDC29dlcMq85NNr350s
wMqkTeGDo7vPwGqkWruklmEmrWkgJdWPnFa/mDaJw0qEX1U0vnayg77fa7PrHvXSMFbs/Yy/97Fb
0KXZwILV5tNEdz2TqXonoifdMBQ/mBnd69Dt58Qm+8Iuu192j0eT4FtvVYymCY9XT49kiG1QGv/q
KAhFgk4YBx149A143ZYO2vFo2e2hKhmnwmwJdi0S1xH8DUCrNckgR19pBsex0ZnIVPaGnH2KjK0B
xE+WJd+WpJ5lfCzJQx8sBpIu7w+cnD9Ud2365l0l2QVZBbIzfG2bKR66B/jvne05wbq3ubrcWM6B
TQrtIwmp5xYd667OByQoCgytvLddo94TfC8jhYda63WIxZFsEUAWIjIjDFISsJBFXbUgf7ckjgjR
WpN97T16qxrLMratx4tnTv4bbKDHXsorNqYdFo0iemG+S/D7E1Q0erxx+qohk83135Y+f3SUxk0H
v10Hh1EM6auFz3JL+DMIh7PpsdFHYP5WNh+nMGb+TDP0bWp4BtreIj0iB61AvaeTU72B5Nu4KA82
0BKSwg3KZpX5PgrxJwlhBK+2RdbztQqzQ61HBKoZY0BmF4hFSCKVSYHNOur7Kxkm3qZ3mB+Iwg3v
Ihp8CHx6ybPgdUHHsQ4UChNbmx57Tel3IffGSLT7fqLfZZ7t3vlcCHiXLV/tpDXe5pT+2tDL6ZYN
9YMlQ/ykeP8CBDnYO1p3HFcU9TEjThpYkUHMeGRc/VHy3FA9gYEmG9N2oKHoVlgPHvCBawNx+JP2
iSsZTyfJXgIM9H53Bt+5kmrm7rUw7A6aVrL+pNPzhIojqwYK3pRxiVNYYG0CiIkKPWFuJNjO8slS
Cz0slB5D2rYFDtjYaU/rzxK+LmZAyBTX72H4DgOFmyPEP6OjWbYKEDPCAOHwW3uVNA85SXKrjqyk
xtVPVWz+RrfZH1vbB+Xz2MmmGEuFlqxThQEvLCkDtoBFSax6jx2PiDsjWUWoWK5xGw5Xgnkx6wEE
jeH4CT/sXsmsprIO0PvQIbl4BjbdW2nlbKndAsZRegqiUZt7dG+XxnGQ2WV2eSVnGyo1WCLolOoX
mWP+tR+84ZmaR4nLNh9Hg9es1NRFs6NHVbv9gyZHqs1GESZ427ziLqCbmnWyaN18wAJxl8csBLE1
lo+N1pyivv1lz453h1Oku5JAOG1Cy2wQbDvdVRs179AsE10hXfIbpD6nDlpvX4z4rdfK8b4vh2sa
xcgEtCJYVX29HJ1kdp4CD6WxbbmHwq3IhZ34s5hROzzBLOwjtIBnX6G3ra0+v3Zp92gOuuIHN5x7
yzOufdwuG6W1NgVIyXxpiJtPuiU8+673ETLYYrtyN4SxWVtrDqNtl3kDRrLpQLwWSTVt97wURnhN
mpze+DqGh/TsV8QbLME+mW8NNSSLYZN7QqtEa0GNj8SthznYyJgLpzHPWDjDHG+Fl88G83ca7TMl
clBab7L7Wi/RDkW/6ghdoGU5CMZr17cfqtx+aabgNIVGvHeakcoISpXBBobsVETe81KaDop6Ih5G
SnweIpTopucSAsokcZzq6VrFOkg8sfpW6DXnwf89xjmAtTwMJUQSDYX5fmgW6qInllU7b+6NdDFP
4Mbp46DchdzGxdspxEEk5HZ3eQjoQEHJ6Ovmg4FB6+H2r7YkEjpy6TkyzZ8eQruHaTR4KHNy1Gy7
xgDjBg9BvLxJm8+xYQpfGVgnuQbwY49hJymCPX9aUxHIGvr3t5/Q54tFU2zwgtcY6InK+W7p56ma
i8NsxAwY8lBRpEL4GKmWEH8koafxUzsMCM4il1L1NF7IlXa76cFs4wdvzJBblWp6ID53eiD9UH4N
5gGoEa/96kPBPqC3tR/G2WHqRv1p0V3yWCfeg/L86XQ7uj3k8ZTt7JHRhAjYiuScbDpMwxw/3R4y
M63v2tY4jtR0h+Gcn25fFRiDHqaifbcdcMa6Nfwd+fFwD5P2UpldeCI2XAWbqDbpbvAd5o9xjB8t
cQgo3TqrtO/PVeDv8q42+UWD55yqFyTKloJPnyxR+7hQs2nLPLSYeNKqUt9TjJc+Ks1J/npA6Azg
3cTvVe23m1aze6R5zUhyshGmh4TA+JWa6junqOsjPVmHoRyrx3LOqseCrpotdg5FV4JLj7Qe34eU
914xGPqaEb4Gehy9KpKgyeAkBpnigUMRd+U1Avij3az7ao1Bc+fQMwaX0uprCF79CMtfQYZgZk3t
vMInmYXv0cDYopMmSnN2iVoiZZaah+XMN5ue7IoIk6YrN6MVpVvYUdsgn0frnSslYh9V17vnJsTB
poXTm16k7C/GRNBmVXxvm8h+jQw35byxf/SRCaChy1tFRL5W3cM0zv0md9nGLRLWv/aho+3xBFbb
22Ex1YSw4Ec+Qe76Z5eYXuD+/DJ5pvnkUvvx2uLW6Ef0d4aCWea1LGiOV4+hBdg6KJt+ZT2YTnlv
k8i5mNZXB3B5UxtES0+E2H2dtOGZT2Uc4G1zZCMzXwNahh2njp9vR0k8/JejfhlP+lyHZ1YhUlfb
136OoqvbUmKOmwnKi/o7n+skEz3FuZXFqESTL8VHW502Ty5UekmQm7WtUtt8C82yfUhm7XcjR4nX
8zap2K/7frrLrb5/nooB+WqeB9vIDoy3cE6bzdRq2gGbpXoIBu1jpCsA+ZAfnMIpY/ElBSPyy25f
Nu79QiHCM93tvFFMx1hbevgya8HPeVIszYb9FhCS/9A53q/WH5w3ixqOk0eCy9rqGN8SZV+KYJl2
4FENNFFpvw2KPEOb2MSjE7vqDQziJaJAQeWqePjrmRIWRPndJScp75oUEw49PjHh0oRjt1n2uRb8
IDxdwZQtwAAFV/maRHj8MVzlKQkLr3pAz4Ax3DdO8ZzlznBxA40eDMsKD2HUD5clyuo7zwt+zHOp
qMjLv/luNFxYUq+OEdXU13FkhdytF2NCNC6HSAPukrZquDpScVT1F1eeLTvC5PPUVfvANPoLyvNy
2zWEF1Nx++5n3KSJYZ2+l6T4EfTF/yoQKRFo23/nLn+xy6n768GNn3qScV5uz7RFNG/CVlPMOSER
ob5xnzsT4eyZfl+nWXe5PXTip4EvdiHLNTpLCc/YdnqjHycLWb9y2/ZSyid7CfluVoNfBfrmIVfV
ObMnIgFE8mzKZ2G5aZ4tFH8A8e3l9gBT9VO+G1HJ7YGquwa6zO/v4oHMQDaAat322oetZc1aKSSY
7lA2lzTp5gPqVMIX5fD20Fk0bzvp+JDyItnydKSWGYrSnreW19gnKOt6xT4xPw/Ma5lvJhdqW/DR
Lyo6JXM+bVKzRnzm1cnFnfPlaab74HZk10N8XGYcqT4Q1AadXLbH0htf7KZ1HpMO6liOApf/aRpw
XT0YYVKmy77SufX3mCrPST8nDxaDki6/4u0nprCsYSZ0zro7dPu0reuHdhmpUswshJA4nsgE8F+W
wBsf0UpvnZgx4Msf//bP//i3n9O/h5/lEy2BYVm0//wPjn+W5O/GYdT9j8N/7j/Lh4/8s739r//8
rL++yH8e8p/+/qKbj+7jvx1sCyJP5+ceLeXLZ8vQf/t2fHv5zP/fD/7xefsq17n6/PPLx688Jna1
ZbH42X35+0PHX39+cZR/+/3++vXk6//9QfkF/vzyv382n//Pp39+tN2fXzTH+Ydj6igHyILXPd9T
6ssf4+ftQ671D6YwKrihwn3Hc+0vfxQl6CH/y/2HYbDDcTlCzunqYMJf/mjL/vYxw/iHoSyew0fv
eo5jGl/+72/+3/7w/3oh/ij6/KmMi67984tpGu6XP6q/XqHb72bR9GvZJFjZKPo83/d1Pv7z4yWm
BufPL8b/SiggMUfWElI5AmvFmx2+E3JqhzM+fpgSOGWoJaz63KAeo2Y0HmbQOc2IHpuhR+IJVbxd
SM8c/djY0eQlutci3IZTTRsVXUCU17CcVCnWunE0sE+Q1wsskea0ZCC18pN2U7a6OjoAn4luU8xb
LnhjSdFYhbrxxARvneOagoHCM/BfWwaKI2vRwVeBWYrIwJdSxGQGto9l5eHiQnm4DUcQbo1lI/OO
Hn9X1MFZSxYyM2GeAi8HILyaQ9JfrptM1c0+nEoN1iV+m3RYfK1BfVkgqBpdZHE+Sm+zZbQtH/Vi
ireBYl6KEh+GjKw7oz3MPm0pZWE8hTosuTuQeuu7oKyK2BSfPMCup0nRmVDlEUe0NpulXPez9llN
tGpVg36u68jd5T2oZR7ixySh553R/tIn6lCKU7Gm8ulkhubvMc9+j5Sa/yD0MV7NlNWXWjmx6J7m
loZQP/uO3w5LH9vcqsNlQHMQkBtyIHjvmey82NH1c9Uu1bZPhg1AHqS5unQUZpz6jiaUMSiPFKCt
7TwjcBmgIjbgLmciUtAcrdoJE7o+IjnkhN7GrvFom/xlC4L9CcC9o3yNjJZsRC8xA0zg8yJxkmIT
4DjaSoH9Ega5yN3WWvZuZctxqAi3QFUXrntD2N0o+rrgGyNjUbszuUge4+53wnvnjIzHOEal9xxU
QbLzOhSQ0ZjvvMk4ImgMtotRURcyTkSszeWGUQSQVstI5rEu1C9yNynZG/XwhxWZF2Kl6RlCL3Ox
c2z6pPWjjLg5vWs/BVRMkYpYxBXonbfpypQ74ZTcx4p6a8ud3sOSXGWcRrB5SMyX+M6hHAj9ogcb
5c24sJkVypnU+CBW2jptcCQEMZvE0j8E1HDt8slC4NRIGPQBJX6/4Wxs1vlgkaLeIL4JXmsJG2Ru
efNSRJBqMd8KujrAC9x9BoSDKXIQyGlXZD4oP2ghDFPz7KV0nCHW2ThLzflDypTVm9Q2L/KtMGsf
Zt5olFvcGVYFHWk2waFL7d82gUqmhiGblJumKWdUQximYONovrimlv7uFuQLhHPF7QtrUWq/m6H+
6QdDzKtbYekgZNJ0gKTMzLCkH/qb1cEEk4S7M3ih24GiwD7ufxAKQgZQS1sdPveJSgQaE517veme
ljw+5q26xFr11fAiBY8TIStKtPVgVd9YKNYmySIL3WkUzW+5TOM61AHVHVy+mxmA/5SEZCIUgGxz
BfTnFd+KlD+2j2dab+6Q9ZBZnn/TdfbmdoCkiuP0p9NGX/WlxmUZ7xsSpTDH+vip8+poW7+tHjyW
em5qgi2H9+lSI3evpg12tcOYA8crJ6DtTorfSl9/UgvwTuHkT4RrU5XVWeemSF4iZ37Gvf9SoqNf
2Vr7nsf09E2Q+J06zTHNSRivaRUgNSHG8O1IgHCnLqHrfyQTFWJhgXo61JJu6/kIXKrAOLXFvq1J
22/y+twNM5VU/nvLhSJwbdxFMdb8xt32xNatY6tcJQmwTh9nX5ve3KEHUWstGuK15RJ/iM9ytcQf
WWTQSlZzndfH/Duhu79qf7iHXMRb0/n2IajfOOU35aKXZ2hy+uWbEJcqEhXNfWuC6LXKhmEl6m0C
DfpLHgX38vMsuR0fam84LbZBomhREDaG3CTugo+Uc/Z7OGqfEL6MPImz10z7W4RI4QCGQNUgVtTc
wIZkzuMhrX1/PU2XEsZ736cjUsS0fM8gNFWFKm2O2grjgpPs+tqTwFZipaO83SiqylfGkDwDU30H
pPea6mMGJaD+ipBgerIUQo3UQp6a8rbq0PoYAcVQlC4ZGu1OFHiHmwqXFmUXo9UHLzQIPo5IQe5r
V58PGjYRZH/ZfHAaimdZNRY0JBTwQDtVz5VMol0OeJWXwwMCOwXPHW51maOUTFS1zFamTFkd41Ym
c5chE1jCKFbKTObJ9GjInKYY2FKZ3AaZ4WqZ5riMLXs4ebgfRj1NZj5Npj/EgDtH5sHbUXSbEWVa
1GVudGSCjGSyXBgqPZkub0eZTJw0GZFhL1MomQbTKpfJFHXdSsmsmsvUSmSAfXJlko1vM638fBlj
ri/zbi+Drzxze1AyFWcyH98ObZmZHXmuY4yubwN1wmjNbtrfcftuLrrM3RkDOADUT1PG8tsD2YZ4
8GRal7m9kQk+l1m+YKivZbrXZM73Gfj7MefPjyXZWfWyEziyHdA56W8N2Rh62R3o1e4utwf5ToVs
GLAd7BosHZFsH53sIcRMdpdBdhMvfrod/PUM60vAGlPKPhPLZlPJjmOx7HQdy9vtIWAJ6mUbqmQv
0mRDKmRXqmRr8mR/SuV/EgVP4UvzELFiUU4/XHTZupTsX7dDYlTq+4Ll7HaUsq4tsrdREv4DLUt9
B2k8XDrZ7jzZ83LZ+FpWP0t2QANsUXbCWbbDRvZE+LcInJ/dcZQtsmCdjGSvpMkTh6bsmilLJ5k9
xbWRPTRiIXXlaVt21JhlNWJpvT3jyB47ykZby27rypZbyr47y+arWIF92YWVbMWd7Mc9izIZQuaD
L7vzwhiwsEwrlupYtmtb9mzuNLxhWL1j2cE9WcZlKw9kP59kU9dY2WfZ3WfZ4iPZ53GBstkX7Piz
bPuF7P2DAACCBKSCCbSCDqTABJHgBdguzLcBCMEWLMEQVCHswBdgvQrBGzxBHkbBIDRBI3AUrj3g
iUFwihzAQsRVhiAYA1CGJXiHK1hHCszxryMNCOR2NAgqogQfmQFKKOmwvjaCnbiCoiSCpxSCrNB0
Op1GQVsiwV1mABhgN9rLBJMZBJ1BdERPB3jNLMhNC4SDgY+iOEF1IsF3SkF6lEBAhqA/lBRq+9th
IdhQKSjRInjRIMiRBoQ0CJYE/PsjFnSpE5zJB3DqBHnC3UpInKBRLbAUNkTwKYCqkEwTR5Ari1wF
QbJSwbQcwK1BUK4FuCsS3EsXBAzXhHeKBRWrBB/LBCkjTQvMTNCzTnA0XRA1V7A1dUPZBG9jA92U
gsAlgsVlgsoxpe8I2opeA0HsFLJTQfAmwfJ6QD1b0L1ScL5KEL9RsL8EEBDJV320gQVTwQcpPZUC
djDD7gYf1oIkFgIpCrYIapo83h4CQR4ho/T9LGikL7ikJQhlfgMrMRKjtRIEcwLKLATTrAE3YVn6
c3bDOwE+M0FA2e64wwkqmt8g89uTtQCmC8hpJBBqI2CqI7AqEinEvACttgC5kYCvEyhs1xoIoIBl
yXKIn24P8Q20FfjWESCXFCxsR4L33h5QRlMcIcivPOXwUk83UFi+aiBAcQliXAl0rAmIzJ9aIOVc
HlDAlycLvDkS4DkTCDoWMBovOrg0wTlPlUDVlYDWtcDXiwDZt4dZwG2ln2Ow7vKGescCgAcg4ZOA
9jHYOIU5Bn8q4PJJgPNFIHRTwPRWYHVfAHYseW+jQO7spDU6UGB4XP3odwWah6P9GYPVdwLaT/LD
mwLk3/7V9/eFQPyErt/ZAvq3Av+PQgSEOi8nXRbmiSib+1bogrGBOMiFQhiFTLj9hLeH0f+thHBI
YR5qoSCwpl4HISUsoSdieIpJfmxdqAtdSIwSNsMSWqMWgsMVqgOBa7xvYT9wBrxQ8Qg2f2NGGiFJ
AtiSRlgToU/+Oi2gk6O9L/RKJETLIpTLdGNfIiFiDKFkYiFnbAzsQta0sDZhAH1TCpETwOj4Qu2k
QvLocqmvhfhpuNKbMEGIOAbmH8ghkivx/gthFMEcBTBIqVBJLZwSLV7EwgrNNNwIJ5insBIKSsio
HlaqEXoqEKIqFsqqhbuyhMRiC8iupRBbkw3FxVC3cYX0qoX+IruJ1U8osQFubBCSzIzfdCHNcqHP
HHg0slgID5ug1ugp7ohyhG4LhHgbBig4R8i4GFaOqrJTIjRdIYSdDnOnIig8Q8i8Qmg9iGokLkL1
hRWkny30X+hEj4FQgBPMIOYR8zHMUtJTIA11oQ9teERfCEVfqEUS0strK3RjrvcXXQjIXqhIShlw
Kws92cFT9kJYukJdWkJiMra5V1LmPj0hOFOYzkQoTwTFsHykYLqkcd6eqeBGUyFJ9RDq3OhI4Svn
4oTk9M7LqHuk57Dfkdqytauagqgkp4mlRoPX+zBuVtYeO9e8W6y22KUaeWAeSyp27ZqN4xyOMAij
W62Hpj9GLOGrBpJzXSnbBZ3RqUPC8Db7AZMxPVpc57r1XJjvYZvR2NyVGK2d7kLo4docinMWJ6RD
NvFIfQq5eoFNHrwEoOWO88N2rF2wNN+cEDraMhzKrEiJSdMXLXSHg8FyRBUkrzjSBM13uT5BLUeF
ierYwIrg5/jdE6ARhHk+8k6q20jI2aGKOXsuNjgDJoCTuD57Y3Dpylrflp7/Ka9F2iDt8N3gJ4nm
95lBiqj9a9Sa+NAv+KH0qthAsy+o05t3tCM5sj3uTshGdiTBwVMHi3FAcHn2LA/iPbW940SizTpi
qNgoD0lP2mxBawsuvUhc20UgrrhCCdFZu6ybm0PnEXhat7zkHvUBmaIubsSUVqXGmv4JKPEOudqM
368lQWi2po9xRptR/0CcbZMLWUHuGngZKU2wquasKrl+Li3kZ4cvx5l6Lja0L648lbl7N56+KSnv
JLdvPpuOjmo+1nDKp4PEm1j8IASSYmZAqscrmOzSdEF2wznRUW6VRgkXJp+K1ZRuPSIviXrNTMZ0
xHfPhf5uBt7vEtRqrS8OSkydCKJpVuq+b6e7mfUBJ9/0EgDAUORlHzQD/bWaMbG7jjnCFqfvfZAZ
O6MmvmF28tVS3VkdGTQMhTpDGoqwoY4ekpaIpiXQTq6vf7IbIUDEjqxPNpMlE//OI4c/1xHr1+me
zN2WwdMAjlcF3CeuaNDwneYTzTMR6bkh9WvTNcuZIp9nt8cX4hkTalj3LQhx9+s5dVKWw0s6aOZd
nD32mU9lVDKFW3uh8M6olgv5CqvUwv4VlMEzGDwZHCUhYH5hEKDYE2ZEebCFRrrVN56uu9uCa1s2
k9mAYG9DAfbCJJ68YILfEHO2cVwtYyVarq49+uu2GEl5MZYngnF8lCfopMdofrIq82oNxovCZZkN
JEFZ4weZAiN1t915iSxcvqhxTnkJH9hH2RPK/m914+GHnPKIqw4ayiig7NY3kKqTW/vTAJQ8Kz1+
i4yE6AmnO8VF9LvWvQZrDA5eJ/rmZ73xOcXzL92js67DGNMXS7RViOKsoS7Q1xTlbghUtPVKePqA
7NCTX453lh2OeyOFOcrfFclqpUqttRkR5JB2KdrBiYAgckhiUimi10Jrxl1jE7jIuecR/N7Wu8YM
3tzR9tEmbggdJKnI+R5ptPT2YfLejkF3DjXt1zgXd+SSs+im5iFSaM0cjzo9O3CHbQHPR9yCvcFR
hJZqiUzyF0lvRjG41tx5gkcqV9mB4mrnaGMmamNTbZ16smirB9n1FXlTVeLul6j8gX1Mo3QLKaRf
8hYhnJhYJt4P+UQyiKOjmraHbONM1gvIFpAWbSMnarEwqOkBpRzFp1679REIVu0WGfl4fbkJGlt8
/aTOBiNCt8KfABMc9stsn4XHcjYQlEbjnarTfmcqshVbQyeVeDlpupEfMJphISHtD28IOCr7xqqM
gmgbFDhkIAheyyAhyrYZFLF4br535Fz1suit75Gu+UrjluVN2intjIuT5zl1rActzKbThKtj6zzo
7VhtwBfG9dJnOIZ9FxVeUa+1b77F/pkyRm4s7gx6O/T31miovcXFWiMHjWUkIxXmh0KMEncv7dwj
vIoJlY9wceESAMSowGgTsLUNlTacrFlENCbR59Sb9m/BHA+7lujCVdsDhVpJ/RKoRSOzXE33ajC3
sLm4sqcRW0xrYbQtf85VpBMANf8cG1Syfg/+2Go6taQWyR4Wv6lJCvHKIbUT7d7ar0ZeQSBtU8f6
QmsORrvf2UR6qZ0PA2Lf8VdJfNeqLr0Sb0PVkaSkugcnKYZzFaMDN5aYhtmeLxcuqNNaMmBb1vuT
7rgfDQ4Iw66WO+oIj0FU1PdOzJXdi1oSJLE2bKqErAiT/Ly+SoOtZwOd6QH7WdlXCJD1g27qz4Ed
4P0ONZuY5gU5VjsQbHd7yAkbxFzsWcXJWcYnbH0jut2qPNnycPuU279KcypPFCYytHJyy8f8yvn7
s8jKQK2H64Z9Y5vE9HaGxrqe/OyQBNSP6vFCQWtLxozq8qvmSndyTx5hpBwKvFKG7errnEOfRw2I
XeXpL16B9dNqih86CAQ5VdPPQlP+uZzvuPIhvrSjX2FLYV5us95Qt40XooZ5cSfiHQ27B4db0CEO
sWvzm8b+oYrD+6p1WUKy5uwsXDzbAuqjj+oTUOOT52XjefKWdVkgPfNcdSDugAow/RgRdvpq5JmP
xcH1N3bR45EMrE9FTq2nnHjttMTT2qPH2gac6KbTazczX1m6hIOT6mAT8njkygdUOUy7TmloFRyb
oEu3vfPTpzKCt3C09pg1hKmhg7a2dNB9aljit6XmoDHJ588IZdKd6c3vTuVHx0brsYtOSP5iE+94
oteSflkTCdoT6stSARDyNOjufClIpVSFpWNs9qgB0qNhwwSKoh9zahcun3iUBs4Q6mnTKnjqcPUt
jv3SO/mAApaWxnhAfzpS+pk32g87GMO9rqKOrMaEe0MpoYSJQcYCJgewkxWqUXc3dFzBp4Q4LlKT
7ydKfggHVvin/ene1xQjGsue1kcftJsVJ1Kf8tPtX15nelhQ3YrKQ3s8O7bySTqVYMa//qk7xOGi
2yUHS87U20cMotD//iSzQZ1DAlW0uZ26t7P29on/OozH8Lkm0n53O3f/dYbD88P22O6jR17oXyd2
Lac6fFOM/XjkBuv12v72HHjUnREuv7WcnJecEYLdiofcqsm+i5NXs+a0paqb6mKhBet4MLZOWtzl
RXlIkwXfGGRRtqQrzelpc1xZ3E8uWgqPMhbXrg+CGMmebW/xZrFoa9EHw3hOcm1RMHaUkBXAB+kw
ats4yBExTvZp1Odo7STTNnKRYJPS/buqtB61PxatZSG4K+vXTfEY9vP8EPokeNpcCTaRXr4z1ZrD
XHydAcbI96WHS0siwhUerNH7zunKTk8jMBaHwntBNvDNHS+ZkaHJARjfFCbVty0aUogMe1XXC8qB
0L1EntkfJHkEhcdEBnTyzFhaX7ki43nXT7nY2/omwgdt81ZI1Umq62dzF9MJw15dk0VKfM7U7Jwp
L/aJ+2Jo3idvJZPzCi6SBM2zw1oe1IH1UhhuvtO1vtx4o38ws/xI7ySjPOi7aBfWHl5rJi7U3ONI
yPmQIXdfhpwpDNfUGkvxNrSC4Pm7iZMVxg+OCOmfs9VJ90FkhA2tgMW1vdbajVaHDYtkIljjiIJ1
+pdWk6vtwjzT9828KyBlHv3ZR8+qmeegqEgXyK5ZV3zMWZ8/j+kBtT55/KQznZ1B/8zrmqpLY8R7
ju5yX8AgDnyJuzbnf5kzesGo3XrdXOA3MqgKqzxjV+VYvggjhJuYCgvvp35s+3HYuhBRadEihg88
Jr3C35QD1kU16IwMw3AYY2knKojLmGfsU6XdHNww+xzbmBtBkN7z5v9NjCPZUUHydVq6ZVUn37yF
Sy1mFcdnG+p9kuI8FGqEyHHzGxCHroaS+0jUJBUpanq8BRI6YcqgTVsvn3vfImRDnz8IPc6xdaef
Qa5erYZ4rXDwHuKwQkjU7A3DeXW8n73egnkwppS58lZdO39Ne/J3lTUfsyL2VnFHdQF2n5YCP21v
uAQdTujtHRewk3W32SEQ69tvnp6D8tjgoaCSUIXkAmyIiyDEIEYEFFtvidHZG6dtfgQp20Puc+rq
rlc94MmJV8OHZ03RqtPj7hA6jNFj/VDOlEGbSNoPZvTBpe9XYETqmeKDgfgL/F7hzhvTMz2z4cGl
481Yh25AxNrI2GNZ3R230kcihqM9hukNsereIXUytWkNgk8anE30WHXlKc284nQ7hPfkwgrrSQIo
ljXNMU9gfEBB2Qzz5ijanfxmPSbNxC6az9tKeTh/U3ufGXF2jKqR3ADgltXILHZSjEQHsgzJp+8e
p2GK9tNcEjlhyvfs2Jn5vElThxQfcAG0wg+TEucRO/6hU+dQ/11a+HJMM9nB7+J6JiM62Q9lfD91
rr9y/Ji5JrTfVZNTq1LBcfq+Rripwe+O3Ixln0DXdVkxEnAVJFaYnP3bd1CNmx9ZOVZ0T3en1CHs
k2Wz9w8Nrb0xyrNzntHHrkgaJtLfVxuVuJwUQ6ghjeDK0HnjMdKTaee3brwreDvsI9qmtepq2yGG
HDJ+9TShNX0u10VDdF0X28z+zegdjVz/3ufDI6DReM007Vs6x99Nvwu4EdIEkZnVo81wwiSIYViL
yoemcd7M1H3hpoZPDI/dJnMNZlPGTnZihmsLTdKmn/MrKS/HhLyl1zDEwh5O8R7PxFdVZ+WhtrmO
O35EgufguquCpHpMlcRPqriTeltsvi1lJyNRouPMnh/97kmtIxOFVTOpJRY1Zp6hbYd1KL5PFP6M
qZ+/ky+JFQ2mMaV5h1zu8pFqjFNSe4fBcZy9MkNr4313w9Qjqnj+Yef9A/H/1dmu+XVtt7/4Zdze
L8149aOSBUUN1S4oHGtP+iz7V473LfRG647qaBcJPXR86Lb0z03FM3ISFbrVo560u3zRqh3ds7/z
gvs99Z97RoiLZdpoT+gv3ESM0Jrf/m47rn7xAtOHDGSy+mmbLICbbWTid/eb4ozVCrGLt3OqNrmL
KTqfEwYTaDLK80i9xIJ6xS6GnAZ+2aRzQRrs3+owIdDIxrSbYbFsRQMdUb+geb1xTjW2yiwdwrNr
bOYMvjXlYrXFYhYfbGv4hrD62dCsCXdwltORoK5emhZSfnr1W/1sVEGHhuClQOqClmx4zgcbDaim
48CeO+INGfT/D3fnkSQ5siXbFaHEAIOBTN3hnASPJBNIZFUGODNw7Oav5W+sD/K9ls5X0kR62pMQ
qcrIDA8nwDW9qke7jK3tzLFF0YXGbdDc69B5RCt/6mmb2DtL+hMMKpCPBOibh7FXjk9WbXzINAos
SNVzG2MnX97E3AK9Nzl24NJ7AxLsLA6xvAoBLhs+l9L/mozdPUrbU2NkX/xSX5qlu7spH6wepBw8
RTD3QMBILHL+oLjsCdw1lj83m/HsVZ+Wdez99hxa2T1VlJYsxKeCPppPzlzdipDm5XlhHTrEQbKy
bTonOdrpcvBkzZBagb9QvfVSzstTSN9FWnwstnkrpaP3MoRsxFJ8SB8yLBV4arprFqErUM9O3ha2
8bay3B23XKD2vR1k3vxjsaqHKQkvZUyHdT+4z7Mj7iKc22NhzA9QfKiEiuuNMQ5XF2w0UzzBRVoE
2FrryOMwVRCzQFmcLPPWJyBcbV89ceI0epOnY26+ymJAkIqzazPm70RJVpKz854adbRre3q4e+bU
ygZxObdwgtP+Kac9vO8haJcpT2Ssxvcyh+Do5dlbbXqkLoxpF/bzn2HdfzMt6zqmpECN1HyOCPMG
eSi/qgYDh0XpydSKfWyodgskiN76wdjlWYZ7IX4uuKyhY2TxtiOlRfLAxDdvQXIr7mXnFJS9RTfE
v/eE6SKxGA7Gsn8Q1c6b7RWUkWO5yt5ilLctssm1LFf27KBZiPTvBfEi0UK/xBVxz9po58Pelbr+
CjiKkBcXbtYQzX7InPjEgoJkbn60KrzKwMJ6h8BimBGkHBx9hwD3k7GyAS095mRCCdWUyoTOR2tS
L/nZqpcDicD0weWsEzIvWXzjNmLKr9tuW9rWn0rD/a64+KKIe8H/acelKVbLI5bS/8pymX9E1Uf7
u+vyH3/ln7ZLqTBJusr1MUlipbTkf9gupfcHCygkXgVYDtuFg7fz332X3h+eyQkPEC3BKhNrpfmb
71L8wdLalD5ldNLFMan+N75L01ydn7/7Lm0soVJKwWKIZg5coH/zXcYqG3xTYKpxSnMIYExxzdW6
2Vlor9s8VOa7XdpbXcc/4Q6U97wZ1VOPEoBtQkZ6/or/CJNcTZaXu7ydwQ3NqSKZFQZv1xCBVXC0
qCMm4FF8rWbMEF4MiKFx529CYsLpxbKnyFRsGsvK79KYvyM5Puowmt8MeGhL+lYoav1sHkAQciZx
hx75nLTZaVZqX9v6WeB5umndltsWkyUgSL2Z9Ohex7aYtwsH0HrGwVVmrRfY+O23DXe2XkPQ9nXi
bomGklYjgozBcyvcvtj2Eb/4bDZHo8GcULMw2g+NOhRhfaZzYr5EcoHib0Bsn+bM2fYcxyJLfU39
6MUiI4iakX/Wvao3i4mRlW6br25mOxdYW4T1Iq+6UsPBxtmi76+qjZMaOIVOTQoboJync9xqXP1D
eaNU9Nvi/pllLKTnyZmOsfpcj+OXWq1gFshtdsnWL02Uv+2cvyKTNYOnjvHkZUiu8V1YJbEgYe0A
jettpMneSWfY+tm85om6WykAFNNS95iYeXmouQ2XSVmczZ7A/9Cqk2V19St+mOe881jMNe5zPVE8
0UzhB7a1/tTFCZyfUdGG2L766WRejMKMiezPh3yKybzVbNGVz2RjrM1IMvH2SFiUgEX1LkkQOVBA
cKHFxda0OBBNLoy/GNLLBr2mYJoO2jGhfscTZwDobPK53e70nLzZlhXutMVzYCkO9Lhbj9InXWza
+Z8jm2uD5R7Yomw+eBnvSFJdxNyd76bJSEdbOUehWJDVHeznwWnEtufQwOlIPaWst1d302ef19xQ
FsXkM81kGtvbqCGqMYTSrxQSz4UaJziIkVrW2XvRyz0EqmXfde7adxSzdCJA43jwVsHzwfADEaDK
iYiJ3VyGqPhLAYGPGiIbHYDUxuMfHNwQya2qd9ho+T6oE1tWjs+RIYyz57o7W3QLYnK5+ozhDWBJ
AnOhcdMdoSccp2U5iXqtVquTT2tMfGRkkQfzp+ngUeT9kB6aNUIXTiCNEuOLZ8uCWo9Txxl3N0cT
NW2ms7Wj2WCY4xQtMwLheBG2nfTX3P9Hhy4Y/HoM0iueXC/61jC9Rb5gkUQd2s5Vu8VLEK61XweQ
/9uGf7Os9RMBSCIu1dTyyXWpGENqpQO3qiYMwcQXNg17LmbdzWJ8lC1vu7ZSLT9eMQxmpFx0rbfO
mL8KRjHahxiupODf8u0RXGlGmzIgCfzkD7mLl3r9Y03GE7wnGQa3IvBlwi9I16R4iGY78eed4M/B
42l4ze+LQ24Uw/LG9qnxMoCBBqWPO9mWr5bdn3iqw5VyzwkRS/XkQcqcATIFzVxj+hXoi4MoD7aT
DuRiwD6WlXFYujXw2dSfmEO/hgVcIyes2A9WuPTSvNyS24IQBO9oazs/LBaesLN8uRfhcxp1a0sY
rUdw/QijY1ixQBGfFKWb7N2qUztASEpi8SlW+zkDUs15PQkKGn2JnGQvbDfCSwMY02s765S1VXzl
GIAJupnSndtk2zmjv8Oohi+K/VUQlywFC9gvR3NeQEQ0cbatesHOH9+nNbms6AleQKdB5GZJ4h2G
2cIhlIkDRzQGz86+etgT0IPm/OrYu7kuSTqlfXKhv+BMjJvnbrGgvYSYksUozqqj0yDEBhfIdY53
Zky3PcaVHqOkN+JxZ7U8H7nMPfuVY2/teNLBUPzEaRbdTGz/ZTPlV2z9vFpcQBun3SEw/2XnDNBG
5TCoiwcKL77iS/2Bxe7cmv0PO1IvLgcgBjj365Tf+AB5bFnbg5HYr1kkxWYtxNlOu8IYHkKj3M8M
vltZiBdRj9htOt6hUBMuM2BZEKPshFpeAPKozttIB0VZGC1qacoRNim3PIGYevpQsUCAl5oX0bak
4WIgjXGsR441nND6RL85pSfubfOEO3qtnG8F8a/kWmH8ySvJuygB+mFSiWbV7dWTiP1rZWPcJg+8
bZ/alPQCfFpSM8maqc8v5P8utebcMEwLfm9K3FC6u10YsXlfRkXfFOsFghe7aajoa3C7M1U5Hv2Z
QFdLQPpJA9qEvhFzF32LXUUTUSVZyvQQuDw2JjqrTfiLkX5Qyw1hhoolI1xZ4AriQm4+4a7UOKVO
WZX7B2fx5w04s3VNqU61KcDMx1zZrW4cuWhlHDY8jpDcQ7+77LaiYSFyPXHEU/MYbRcPaqkQxg/Z
WN8sa/6Ee/gxjXTQuSHDCP9jcOQAPpP2OW/iggT9FrJMYz2bsdJc2ACIVO647Z2Ufh6DNp7QQE1Y
8mngtqJRdvT4w0/tP92xw+Xi2gbB/5UFujJy4rk7DpbcZOZon+LJR2qv/7JyKC/oFAzvSI0zCQqZ
Ej1IivJLYSz8vhq7lIhgffBkzEm9QfbudrIDX03NHAZdb8sx2dhJBeItHXDR+E+jHR153U4Fl4Sj
CCGocg3TngbSsRohbN0v2yKyN0NoJmfVOh+pMPdVRUNIM/cXf3FoZ56sPzX+O9ZiV0lLC0VY3Tnq
sMkKjN5QBma5691B7oeqA/UMMcnF7M6CgGKSpmtOsv2ULpKW4kO/mcfq2Y+t4sCFKN9FMT86LQyW
/FZ7nJqBYwQW1R1dHxVX4pY1sSlJ/2mnO9SfOhzN0zpQbqyCq2NtPYkU4UmyvVLapaI5/fCWuTs5
TkwEx7URi9ulCKr5YnreF3fI2kOZOFja7qPyPjTK1KMJbrm0MBbEWR9diaZDgDFpJepEMR4Mqt7T
vD3kCOXbWoJQGP3+QMYO4sjJaLq7sB8z7U9XXLgkW4b4DIfuaWxHgB3diIgxxlTFVYiyU1OcWaa8
1YvTBHSa3XpLdJeyIkLYN1TsrlxozzJf0bA55o/Gg+91P7BIv5XJMG4Qezp8QbQJOX0Fn7DSI/2J
y3MZyvIgLcfbicE7pDEWC9M0cITl0TOriC5oOuZXZ1kAvk4bqx2sU1s4b+AOpp1hktfvRl5MZznX
JkZJN++fUPuGvc9d5aB9aoY51jcHy6InHgcIi39kxrEzonNdmbSMIIUWELRDy5jJOlUOBhnRMXl0
7qlc9GHpsdKBodg0tVvhAGCl6mONs8p9EkE4hFaNPuwMT5NU3SFBJmLjDpYmj7bKWCJOm663tYq6
DnpomDg5hsOiWySlthT32XUes9L8krmKRVFG4iq15iAcMJElqFMVYlzsseaVdCx7FElsm0Ja20W7
BExR1MvIRD5HLwaW+j2Lq+bCGCcrCIUhkMugheqknfwtygQmAz0yRYe8ddMoggxx9jzu/kWarjuI
4qnp4EcnDYWMTpnEdwA6L1n9YXctH8wYxCKJGQTUr6GM1zs5lfAM84xyOFD4te5u7Yy7ieWS1xnc
gyrxNobhF9YBj4nd7OuJD7o/ok4znn9LCvgifZlNgJCrcyWg9rkQ/wEx/jC8NmORxP6uKvmmLGv5
YXTOe8bwnjso2Oas5mNfzPdO9h952HApQgbF2MGzorKDQ6PgthXufvFx0s7uKkbP3jpsuR9dX3R7
2x+3XVIkTyoD9DJSvu1kXX1sLTZFSaYfi9HbVpEKT32TfGJ/eipd4Oyjfxhr94f0qAaGEH7384b4
f8Y9gwv3j6pvTm7XnBWIDSZfZxcVzitaJgtQV58XtkBb1RQNNCrSPLWqUO4aSOWgEE5jKdiEVMZT
PGVvfceGvAZzylgym4yWkffUT2UWpLX7xkDN5mWlBxpG+qPwefYWMVJJv9DcYNUF5CUdtUfcycOG
sN0bfps+oDE1h6JjPlRWemyF+Caj5BIhPu7pNdrHFvVU+cTlCSOCWXVuUELH2Uy5teW920ur35WT
225nEV1U+1fsCqzFd+HENAStqCUoLZOZmBd7Hs8DMMS4D/uzN2D0IOFB3rZ3qQYD0q/L96j1OFRs
laKmwO3o/4ts7iJ+4rzNo8ElPjIfmsiOgnhxkMJS58Pocf8UdFEwbuvDZMZUfQid7WsJyIm/k22d
uKPRI/pOhP2m0oogDmUEjJ24FmYiQekSrSbMj4ns1sGmmZhYbfUFfPRyw+aIsbRgWzQ+U24MDTJk
Cda1OyJcZK5mIzsmmKopjhu41btXvcyYkxXjqEMTzsOU+keZ1oEeayJUCxvO9WJDGJi1k8e/cPJm
jmhVl6zAzQMW/sPo32uODEfuis+9q9fOIfUSWom7HwumyhTHZ8QmGdsJt6IWl8POk9aDkzgXNcfJ
WUZIUaj/I8h/kpnN3k1ivV+YuMZ2ZsYdYHHpxfLOhNYGNtg9SFE3gZHazcvj2KDMDR5AjTqVAeI8
x+4UU29HooBJZU6ABvSnUGfj2Te8t0EX+bF2WUnU4Ao3VsOjR2PfQP00wVG4l1LP8HLs1THZYWWV
cEeCscbXEkZsC0e8Lb0j32OOZMCboSdYpvHBmgZW2qSMoFhye5cWLeRhqP6NXgKBSWXnsCeNbWCL
ZIpOFh5r8tvJvqHRDKU7MlHvgDQmKXjYuJRMDWF8ZJ9x0rFxqJvkpyn672nT/jDxQe1/mTLybtEU
XjQEGw3KsR2MrY1p/JWMIia5LL44/ey+lmEVBeGS3JFo4Rm44riGsS+smLg/qXNiJwEuHpdJlk9E
SCwTTMs2SvCZDAskKc8ftpS0mKihIXYYb09hjHR4GTxFv7hWABMWpTd27OQnskq4WS15KkKD2nFu
/G4BmqoIjKbO7kxnJ0hpcp+oBw+05TEthps/a0ZfnyOGBSv7EYokcMqCR1fD/iU/u5tn6q389tSH
9b1tqY+KOsPA4AdwonmSOFEvs6y2qW+7D24xi8DVbbHtOHS4znKib+9N2uVO877edFPbMEpW7dYJ
vTM2T5J+fRAbWbHXqx8NJNjBz1uairElh4N/AZtfwefG9NeGLoQa80KTVXzKq5zT65puycZwMw7p
Wcln1WcUsSzeF2+SIwlJboZY7k0mznZHg/tIeyDv5CV9lHKqjoRxoqO0+5ILEr2APLI/fcunUQiX
OkQeRAHeJ4ehhnxo5oRkB0X/zLhuqMyGedHHI6Dr/LPKS00AjnudPdogCVNMNdQMiYVbes+epc/4
oKW+3tucyWTr3eZuVbyMlH7V1uWSXHe00AxQHQrz03VsoCdwEDlFlvExxcraeU0wCuehDzPuAVbk
HhvkiI0v59syJz86xWLSLcLA1MjsIaYYDuha37DJYGeshu8YcKbd/2l9WNKQh1763wjExUf9///f
7/rwP//KPwVi2//Dc+kzIkFvE3n/XSBW9h9YCRGP0WMEK3EXJfqfArH9B7ow3++uYrPEJPp7Lv8P
C+il6/vKJrmv7P+dPuyT/v9NHVbYSBGFXQxqnmlJ11IWf/5bKn/OCb+nGWOdalYX5zT7wayBfhmR
Kj6pYiWxCIENlmvVEPUrdl3qz2TtmnpPSu5P408jhxnn2oN3US58B9/5TiMrM0A4e8DBKKijZfdL
2g7zLqoE0LW2FgezcsJbxAHCnvOgr5hHIqybVVVkm2hc6hPOM1CKufGycE2Hnvu9snDLY6Wq9xEN
cJsKB24VQgnrzJpep46paq7Dn6hIzGHIDpumaJ+wvkGczRUNj9t+mjIa9nDgR5YBi1JKaiANeaoW
IupONd/LcEaU1U9VldgvKSKPX0OKtBDGLxT95Gah2TZDiZzgIZ/EsjwrPnRx3qKzmDrQc4+ftMvq
feohZM2VdegksdNBf89Moz6HLlE0GJQFDh5tHZA9d5bOf+LA9p98o3x3lATkDvVz6/aJOoosQl3h
nzki7/KUJWdHm/rJdVjYrQSwgMkz+gcp419AGf/CZ/jXLcE/3ge2yztKSk4fzt+3BNjfQ53TTkfi
k00eBLAusCKKT/2BvbYJEmpHxeEPGkp2c954lFns7RosQxStxSD+oyM7n43rzFwzRoFtuvLk+iAQ
6D5ySfTbPGtmd5dF9IqPBmXUmre/fewe/8GR+P0XMP+zX0Dx0XAE5VzK/rUG+e2N3LpFhcO6Rw0h
dLoTnnXTs/0tk9ywDbs40CzIihB3ToQcPLSQqcmFfqfm+piPYk2PMW79D4+IBc/fP1pK+Dg6Lcfy
bSX/9tFqCzQINvdYQWraT+cpM47WQMPZFGfJV6vJUOQQMGjxuoYK2KsxdbfaRtdwFCJB5Rcf0Rg6
D3ot+hCDfVpMieFakObwF57D//7BWvI/ebBSkrXDk8OXv7/+nlAOdRoGp98BPwDecnmf7JKERT7r
56iuYt4ExnBq51pyA5nGBy8SdCpZhdjLafkwoLazOgKwzwGcMQUVW8i/ZuYntsLTQr6bWawRfU3T
eqSvfkoU63/4DWzJVfG3J9yRnuOBGFHgmW2X2mnxt01X5pXIQmpZmHLh07JDfSWIXp+GYlboAoPD
7ZcCmowajfPQpXuAM1EQNbBCQtB9W3vFvJaqacBVAq7E54ZKU1k4SrlKGZ52yBnSmmC0Y3OY9fze
2eiplU7IAstx53bkdfLRXnaxYeudZzf+DSXAv2Euic55VF2zFoVzbUbJw6p575cCVSBNioNVlcZB
17zMxoDxIyvDE0TdKhjEuLrxiaRzA9Gbrqn1vkybAZz6v3+RI4YSjBM4in79T5FCfOCKcvKKLyPE
r6AUioGd9q/cHzgcS+QZnPm2sLD60K4yeCHeSCek4VtT7po5U0BmBAkhLi5QOjXXz6MdApow9OuQ
FnkAAQp4qt19HRUHLC9EDq0b49RS9BF0S7lLLNZM7YqmaEO1t1daCB7rTZZPXDvLkapTUA9B1F9B
Bvs9D8lbvzc2rIo+4hxpVL56BrEdlBTO3Zn+CrEMu5bDkSocjUCIxgw8HwRJbOHG8360KT/41x/x
hrqbntFvlv0AnLuOkw/D7acgKekn1/Ldn17KQU2AaPPypG1GeoMtX+pxNu2HeTsIHgzJx9X9o0CC
kJKhmsvG2ANRJaFUhOYJemiWgEQipdttecMMxYpnDgEJE39OR2yItamOuTlaQavqMVj2JJjoREj1
AcZ+xXRN0ZLryoeMoqkN7uDz6AhQ0Xmj4UDj7RNrcYYpcMdAkVa7qUM6TI0chu3wbnV4eIXP+6Ca
asjoTYX9NMt+wqtvNrw6Ip5wH3b6MVExnLNUOIeUutpxchz80+vdSoAwB4LMZRKMSk+OCHTqr/8q
Ecm5Ju2SlucyaWJYsLHgLF6wRMpofu152XAOt+vwSkIaiwFu6K3RJDQXM8R6w/JjSCyO5Y13chXK
Vwtqfe+Y1KEPZSmjbS5Ffxy+gpwtr4QsvhnFAAsVdgOgHOOqNBQFgf3cSbzXmRmfvBbvlgHu57GW
jB4mPIe9qB2Eqmhsn+NBvwtCbWt2gmOY0v6D9tgxS1SW0Fk/a03802+nozf2r0NMZTSciXJrWAac
nUivK03ebRYW7lMC6c8Y05ciCjGrLyy6srXUF5vKI1Rg87EbL3GEr9abyj3z9HgxZ6j0mbDm68wJ
XcSV+sS2F9gdXlh2u+E1kRGhBqf+Hjl2BK4oTK6zdv1DjkyymTE2BjVmgi++XbwnrW4/I9pTooxC
S+Qz/TLig4dUqdj/cCpfwuTTte291K+ZCy06zXT81hkPenLSd+HhXxXkprgEr7iRiN1lNGkqOjwd
EFWT28Iv09cWxRhSECNalGiOJm5uPVScpZrcb3+iLPw17qqmdt7r2SmpmmSHwRXMO9pta+6U2b2s
YNV3dEYulnXn0xDtHDOU5IO5+G8Y+8kUEpF8ADdiH0qKMcqZKaCI3rEcZNfee7aGATdvr59HAJe7
evFMQS6Hp0JTNLmJq6Liu+v6tEzetS7FWxq79d3H0riLh6LfF84IdSk1doubIwQKYzxkPWSkepjO
VUrvmc2a+WFenNukrPjAR9NH2VIuztB62ghrWmMb0ytJ0rPAWn+ZKemB4V7poE+s+DL6Dv+gJR/r
sDVu+NRsjszgy7VU2UXb87qSETdnaPaOhE4Vqia51oXvbAcLps6YUDugCaNxynXOmaJW79cXZFtm
W5eYc+Lmezw3Bs5uuFVeRJRFp2W/Swp8vnWthn3uPBTJXF3KcSITADp3I8tKbfWgvvXVaqAbplvS
jt4jAzfsR+4TiwbFTRXg2t4t+g/qF7FGXTHBZtiJLHxxkuSeQP2eq3ofj/l1Eb2zV2YBjpRPf9QP
L3Yu/kxNDGRN3c8XXZgGT4rTVS9eSGbSqa62mk62NB/6LE9fOPY+jFz60Q+Eesly9+iItL8rnGpI
3YQbptLGHWKY+9gE1OugYe4gkBoIQW5+jLHRMy7E6YFwURUsoVAXMcRUGPTlfJEGe+l8ED/oZDAe
J5XVjxnwFHq1CECYn2JJSKYwQVMMxrBJ4ANev6vn8fLrC89JS35BNZwHctJscjeLT3pJp3bR96Ft
zrWdhpfFc9mG4pnYUznDh9cOGcD1GO/yGDFi6Lr0pGKbslzz1CgCtL0JWmFQgmWym3+p2iI59FYY
7jKfb89D02NGB2+IWeCa2hSXjEgyaDiaEBn1eg29NSQ354LNENtDEsDrnCx9ctSU9tRNA6GsHW5p
IuN7SBMqYvrg734Nz7GoATuI6svSOE9c6NZ3vdZHgtprDwCQDHtsTgP7IbemzAybHwnpeTh1RXVG
d/4k91ZecKcBgl/mAsA1jvg5yQKnj06lrPCTIwa3GOYOWUsn3DBXeGsKH/xWwa5CWtTwxfJl9oBB
oyQSLB8cmMeUR0xx2uzIcSLq20t/Um3/nDUlBFFlH351/rJRhJYg6h+VaLMdmB29BYHVPti1xbJg
oEwRt2cR7Vwv/2EtdFJkseCQMzY4cJOK7o0wL8OrcAMwp/b+157fiv0vrlX2j5ZK4gNIza3hh7y2
RX3tQCZem7ZlvvOsAQkusm45xu1tzlI/sCqf5zBH0lHGeHNKSOFwOqgWr6tbEnblBSrzVoete/6P
L07+F6WUp7inP9BuFDuVJZyLS6Nwbfsy22eYJr7wC1A5iruWscg8/QJZGG3/zaDXJxmXp6Rtw3PP
ETTm20xe+ud89hLipAPPfld/q8KxPPWo0FFvi+fZ7upNNJP5X8a10VuCxqnJUiBGUeHSKg8WuBFZ
51LXVYr1z2oPLb0zVmm01zBGix9Au78bJFZan5fQYZ1PL9FxmPvpsSAuqesgGo1hR9/sy0Dn5a2t
w3tP2U+Qm7DQzZrzpeKyFbQRdRDYh+/O4BJjjTUlSyQQaxZp9+KgnBK3A7mGuzCBUc1LF2+oZ6Xf
p6uR3DyaYdbVlVlT50DdKHWd70CFw7fyxUzK5I5z3c3XiODsnvggrMxQ/SFqJIEoMy5RFNXXyYZ4
0nrWXmMB37RR7VwWLABV40Ftx7l90S0ORZVQhkqehSCOL9OLTD0VwGI5ZBIneFor8R6G/VfpumlQ
dgZQGsgIa9AiO9SJLc7eiIg7N70mOuh/JYv1KaOru56o5zAM77lPjcawVEcQ8Rc7TdZG6eo+2iLl
kf9MjcY++ilm+EEptuw1NxeDJJft9epc2QW8I52efa9my+b41APy6AV++WkGtjQm5EcJUF7Y/Q0O
Ue5iOtU5sbfenL9xJ2sPRH3kVo8WvtDuwVFV/+ByPDt6Las/Ksdhq1iPjdupcySp3PFIMOzBDgTS
SIuz8swPcyS7zYqnh50o2s2whNPFZ8pMjXjvxM64B3tzWRjzN0DifWRofFqAi2p/Qe/xWB60ut7P
HRh4LmGPaSbV1QwBe9CiQre9x4RfMby0Dldcnq9MW7cZgkJQIIuSgKVnIixf5DGdRihBwGFsPC6d
mx67sbhB+rNPDSHopavc4NcP8tM8PXJ030KpNLe5Y3KUtJLnKgqNd25Kv+4O1JmqC6l0cE7thQi6
pm6JKMuvn69C7LRlW+DTh/jvNPEzttjo2RvIktCclwWFZhgyrTB65HAYP/qpV59sT3x6tceAly7j
lrRwcVwiblwUfjjX1k5wQk/E6aBdnLxcd0EIpJJYkZO8IVU5V07wwBSskYRYUtq3piP6QrgTvjzt
FIJTh0ljwnHRTnw11y9GF74XwPv3S1yo86+3SRpG0X6YKJZdjK66GbUL2MiB1i0EN7DIYnOg3f7m
ZDYzcKcPsNqhB88hVDvZzvsWhZgo+Jg8QvaxN3W+cIxMwx1pQzAVnf9YWJwutecnp2IeyMGM6UWs
X+LB2Y25Mo9JnnMNhHpADIVwaCE4BfIINoss/LP0ErGvaSoKPUlpc1XdmsjLbnPo4Ygz3XvjNt49
1VHBnQBoIf3xo1OF72H8M84z3KGcwwa7PqZ1mR26giUxb8JNohh4ajP+kVfdglhde6RhWY5PCFAB
gazuRPd8d+r93r/OMWSFrEq+2QWSV9c45pmSvJEd+DTcc4syWyMmgkxhKtyn3PwSEuDsHXAgRYg8
rQS/pSXYkg/2cnacqHgG0bTpCvPDXrjteYzITVm5G2mo4Rm8x3fDM4pt2Q8QqoaEEZFj8uA9Ng6p
EL+vrvkQm2egqOwnp4KyV7V+jnnHc7WdwDJEGsv/XKczhYTmTIKvvxUdXcH0PrfXfO4e03oIaLc+
dD2aJms/PkcsgOwevMFgD9bbtFDBp56SRb/zfmanVpdvtZF0N88wv6hRZhebWsDeLj22GcD3e0m3
bzy+x2pAo8DIi+1ce0fL51avldXsKf8Nus5hollIF2GQtXr3L7TU5JB4YKTMNUOlEvkasqZUrXrS
+fyQWGgLy8CVArfQRoAogOCJ7BeVyaXDqQjeKbrnuR/uxXTJobQeuct7/Dwf8WzoX5PM6fZxzjAb
Rf53K/dugkPisqSB7nzKszpOw/z+yUsRUp/nxNwhUgyzcdRw0C99GpNhsoJH8MnY9K8+MZKprnah
nuBMEYtbFlqeM8yVvnn0o/FlqkJel2zmckazuE8CnZi3irAIaUlnmHNp8NzBR1TW2dIRu3k5WAdu
iq6gtN3H+kZxIyDkSWcHDrhH0FLDl4iPW1lo6rIyrBSp/trEnEmQI861lYlHLrPlmzPIr5HNMVyO
TD4hHTMGIjkwhlBNHr5/UQfM8ttoCAuAESgiwvjIO9Ey1Hb5YckawZt9X8iweprM9FuPT2ZSLJny
RnIHbNOArC3+tpiBuu3cp7Y1jral+l3Rta9V7TcIpbJ+mMvyaSjVIy7zA2B8qjkyTnU23ZEUpG1X
qtHJoE1ko6cuu5YZbZdVSD4bPqM0cVSh0Z3QnldySPJNiqeKjEHj85wJYh6dkzfbQth8PhazeLfa
aOuAuyM7FYGqinBgrekD35FXPWuH78TTOMuf8OImjor0tTQmHutlCFkbqPI51PZVktzqxSfHowda
aGmqcTnWuw/ZiLXVLe0AA2RPKrbfEG/F1gM8UNRkoAcuclH13SyMV8G2G4wDrTXJabJdrFZ04bae
I9GQGrnr2vh7aorklHglDe4+seWYE25XO/QiraYNqY6UOO/RgKFqxjCbMidtH1wH6WmRSFaGFcIK
EGTFcn5QKfqdnfoonzZTYD4cs1ne0favPKmPnT3fgMEcoxRX5rCgbqXmwO3IGv6NuzNZblyJtuu/
eI4X6JspCfaiRKqXJghJVKFJ9E0Cia/3gmw/NxEeeOrBrRuhKkkkCGSePGfvtc+2lT+RhPeidMUe
4gc3y/bpXLXlzjT6fz23wFueEMxtTf7RyJTYoZyrtlhQxDYySXBJzIDUxXi62S5CVkvKkqaZuzGK
o1nLAvBDQaJoZ9aIYmNzV8xvTZdC4nazz7g3GkRQZ+VO4E3cwgIwwxfcQb/qsXOGm3LTgjhsdIpr
Q8dhlMXiV7cwlqrSCREKhplVql3viotX+R6/pQ/B3K2khe1dT/ts3dblzVfiBgPulU7OczPGPlSG
AlHF0vPrmFmt9VYt4ileE2gF5Glv8CoH+LSIrVEi6afedu6AAtL9q/R9IMZznHLy90unfobuoTBX
Q9Ah4yuqUK2n8BT8mEBFA7k0MAbc0h4nGC7RWVTWv1Fh0dS/GNo/uibmN78cmP7I4ZeZ8WNs+zdp
Ouy4tPbr2mTBz0yOGvkvNLVgTTepXesTbwCNJ8LqdD/CEQ4d1C2ujDL0G2hgZ11czUH2LGKM1esZ
9IjJfqcXCP1apfZN1CIciJtjGY13yKB5FMoesaraqqY9jaD/HqSof2FJPKsm+qhSq1+1cX3J0uwO
8EF1QB+HTRw5tOj3HudXhFXxsDEa54EdjF5B+x4rTpKq0p60on7sOfNVV61fxu/WdMbwT8RrKe8A
9n9EVf3EMAYzbtmSL13OW8gnX0W/oclO8p7sS4zf+q9NTbzOKXwPAacJuqnFj507r6NbXqS3BejI
KbHhXobwhkeu756YXzIlz+jXdlhheeg4y0a+d6A3/evmiLvZZVKMCcT4Qj4SG/p8obSax2Iy5KrN
zWxjsG3DA4O5glYqxGFG7IJ7g70INv/DnRnv14VZHj0BKkZYZMHTJEt9GawU/bZ1bxOP581y1bXc
HmC94DfiuCRLdt21ZrBAdz6tuLjYOha60fWh7aHH9A2B/s9fpg5CHU2rgi1CTU6flGD6ubJfbVs8
BhZIQLcrMJT0mPCV+Ha1oEUhBhDCEVdSicadkwC6iZX+4M2t2P+kuveVBvJnCEbkipwILGdYNMFs
ZSIR297E0li63cWDi7e1aNgl9XzKB+BGIvWnkO0D6fH0mrQqOHoxKly6AtsIYeeuTUAo6/jb6PGF
i5cmLmYRorst1uZM3ywY0MMYxSbJ4zfJz7pKd3rQAjogEnjJ2oJGoumdQw1Hqe+Qz6acukCbY6ZU
k8wjWPFQuS+e5aRtHtNYi3Z17Ex7O9XQp8pLiY5/HU2TzkxhCvtRMx6yRbMRULRaHSwWJILnwDVP
Yyb9cLL3gzaLR7GpiuhXG3kEaDMgikBuwE197bNjE+fBunLScR2p4b4kK3XVuc7znLCuIPNBvglQ
ffY4mrbwFAj9oGZxx2Ov9LuuTxVy2m3l4RJqDYfzyRBtnQZrdsXt59ryhbSsdwAgbd0TAlpNB4mA
kTPeTKYs0571NH+CsQrLaWC7EQlB8ZmGyJslXEjAZFbXbwFk0r0w8xs56PGWlDoJvgwo5kgt4Cv5
EfTitXXyeM++C/8Yl/yYvXPn047T4NcyVS4jxLt4Rrq1NvOLrbkjhuFrjjLqt1mHk9KXnOHimLUf
t2VN72YYmXwZNGDw8P9zoZBN/uLS7IrQTG3UMpEXh/2k37d0wkP8sfYWNRqtPTbZJjXGcyU9AhOj
7GpW1FP6+CKgV2y8Ln/U7YFWrTDORMpdR8wiuyjQ7uK+cS5du8+UzTTVx7zfl6963g3HxS9Eiert
LXxUa8tE8O85MNTExGR0srAnm+Ksa6+pm94t6TerOO7Lo21B6nGl/iylFmyBkmDPtK29BQ8X4tyu
cZPvpmAEXxWQSuwL0QTiAT9utGMIuLWcdrcYJsICLNDKrfLDtM/bN7ncZQaLYG7hesC2dA94zlnF
Q/Optzk5kvneaADWtFzrWU/R5pk/ZVXvDbf8ZLLVhXjDFugAK5XRoi+LLm5W/eb5Fa5PuxVYQbAM
qXsNgsxmMOS1WURa0oQbwjiI2N1UG0KAxsyfA3Iw4kqtjNHKMHoMJ0pC1HDV3AF9jRVRxGWoOdHZ
ysGjpxXJqqhjniwkZ+GsopPta7+2w0zU7E2i1avHxh3A/wZHLbf+laWfHovPTsteRAJWYDTAafjm
dIns/iK7SYbaJA6Wqd4RUZ9JEHSpedVFJcINbZCa6749o46jAqVEioKnXIKGGUYsJpMAgOstKC02
PJ+HuHA5p0S6ufe6+k2Mzcnj2ab/OPrbUt+noJ6hgyKlQB6egFIPb1FXQmsMIius1PzKddaGOmCX
M24iQFThySzYylF++nXSHUu72Q8mvC89qz87/OVYuMf44JvueOlbRegijhN6XdEpG4Eb+9xhsn6p
FdpXL0gfqnnaTQ4U+1LEClik8W6ZWYkxw6TH0E8HrYX3YSjrzoxQjQWDe9YGc7hnBpAyjjugcAwx
8GvrMclZpbL03u3nC8M6SW4AQmGnrOQKEvuqGC6o9KFwpiTK+waUUSFavBdl8tJE8Wun7swaVdOA
SDmAqo+8m2vaTHiEPP8pKG9oz75Ym1+qrn1RczkjUK/fMpH9JDhF4Itm9x3SVmQF3VG0DmV/Zkkw
0eUL/fMd1dXVr+2zgvIXiOHRZzMYx0BuG3oJa7eXFgUju1gTyWfULEyIp6vDCCOpe/BvJuhAt/jU
O63e5ajJlGV0lzaPqWGHsdsyQUllS5LouokHfx9M813EmTxUMm62pGV9xfbBqQIjNJv8i11Rh9jQ
QfwU7blRVbvLRHWxhSs4FlenDALiyu+Jh3DksrKmJuE16IwdLynZquVHLOvmFDndB0ONeT800Jfw
ksTUASQ/0qWGL85UDzr2YDICkdhEsnraOpVkXpQOdwHkvMxGvE1jZkUfzkdsli40QQiUSEJEPu4w
2F9oG/6YLPz0ANamrr9bg+NuByO4YKbdORMNoqo4WY2JNYTvQppxgiLKwFOaD7aZDKHohm1XVfoa
K8QUMddzJ8ihBbNX/sgn8yufsPllFQJGP9kGk3/1VHrnpUOGEVqh4+vHTdAh1G1Tu9x6Lree0eiX
HOsPefMKf02Gypt+woUKOo3sL8b93K/Tt5Xqn5brbYn9hUvp2RzwYVB2Gj4gET9OenlrSp7Gwqrh
L4H3R1+CNY3e3lvSNycmlj8OesBV6SA+Fa0W4Tg3Xy0z3hG8C3EM8Z0Je3yl+8GTlk4w4BfGg+v1
oQx2RI2v/a54ZzgBNZGGfdTX5aHSkPXZ+gAcsXdfE4LHg4RTYv/eUYBPEVh2iPlo/vujJvKr4LjZ
MmK19SZsLP1Hvvhafo0knwvS3tOSS+vjsmKk1R1jPZkBBDkLZcLg64t+qZD5U18XOyzlV+Jdnjxc
GOehLd/Nwd+gnQUr43Y/na4gW6vXVjRsIfg0dMkMIcNujCwiWiOUA/3ewYjFgjsG1s50m3eyCfSt
IZ/Qi+bHQW2qNjuYfXfGI7YpBmy0eao90Ums1hR9l8yxXzSOLxxqpkc+EG8zBvWPSdOp8/x7S/Lp
lAYUNsEnm3bNY21G2nbGB4aWjlSYCBphZ9sHEj2yo89eVS4csNq672rG85FsHrvJvfZl1Kw7oX0U
tTNtBpfFqgBQXx2HikRdCxSU61OKafpwpzflO73Vf0MfVOtrEctboXe4sKZ8ZylMOtis7xtzPF1p
NJySlq4MCaHj6HDC0Wiz1RhIAqr+9Vxf3cElJq0/Gs2rWSGY9ys8/MSmfuRT8epmXHw1wh4IBNRl
Wf2kBSwytqw7Y8KgiMT51GnVtR44Rsgadi/MpWTg/5rI1Ip2M/Lhxn1g77xD70IHv+0Pnq++MI1J
/AlnGZj3ydDdQa46o6QZl8brq92oxybwtqLlyCyG00y/Dzo+J3lbe3CSIlvPbs5dv2DRSkWxMfY0
+5GcN3Z3Ua7Y6xAYwsjqDsIbQWRxikK70O0gW16KOuHnUTx1DB8SWhqAtoF5295H4xJo0QNfXhfe
4lHSLLVp/OrmlcFnkoqSdqiFtkzGbUh+GFAUKR9iWsoJsUBHkriTJKvRW9T3yYi0SxleSOoNRgMf
04eN8qf0m/xgYcfcZjzuK2E0nwy5k20xpDgnamLKsCTiC4WFhrawnsznHF0y55/4pW1qAhp0459C
db7BmgFWa5NHeHcNQdMT/9B0GKvy00K5FNpo2ymF/eTgYUNf4/uL6UCP/srrJ0wTDBSKCepta3Cx
G1QoppcCDfPs6eTZVhKiBjM2takdZkCXd4wlOPOS/LUp8qV/6GykUX9apMjUPZ8Klh19kzHVWc34
zE8Gv6UM7AfRWOZ9Zp0jZYu7Yhwf2wLh2dTZ4VxbhBcjv6RJjO2w8cRMi9fYjmTA7nRD+27mGVhy
MG+48cVmKun5x8OpSILX0sXHaYgonJHmb1Ok1BXDW4TN5Wtj19Exyedn0N64nAGsY15vSbGH0Ab9
dHjS7ewimwwuhltgXBh7F+cI09mIyqREi/nWpR9C756wt8tHVzJkDCrQeAMJPNEw3ZVkoJ1b595N
Uu/MXKIBI0mOg9x687ixiyJ+txp375JTENKkRGZaFucc4ZxVxeC3e4tHWKMlXPr+cKfVNQoB8w3k
dXqcoP4gE52PQ1ZzigYHvHgxMJ8lDAudGnpeknCrOELbOq923mU7tzOMpwFb30Ogt+ZdO+l3yuxx
frhDqu8Z1h2Vae6sLO1e/MA9FloyHe1x4tTdzo8sEiuIjhVjYFrrXWXMW/gm3Gymmtf5XPpHqTxM
2MLVoKBaRzMmH9ojvg/2kWUedAvVuBZA5jJo2dVdLE6UawBvcsmxOB5hfxKiCWrUwkniwXnCBA3C
SKBhlQU6W5Vk96Pe8LS37bCZFkMwCQLFk8oUInumGscZbAX7khq2w9hHYdNN3ipz3OIuWf5wPEmL
RGOG6LC9P0SZe2JC8Zglfn1z4OZXbpjIfkaDj+HbiAbCQzGMLffgUNbvvTdn595kN7fgKkoD0muG
8LEHYG9opKJoi+txGe00LCX7fI6ZsyPNeKSbvEM4YO7MdvFjDeIsYjD3nMqPGBexjLEE0bfHkisM
bPI16KSCczD3BmKuqrYJLsQ/DKWnOJuTBnWGxrYxzPLOqDE9LDY2VQzVq4ObYzXTW8QVYF9Yplng
UvnYkFD+JAEhr43S+VRwCJ56JAi0waflegYHeqntDqMi9QwZGCYUhZemqrxNjf8VYoHb3JkTM/8y
RQYA4OxD6tZHgIsVF7l7Ix/PgdhiUodQbcHRNQ4kVQenrMh2rQazU0BiZS1nA8jMPN62o7UHLXFf
c47beoiSVvE8Fvde3v/ietd5VL3PyTV/R+HgfEzSbTYtFenk6swOPoiQw6+faNFJcq5baVDi11Ur
HOB9ObYQ1VK7U23gVqufh9wjMtNojSs0BzLHXEnJNWsWiVYmJPMmqbBBpPZ2KuSX3gtuZLs+E0h1
tmh4bWfEBfDgU6CkPsd0M3/um6TbeyLgMN0iCM0RV+OJ8dbjYCZQZd2z3ZO/jQgHwHgSuI/KmPpr
Wv6mWYZNSzc2ZZayublXWyX+j6GNHzNg1suQ+eTRTwAoez04E+6+MtvkdywLM3QC1z17SX2K0ppZ
3YSzhOSR0iPxtI61OwRgmnYPnyJ+aKLrPAb+Qcvsm+tZ/bbRmy9oCD+6jFMMeD5exNaKD7GuvQM+
P2esik/V6FJOciYJWE6f0ValYY+NFvmf9eIajF3KivS2amhDRXhVgC8Pf3KVcRYdLjLTscWzSe4h
/lOikslZkz40d+AEHLvyzlrPJ2Oq8ux37UZ2ZrTTe7LWDH8Dmnq6kLq3lNuorCcLQ7KGdnVTQ477
L/8/BykGlmuZHhLn/7txY/371f7vxo3//Kb/wfbxAPh4tun7gc1o5Q/g898jFW3jP2wAcIQP67Yd
mNiZ/9O6oZn/4ZFUFODPcOH42Pz3P9k+3n8wpEBHQJmLb5oAIPv/he1j2vb/kanI76bT7lnAVX0f
3b61/P3/InoHpRHEc7PkumjWU+ICy7cd4sRm4oTQCeFqT1yLGkt763GzhsFMqsOM9H2kTqAoY3pk
cKBezXeACMLeQ9bpAmqHIwUS0nQW0THYbQ6IbOQB0GeWpXXR6zVHQgvYCw819dNxasSJYM6r7GqO
VhLSjue4FzLT2sI/5618aegte5AOsjGn+rRC6hscnaVG1zlqfyci7DAOXHIVqE3S07ExvPJBp6MR
Qtf9bmFJctZXGzNyRwJ+UXe3/XhjcyFazxOIr4uvTgV73+YVajUtj7FYleh2Q8K6loF1GboJuWpC
vHsM0RH69+Uqs9H8zIYgxbe5mgxEdqqcoNuZHQHtmf8M2vqXDib5fDW618n9sSweKYAepKCg7DVa
r1+T/LGDwgCpp8QNTErZNrXJIEqltYLIQmk046X+lKDgQlhDsITE8KnZMIyWKQDdV49VAT6Ir6Mg
zAwEpQw+EM+C4OnpBVPjFi7SwUp9NnuPspGd31wbBT213prClhMwbA4QoxZdvJg4E4Re47+8M29W
bl0sRgV4l5lsW6XxgVwHliZ5A2HdJid43PqqlcysZGm9N+bghjTz7qua12jX/CDVBDuriJ6jvr/8
ib9x15ESTydjwBkE56KpCQfAZgZYjA0c/1s+XvSEoDoXp3YAdCaUNjAML5jJb1BIyqHKrPOif7Uj
nM4wPrrQ8erQz8GQMbzaMbZdKnqqEpSBr23L+6umYcMzRgqa4geQznOawZrgh+32yZxpKwfbaTgk
fMouFUYYRck2M8dmLRr1VpBpu4oKi9/C+DaVs0IzkXxEjKtQPBg283MJ1oBdK6pLQKooHvSYKrRU
AcepQDz70wGAJhKpORq4ldxLb8woWOD4MvpNjoHZjYQfFk9R57fgC6GxBxyZcGXeW3Z0Nlq7C3Pe
6srNv6doeCySfeQjaEKJ3zTdMak9PEI9gaAmEle9MOkQMcgLXXznesNt0fnjv0DCpDYIplp1iK7z
svjw/vRPLZpziYE4yHkUx444vkKEDXA5dJP1qorpq/SLnwFdV8hZMQ67Kl2RvHNtVHwYdeteBmjg
Z3RmIdfjkR2P4V/ym7ck/ZnCerHt9hMPDfemABg2SusjYmnA06/1ISwQI4zdpwLbGoop3FUjkHp0
7/Ah4piBjs9GN3BtdNzNRjHSpDCQFgYzXgMzfiRiDc++BpDYUIKbOHs28xH09HxgTI4EI0FO69J6
6TTuGxOwdRgzeqXLxXXSvwgg/W4ZMBsRJtC/u7LCkkurPXvgGFdtavT50NjKdduy3zcu1Mvx3nJ5
4FH3KGYOxScNSlhAi5vBz5EH+7V6GGcwTZ6F1yJYxmktvdfFB5D4aPjbontLyFfA/WVvOaYFqyRb
rn6LkqB2rQcK6nPpEVjoNvyQwEHNopDnCJSbYdOc7BjbsEmW7b7VuiuL7sFrUSTR42EkC4fRgNvY
CyPUJF0iAqcPmdb3K6BKMT5zGrMiNx5T1/8eOjpXsVNHdNAYspicTdyBs2gbaxcj5r7xhroJiw41
wHwiCKL2YeqONU+Ng8Egc4jDQhy94jh+n5q4GdhGXkyAaasezs1q0twHqSYqpLpA9FEmuwTBgi6x
WRAagnvCZNLV8iZ77Ethz6oSmKpl8tSy5NHCianNMIfMWHa5IaPqRJpcHdJzJFGEyJhxhBMrPC75
Am3Skz7M0FFiQYlWpTn/k6Jxw8KUJ850FthQsF5eotYGLtZwbPAfaPXzzAApBdyPsJuX2SclnV0n
ea9dr1mjLAwDOv5h78AW63qiLf3pNU19gMd59Z1p9Acdx9xMxPA2PExrXgkp2K3/IrGSryAYk8DA
FAHnnRYOXD8l0kdvNG5uNJJo1+DZNYxlMucu45J4q8epEyJZYkJWIgRwfjIySMK/VydI9iFfID3+
GW2YlGOpiL/Hwu832sSw3DDLE1L3bENvChK3dXS0s2fjOAAizePKZSqYaq4J4T6O5IKFS9RGToTi
Osu4RgpYGKFQl6yf9gS3sElxcgzzDMCEDWMWet0hgP61is3lSVrau22aPJRWeWh0xE6ja2IKMDj/
FlBM/5uJxtdRAzOeamfmqCOaUpvW8rqU5Ow5Ec58JoPKddOwrR+Kftx2DbHBBjY3CGhjjaPc3Dsj
j4M5vsxRZ6/jpgCMPGnXwKLbQknF7CwtPrADnS2PpzAX9IvJPHphjv7Z2z2UIPYJU0AcslTDxEq/
oVXhU2aOG/f+dqp8PnePZczs/Y9mgBHtZtxrUa4xc+jUvWcRLkG6XJ2AHLYZ/s0Nb8SxMxZHoTYO
dXmI7+VQdxGUT2xUYeqiejSAZTjacM0Wvb7thZxXOHt69ln4CI/MZRNkH8H9YjLvzLlhTRr1xBTz
bhLQYkZu4Oh26vXMCV8r8VogeXQXD9NAt5AcRoTfLk9C4jofSy6TMngHxWxtZ56vNSM8AIylTIDU
+r9BPPVh8jEuHUuHgNp4slqWVCfeiBGRkdcuElAaMxmxvYS94B+Z+o/G44XVLYqJhJYEx2wV0ven
+HeaQw8YzOZsuE4LVmoPOfDKi1iolk0915jfNxIlEG3yv0XQ1bH7aHq+MbqqhnvHe8gCOCn93awx
dB1Z5oIkvv9bED1oAmhP8UtltHR7A849GBLiRZwrNjbW214NMAxTKp3lgYcmTt7nNqX9qdVUMn93
is+0dV16rIzLr/ImshZqDmCFPqwDG08xiAF4MIUM/56g0uHzK5S7MzgUru3RZ4lWHEdRJCKDhaJs
QHKrAoJHOpiFfyuzgpW3ttqOcQBmM5XS6y/5uP7caHIYGXs0ePng/LpV/TuwRpDh9Kr5tH04u7GW
pG9a1mEWAUxGfqQZnke4YRjWUHH2M827cpGRcL0nn4GJSqMO70gZVubwNWjCPvR5e2TkjPE4Z9/1
OtFtKUnBJtltvcdj3V3V7PzaVfLodPOwVctXug5oT+7Ev02HZh8ndkTftBLXavmjNun+GYWEccCb
ZXkcoTEFs32p0YEesFKGil74J55ohI6HDlUvdTM+ovpQZFRAFjDZzagli6SGpIhooMk6DRZI90rm
e2moQ1oSKTEnzTfZFBAFECLUbTpvm4yxXqCAZagqEhu4UcidQYJjfIJbFnndLq4ZPLU0dbKuaTeD
lRKCgfYiEz4JN0nXrHtZ/2C3XrBJMeT8AII0lQq5TMWXpVd8lrPDopai6M4wud8zSBj1Nr4fEHoj
nDAJtFX+6yiC+SIr4Luz6MDYDRPhqJmxH5Hgr0D24xjXJvWsCb9dp1nQb3sC0DedGkHwBcrcGyX6
YkeHJwLvznrpC3bVjGp7aFz7bFVlejf6/CQW2JOlj9O9TtjVAfY1vIwnxaO/gYk15HxDt4jQfXAb
ygAHyvCqCYOGuEv0/3o9xMfUAeISe6KHhqyfkdP0G2ED2cpre1E3gc1ATHsr674/dDSa1ghVjc+p
j/e0LyYwdyjFyf/7V8do70gn+U4AfwM3mwTKaO9jdmmMTkJ610yKH92llcQA1n6MOjcJIwMJupZ8
eE0PtCkotUf4bShzrCl/6O19hooa1rlIv4NqLyO4W7nrGXvDTNLTpGd4PKVBDdVGz4YNvJnAX/FM
CAG6OAlHxPGi7zyJnso2z05N7GCAsLp5I4zYODeZDizbcw6aP5uPEx0aSEAVzKe+fahElr3gdiYD
GtGlpVWPgwrcrd+AsBIOqRtWb6fvNs+U75h3FWLBp64Y6ZrFnjroQHZUoutXwqdXGcjlF1y/rBdE
5+6K4K5tc/HUk7uTYfrbg3ICakbpJef+DjjReCSC+4EOHe3czuLZb5sdZFpoksu6v6rSsr1yE17Q
VXU7lHX2pBOoaTgMR3PBoQz6X+QK/6hbIxTQUjL5brM9UaLGQRfkGtiWHoLtbgjNZsTh69VzwhAN
I2rqPzgpKdJV5a6DWNIUNFvzOBvlNmktjDhTrx1ajyG1ZXcq9Bmj7oRrB5vGKQHjGwzpA89nvjUE
BNgNgYtAE+cIbsad9JS50XIBpqnAOkGyIGqoAXBHkUWPrW1BJCO0ik1fG/cugdrLI39qSswVOBP0
rUMgtV7XRHi4bJxZWT5ofo61W7q7YKwwaMfxPsqrgzlnKV28/JX+wFdRlOXrzEUuE9RYc+JMTwHi
8XYMxmPR193b1DiA8U3np3TQj1QOGBzN5tzKCzjHFR+lgqvIaLvBGFQokjna+XkukhcRIBqqEZSf
EoO+qOTkoMNrkwhTNiwHj7YWj8fWSJENNXIinqJ+JxF+k/VjeVdNwR1TNbn1fejosS52g7XEGAWz
R6EA1TLHAboze/i8eeOekiQ213ocvyeGxO49Bm/Cz/rD1JTEkqs7MFG3udC8g+BRDjXVH11vo2uk
jkYOp+W5isCrsVJluDk26D5xQkCS09CL5oIXU3TF1pJo4GLIdk4m3+ympDod2nQbt/TNoQ0gqy1Q
AyK6vZULKwjAwBOAYKNlOj+WKUfNshn2hLNM9zPrGeKaEzprkgNIJNilLk78mm1839YTqFDoikee
bkZC2nRN6ba+cB98RZjldNXKM+DLBjTVb655/arLpfps5wlxB2w/vJDcy+ST54/ZED1kTXoJ0gaE
b97y/Mb1W56N/U6DVIKhygounDn2MeXlIUh6VJsw6QeLOglH0NYq5+qkjfWxRryySJPR4/LSpfCy
81BP2VkF48ESk/0Q2d4Ome+5TZfBsSKFFmIOATxC1y/IuWguobvjtsRPWdINyOLsY2rmE2C2Dtry
Gdzs4GGRKmogdLAnfhoEsnlpEffZ4g0N5uoV4mH9gbromJg8N4hC4rOJTunPXtVYMt4J0tuYr2HP
FQgRsHx6xcD8UAe0PgzDXtFNGKx43kMf6bYQKM0tjF/mD27v38fPqe9pxxKdHnUfVbrDRr0V/lyt
pD56W5WYX1Yrluxv+mwwLBGV6FVy8tWUnMhYNdZyMZebfvwtwYs9wB29ZXVcP3CMwRNMHIXvHj2z
+dXm+sNPe+LsYV1lSe4cZuTfhEFBCe4QZ6yGkXkq9+pXFzAbH9vyUnCfJFN2KMsgOI0agAFIKGuT
lMAjzg9mFlkUfaZU4/txQMA65Pa0qwLbDyN/qte1GxRnPop8F+X+r+EVVLFBdIc1D3HwCGnWSOZz
4JTd08DOIGfs9CrN7lssH+tgAePaNXlEGVNNjTkMwPtuLeLSxkwEkU83kBtUBacrMkAbbEGieVKk
sK4GUGktODjmp8Dh+EK/dE4aN1/i6OQOz5h51OeRt0M7Bv7eSTneOSvQGhAhR4NCj49MMVgns/6k
EV6+KuOI+MWC6k53Zg50to14TDuQ+mbfxxYi2DJh9dJodOULkdTX3TlElAPzw2KuUTkjGsnpOchR
v8zFO7nNW6ojtGxZ+jprb3Ef3zwVXJmw0FSfb7WVfVdGfHMt+o5qviV0TQh8LER2BShyG5Fwt934
L9Oz7xI2ZuYGB98fbzz+/7qCgNauvRAL+uGW48NYICAbsm8WiVulNT8iMr5LHYug+8ln991RuQ6o
GIZSvog0+gCnd1Oe9jPr8jOp05selQ9ema6Xr3O4/a5x1ythXtw0/watvYjxH/Mgubmz8+0M9m+X
a9s0MvaOiSyeWMEfu9Fvk7YbKvFBVfgrM5PFnuNOSuPS8z4m3bhZbXKj+b2beg5slXFLMhombvUw
2MkdFoGN2RTfOIx/ydO4TV5yH2Qc/LkMJpmPq1E13/CvrrTBOeGX352m35YX18bprRibFyP/aXcU
jV+qzbkInAmNTvyCCvhXJOorXjKHxvaatL811Lybcob7XnHyWX4+UoXQ/gsCnL6WS9jZGTAXIAO9
TO47h1/uasW3rUvY3mhRAvwR2iS/Sh0pgfBhu0b8oFkn0UavzEvbq5uVzF850VflD3f8t8VQbVXm
/WOQ/KOhfBpqwnKFcRsLXj7/um/U1vfys2nqNxVxYMrfxnoza9NtMMW311u30h/+TX353XbDhjvu
KOvgbCNfiQrtZ7kQbaVugxNwI8gf/ZTl1s+/So5fy1/1tvX317PxrufR0/Klrje+Slp7lAzTrbPr
78CcbnNenYh43DT9BOR1Os1BslleUGxO/5SQD0mloS2wbqZe/0Dg+DZEebstd0Sn90cp9S2+xptm
q68grn4pmhJm1S7Oc/tKhPnTPAiAfW/Lb9el9gPp6YvOr+TipKbxFYzWt6+0nypGMlka96Tj0J2a
bi4Nk+XmrHL3O+n1T0wxOLy+ZU2+TKFflnft5enfbWCy6yphk+0WHJZ/k5KGZcVPy3cu/6SplhyL
xf/RfSo47p3xd3GWnwCEdT+l1c6uXIIB0avwySw31fJ3HM+PbdVs/q4ar315wXnDtU40KlnkEShf
rFrd0sy4qXb8Wr53qoJ9QDz18iT1IsfbweOU28FdqqWo4dLbyA06I05t3fhiVempqvINkFL6pbL8
4A7+TYIe5cqN/S50tPmm8um23KZfGVbDuhiPucxuSSy+g0z8Osq5WhAkvTL6Wb4W94sZsBoea7oz
xqB/xWL4Z7fGDfZrGDC9nO3yQ47Vr1XM/5W580iSXUnW81ae9RxNqIAwY79BalEyS56awKoqK6GB
gBZ74iq4MX6Rp6/1vY9GGnvGQd8+lQoqItzD/RefT/U4fUm3+Qa38FWOMcHpYzC1b4jIZzG5v1Ix
7S3EZ2YRnv44iyrJ9m1ib/3OWFvwkdStMXmk3Cr0l8dfaVqtpmK+H0RLlsybsV7fe3BWFuqxqFE5
u9Y5QAqmCEOsMj3wn/MLweHTDPJjS75XVg6jgmpRRC2i97179aZ6kLE7XvzIuY3qEjPxoL2o8dGP
I6g/AwjRlxquQcTpa7//nTA6iVd3GokgyvycbrZXZ/THshGU2Y8s9Y+KuiLDJ1HOMPpXWnExo/9L
Rv1FG2rkQou1zmvqIx2YGqudIDvjUcNYV2PBRyUapv4pCkhvOUu1shVeemcCUqlT+9wmHDHsLqZx
N2f+WxHqJAvB9zB47w31MZb4RMNgCclDCF7hm+mcBnGeNZbILNpVe7sfPxF0YnTM8zlOoy81FGpa
sfagH9VrnqfRvZF3Kp7E/FrmA8b0i5OIgUPO5vVggTVubNDFasUHbfcVe96LOdypIarmn3oys2Ta
xpjYVOHz9WmM2Q93pOiYinH/2mav1+eHomhn9mc10MuEsjouwerT6ttG2r3EGLyJ+tPvxpcAEnFi
Tudmyr7QuseaiH9AcDjzVMGpnhOXVdOYSUAI25M+P9pqmcfC/KvotaNswfWpGFUWJOvhMYmevNBH
z998QJ4ZLV3rOq/deDqraDDV6Q0iu2s9JhoyKjDU/SGkZumXRQRQY3fU09dhfku4Sx53MBPJ1xz2
nzMqmpq+dOhGphCF8iH/UhE24mPqRuekMQ7KR2QFZ8uZf580Bs9slLRbdX5qcQEv/GMH/pbq4K5l
hVDTQZ0Ukovvs9yoZCkMb4rIuFcrrxqBie5dP5Gz5pQIO6nX8jp/wEJ6OWnzwei762t6G70k6Hty
h9VH1JKkngIloqceE97e7Y5FHKzUz6lAo4KKBP9kl++gjLaJX3ypWK6W1hErQNfMthPTWy1AFZNs
wBdgbOSNWqBwJzmraQ8GLNGMj2nIvqyG/UXr79hAU0J7H3mWGbTztpo/43gbdfJL3emYHyut6ODK
YNNxbmrpdAlq6jzrhrOfnlWMU+cyUA/x6ealMBwDPTo0uvMIzwL8isLktedZly+kmXgQfg4VFAkw
VJ+jNtwgz4dE3+/RbTu/06J8fqLg8KomgBroTd7dZgJEPBNAlttab3+pJy28hJMYLkjLf5pgdeZr
ppUhpx707xA9zgCoP+Mu/xma8Kw5dB/nB8wXEPopv9XbbscwiPKv3py2GqB+t5iXo9I+9qVVnJKZ
BmxeCfog2N+45UCO2QZHP6PdYtp0EYSZJree7f30FWnI3OqPTeGg9RlhDS9Q4O6mm9LldAtGYDAH
eD1V6XskHWddCoxCEX5b2VWPfsBcPIFpCu+z6DkynHyXh+MhB3GFaaML/TzXtlpR3iE6w30EBw7O
FRh3XFY4zVvauqYZtcc3xVqUBooIZo3ztZ74l0p0wy9/VEI9erFCtiJitxa3RyCM/QKOzH5km/gI
zaUDi++mN1O5D/qHceYAhqyMNbUDsQWsACg0rSQ6eJDlsQZcJB6d21oDpVi7MPQwaWj9xUyk2iIR
fA9rYlsWc7LrU/+MZ/0tGDAw6jmMTC35buJa7IcGSQN9nF9zCzj2oCEFoVsdUKS1PSIGYYcPZuZY
oHPtu6pxcHtAvmmNTN9FRlm3zvrwWbcHkxyBLGwCOpm20Ddm5JWNRm/o0cGwznNBv9mq12h9L2rE
B7c1CUYzQzLV6ruMnS7IXj9f6qgItPHgbEUS3xd+eQoL8z2WHurxIOMWoZe96gBM8bFGW2ksors2
o6+DfPKH3bA3rwQtlUFz8IVI2M9GdPDgk51QD6A7USCgm9bOIZS+vxgwLV63EOXRdxiXQ038a6oE
d70eepnqfKf5iGI1flxFV/6ERfg0Vc6DQCwDVH7Qrob7OrbWlltuKqucNuxQXYhJcEwEvQ8yWnNb
uTjjWGZNesXuLxyWKNUm6EE56Bux5VpQZtnXw7000Z0EsAaOGfhEbb9FiYNFeYigcqUNz9IswGTm
Fho9XXGrFcRwPbK5kN54oveZZyW0bN8O1hq24CW8N/qrC8sBnGiw+1m2Lp2nTkJVo1WzxtII6R5F
GNUsl1bjEcmfYtUVgHXjAUuceUrXsW+C4XXETUZ/A5qW8QOL9tZuYqQDqKMihPIWO+JsOorfJIb3
fDCThe7Taa6t6c4TE7obivtEO+CUyelTRti7sWQ/lvS0FrityiWuSkv8N54Ml0q2HUioMLX2Sh1S
OVfXyjl83qHvKzFwMKCx5hpEl+RT9whqgEcBL449G3abdC1EDdiMPbTCFbpjoI85l9HWTUMy/grp
7w53maZNYWhb7ABVDzOJ6fHq3RZv5WSwkxWmjQAGQJIttQAkmYwjWhP+nloM/bcEfKlXZE+g6FAP
L+e30kIsCSsBun0Yk/a2Qa826KlODWv4IxwdNLaBo/dqmjdhM4fr0j2jBOBB1lKHBbVTG/vB8nXq
LbzQtd4+06pLDjZyGPl4X8sXt6EFbEuuevJoKfomBSE1rKmOXrQ4PwqaanpLb3xEHXwJa1cJRhv4
wdBUS0IwvKO1km6iLLn9O03P2eBn6KloIZYKYXlvlmIENVKAKif9d5txn9D6BRIDMsIZJPs4KDee
Pk7LgdbnMACKCAKTw+v2nQ2lYSiZiy7oFUMKeymA8mh6n9Ccyb4ATCyzssPPHuBDEky3IT2dxfXS
20jegofNl+Dq2Koj45hNDfbeT81cpgfpn9yMxZT2Dc0cSbthoDHLZNUt0NCP3kAC2mtRvEbjOaNq
1A9QuaxNNQffNWUjfLyqjxj63rbWlL5LoGzDYu2nb7fWMCObhyjG0kgqhBHxaVobWmjzBu70c0vp
cYjXVQzfG+qPXR6nrAcdmBxgZXWHBstsMzfHTTsClg+bl8iMDwLp+q3T46eKfnQbjNpd1s3v6exd
gFKuh3l4Skt6Hu1o0qru6KwL3Gdlm5YoIk1fHnYbhUHrHLLrKveaX0MWIQUT1x84S24KHP86JDVp
L1j7KKbdSv/jQfPaY4ZKewxdzxTlazINMOi8WfESWO87z5/2JWIDCFTiJVNOYiUy6lozBEFL8y/+
aNylg7MHYO7swCZ1In/yWg95RbnoZIIFT9hsJt9vdhDoH5FE03a6mLAJ91+dzi+3UQtSY9QxYbIH
DDgmIMlTrOsrZ9QWue49TX16yWYB9nmK70WIcn6C6rukfjuN4cWgZW9iJoq9R/OUC+MhwaBgW85o
KaY4QAJ2WmoeAvpG4DRb2OkLV4Pc69agr2cdh/QEW7yNwOuc0YGSSWg7LdbVMMMH+avxp/uq6Kqb
+Re69y7qur+K+ROBP/vgZeLNnB17Mec1s6Q3Nmh1/nj++GAFoGdrkf+CsIHonpxvXFEPG1PVeQM3
Q9AMT/FWR2vCt1k5Wufda2AsDo6rATiqIKKO8wJ1b9RQeljSuEWd++Shw4pmNuyPICczBTEFFF3e
uZRP6figGy7KYgewuFvPRk+PbYB4NbFfB2mDIVJUru3Wc1G8wLKZFSuabiOgtH5lUiRzd1rtqlYp
AJYuqtr1gKwDDOtpN3hoFPce9nrpyIKZ5MeokS+ezF86o9xBlAQ0F1Be01Nk9ez8Tdp2B6qFUiim
yTd08EvPejUJlKu8jvZ9iAy7n1CQoPRda9FX7mqv5C7AXVN3V1qZvizHj5TsYFmNgWQB0+hTRpug
g5At0GqlGtSQIWmnwEJ0roGHoMM46I35AR4CGAewwEsqrWZGO4l0HqVSHzORBh5qkn53Y7DT3QRv
AxcUvE0FXNghfRPqiFrLPjxxcB/S3XvhttHaaWHxiYa80CwixOVmivfzXeZ0j4Vs5E5r6Iz7aXTs
UsxUrKS59WMoWMVwJP7xQCk2Ce0u6W4Tc7aQW8JYLOcSm2iEx4skdozuSGxYr5kpbvvGfshwaUAM
wtinHbg0UNwb2gAvsxYf/n1o7m38XZdNeWn/+39D8fkbl+UaxGX7n3/9s/n9d/hTrj7bz7/8sS7A
PU6P3Q+grx/Y/Xz1X46Y/69v/sfP9VeeJ/nzj799nvO4WMUNz/27/bM+um8oIeT/MzD393fa8j82
P+ef+jP737/7h7S6+3cLZXTH84WLx6awMNH8A5+L96brubxj6qZjOS5H/MN70xB/FzpAFVBqtuPo
jo0ielN2bfSPvyE3+HeQvnwJJ0/dNUzP/7fwuc5fxdUdW/cAIiMBjRGGbcAuUprVf4Lnxlk1awA2
KjqE0DIs/NQqaWigd+qPPvKZUaNhrXT7qCEPsk7M6owpMUCXGh294RE4r7cSeIEvsoxCnItMNOK5
NGnfDIsyMobvoEV9+zkPAbLG0Cktp0pYPBWcX8eGCQnZMHHCtTA9tF27aalXsoCMA0nLdoC+usMe
pvo191lDtpnRIJsQT2yW2CYSmWe2Kh2bF8cByJWO6HgVCC2kcnq2QIwhXwG+bei/NTyS1jREPnqB
bEyWEDhH2iGYUK4NbCJJHnyamx1k3jTe9xWSyUnp/RQzwtc5dkh9T48rs+QtQuKfaBYBHk6EWBqa
d7CQr1yjKXQjHMdYhKVHnSkf3iIgOo1TWPd95hZH3fIOIzhY4C4aW1d0wVBA+GWwXV+ZqnThKmN2
S5gZfIn8l942+7bOkJbh5U1HOcZHc7MammFfaGTAY2j84qLjLSbibyxOTP9YaDfzLJ69aIz2Xmfv
nKrWbms5f4xsu0G5AdhD3vjFK4vv2UV7tI5arMfjWnK2YteGE1lUBeKRzhU4H0NilRQH2iJtxBEq
G3qQOs5PlS6Qx/Y9Ol9+/YFQRbyFKPs6jzfND/gQlHSnCG2X6S5iyAEXzEnfZoqRok4bssTwVZbS
xVgSFb0c51EoJHQvreYmlKPb7mwSoi7tAQgAPdUdX66MxHgQQ/SQNCZ6Oq7RrQK7u/ON1IBfY02H
DgUVdhM6votO9kgejSJFa60Mo77TUuB6wltOQReu+hYIkyPqPZSZF2vuUCKq4mztZsYmjuM9LDb3
LcDbupdyowukTQvsQeGCzUifmOJeC28tqgp5itO2XsXjuppxY6MKghBZC3IRDBhap/kucNwfPaPr
lCnuUl0q65bwmbofGUw636casm+5jHESog5h1+aWDbtYCk3ItUjoD7rSoXorja1G5rmmMQNJLsEz
xJEGCcIw38H2+nYFfo/IouzRuVhK+DSmH8uDrf5DYZjVPgo3pY4BvBPOGzYsuBZ42YM2Q7Sr/ILW
bIdLoGela9epXtAJoYErcxRPihc2Fli2DvE3Ci8l8Qj10USQFk3JOosL6k7O/H2dk2l0r3cYVhcV
VPau1N/zJrzpYwx+TAtvXUy6BnQJihRf8jw/tY3iYONDClp21cbc3Tki/2Do3QaapOyHLzVe6s1y
gF6z9Itud11nHAMn14hdXu/mbMaQYLmeHy5lj5OGiea/H562P+XdZ/7T/DUc/X8ZnQwIHf/X8IQf
7P/8H3VMfHr6LNryz9Hpn9/9gz7i/90RsIBdHxkz4ep/Dk8GpiDCdXXe92yXj/0pPMERcQ0Ck2mZ
wrbwDfhXeDKNv5uI8PiwBT2hI43xb4Wn/8IdEbiSGILLdRzPVuGJk/hzcApl340twDRQhLlNX5aW
rMeyvWga733SyRYDnanzp1AOSnMKy+IvLg3+lZLy+439+R9/czisa/I/4dqGZ5j896+HtTVdumAo
2FXlbCndcZC3TXxrTCh0mfAfpFElVPPNSxxnWNl2J007wDor34fIvATB0C8KoCavY+0tlTY6wMjh
RY9IYLvo5PZ+RNdN7fzTjFrgNGvLEZt7iL8W8DhHFLcSjXjEg1xiFtLo61KnzT3H3c6HbrbqR1Cd
VQ8Brgvs7xGw2MFXgOPWDC4RZp37AQ2xLeBnnMFUHREy+UuQ6ulep009mjn22A0GYqaBJv+hUK6Y
MnCsjR30T3YyuEtR78CKUoWRUbIR2I9twUviCd9aN7C8We+wv93X5UJoNbo7ejDv7BoMSuDl9CWc
ej16wTv9dWDCrvUYZAHoqhLUHkMGCaghuQkdCbBDat22xGF2VSvcWu6OHsSfbpcl/oc32xMa1F20
0qX0NrH53CCC6dQsekkfPAPTUq0ir0MvZf6YUuql6DggUBejMZW4smVzL38Cz7wFuID8aYn2pZ19
BlOBPH+GwAIJGfKpqDUgL7mY6tZepVNOD81FVLvAO1pSf1m4uoNKPbKQrYxVjcJUetGvgm79wWnA
woY9akGoxJdGtK6zWF/nevmAYAhtCwTkaw9LmdlrH2jMLYzeX+HI5h5sDJ6AZ/efCEFR3sKg2xp4
Jh6y/PsgpxY2TyoglBVGkgOOLi7FXJiVIZnGjOYgwqdIuXT3eVFFt/ayExT+vEY0d73dLlvclrnH
7Jg6r6FpraA7gDyAoAKprQVIDtd/9Tq/pkKBEA4Kc8sJmZddAGd+gVNyj5+Eh+L4SLYS1pB84DMc
wyBGMHv4NVSg8IWH9pvrAKqchXxqdPwGZsm4C93qXkvb8mj3ybdoLaxBZGhSCAUd0rgXgXwuNTlk
8YKpN2/97EZUPhre3rxCrGJczABd1sJOQXMaFKrnxnQ3DTDVjezDiWkuMAFz2RPDV8R9uied7N1b
v7A3NVeLByIUIMdir0Xa2gkXEAxCWJ3M76cJSFpVUuXSWux0bNePVv4AgMZNo33ZJt9IKrBXVj+C
qNWNPuQDxfF4GwbOKYprKLdJ+J2yqUd6U4i1tF2UuFI3WnYjm7OebRgEjXnLDRvXJkbI1CWKTwOS
9tZJ+5XeZ+0DcFPyNnZw9PEYBVGmklcGqj69A1sstmKqELp28pgU1aqQ0w67DRq/FRPbqlZF7yo5
8Kg/5QZ5s46/9C0S/pQU2gkQv3R+hSIqt3OWZ9vrnw0qy8jeFZUtDqlryJu4jqBEoW+1GeLwLU4C
n2yv7089YXViOnIIMjEHFxI9jIzTYBvVCRYGKWZrd+LZCZIUWpyBj2dsP+rrjnrTY9Qgk+7NNfi+
ECXDVGpIxJrTcAKHj+2jte1CTAZlp5d3oUeSRXUdC8QctTfATFsEP/uFDoD9IAcsMIfIhpYUBtug
Gya0Lfpha4Sk403ZAOOwKUda6YAPTo8yj+ZZt1Udn7spcTZBIcQxQ/RxNacm0qDxkN02TpLfIvH8
OCRwjZ0MvK0ZBbvQaW7aQGS3A6UtTevdPcCyIxLN8ybChHZOk/goJxTaOtvdF26m70UcWuwGsvZJ
s1swP6Taq9orXAZS9NnWfrqgpg/iB5nc4whIdV1O6JFL2kvHLka8YQ7aeikLD26hGW9RtUlugBSI
tet1GlQ6Vq/A61QN1YO1HjXeAbgAtXPbPoi5eaapi3KKyFxGDPannXFw4uCr8WZni413sezq0b0N
wbcH9m2GBte+C/23zALk3tBGD3qRrXuLQmSI9HPuVcNNG1EKGgzEKYh5+G8ayRt13Wol6yfXDoZd
PbxKJIlRavaLVY8qtOs1zSKi6HOwkRIvZSz2E+KwY1vCsRIjNIkez+cmrdYzIkOrOEO5GiQL+l06
AhNWaybHtKuPCYr70He2NTk0Y6c5TwmNl2Y23zpPe6gyb9jaTtCjSle9TXp50lLlN1vobwIhzo0G
S3EMwa40/W3gWQ92RI96SorzZNk480nrBN2opqxPo99jqUp9oHiOPQKVNrrXVtyOnix3qFPxWaEf
ZVk+hb62pyqNGIDfIO3bQgPEm2JbmclbbKNDY6DUhr+R7Rxs/HT18XvAuXfTKs9bY8xYIEVfb/PW
QYccEz4rOk64Eiw1G/Uh4Ik/xE5j3beU1sVW0hLtiuAnn7fia5qQe9gV9P1xfoFOZJxbRz9HEKkZ
qS8Gu6cqBaAEYSfBlXKsx0shKP66it9mnWoFogGNQP/jgjcnAxNyPlIYqAsUq9z654tpzD5r1oZL
7Zc/UJgu1PiotLuvVdWhfsybnc4L5Vh8ISmGilQBRER/Qzs0ApQTd3zAGEETeMX3dJ96zaWLw3Nk
15dgss6zk7P7cV6anp/IM+vs+8N7DKQ8Mo7ToLMExaCfXNqsZaxfWtqR7FgeEpdNkwX9kSo5cJ42
PJqTv8Y28E0WjzH9bvQgz6FU540NOdpJ7aXXLFp/zvYKp1KNfdVeViAI4NmbMkcOE/6OakFf27wY
07wK61E1VqfpTnbyTZvAUwGY+abRFekt4L1oo+7f9Sg6IKiEi1Xmr+EoTqM+7HBh2Ikxe239Z3V/
1YliGvKk6CCdAmtdzyyYwDdpGOf69XPd+N80IeKF65R3ER7KZkv9EtNeI5vPtdlf1L1LLnZv/IZ+
sQU/R+lwQWIEsTzAucDtAgDuRfRhSIUZy0wwct5TwmdEeTY07Xnq0YhA3dJ1vieTI1c9imlauL1i
xK6PNdHbRy1HIj8dL9d7X6R4YEX9qztSmw1OdEHemDuso2bxkzI863l+pioTL1ofwJGevDfxCxVJ
rm9uXzSKwMAUrJjHpfrf14OWybYt4o/rE7ezABUxGlSg9h8qELLYg5/tJ3duvwahPdmhBYG5Am+x
vz5yktozUt7feuopt1T5hatrPfHjaliy8lwMxBNy0OBpQcMpt1F1455NFrdbXdD1kE7FsGhZ+6PW
OqkRaqYS3kK9VgP+ehQNxrJhaMeJLv4ileBmtOJZtu6vxGeQFoxzb5pQQ6YDPKSHeBpZ4GmrUtU9
GylILclMGv3mVPms5KV/G6AMIxr9MijGWfqVe2DAhvGSGiDxJnvLvvMi6DI5SlMKVJr6WyHpmjG4
16hCKPRc6wPoN6Odgrkp/JB6v83TzdAlR1fNPrZL57q3doGkSMO/1QeCk6Xl347k3BQCLuXGoR9m
GSNjuHz2+os6Ws+6QVKqfFurIy3xtUJcxcyLK86lgfg3p/kp8Gj0AnTYh63c1YqLpQCcdVK8N57Y
ox6xVVMAhhTdZQU8HBPr1Ll4Nc3M3OtIVw9CLSKTzJQyWHFb+DA6cXivPHOdggyR6raZ/IqaVXrf
fJUuWvIATkz7foyKtXrurQKlcAtyOe4nr9wUOdfmo3RuVNsqUwsNTzlJdgPgHjVjJMXwxURO00f1
NrTNhZoLCjExte0FkRXwTI7/rVfkLIX12AqsTk3reB2QsYsZO4NRfcAYY+AI3m2tVe9Je6NezuRw
IepfKr2+iQ3Vt78rwYNeJx5cmk3c6kfMIV6SfD63tYLt6bTEeFA1AFQvG597tFiM0v+Gh4fHHJ8y
0/iQhu7mevQaxK0HSMOw6cUB6GliwHVAyUbPOwIUpxOiQEhuewn8kLA1LpIKg1QXOXaQJeSplysW
S/2KHhePjVmu1MSSRrBpe+2ApdjlOkfzOjyn+nBW7o9TApYAjaZQL06Rw6p5/Ym+Dr6LJv6WB7VW
KrRMCv6WHm78JZPy0ZXsBCHvRw1OsCMPQAF5rijBIOmUJsybHgGlatxvG1XDRbXXM4AAsXhQt/V6
pWqVKiTIdMN7XBYqmoieNMhsyXon4y4c8AFr6ht0vH4GywAvGr3b5i8LNHLPN8fBeCM5OyRsZWOF
TzNYBOdUezJYkYY4evWJMWouFEZ2b+I3Eo4sA4XxWTXLWoUcX4WWce4Ym+N5KAyyEP/hOmU0DSvI
snwAgvF7/nTZ8IkqsGMTkZiv5w5CF+2nJyx+OC7YJz/tL1eQlYSc5r6rW1GAV4p1ZYMerBS6TgWe
OWeCILmTRt27gthdA84VfqaQZQoIKbzuGV/whQIuWT64IAUBNsHUVcGzKFjuFFLsCqHUMlih6Uda
TFQ8neESWe0vtG+Lfv6umlUM7h6tHL5cR8nRiL21+oxdcqUKuNRb21qEb7gc/mo19ewc5w63e0QM
uTHTl55rX3XufecqAqDUny2ClDtsQ/tAZbK/NAMjt1ahzFADe2ymy/Wj1xumFhspGkj9/rJKxGro
3B8FNsO+kAOjd0oIqcB7qig8djFQ5OZOR35IjbKgdYhwCqsJDKVpIacBcUVBt7XaZ8Oe36Lx1M/O
z/W+jYzPhGa9nNwXqipIOSgQ4nX8QmymYTbga3NSoy0zCK1qoqk4EXb6wfXajfo3cm9gzMEUTkZ7
FIa79loWBpcrdLLuggA2o0QVaQ3EOAk0/ElRiSfIYpYjilH4HuV2//u6yulzsdfsfkdsIitqn6qM
uET4Fr5xomqzzBu+XhEodPIVUY93EqRpYsMEL6YLDm9Y3JD4tz+eMbzOHcdTv+xrzW7uYzQDh/P1
xb5wT0UXsL9VZ+RxwUHGNdwXM8ud3U+g7oezjta4mpGtXd6NgotJ20tt8gBdpOFyWWwrtf4psJla
DsBJb2KrvtF6lgafUmbjk+tVd7TZ8RTqz9d5UpXjxRuCXZene7Q5vqVmncv53Fn982/wOA9YTTDu
0Y/ebYa6Y4/Hggxm267Knfr3wBysPB/4Gs65+AkuenghixmKi3uv5m6hFtECtEAU703LPmNBwXCf
yjU8s9uexPE6BnvN/a61vai6yzX6IX11zpPuUXoTqiHapwMYjQyQZOWiULTuXL4J8H4qUAJ3AL0e
rhLPelTXw0+R9xIEo2G4hL32mKDVcV38FaNBdVAUTlLXUnbi+V2nUp/rKVxXKUvFHAXutAOWlZIx
KsjAyjy7UajM0mwvpmYw+XHZxE8CfUgupfknTnYcLmwENpo/HbtyOCkJwOsXwMLiccFoDPQXw/ww
NZab692vyxwKobwVPODrRCv0BhCuAs91F6ckeqqFjt7eljV/33JJmA6dJvrzKitRE3JWaRMgsnuf
tEKoPAjtsl2MB4oNLll9+/pIFIZTS47xPH6MUXuaYI3jTnABBHu9m0PgbcJuOKrlTuEz1bVTG7v3
hmgZRNNFTelshugefqRRAwyi2CnIpm7BBgHtomZ7ZrTPCsytFji1HNVZ9Fj3NQAj84yG8inDV2xS
SaSKqdeF7l+Rp7xhF/Z+XbzHJtuWOFVZJtkSJ31dEdRv4hikcoRz2MWvmG8svJZHM0oIDUVxCIPm
UyGMTRVDnXxYazY7eOJmpOR/ZP+oULVaO5+tiW452x7+F5INxGiuLGhM7X2Ccl8AUmszJI1D0IGM
EoUItkI0E1P98AfiVv2/DzAdOPCu+FAX3Nb9k0GRIaY+msP0z6zo1OfBN3sZmEEzhJLMfrP0Dw0k
JoTFlxYED3IgNwX+ate1JATt+c+VyawZzsDwPr3yJbVhOAS4ytGfsrkboRcdsZbfIUxOBHC7e91J
1rWbnfyE2p8S1a97ecRzRa23LvWHMfDu57l68nCeNuzfD/oa0LFH8gFXq9urHnRd+09eE6KPOa3V
2hFVCBOoHP+aTUkSJURbbhS0tE/CF5VuqcRD3Ua1BidgX0XkP0RJ8VSE9UL4yd6iYjMRgAOz2Opu
tanM8dD0426OeKCA0qE8g8CaI0R2gpupS6nPV/lPGxYbENY3bUhKed3KTAPQ+OHSIeMUPs6tu0Cc
kxygYD1BhXqhnqIXiSUApwd1oyNQk1ncXQkD14iMIcw3pqrr2cxu1VhVY9bvm8cBeJ2dTBd8Dy6K
5xB29DND5/73RlJFYzshoDoOXGnzjk36ozFQCVVvXEeuNxuLdjYeVUSTDvLAVRh+sUc2NeKz+W4h
OkM1jJqmzS/NwZEu8kZlXepYCfZMuMXh69q9XYO5golTK71FpXClDns98zCZf98DW/+pAvu5dftL
LMdd56X7K8+KdSjSki/X3Nqp9Tk2i2syph5MRYkK2xT/Gyrmi6FjXCcJ9uiBX2KDDME1JTgs+JmE
yevwVw8RBat48SsDUudV+voab9UNvWZz15giZfcmU1i19bdVHtWiVrfBt0qHBvESu95LIAn8RbUv
3W4TTeMD/qaLyD/iEbwb7mMj2KrLvN5f3a42foC1OpvH6y6ykUzaISpebOTtrgNQLdta+cEmmFbK
xbQryOa0Gdz8B/DwT6yIJnruHmKz2doqwbpOfad8KlT2D1gcluHld6KEN4Y+6qfrU1MZlifnS2kC
nAvju8HPXwVzRwG81RVZlXzRabqqyfv7nNQCwrmQiFDNKU7VVN84Y7HubR6hk7F0oMv/lQMRJudW
WTq6XSwnNCcdHJVW9sBWGtUtLCympyizAfo1VURrGS3C68tj/FjiuLWM7PAFefNPREU2vungYGYE
t4mbyiXsfdQJMm8Lk1au09I9VJ6n7LVxAYBUfoD6V6IKjw2CrvLcFH09P/aP9PfbNU0SeLuztyxi
4Fq6hY2u+jRyTitGMiikgL6oOSSPBbvPXRoijIwzCgq17YPIgeYBuf2C0IyNSOx+NE6Zot0U3KRu
/Fa7zZ3Z4chsGg9lSWeKwgmn2bmfU2PlaF1kxwyRNSQLaS/MernSMOA4BFRJO+o6S3JPfSHGsd7k
wReonw8Ryk8eir4i4bXiXyhDefTAJro6xMkaRZdFEbDmObJ7iGrnQtX8swhKJEHJ+he96RioRpk4
TeOOcaRVXQCD+iXol7dJBzGyH1BTwu/ejzHWi+Upq8UD2Ci2ciR0ZaECgKPdtH36UirZD6VuI2zx
Xhe+OHKV+zoswaplZb3OcHDoCvMLVZ3T4IlzONC0CNy70qSCbKTmM8KOd5jfRIgpa8jc11TlYGTG
Q7GodZLvRRcCJ0kuxdwcfInWqemHuzmTdxO0hDxwkF6je5fEJqgXOj6eb9xRW26h+o6YniSBQfc/
zjZdsEXt8SyROsEzcQ9tn/1BxKBrPLixc3QzYljkmJVL9Rh4AaIX4kBJfREo9gxkPKNAF6rniQxR
Sw3OL6rdDJdzIanNVX1AnyxiGETxU0J13JPWQ2eily3a8L0ai50WlhtDmr8ASILJiStn0aOYbroa
eks5smX0R++l4z5EQYy1p9/fj/l04+AyQWVKRewyO5oRmuIiTQJKRC26GHkD/nTIdMKheefYNzgc
PtqacaoauWksHxR1soej+oGjLeCUErY6mNH/xd2ZLLeObFn2i5CGvpmyJ0VKonppAiPVoAccPRx/
U99SP1bLGfnSXllaDmpag4i4oUtKFAm4Hz9n77VtEwZG3Ec7Exl1IWnMJQNC30pD5esT0a231mOs
9b9mxqake4xFiuQtgQoxQhwue7gUWt/9hlqfbEXDhLFMg41jEUQ/ople6W150Rl1rDzdRxc33w2M
DzZlHOWIdkp3HTdoF0Fhvte+99ObwZfQL6kRAGzGc2xZ8mJCaNMJ+WGQvrNq3GqYtgBVMVESIUnQ
gT7clzL9k+W9Cb9z2VU6mZm2gJGlfBqAgjZ5G4ulKduDm7Z02gjHiyE3oyoMNgViyTsvpu/sd8XK
hywL54FKNHW4s5IuOdkcbO7bpH4ka/M9s/tuPWQwA8forcztsyB4OCmwpamJ4bLfZZYPoa120Ya2
z1RCX+hS2dP8WkWmvVikwBM8ADymnhEM5k1wtCyNHL+KoYM7iHcm0h8Gmm1U9OZbG89M1or25Dv9
21x46U5EKQnHiqKihVd0UpikRzchwRJxEGoQVKI26U4fqDvy1QAwB3UxkANB0pfBNoUglyayS07P
GD2jDVnp9VZowa+NFJSTlIT2aD1Cxf9F7gyrpm/JPW3Y/7qSsRQDUpyI0dNoxBIo1FRs4nRkq5Qz
4MeoOXhG191FGUhCpy8AqmX5cJ5G+mno03ybEo3kvU1dDeGdqcXanTbb4V1sxX92KTyyHBqE74VT
HkNDGESnl2fV98gsGBDGUb+zu4I2fQNSZVxH3TDuByB0GELIOousK4JT0sy5AsYMu2TZTi9WQMnt
vkiGLrJRgQ8yizf/f+tWTNNHKfI/yyq3VfK//1f7f8lV/nnKv9SUzn8EhmliIvBsD1T4v8lVHAsQ
KlwYAKn0JwzH/Xc1pQkJVccP7iJvxNVtQkL9LzVl8B/M3EwXBJvLCd8LvP8XNaXjW/9NTok+zbBc
EKqugxDGVH//b3LKWJNQu8mGBJDQ0qO2gHp57DbriKCSpNaaYzTZH1pgPsyTO13rwSEa1T24MPbR
giDGwKug+3H2NGTheMdoawSXvbMRUnIUbvs7+BZ/qSU6lCLzsJ+1Ml+TE45us8rFtkWFsTJCeSYR
Jdi3OhRUN4HMZZeY2OJo2Hb6zDlJM491SiHAAH6H1hjddyTCNYzlcyd88vy4JVZyQMMQYL3dkHrE
iDV0X1LkdRsnFviR5pM7uuRqUYHH0RLsmLkk3gMfUvno+znKsbp8K2Dgb3CffOea+qphLC19+OQW
+UpjBMxFu5/aXl/PTjSw3cz3g9f8oj2QOMIqCpmQECtRfFVONG0Bx05qM1mIxjI2VYw8gB1ALtHD
TPi01xjpxoVsmSaLRMo7MWQK6o2fySwMbxHO2RspuMe2ce6qQURHYQwtxZVzcRg+vw1692HQ8syj
hpmWXtc4njoWtZpMqcLLSaYlLgklgb2O4uHiN5SEnjPET1ChHqqumze5J4xNO4QwyWLtAU9Vywyh
3EVZkx2qnPXSkITxGH9GznSBZhvpUIDJlo3hQqecwic5GX9CpE+Rgf+E4gSPXG4n9xbdc1VXBW9Z
1B1BTqDJ9Tw4UOVLXzvNgYhVSs1wdpaFlg+HuDpWcbOj0xkvDZ1PkLbcp2VbKYDDBOYtzYBQQr0q
9O0EF3jLaOIDy9v84KbjtjRdAIQd+4+PbMIsJpickbkKxPQdWo3i7KbPYyrsXZ4nx+nTqYuN58Sb
XhVME6ojiLL20k+AmxYRY+J88O58FDcwNdEQwo3b+lZ/8TS9XCZ69+20zq6V1j5HDeBEDUep7JSo
1XXACqEnAHlG+6uA8+MjQQPAxnCpaXXyjsKzqKu9M5XZbsBvNrp08Fr920xkweDZfr2DvplxfEyM
5eyrXEUPhRGsOmPUPwtIDqtcjSylR9PA62pGiUJbpNoEO6d4S9xJqTUQ5svWXc/e1YziHitPKrdW
Me6nSAKjNbKtBusevcfJMVPyXbTmc/Z7xfP1FcJjJN7F/qlG31vMbrivDcK/vWkiLK4EmmvITRZG
8HTzbxdqKZ2e50wgvMdttZ6pG/F7lfomw1WxjTJRLoZ5QoE57+scQw1xmZhNgIvHJIq75Oq4wfQJ
avMwogAGNEPYEJEf6GHdT9g64EtoapnC3ehuSHiH/igr45yNwQOUFJhSvfMwehacsTL5GOlJLgEQ
eYsE/Gnh1hTXtSC7nK5b4fXRsiqNa5g2jPkn/QtY8k6Q4oAWplqT9EEUe/qYjGhsEY8uGm1uTlYq
qU6ti/SjizEMOLWc+lh6j7gPovthak4Mtbalo+/sLiOJvNDSbXyK8gyyjdTtRVMSXpVBU3fEAaQJ
Ypr+vS41es9Fsm4zDRtkJZ84tFCYuUt9wpjmEXy/bixQw1kagS+MAf91KYykMmR7Zh+BZpiW11yk
NfZYzEHEHBg7fTjahbEBdvBlgLVbto2nodZplYXYGVd+uE66QUfk0u7RyAUbvZ3OpaVrJyNeIamN
iKGJ79ymfzcIPtiVMKUWRvrqR/rFxGUGeR7Lacno0SAaeHJBw1l2dnBQDOpZRJkdoOvNHVoPltQE
wgx6cNh7lrCiDMqKaIPFc5+0YJXrPOkeury4Jpl8CmBokTUmtjPFuVW6x3FVNxSpsnaOcL7e5pSL
AMYNCxK0e8s4aZpaIrzpyWb8RhDXuWnTemPNYb5O+8NgpOQT4Da17OKtM8Z3OL/PUUE6cjGX23gm
wBe7HHnDqH6ygrdfvM6ElhujKO+JrSfMyvLf/erXDVv8pkRSEmsSrkza4bnTvEx0kUD2F3dmw35T
j6ZOfi7WsiwShwYiznJ0WtY8u6bz1fsP4MYs4N8BGn0YIKAb6Z0HYXE1SJuNao6F0LdHF9Zs3XYk
NqLKc2amnyW+Klr//RHZW7UuzeBvJE1arSQPrc0Yw8YNqgcRx9PupVARJ2ZfHE1bcGX3ZIw4RfmO
V4v7UrbnKocxF1jTT2Z6JM3NPckPJptLU+OU8VziODhsjYmTLbCqfeLyil2GqiEXBP8UVfHok161
afwcc4M3e9uye5jSIYBg5KxICz+BGbQOJYc1AqOhT7rIFHyitomyAYvJXNiIfHgMkHFKa1fN4mqS
DYEVrcgX0saP72mSHnQezQd9ql9Cz6g3M+DMYswIiEEgO4/JirSYCACk+Wh2uEC1h7EOwGxpmbXV
fO9ilP6ThXZwWQr/sR2cd3ewPwN6vxhUUJZnj30+b/vCfSRmpgrBEQWeasmjJdiWdjVvGmqfJRCD
Namj2bI0xlc3y94sv33I2GuTcvxVT0ZCUS51G594BClb2ngItKRlJuhtjICIoSDJ7xgJ6WifNkRn
4YXEFYAYmcj3juWe3CKcmjXm93T+YbrD0jeNxdrNQTCBWZj7VaSeGfZOvtd6G4zgY+M4+3REPCUC
toUO4/dKIMQNGut5oguprMCg0nXQtOW5EfIrjbBzYxj+FhxlbJpNs119Myd473qONMw2nj3QaT5z
McAhwMxz8j2Gnu4CUVj1YrDpCgwe6Xes6hg7h/SFeLF0bi+atRRjc22s8L13dJWMar15AT1TI+K8
aDQ6swlxiXyPhq47AjyhjtEeQvihJaWHLVmc4pFGVhgzyWRHDnAcskuytFcVmChdxGhHzYRtHb3S
qrHafqk71lYWkPDnlJSTvPjKpNKGFoG2LkcItXH+bobDuHFtouOLUQFcS2+pyeKtJoZZ5mdNE8PS
n/gIYickcdpmHTWtBbbAe0FImYO/dF1zYCx0fnWRtr9mnWk7UOQHbUKn2xT2l+5or3oyQJWm82i6
wIdE5KFWk7uoRNEjhmmZ43nk9YMoHot6SRLLsxXSNKHOf8jlsWAoMldmuRbscJRJ8eM4eq8S3iwr
ORxWTTA/1QIKJwl/w4+Tk69XJyErd6WGUTqd0j47pB7/n2asrDV7XVH0MPDdAhYVB+ConJpFO7G8
x7p7sGLa1IEZPtuoKhaFMd9bQfxMSnaKBBq1QN/jh8FB+NTW4S5kKt8U+rqqaFqbE0fiAF13xAF+
beOoWkweqRzzbhqpTArT3dMYX3YaErbSEsQP5OWiNxFxksqGkprfZBek2gPaob2X+PSgdedRa6ZL
mNnvGGN7mt7UV8F4dSYkMv5AeOmoYcBogyVHi7taq/Oda4mD1gd3nJrjxn8Loua9z+ilGGW10cUv
lQrPjGZGY2UxrT0GjWA10rPLdRYxHI7TZJ8VyLbjhMzX/GF2ygPtGTR0cik7lKZR8DHF8h6wzWNZ
uCqogR0WVTWq0xLGfcRNg6nkiRCGR4amJ6nnd44Vv9VJgcpz1Y5cKGFdgc+teUNbwz7oWowvstDW
7tg9VHYHkfIY1slD3s2vRDd9RrH5IunAAbklPaysH8k2MLd525XbiNXNzkt9aVqxyguP9VXCucku
yNwjf7aAf1Q+mEWNyYTLw0PLQUqmzYhwiL5SR6nt818CmYFIhC/dnB2kZ1aLnqV3k/R4Lz23K56j
3qOAYNAbptOu0umfJBx7JJ32xDX0Ve84F6KSyYBOB7GqW5LM1SkomsSvT32LhbtDjewMK6rLNXxw
fx3XDynv7gpJrhCauQGOOu3KgOzsCEMYhdzA/Y4j/cPoqy+RmZtRN/Kl36TGthiKZ3sqyqVrNhU1
CIPsFrVaCfd/YRtTtc0yAjFFF2eXMRMHIou/fUhpTwxmyWa2gbOzo5/0iVQA4OLEufWwAVxzF5uv
dlQkRKAaO+h9yQ6n77HiRA0Eozqk4fjY+/VwMNxu40Jo3fvJil0hPtqg8oQvNonog2OO42jLkcuv
jRciC/4MWdZrXd/QvMWIxSDEd6lFm6q5Vqn3quiQZdR3G4ZxzzZqVseS4zIlnIeu8I6lFIRndhi0
Ol30RsTG2x2YFJ3LHs2hmcXgURzvYe6htGK5YEfITwMMnbIiHN0cxZG+PAHBCWB0RRZAa3uuYpRC
ruQuw4k0HYbCfpmi+q6N4e157hq2zSNahB+tbB8RQ4PTNLRmEZeXIdErXFbD5zhbp5FUv1W/nNmD
u9Z+IviW5dbrHi3ZXcqgOBum/eQ13Z2X+t0CtVUmjaeqSMVijhCyk3VCqt9oA3asiQoth3OQf5WU
1lFmPBRN/jGPHHDBu96ZuRewi3j03rj4tYhnGcaaleuk94EgArBjIERSQg2d1ZFbVBscIIfTnDwZ
Jm9LpqXErZZnowciDIJjU6X5rteq3xrPWUsGEdaeQb1pb7VwuMUZ67eSXZZFdzLzb/QaV9oA/XI6
JnP/gjL+HNtTtsxsuRXjCEU2984l52hW4zOminMS9ndtDXjZzDKSVabXujIPeLY3dezQPwyB0SSA
QCkvCUKxf+nGcCM61rsPNmKZkW636Ege1RsOJBNmbYwnnHmyOH7PymZnD/4rt5K1ASXx2hd0P3NM
6R7Sgl631mSbkWhnWw9DV7zbMtth/vsWsf5XDA4BHXl3Djz5NwHjXGaJOOvwB+ecPGMreOWsVgAH
WUSC0D075QypNS9jmi05+BJFY3rEA7Yl0YTlSqC76yqPfYNkCH10Hvo5v0C6XXGgWutN/5Ky2JTk
aNPVzc+244FWMDQ64WWw9RxWPsXcm8VDX0V7Vvh358OODR/ORoEok35sKkMYBRpNYct+hPCxGTBh
sH1DGQamzRnWPPa991qm88MMdGQaTqarrdUqUjTze5snDekUxqbBOcok0yrINTTBQTC50JzT0BC+
ooObaMWpMlkoQ+QJSAjmTaj5HJWCe9y0WwkbHWMdJ7UgehtF4m0n/dvSQ6yNOPbqJpX8guPec9v4
AE9zrKo1i3m3EKWNk4fdnd4mUboWO0WnH4SJCoJU4tPshHRFPeX9XGwcdYUFnblxnXyF1nVDPMfZ
UPpdJCYLR/JupMNfU9Q/g5uS6qw0StVwrghRIWybGE7T0f58uuH1NNRLUxD04/7VpsS+mHmbhPRh
NKAPvRbc+22/q8zgVcfJQErwxjKGXed5x05M9yyl31kvggO47GVHMtyhrcdDaeViSXz33i3sR5KJ
XGa91nPgnwPC0xAAR0tf55Miym8ni9FZSLeQyxyuTXKoZ3agsj1HQYglJxRnrzOLZW3lRwGxXOdN
9lUmkYSxPzOq4oCXPsccgTUTlROhfis06ttakXfDmii7XpJBaFVv4yi/8PO+9S5ZwTB0wZHQJWRL
BEEBnrB1GAcyAfvw07fUTkkWKuanpGmvxdgHS5oAG0GKnHTqbdzaryWwE3gOGgHfofmMsGGdxYWx
BMFdLRhNnitPO1odY8OrK90/Zj98sECQQxC5eppyfdfnsK+CpaVF74NEiVM+yXE4RrPxqtn+PdXT
ycvgD8nAOZE68F5FxbMTCqAEEldYSKkXiteiiFNUwkgWrCyGfZnb68qchwfLtTnbNKz7YXJHAOSr
RrLinWzbU9kIRmo4bUn3gEUZyjupNSDCE+cjRteK23yGHUGYQDxURxxO9y1Dl2d/QHk74haDg/PW
Tk67ERXlaDqFW+gJ22A02sPYYnTREBX4nr/InJAE7pQKl8YY+TTTJtSrz4ADIluG94qE4CXDHTZO
mJuk17SbAOMeIxcuBxfX0ZAdJ9kfk6kfl0YcwXibpzMzl2xpuZmBGYkmwPPkdtNy0viWvg7FKiWg
JIDBsInS/JKlDqdgi7mWMxUXUYDIEDCkVyXm70XViUegwCf2F9oz3EB29p2147aYOQQwpTYTESw5
LgfIDPsN0VRrOz7XKbz9CKt7Gng7HfyE3lU2EfYXDYv1oh8m1bvjcs1cziwmcMh2ievn1wsqfZW5
u1B53tsMDXUs+nhBfyFbBxOhTZ27QrYkGDbOX5qhQ/EACqnc9KnG0CPHYK8Ra7PW5YwnDO+9DWSF
t7e4H5Uv35tJy0tGgpWJ6xyqaI3TF1oMZn5nENm6x94vgYssDQFAq5u9dd/p0boprXVj5yuXwDNO
ZHyfCqO/Xw48Y9BfyHCH5aOoArbxzrEYIXpmEdEsL67iD3Ql+QvjI58aD697VZKVP5H6hdrhjg6o
xakHmkHfi6+Al7MiWRQBIQrMWfmJUSyfbz+pwWrMruNiU6Y/AOSdeRLfQ/jtjkSBbhkrr7KHafn2
TYBvnGAqpMtKJ8iygKViaelqGp1wOWN+RlFmovvDqTHWO3f8GJVLusQubbrTh0eSw8JQTmpp3t9+
dozFGhJavCDtGooBi4yHC7ue1L3ra9fbY+ry1aPDRFczH2kcVa+3l6eDh5JaErN2jP4ixvLtKu+3
S2ax0HGD1wNEE9CJiz4zMV55AjhVTNTMYO41DysaQ7nvFot5osF90krSxwrHxH/uRtPakuYWgVux
7tqI8ZuniTW2RWcpbTzsIWb2ootXrUGjSGBzjyZqjwTjO2yLNy2H+2goTzwh0XgycckzCMABhm9+
Ug76miqtbappzRGDl4Qex9VPAhjKNAD98UJKQn/sHBaTeqNh0edg6b/LISXq2NzMAPFxVZly3w3J
a6DFLf4e+O4evozAxf0fMZpGbDXVUAES8AAY7M+h4gWEIW5LU9PkYdIaY2sSw+SgwFqVk2+tgz5F
/GQ9tgzD1fYOigW6mgWeAIup3+3m3uygFkygLyDTKppBpbgGXRe+sshDplDMA5sSgnMdHASd0UYP
GCFThITmV05HATTBUfQECUZBKJ6CUGSFSjEWYKO1K92y7nLo6gxM2UssgxYgvlYyHuhBr3qADUKR
G4CcY4bspbf1wDqk4B04LpBulciAbar/crNYw7Vs7TxFhRha68WrBu2Yo8DDLIJEdySoNJ/kp2dT
pxHuPSJIpAdeaKeg5e2l/ajQkfW+BkqRhSLHVAenwiv8P12hK4AofA4KZuFCtaBLYa3a3Dt4qSzv
OI9ZDz1bYA8LgwQakl0VHgNYxRH+NxwiyBluCkKDyT/BAZp1ySxx6hVmg8pr3swET1sFMuLMMsm6
0wC4ToTJR9Vnb+raPkQUZw8DDTUPH69m0yXX9ZETN+pL2vnuwoAtvRKx/WrJ5gGvr7HNVHhIlLzh
R2zYM5BozGhRPHYqZBn3htZxiOzJJIfGbeZhfmDyoHBh/a4T/FWt0gdkN7xPdYgwxMoXvS219eTB
Uo5HjMpAWzbWhLcs5hNyDB88g/x07arYaWH9mNmkP/jhe1kTvVOgkI9ix7gr2plqfmK64k36xpd0
anorzfamBxK25cdPaereF30PFYgsDRSicXavy+HDzjVG2mGLVoZWvjf68UF45lmEGXvT2C8cU4jH
EYQ7LCmsn+UhDkMPnguT8tJonHWjYe7E+lUyma6RB0+IQdU/feO+Ju698mZFGlhs6Jzj2D7SEF74
pn7RBPMAD72VHdeHYDLXkSlfDYS3LSzRUcFKlUwz+RKQa+nlr3JBjq6CEUedtQ2z9KDD/s2Ad2Yo
umZ/vnPbaGXH7I/86+J4ATOI7GiAXe35yU6Zf5KbUShMKKq8uoMh3M2APo2thYyzaegSjmb5SbJ0
C19YZTN1Zf2JWmojYIiiHfmyeG1uHBI0dmyyct/r8Q/w4B9AZn2P5NF69Vs0CbhRXDTKc4Q4t/NQ
PlQ7Hzj1zYIUOYB4wWHevHZJ8hOO1jVHjWnjv+lLFpn2YuP8cHhBlU+cSHhOpTybUbirBv/T/UMv
7E14cLzp0E8VsW+86GIIKUudn0yuuDG/1S+oOfZnCnM7ATSFacEc0aeLzwkjx4ggD88+qZSAy3zt
twiraxiuMTNflAq7VVrxlNrByJtH9QVY/wdKj81YpD+zEudmdQpXVfyCUmmt7jXuzOeEOWoG99md
xW+EGs7sn+KhfC/4ksGMoeepQM3uvaraRAHyKjJ4A7SDWg0NPuDnAc3kxVsvE1VDl8sv9WaoN4Zc
wE+9Xii7VohpSUM9ngYcOPpmr8yPMvDuispcqctrlqjIhxz7gnucMmelHq/ea+U2jOyAOqR+brDa
WWV1derqZ9xEyXRxUcdrEd9dVO+wW70kv7pt/124eGtJd/ALcQ0PZVX9qc+klRDlQ29rK19boac/
tz/0dvY2tKepm/9uX+OBUeK/pUidEcItDDSlWG4fIVsvZ0OFxINAQKVooFJUH6TTlgBu+DsMM+p3
aCzzh+zGpdnH577hBwGY5H21XrCYLqQPI3ZyfkYDG1KXHpNooA6aIJmZmxrXT0ArdGEAqlcfXGAa
y1ybH/QyvJAlheL8jwyUq+WjwtTnS927yNO9e3eqrrOS0qaleRl7Seeh3CkgfqEI8jDj3nRGb8JB
T1+6z/1U0qmjirWqY2AFymD6ZNn8njbVXBE2H5BYCEDUf0B44hYsWRE1Xz4P5aWVoNpvd0Tjf98U
9Gb/6HvibhiKpQL35xNDgd5HWJlw38y1XLFBnfCo/SoHgfrHCIOVXWjHKNmMdfulvqR504/HvQVY
46liUFsMuMiwncbKvaoMPm29zZewZz9NJXFVLPnBSS5BfHd7D/6xGQTXEJJs6rzl9FhHGxKyugmC
brqYkfmnDEeJaV/rN8nk0IniB3U9a73zmSi/lMfn44/Ac7seMyT5T8CmBSBq5cpNmcQmQXOaQ2+n
dAU6d2aA2TSdNm5ELigaVH0QV81iEBgD3ejnPw0XjMnixRjiaDTvpc7hGeegPZZXZYEbcWBFo/6X
ZRXEC3NHT5JWnllcmwGdfeBsRFMdbpYoi8tAWSt41I9ILmk1n+vo3M3cjl5yVa9Ot7MXUQK72zNB
v7gsEzls8gHJt7px6ki8FNDo1b2oXpR63ZKko7xyViXyhRGNNed0fy9qbzOij7XSGFxmsFQLgIGi
f2y4Q3rx64XDq9Aug+d8zhnzjIJpzj/rwj/Wrap9ye039VJJ4zg6Ml8nhE2oxwTK6tUG98CTVpnD
osZ6kdKOmaPmTMDXNYm51/LisYok7qX4J6r2mIsuymRi4pY0iw8rnl7VH/POe4/Sh5v5geSTb2X7
susMDX/1pBuqj8feY5t36pJSf08lQZOodQkBKp7VF25XLmD979xxP4dh71nB7+iRq2fgtcjV9crM
DkPkqdASkJm48ZTPQr0ognbedeYhANm9RKyCyX8wFc+dv1ImFaWwz7o7PTE/1B8FbfFM/2rY/9Qz
kBX+lq/KOqoeKxMQ2K23Tub4oIwuyMmbKv9SYn6djUlR6FvMU+Ec3SnZtdaQ9cCnByJ3O9bp7l8o
dGVxi+rkRb1MKVgOQzbDoV4bg3tQN75lAeS38q9U20QDbG8cvspyU8fNujL04+1GUvedKWGcYuwZ
I/ttjn/KyqIDgFUIH2rsYEbAcpMybe0zos8jZG+sSSIxf3KU0EhJGz7ASlZXicjcDe0zPgkGxPQ5
qKqNPdFbfx56dEMXAMeOtYdJlv/9Z93gA/X8CnYM7f8hfDbt5EddDnhmvk20Plz4vVP/nXxoOpVj
X9UuN/riFzzHIks1PFTmj62sCcReEVSyr4IZyLz4lc6gIMgv/VhdRe6Adoj3fZxi2iIvgTRKPXUm
UphW1kQU6AwcetXJYscG91PO01Y4hKeGWZARDjovGMXC56yLPZ0v4ga9QOMXXiFwIF1Qa9DJT4RV
jX/qqr4tNl7uXbN7ddFHmBMC610n6uO2znAPeNn854wjREWxcYzmNUOyPuIV8HI2/5Zww9g2t2oP
jZXsPRPOj2ZUxzlMIUKMz2pX7JXRrxHGAnbl6VaNyehFmdAczviBHu1iKoOZgg0VdDrV6krbzSl1
9H/e+C2Q9M6PjrjbVzM7b6ZHTwFLiFpG6lzeoTZd6Y7/LUv7sZwoHnjMPBqXqgjYT3xoLbg6eOyt
LpTjpSRFCl8ENqKKNA21XMpx7bXvnWheVAGgFpsg7b6CYaHlaiwjTrdfVu2O8YwqwXJXNaJIJmpP
qsowjfkHTiz1mr6o/PBJvRnqH1WQqPqy23eRvnGg4qiVSq0jAV+dJ/NZuhRsXBBqmVTPUP91WsXV
JTIaDcXtcezNVsl7bYX4B/sByur8p95FVS8QN8jCzXwq3jnYqW5F3qAWippNSygvKKrq6efmsLgx
FQjzeuc8qNXP3dy/6dyEyvp8KxaHNvka3p05RnCO0b4vZm7U6AmV0pdvQBhJPvCnq8IoIc4hpD6u
MWi9mJW81iwY6ovqjTYq5932j8ZwrzgRzD+pJDHa/GdBhBL9pWLIbLnkuG7+6yWrDcZBukNkVvSk
++VpZqQHTGhPUOjWVoY31+wxNvKH0C1Po5CrVGnv6W/i/2ft9UkxwINN6N6yIilVbVqdKqfYViLT
uk6kblSeA4hF/qgK3w79a9TyFuJ611YQis6q3ld/M8fudZQFnUbSw7hEOVnfKuQgRL0VHNWVqjgP
6uFihoiexlymHT0NA4xt8tOF7dfEd1XvBOM7O+g/ppbVXL07IAfOhJ7cXlzVZjgTZgYPXNo8tlBp
Mby41Ei+aKnNhK2gpT6pv1JPvWEHJwIkqgnuIb+j6dASB83IVV3MyTVO631fya3au8Nxn/Pig254
SIhUUVW32kWlaQEULraWUFfNPyW/q7rsPYUaa3gaUK9zVZGbe/JoEbemvoGEslePbbTkyZbJFUTv
yHnndrZSh6kie596ss15I0Pjor5zRzuxTAiBZZdXRzGJz9es7NUQ1Sf1tH/dWmH/bQ3hm7rD1UNb
j1TtmTBOjmkTWmsmvAZWKCbky0yTp85Xy1CM6Rx84wBiRXlqrOJVc5w3DDNkh9NRpTLNec7UQIav
00PLPKYtLQ6AL3bmv92eUstoM5rtncSRbGL3UbeexGOc2fmTKhzC2vlRtbaf2HtVFhkJt12VqG1E
FcOdjk9NpGf1kFF77vLwTZ07mJ3eQWi6rYG3olwV7nxYH0H6dLu5+SmzH90K7L7aTpl5nwv4gGwK
6sv13Hx47UlV1aoEy0gkHx7d3HzApYoT817V5W3LdyQdnLe/ec6cz7EKKbx4sqrJGe499dgIa4QI
tvGlvqzh0G8H/XkAIqNeAhmM3ELsOmpRr2F4oG21aU50tJhhLf5k4AnUxlO08Udhfg4Y2NT/Tvy3
nKjq6xpHXgO6NO9WokBtjku21SbkaGynVi7voyJbqa1VFU3Yv54AdyIAY3thB5ust65uKG/55Ti5
3Wz0Ytj0wsRkQt3Fu3XbOvQqYnhbr+2bv42PZ3L5eOz4pcAFx2Dop2yMo1n6K3WTqZtN3YzqTlfH
3YFBBbGt7400H0o5L5W7r6B6HwoWwrHHGXK4rRjMuTikcEZWy15hr9BSf3kDOBrX2fq9tbutMT1s
iXQk2lGVUeqBaqFSt6o9GU8ZThV1w6iDvbowfYKG3bG9U0cl9UpVkVubJ6YaX7czmMiaz9uFNJWE
QrNlqF9YHcBu11TYvmnt+Ka+kfqG7TQcpp5wXHWyVn2BtDORl67Uc8DV8iFKAo7irejKi7VRl5Da
NtRHrDaawGnWeGKQVBbXIpqvol2rD0R9EOpDv9U/fAouqs7WVYk3d7dDhKyqz8yly6rzgapTuCeO
U5+u28j5CRQsZki/jJTRqboUCBLe6DI6ZLb9o6r8mqtK/fy529du96nuZrU3qwXSa59tE5k166F6
AxPbfJ+sS1eNl46QKVK9FV5DHavV7qCO2QXyrsD1jsXtMNY1p4kcWdmRhEVFh+h93+ksYKz5AVvc
7ZOabDYAMz/OziksGa86uNzZ09Rj1Laj/iunrVUFnx7FYYhkrI2HA7Lmb1oAl+hXXSaI2VGV4OZW
pBdwWFcMFwz+iXKo3V3ZDz+3WqJC1zKTY6Un+ZcevqnFuhbaWwYWnz9axqjtjdZ/b8h+14zguy91
puXwS830o0ZivfRF8ypcpG8VDslxQD408zHUo0qARI8nonheEjj/MXXiHbk3LU9j6BZRWDxaDY37
HDI81vqbSgStG5Gdd3rQkrIez7u6YP2Le0GCuJEfyGd48sIJ240VfY4h1fjM85k6PcaDG+AOKv4P
R+ex5LiOBdEvYgQdaLYS5VXe14ZR3a+angQIOvDr52g2E28i2pVEAtdknvwTxNWJufmnZ3I0iLdA
ZTs6rDJ4XqeVTtxBrtSLGphcs/eYxh1yFb4OEfcSNWi3Ler4rVr6dWNnyw82syxhjw98anHkuQmP
oLHilzyeAYGny5uwXSaRXYkqRbr6KhF5XvKO8RlDuIzJYLKo+gMZrLHq9Xs2GQsm+GIFxcc+czqV
iNI8BN7Y74qCCAQbBSEqYuAf6L92rRfM/NkL+PXe5MeOkLNzL/z/UDG9Bg0M9qyv6wOKrRDC13me
8x85MGSttXMy0qCuywnFTIXLpFOYO1s5b1Hbg4NYlz/9wKEvBJbiAYU9oYYwoAN7Zh2yIg1xCCza
hgWfZm7jsfFiPOEu4Shbz3PHjV803W5pwAdJNM8ZabbbdZwurK7kpVwxaCGmvCsDlSUBmcZ9z9AQ
ZZU94rHLUq/eQ8vCwIABAmAaeJFbtsJyMZFQaA/5fFqE6ttKAXZsGsOUHcnmEH7iOyUBRJcfiv3I
1k+Y0L/7HWqr/3u27EB9rBM7LL9Bp9s4x0mBxFgwp+EGekSj97Vkfk8Q33xYRw9ahz5qLzxUEglN
68RPFQUBhPbfeop4VkKGLAiagOwO70Vo001F2a4kZDvB7fWL1ujRTt29I4p7/sAS2G31WlWPUd49
sdjjrRGYNCO9iwjcfg7CNEgImzmy3/ATGp3w5LjDm6f8dFsv+t1Gu07StrXtpvC/mfDXfTAS/4mC
Z7l4Orwpitj2ZIvZsPHBkHjHxNY+LWi69sj/zsVNcDbn/V9Tvs2r/boAddywY2arjlgO+OMeRf9d
ESgwgXhDt1kOFHnAqzla0eeAbYs95HzWDSn0RST2fRZMu8gcKsyFm8LoS5XdsJE2cMuJMX0kyjfc
YsW2XNEFMD05eUP+MdQka5BYnrhpR4JH6PHkg66J03WHfHs66/WrBRjwWrNKqXoLvZoXtruOEQfa
YP23gjDWqJuvcYoItBjAUvTMwtGCS4cJkPLrbMu68eKM/Gi8jgonKXrj9bs1FR7fcQHPha5ngz3n
LsUe0Wko26yccMvEBNSYNN242joiBJW9+xDjMWMyT5JEWX20T4tw9KnP7RrdN62EidlajwFZ4uA/
4UklSnYUHg2ZP5ABTujC2rPxCPttW7rECHS5iIbwMDn6WKVldIhRLG8r2w039orrpBjDxAn7u6wl
4tsml6way+9qbN4rvfJ8NCjt/aXdz5odJMSl7eTK8OwpcApxmh6Vs1+ckD7BNXIfsFVPRimRcxgg
gNKPXybzHKhYnKOehr8D0H2so/RPYNvm2PPQhWPzushqPPtZfBz7AfhEpibUdiWxg9t69SfabSwR
yI0+Ebx/1i+M9QBaV9g5wog9TYoISDbj6+24nxgaFSq96MnqtrzoOaiW4Ep0G7B1gPUblbHLhctF
H16X2/GXf/fBlnB/La9HLy8RVJIo9creLd7WPerWZUp6K4pYOBF6OnRlcJUA/ir6ZGQjB3+I+Ryj
fI8KZEHIQzZCxABqhQ8xq+esd3oQ4gEy2xxnuLGIQE/1byMRIAUzwb4KMVX2YlpxX0U2hct8utUj
yNRvwBmiWMM96xAaC6Z73tT8uU2XI+/V7Maler+Njf9fztzqzKm2j3FWn6Yp/HMrRG5Dj9t82UJj
SwFM5O5X4B5uffM4dO+K+BLpslwKL7fGxgTxd2Gm95q5S1mG9479OvbRdZnTZx/1H6zQ8bo2/2Jd
lneTN71gesH+VebQF5EUCLc5r4HHmzX508UgyEnZJ3MCs0ZeoWkcevsk4EBCvhdPgYNclm/PSYbg
Uvt5d4cA/Wz6OL9J0d8ttz2iUGhubhZMm07Fdmm5EPEr92ugn9DV2adw/ia6cz0rNBZhNh7KVF+9
MK4OQhV3cVoR9qHNL7LxLKknkP+q0v+VHj58v25GyIcOIDboG7vZXz7WgLDtaPHTfckOCzgqA5Sx
wLLdoXPna/ZWryJXd31a7R5tujV5W86tfSbQCOAmXnclsSZ4Qw/KBPwHoyg22JB3Tcjp7szrbo69
GY4IRT9u5xxyymkZynLvluKrR6acTgyUZrgPfqkOi+TO0jd5HC3UZlAY1CO+HoodzNoT+RpBUcKQ
EXxWsn1JgZJYEj1iVuoPQ17URt+UuV0pt0UWAwRku1fEDfgKp/x08ybHbLMcCys+r5m82JxDRfl2
O66W1f68fdVh1SPpYwoPYPd1KhUK8GLcOpFqUZz2r+1CiFTIJG/XdPHJ46SCz/IwaIl0CUqz5Xj/
F6s05E/lWyXDY1XAm1OoHjbj4JF/MIT5zgnUqVaRTvBbp+DCnA/sV6Q2GPNRA4TeCMsNk9W+Dgxb
D7n072KfmdowTc/IUf5F9kodRGQlInC9CVYkY1LE28VDnUKu2y1den0elxy1JIrJbupForXixpAT
vJcV0qgEdecV2RfOhCcFa3VXXMIIi8v02Or8ZYxulvEAta77ghFbM+4r8bRkalOi3ErwRW5dQGZE
SuA84AfHNZ6RSkHwGu6QA1Fc61UvoJ81psxgsSnE1vxgeYJQZCg6fuYgN7D9ZjOPeYu2hp80hmY9
DmBBwjiFH6szJAHWsTW3PIlh2lWeNe2c8LYnG9Z6k6+9j8bfwv8wb0d/Ij3RDokMrWeCJsp7XwX6
cEN+OnPgHDsrtZhwEGE9r5fWi96tVDyG81Qls83aPObjIvX5OQVvl1Tj+Cco1TO84h5z0U3V5uof
tp31VqdthaaS729niPBz5nQ3WxhFFfdWwWS0Hryd39lv4Yo6X0FASEBB/87g7Kyb+s51YRaH2fIY
Bt5HmXkCByJuCRGg+e9TYCRged2dJI8PYPK2UeYTsIm196S4EK1SbAMCHpAhEnroMkANInW/yugr
dvnbKV59t9b7auzOfLsI4Zs1PPmufZ6zliRXFOGJ5IzG9qSiPULWCOLgFqlNhZZxeEFhtaDCWtbn
PrVPXu08EkM9PSMH/buiMT5NUDPr8ZpbiAIzla6kL/GOZRmswd6Lz02OPy8L62O/WCZBEZhQLczy
orGS8qs3DYiciDDYazW1QB7bXZ+5zX4GsbS3bbwvS+GrU3zumD1Kt5bH2sxdkvLyb5zW6vfZYJ14
/rdoN2vcPdjPyHl+rYQ4zhRLibAYWdlFeE7T6Pr/QyQc509rkqe1oBQp+4iz66YWJBCkkGFSLQxX
ZLEky2Les+FoyhDzw5q5B4GntE4jsACp+Kg53ZHvVI+aTxAGrKKzQIRADodpB+eQSXQI0e25s2mU
vJbNYgx8zVkwGcrmnzchhYhyP4fNcxLWgoTsYuS4G0tymWzgdAcJPaDS7ro3pcXBNdM/2TMFRt9f
8nKqz5C5+jCoDyQP4u+xL5M11RhN3tOcXDv7MdRkPVUFVVg5qt2seL9nyAIpu6r9sBSvbXvTmwN8
NEt9XZrqv9zN5WFgxzExM7X6ciACMe/35A9g7a/rfmcGtNnsy9j+TtlOavybjQLMRwodKDGwjq3W
672yUzREgFiZdWp4AF14S1u66WbGHENrwXWxRwVLBx3eA/9/b2inN3w6l4EYbDsLg20s8ooPnbTJ
gBj3xEPBmABeqO+9MX7pO+cGNP47BwDMomF6N15JG7qgPMM2Bz6maA9xGYq9N7n9rm8IIrGpfIo9
zHTsq9auQe6RevpN+OJ9NvHnrS7Xld3tY5AcpZN/lMLZy9L7roqgpBqOCDcJDrkJ9G7pqkNZztgD
pvTOtyDmdEPilBhPpMM4LpyfTR7+6Ss+x6r4WziBi+D9HLo0QqV2XjACXblW3pAaPULOYYbpvRHR
KTfFE/EkDdo/71+aL0fZCu6N6j4MyVTWjfXeqAV60JQ9mzaUMBXSl5RsDwfRJDd0V6Oj9Z68JTas
5DRa4Qq1YQ3KC1T8fw6/f6Psis+KrE3LXCLBCiBIxa9NgADEBNYucYrNetRlkhbLezF4LyXoQFT8
RBn65BIobbHjSVOUDT0Ne8ToNJ7uA9Q3pvf+WRpfVAg1Jh3oWMcZyEtSxfa9bYkdP9t94TliY7ds
/+q8xEK0qMSLl19QgM9jOgJE0RNIfodf3Hp794+Xk2iIXCEv9U+sJhSB6XpB9cfk3Ceqxo4Ka9tn
Awo6C4N2GboI91Fh+M5w9Gz7wbNa/mrlv5RSH+CHHOd8ube9h6HZysD9ERCf7ZmvtUstniR1TL2/
tbQZJc/Taaybfod7DatBeoxjCzxvxSRkYNkF5fBsWzZjCxls+sqnLWGNsXFXcN7gAFze4T+giL+j
ckoCzsLEBwd1LhF3GVoihfspcOMSDrZCmNGP30PRctESgccTGd9mGO8kLd5HU7BLEeju5KQ+mCHd
+dWV9mOLqGuTcvqkAV8LmLlz2pbPTQzOzkdLOqqGz9VJf2VNAG04vvlR+6ynjmfAmT6clSWL/2zG
2pwI4fnrOc1D5NZ0UPZyR7F/nBskXRS/5+k2IbSi1DlMZf5pZ8kquuWcK/vFgyY2kUmI1SbH0eE9
+mEHmIClbVWlL8CuINqUvzIY+6R2/JfeRbw+9lWHNNFcjWyfC+fXC82ECoYRFWgaPGDOQGxj3l6t
dXk0KqzhRceQhQSie9K3q1oLLju+KAcmTabd4wjhZEP/9Djn4lQw9AEe7fMUtOLN2FSNJHSQS/RX
R5ADRwi9OeMOl/3hSFfr8yUULTR4H7nEJkSbmOGX24+Z/104TQreoEJ+aZ7bIHpZMtkzuXBf+ii/
A8z6XQ/9uC8R0rfSj3Ztd4htykiiKnCfVD9S43qWN2sDZ4+XBlcc0LRYvlsRYTe92ir8a5LAXcQl
RcSCk4+7TDoX1x6wlVgcrMAJGqSSM2WhnDdOr5pjPrH5Hm1OU3vv68XC0D/FmxQXPNrqaq/ANmxW
sV9NcDf2IOadkPIzzIen3qKtCX3n3hQ922oITZtc3XIt5/lJQqbdFJnR+8CZyu0wF8eQYcCE4+Uc
UtR0YzmDzKfkiGbx3vTT40RjQsgVzbZXuSjhxLonzAQAz41JFRRPDfOUIXa//I40EoYG+HINnZgV
yOcgq45qXB/9KX2UxEwknQy2YYWYOip7vtOh+MJcw2xtarkpWmyumiQP7+yu4x37FB4PhDmY+sv3
LLL2tVOe47nkrqV1WwazR+fcx5jc8U/Me91bUMu6/geiBUbWiEq5b/Gnz6FF2UZaZVXwpOEA3c02
V7uC5FOhbUShi5mxhEfd9b9ejfPVzmo6B2IiFQEjzJm2tiSzq9fTJzmL4m4cUBTWSD1JGeM1rZsv
oUlrrfJ+s/S8ZU2NUDoXlFqDzwSMV5g17Dz2T8s6XbwOrB5ZBO1TnBE84FcN7tLqVjOn0WY2gUkI
lZJXC0gVnAW+6WwdiD6WwIimfLdW5q3lJtvHSp48UUpK7eWJPEPnPN3UNEal/wJZjxhAcyBnLXuX
jAjkSc4Ja0csL0C6UTyfvAIdt3SjJPa13mlDt9RopiFTSFqudpaJz6OfdilV25jG4tB04q1Z2kev
9lJk0BPNg7DLXWinn9OEi0gKMmsVhlquvrDZm307+8ReV+0HlKE7PFnUNlkPkLk4Dz5RXu7CcBOR
HlHa7XLY4T57JArlHFvxxqIBYB5j4dyKXgZX9QxFyj2UV5EQ2wp/ispd5xkOt3YstwUbBjLurI0I
2AsRND+7uNnXClfUiHCg6/euvTRbi0wQnxggcHIKg1PaIG6yn1JGuFaNCyZym3vL6wh5ISesvcXZ
5DY3Ya8sKlevhQ/mlbAbAgayjMQTPCUvwcLlP1p2eKg74sqVE23din/+PG1JxJa7Np55H/OMJ1Iv
n3MzgkKt1KVynf4StdYjhv5XFTg9KAFUOlAEfNsfaUnogvwx2LoPgsEqOnTvoQ1DrD2y3g1LPtJk
lmRWLPwQ8TiBO/O/0VjcTI4D6ToDDoS0dDfAk2/zn/KhKLhGmIVmQnyFfBJJ1od/lkb419G/FsVU
wDxp3aNH5srAJjCRHSCXTIuKfmjBVzswpJtrqXZ98a+vGHYxjrQ3nh1gUrbGrc4OqctRw1bjc/JV
jwmLfq8vl2vEaPaQtssHnbRNUUWOYZ8j3DbA/c8FNqYA38YRp+jDbOw7j/aswAUdKTBUc5CfI4FV
xSxlvI0idXai8idw6XAJuf5RcUP6slu2/GXEyHC44L4mTPcQMlzBsjpdwEVvTaOLxMA23lWwCPP6
hK/4E6mrfTcGUPWU/eyuOL9o6aECFO3brKMTXY6oQnNM8/4ibSSyTlr9WCbTu9Lws6W+k7gBU0bf
QjlUDD6/0+N/miw64BHgClyF4Exv0wOotX/lQsJyh2BbOf6+yqdHu9MPOXSYTbGw2S1zf6QPwyE+
kwuHOJ12nFeRopu943BqSZHaCBuz1Zov3BQzYzW/iL6XrP9XjfPfThdvedphKCDYOLYcnYRuxEoW
xzAW+nXbecOWJXjK+Ctcd0EZg3KbDkbZ6PO1/0Ekw1Ms/E0eM/P2YAYmkY3yxoq+ke7im4GRzD1A
u1JhUjT0udWcxDYHDAA/L2lOK1Z9oIqsDqIc8hGlBmFMBCGmhXXsTXAafFyg7uw/tJjMNqIWAxMH
d92GQfs9L0t87F3/qiDpbEs93DGC3g1xb23q0L7SYF/yhgtnrbBLTm8BTpFt42btseWqpjwrkMjZ
bysz68TLWWOkM0G2c8rXbejch44EkGkguTAWDctAhxmAF9PeoSNn1zu8BIECIJI+aOnpB1S958jE
Bv2lng4ecEIQvbYMCmJR1seV2BXLgMmZAg96uJz3dVDBFYLIt+ajSsoyTvcpvu2lNpTWFlZyR6b/
rZXs9ghWj6vb/Qd5z0mU8YpdPvF12BaWNVRVdzqvzQ5t5zkHE4pTrtmBQ3vw68nGVJnfSW5nYB7J
OFaXwRk3s67PDFrZ/OvuHKXUMkWDgipzyGAbHMYRKit3ET542leo82XIC0qRHKU9rm+c1lwjaivN
cBi43vfNGtXX0QyngD9CENREeu79kFmfMrO5Liz5EA/clZZN+aZmnNOx/i9mSnfIyXLCL/JDaZb4
BhCN0+evXiAJrnc9tXckz1RgcTzIajj7ze0IWS9eP/6ticg9MuHYlQH5RIylL6ATzp3h5o1n7kc3
IsmHq4JzDFDQ8FC2a3duM2J8HD6METHNZFs4rvJ5SnwBmF6xlAvin2aOHkTfUnGJ4Yit5D4w3Q1/
58GNit+0PjXsMcIUOmA2KoaDPpsX9iEFDvv9pEEUhhVJlkOVXuM1vvN0NieFxcZFtOoVm1l3rub+
rckL58vhpEvwwE43o8sye7j/h/GelDASEAAWxZA7GSL71D+wpa2KxzuY6iQamdyocn1hzv3EvMlL
WHy+5G4aEwPZvDsFp69rMW0kGQo0xsRROXyiKtsOYm2TvFvum3nxsOQyehJ9HCYzfCSjnkPBikRY
9V3mFy6kpWYXR3CRHW+bB3bMCqG81nAnNzJIoZ0Z/49vQnyMmjnVWmgvEShGgIlVHr0yN3E1DedY
RI/jIKAlcoY3q3ir8UGemPtz3hMOPYn4LtLNGwU+Z2GR8U+m+WnFNG9TDb+Q3GpI4Dc/V7Es22KZ
3v0ZQXEsKjI/e7XtgT3lWfuyOgUkDDm/jh0wrcahW2xaRpqPThPt+jUXzGyd92ZymZ1MX8Wo0K5A
JPaWXzEbgXCTRQ8GjdBqr3oQBwEoa+PLekGa1pKCF+370Ol2qmm5xKUZt2Lh8aqC6mFx53iXVvXK
NqL/bC0Ex3KlSxgkNnlR9Wo/urzZUYjNlDZCUUQsmuBNrD8uRSPNdD9fYLV8Gecfx9s5jgmfzxrx
WijM40VdFHsst09Q2jywOC3vCcAcrKsU6132HydzdvC5CBMRY7HDBDIcR9e7MAwHWchTggCaiVLD
RAnkUmLnvJU5Ys4jGkTihezpc16jNFkKonXJ7SMVyWwlZRsGV7UTrfzVef+nGpqjCMYf0bNoy2Lw
LCniB0CZVxnPV4ickHZin3KtBoIK+GAO22fkrO95DtKdQSlzgBpgEkpfHg4vbc9jan2Sp11sgZ+8
aBUZKj0MSQgy8WQGPmGkWXlysvRlKqyrgChAZX6E90RlOPrnrMx/S2Y7gB1wqPfe0YGZTO12kLTL
NN71l5vH936nDnMFZzaW3EFRhLwDwUM6kVjXhu8IssvzPJjrbLqHbBheZDnLDSFnMZjf+Z+hGjik
n7qNOww7EMTcqLjPPVZOmOvgH6UOcRN59Opn+O6LzOdlICyA1rnZ5cgtTFc8AupCVxwjwl+AZppu
fV7tCXtw/U7q/WeVjfldW/ChMandrR6FgA54LcR6ZiaAHa3WBGD26u9KsTC1xO2mEfRTVs4Mhd8K
YZ99kV+pj/Xe8rsLr+PDDFzNyxS4QWxUs1UeOxDrfT1uI6AbnXsj8i65gyfGerDn8Thl04fyy+d2
CBEF+IZCZDeMuOJ4R9j0ZiddUT5BKyq+owri/pyZM6RPqu7+Ja+yc20vDDOC6q0Jp8TNzMeEIzoe
OV3pY3LYuqa8gz1x4rv8DVfzKtBnL3116GZBK+CyP0ybL3B87AA18mrB3CnUMzeKtZydunR2Es6K
Rd3ANIerjMhyQFtz++K15sHV+TsrFhcUO9OqNHwpA8ZMrrHPaRz+IV+mSYyDbqXoAEcgrDRpm1Ql
ASaD87rWqULtS7fg1+U3jqQTmbzv0yQxrMcAXSgOmEiHAUmkFtl/5lr77pVtsLuNaMHRvtiHEBtd
qzqWhst7PPlH/Jtjeq1pGPbrZP1icT3lTJHCFQI1BH3WSw3SiJcgLA5jML8HOcVa5n4wXvteZdox
gXIuazMQX6ejK8Sfn1HH+wFcAUlv9LvsI8w4v0rHvDo2vLOeh6S1mx0fzvvtR8TxyLkSDJ91pNzE
+e7D4QH5l9nkDSbPQrOAj78XBmBLSdtaPukZ23dlbUCeQWm1HxYaASZZ6pAWuFgxXm1KCV0q9Zh/
2lb5JAVJZKDVzq2YD33aX6YgBMew1VCvbFYvbKr3eR28VYP90bbyNc/1lyzFQzlCfoBGRJuNPcVb
cSiz4mcc34K+sz/mwOUrF/3daBqqyP4xs3ugcey/GSyca48BBOx2ObE3ZjEaeeizJ/HQ2B5KG4YQ
G6JSWJU3zTUkDxMf2WhOodu8qiYeNqHH3Q0eBpJX/7zq5jVg3jDbdGq5BLQyAo5hkVZC6Ib9c4tT
9vP42+pHevnlONfRD2rKhdAdi9QrG9PJ0p+ES20qB08CejnlMQVNavEbXVvam0nQ1pnXAH2vipYD
kiiycr4s5453CQJ6B4RoYl4cN80JJfMGjgxS1aV/i4BcjpVPn0eE0sjUBC7aM1yK69oXd3SNbD0A
3g9gkBb5z4TfOXgZiQ+gstNjYLcEs7HcXKpx73j+g6XUF4SUetN5UOGK9AtmYUEA+IRxMydrtsaO
xrBbKsxC1YoyQ1b1L7Xmoz05L2am+OxTDhD5E7Pq2fR9QUrqbdmU5pRZHTaAW7SO73di69Ks1iEj
W5z2eHA/J7QZSn5lg/6JnPFrHRi65DwUlTU+jY75zPIGU3qeP0WewcsIfdN1tz6PDMgmHOUlJdwN
5OS2mJQDUEIuSBxaOvFeykOtmEDipDe01t5VpYRpZz0+YJ5GOTxalXxaJNQz1bDOzY13T6fX3C6w
IDyWqn60hPmisuYtIj2UHpxtt4feOdSFv3E0TELL/FlrgYlrKM4YjaA1LBnlfqiPrvs3wLvUcw+h
ynAJYl2950n5D6mc/vj1nUjdD6uroo00xW8Xj1+pVR16rK3YkWkPHOs/DM/Hog924dR/0gyxdHmn
KwOVn/VJAO1d+giCJQjLgk7B82HCARZkPPjkUetTAzWwicSdHvufxnb+ZrwmudpDMfsyXXu/uviA
q+JHpv19gc9oq/i1CJIvgW0ldYBdsm+sN1AFf3KUVF06s3oZq19QCqcKGOG5qlgnxvPbappva4Ul
JMiBKFqkBzppKnz+PGKdem+C+jeIWHkH8YN0IvSQ6UMJOS/05YMeeGlm81Z2CoJD+FkiokLViUo7
S5yoTlTjURT0DjttGHdO8To3bOxDZV+paMGiUKSz+M8L+/GGze75zT4bsrmj/S7IbLXGcCV6/c6x
0k829A0FW/xbTiPK+4yy1WKGUzJCvq/WXwpNtoisQLv0nWHsdVm70+K1L6OdPomaIR54CjymM5Z7
SvuCZCPTEkTOz7GuZtfZXXpkvKqUDrZNxxSkZ0y2WHzxDmPzjYEtEqqZgzwiGzakaOPePY1uOjB8
qU+OUx/arLl6dvYZBmGd+EwkD05+zB3Et/Htp8g9g7O6fF5npC00CBbdOmogasebyHp1DzqgNsW5
BwNEngvFodo5b93iH0ZlmCr5rIH6nPLDaig8DFARd4r5JxKBvV9sl3M6V5d5QULjubfC2x4/HMs+
BS5dYjZHrOgZPlDbp8k0+R/1Ki51DfMkW4FMlB5vS7+2V8A833Pt6UOl8z0QyIoQJk895oj1L2h7
4g7aKrD3B0ZQ8jKiXylx1d3L4i6IB4sPiDc7RhuHCDlw7fR+WZjLzF32GKGACtyCu/ZWq2ETrHNC
QbK6PDfUgbGs9hFZCyiwwz9huQMF8Z0TsfLINNsX7fRgK+/ZE9ZRW4y0CzfO98UHObOYDsv1MCBU
2mpU2KpLf4SYmrsSRehLoKs3XZ3tzrEOMWF34Up0ihv30d5tik/ZR4TiLd3RnfHtr4agFCLuvV1Q
cT+R7qmON5WIheMSDNx4EDwMiPdkYorZvWq3SmDPE9xoUxeOMzf0qveMyAmC8zSUQr/7E8m8P7cx
yElbs1qxfT28ZCVYO5xSHyLnuGmKNCdEUC5nWQPKy7LsQJBE89Zm/sFntXSsaAO3ix+JC6jGL1Mx
MXX0Qucd2fs4g4ov0ZeWpvsdI057eltma/KcO+lbnsf9c51apP7GSL+sLsBLpK9qnJIu5/+gQP7r
hXStU0rGSNtNh8qXj0QYu8ka5X8mIASR2veLe1yL9SRshu9gFH90/+IV9lPrwk+bKDFZLNAzl1rs
Az3O4JXAV4YZjygBBgRSoDEcS/+vO/DHUhb/5taecaj9vGZ8IAG4tZ0bFDvmEowW/Mk+WKOhf84R
XBMktAOkZG15dsFNKXpwxyLbgPZEzIjdnNF88vvIWgD8scHk5W7sPELZJ/S4Sdt8C70SH/gNi9cs
xF2QphHBS4N/xUgKugWVDBKCLLT2zdhD4eVWQxXJkNEjxWQt7ZNfDiyG61uYgO8Oe5Yf37HSww1i
sl5zL0JBUXvUr0K8hAA0Kq3+UHi9hUP8TOtPF85YITPpg8mbU2GGm3vvfXSe286J2Dx2l6pu7mRD
Uy7YsyCE3IEc3q2fYYUVxlD0oca7DXygeUfTj8hR9zi8XHR2NME2XQpq7f/fr/nOu6XzTXp+TTtK
rNFMP6agfnLt9T4o69dpmLCQp2j/NFoJqymrJ2YvydIUb5Q3r02efwZ+c1CddLfhQ50CkgHwDaWG
LEXdYRnWKLGd6h45k/7U2tmOtFNdzVaTGO6RIGECpWLrJZiUgw5Cxuh2VwAzpCEjJmDd3WmKxAdB
pwWQ/SuyUCzFY/sHZw2lYKdAgAq+GDnT5g/pclTaXbZe559nYT66aNUo+dANOfW3qyZ4Z7F7sTBD
oi845BEGDrv2NVLm4AxtRW+60DnJDLr4mj5yn4Ld3EUCtEocLC9NZyl69/DeS0E9TvEz/aXLKrG8
i23ni8YL95Ah5Jovi3kGAxOPeAUQZ+9wYbeZEx/xMrvd+hsBeifi7TH9FQ6LSomuuiuZBmGyvCfN
Z6vG38WT0cFky7jJ/ZVVTcdXl4rwGzHf+7KKZhc2uORaF+3ZADuptwh6FBWUZfrfTAZPhJDcpdZ0
JCa+Y5LSnphszRtm/Ei6Pqf6nrPGAsi8RUGJKJElD7ameEGQZ3oqL1fIp8k8qTr4GwgbsT13mVs0
giUUe1HRP6HDjJJSvVV4qHmafoCh9bgXs0cv6P86YnnNOhK/rfK62osDKbxn8OB/CumduvqhLa3L
MtEjZB2npd+M5bMfFRiDefiyUnoA6ulm5i5/82vg4DKQkgl/+dMBIkIhD45lPWqIf5s+rfclOFT4
62gTwgKzn68BI6H/9kZxLJf2NQ71r3Ru29yJVZ/mYLbVoWo6UvmwM++zit2C3yJCG1JEgAAV58E5
RQFKjCIgxtWbowMminoM/8rwOSauxR1xVEOzVR0C1iwcd7YqYZr77OQM+9NtDkmKDzy+Lnbp4iWM
eDyb5VzzFXQj6MClcR5xptwv/+PuvJFkV7ItO5W20lEGB4fwlQgAQZJzosCSgnMHndMfRU+sl2f9
MiupzVpt4d73bpIIBIiTc/Zee05eqTxsF5ytAKI2PN4YdpoTZyHl1n3PEr0eJIgmGdaxjnybUcUr
jANOxR6c7oIZ5XolL1oyydp53B1E610la/I8LQjRbZM+IYgpZ6RoiX5H5uVZEhi7syShonLDS1g2
d8htJq49heVHDTFV3NI0WaiMjEBI7cFdEL4Pz8WGcJFBOZ2S11zXju5Cf9Fbf1ZgIcRQPhRGxd04
9BculSV/LO7bkWtgcHtTsEBx4U93mlPfJZv7uGzEE1keArbYeRl1ngmQ9QHpaIl55rmDQW4RlmTD
E58pwmOGerIoAW/x+jMu1cDGnGA3HUZX39jTvu7q7BCnmP8sRxwIzBiZ1cAve0Ox7EVFFcTJEqio
rRFKgDFZvD16fhFmeBbuwLTuyJldz0IOT5k2ADDWNTr1WncpUKw8eHEJJaGyYXlyyun/dA5gGUMz
9WATElmeTmbBYMM07Qe3Bs7F9oqHOr6DoVjSDt1XmTk+IHc6UDQ5bMnQH+OBdMgya2lsxjoLKY3S
CLTs5f/vhA/TdXzz/5bwcZt9jP/7v/8z4eN/fuXfCR/6Py0hHM93bQ/djOuJf/yv+WeQ//UPzSL8
w7cAALgmoDjDdknxqBuCjPme8U/XFpbtYyX21d+e/x8JH/o/fd3wXF3AgjIMx3b+XxI+LN13SfBo
WDI39en7v/7hWL4QnmGR7WEZnsUWmuP4z4SPqa6R5aCJ4aHo/XPZjQxE8JjrDj2ZFp+ItCXcwfCw
lUhiGmjaaGaL7Vj9ZSTWQyxSOzAgpBlJf0ih5DxAqwTlFY9QiqxP+mgjKxdHkZyQ7Bvj5gdCp7WY
pe1VndCQIXuVnna6ZiGNlTEQmnPu4bWPJNLqeno70R4GTWw+IuMzMBDvkOYr+DH9tGLSm1NSJVGh
M68MIBoJ9ugBPaeuifi9O0iCam3kg+6CmFM4TKl5552qnu5hubQPKXTbm+SjhHVWp6l2b1GXH8yi
OhXZepO0NcV5XB47O5+606oq727ykVrDGGLLExEWVUqBzXxZT/WJpxXec+U/tdIKe7+uKaiiZxu8
9atZvDmyVo7cMxc6847yazdFlG/TE9h6LJg1Dq1qfKJ1oEVYQD6gBHs31lRhbSfubmpd1Lv2sESD
zuybZiDWWS0fV8uHAopb8qSn/hkIw3fqjOSwKytD5h58p853i8uYJno0VrwU1U2Xpmerb5QTrPvF
Lx7IZ9xOMfXnCxdkrunL/GAW8dMMVrQUkdXFxd5F7x5onhO1vl8Sk9Czcb6vuNV3wtRYi6fLS+U0
8J8KMG5lL9lCVeatKnIfcU2XAPTnMgD5YEUeshYdW/guhs1yzrHpBj1L/sjS5RvuBaqZjveS6012
5LlAkrrIB23rstOGqYpouHPsWbR+x9oKO+uV5LgOIWaGLp6+NlvHm7IuvFNipa9+siQXjGJzUGe2
GzYoUGO8bvtO5uhclFXUysbp2GHGCGYxYaMo8pshxiub+96t9bvMg3lVLCaqevsDS1a5Lz2XXOGB
Xsia2TZAvP5ynYR1SiV1Dhx90dZvv3q2hISQwuwxh/wPb38sCC48+7LesyIHoQc5b19KIw0mkdg0
qQC0OHzQsmrSiGfrsaSIPKNPKbc4OVcLZbdUujfpgiKLrSqgrn2aEEmwiOWqZjOSiPJ+bDmfScq9
OZoEzNsdnAmXWiqnKKcH1YG5LLwbx0FQi2d/DjRnfBttMhGyUh4KL7eOPi/b6LO4G1rUbIuxH1Fg
X4/CfUQQdr1K96kfX+lotaG3GRKdfE+6j76Eq91fbBIhFQmrlDjwm8++Bjs3UU070WjH0WmLYLLt
z6aezdNcgbsEijOhZku/DL3sz15+AOtPwjyStrwjjIe+IiWiHCsa6yg+QpGf9DFN0Rt3BX5JG9fw
QlzmICghZlgc+3KtLsjYeUhz5MapQ0E8Khk3Qwrr2Z6uKRzM1JpJP5mxKWXNk9G4b3JKYpJ2NkC0
AOdRTY/nHHmoP1Xn2u2uNRV70TFgR41F22HNO5Sgpk33pPcv5JSH1UQcW0b9Puhk8TxXGpBII0G/
ykrH0dP+hlv2adPiB7I5yQCsLPfgZclz7MavOgpo9MwHrxu/AKXIowPLHUQGGuW5vgf1sVA4oAbo
laKBkJyi592awMts6ogztkzDAHivT/N7XuR3vkMJO3ZL67S09mFdQCJma/yaWJqEfe0T6GbXB6Nu
vzxblJe9dOdAdDo8izVBKacnBv145KZVaoU6tWEGkAq5pZuEq9Gd20H3rkZXHw5tE1f7XOgRvqqD
EbviiCfoQes7J+R2pUjdyAYxFL7XuHcJL0qsYGDY3k88LrxXdtuDJbtsZ+titIhU28z6p/L1GmGH
vB8Th4KbMYXphs6+KTnVFePKStz3YTD6SNNNGurp8O3pek690aI1KeYDi2KQPCw4WdcUqB+HJyyh
T6uBUja+EmQn7qaJ0mqf1C/05C5m1l0QqFi1OfYnC6YUWjwDieSU4CXHoaK3z5tEjWdOyDM8m9pi
86tL+2Jxc+Ne+gMlFQdPStaibGdbX/YeyKy4mLmloo2NF/1aLPZMoG6ZAP75Iazzu8+BWfNA3LP9
fJ7L4uT6FnkJLhnzee88oArvQadhz3ILDXUJ8apDd2c4ZY/Q2yYbQcbHWppHW/I2sZufSKFix4uu
JXJTl+4fM4UnK4w/7fbsWYtxGNF0e5p2Flv9nKXiAc8ftW9uUc4b3Tk9wClJzdYtYJ/W7bEhcieq
LLAMs/3eDcXJxvDnJ4kMZY4J1nbWhwLnO3tVi+TgDI8kGt7Bb8woXqBPWAa0gY0cmUb7RR9gB1qn
hGAGKHzm0ETES9imRseeH3fW3HUvU1HcE6zJLe/CCE8HTwTIt59rWlA4+c6bOeghOQ2w3mvVpKOe
AaXQFWFFXgpdFQd5hIaGbajXg+iK45AafaAN06CiCNkiNOtljcT23PQG5NC4iFItG09tP7wQhFxF
loqL6Oi12DedZceX0s7O1djUhzL1CXaxZgX0xPy3Qi7EWUBZyrOYd0Elxg3CILPJrEOJU3LuNApy
TvwtwT1pJI7AT9Wn41CygOgJFMC0vexG216PXj5+xw3Ons4T9oE0w1sLzGNoWu2BpX5ybD2SZEoI
xsY8PrZOk1x7K9LM2lPBGGUcepgHmI8nDP1sE6YS2xu+AlY6kqF+LueesMf+zIc3o2UljKTNIcNo
2NeG6cMkAEbfUvegFTwLQ1HeulqCGGfGZolS58FumoJhf2MP21inytKuXUrWATzJeY/l4lk2hXPR
5fLNpy5IXgynoc0yY0+mA0VBVIWhxPC9Sb4598iubRsuduyOLffYlzDy69XdZDRSy4i1Q6dtzk2V
VRdZTeE9YTJNdeeLZhya7VJ7BmBPltF8ZUgcXzw4tz1ixaBcX1gjvnUyi2KgRwNKvohmg8a0SUdI
CVtr+wubmgg8J3sgSHLEpROPAYbEIKkge5uz1l/rlUEWDybvlBt8t4zUPxbgriyKUNB7Knen8bM3
b8Cm7cvmXU/nd1klX5rOGUedTD1JslZIetkTd4SyJvF/tNl8JX9EuwBXS+qko61Rt7I5xj4wwyXZ
bsqeuqtrX9mU9xD3wXARdNh0yyY7zApaFuaEyZmMzlTD9ptmF8GaW+Op9Kr7YfXG0HJ0j0Jetj21
m8k1N8WplhLxdboBzGnRHMq6f5s9BnMSMR8K/8WOS5rga3FnTk7Gap0n2GjtYE1gcFjZdqXHVE83
VOd0G8j+lFAyC6U7MRd1e8MoBttKgUfeGix/L6q4OxLzmB0V2KoEw7fXHT9lj5g9j7SNpqRZ30tR
NgjHxFE0TRxRTaXKEJvX9N6RXPVcnTnvztArm0Pnc25LbHW7ytEpTOZkbWJWQ3BvZpzebEIcisaI
VmX+tvrtZaKT3FTiA0hTo70THuUM96lMbFaEa/I0KoHROldN0CcaojeFRk3K89wh3MkrHcI9TkgX
dDh1yayNFtd0CP+wb5p1Rl8IdjDvQGFRa33CEC8De1x+0rxacWlrd/i7B8xdcFQg5qSXzYwbvaK4
yrjXH0bLuMKHBhw9Q/gD1KTddbn/UuROjMKXtFTh4se1HXpPuUKljO7dNg0fCZks90Z5TvGB7LZm
ofypV8shjc8oPevLDInFfK4GbA6dWY2hh44875z6YmR27ObqPBfdfdPbDD1r9tLiyYVoE/snRAD8
MB+gxB+4awjWvkBoM2i6CIh+9XcdEamnBj3SajFaLZYgzQReDBlH5W2e/P42hVu/4liCSNg2p7Ej
Gr7GZj2x1HBxe8x5/96Jtj9Z2eumSf1Qabg7V22gQ+TMRCDmmRdkgtl3xYrasVPqm9TDQuKRB9Bf
TVKAxtrs7JKIKyKlqxVLF00YkePSW8V25S10kbd+vPLNCnFoOmHJmXVnLyuy8eAFR3NrUWylDejk
klgm9jo7R0r2BBiedUlqjwKnll1acTfiR3L0kk6VTd1/qW+suXRY12iRK+oy2sxiDOiksuPQvFuJ
wIp1VFGFvdSGqK/eiSem7KshxCRkcqdXAVt4GeIVS8+J2D4Xjx67PRgPBok8Ue2lOeABku/almWH
VsUL/ituMD2L8nGLjDgpLnBmQ9PhcmgbbsDCYUhHJT/cWilACaeoGy6M3Qaonu/o7YBsmEb/pdF5
qq19iemuEY67T3xPC834Kd9696KoxGlcu/LCMtnU+mkZBwwn0+U8JwVPuhJkdTxEaLvb3jj2olSo
uWeavcz+esfOo/IRtA/Z40JhfmerBBjCmvLQd/D99gMC03IitliZ4Tr2dT6V7QqpTTuNEYsAHFkt
jfRpSjcu3kXrp2to9ty7mLqi1cmDShs+GdQ+dRPDLJpqnGgDGD2H/MaJHeOEwhR71UXu6W9zWAO6
KNP0uJpeHE1os/bD4t/JiS696B08TF1/hyD4txHz9ZQ57b6v+RiLgXKq6Zpra0vmsLSWy7qsvTsM
6DNqIvdCHzaSpntLBkPmuQfQJU+2lyKHW9wSWHa4+RomEZuMdxfgEZojZB40ny6SrLqs/ey+wEmC
1on93zLJiyoh+W3GCU4SGsmTBDFYAr1VnjNnUNWN3JFmiL/SXdeWZYMpgKmPHuSIoZZHjDCEDqVq
OBmo8/vhyYGnsBtd57CYJY73C0dQx00FyvV5FAjL0X7mRn/n6aHAWWFX20OmwWsdvC+5eR+oMh7M
5s3bmtA3URJjsyS0sau34DfxREjRbwtE1YEMc9ZD7PbhQEjFKhYaRzRyBqN5auyM5e7UBIJUpcC0
WAYg0D+SH6LQfwiQi/LeYLLS6dClt0ZNGOI0s7I3v2oVW22TybHY3VUPHitIxcDdHK9XCNB+U+KE
wB/Y+9yrPoGi5AF7zB0Tj4UYpdGCBQG07UGC0a1rDQYde+bKoSdDaoS+rHsWo5CeWzZiyGsC8mYo
jgzLaQLyMkw1oUkNF75MmpvNY8UNLj0PNpb08agBz+LJykbTDKYqkqODlpbmOz4UWsZAMBE14foX
uh/lRn1hrfOvkwvefhtunKqkgRJjtjC7CYDW1j+xjkjCUe+OtiV/K98/lf40o/OnB4zuWd+g+KuP
7hNrj/nyB9MUpXXFFjFrNvFdVHSsN9XGX2b4ftwCGnydEjo5JGwfCdXjUr9o1YKReagf3KZCX2Jg
JBCthiMdyzoeyf2WzzSEltYJNCI2KLYfPKDQPcdRlvzmDDJkNyTVxWQClyCqE/kiPUNtyg6Spsfe
T3G2V6xJfZ8C+sTzoYy3ZBDRhyocGA4Ipz4IpQzySgA2qjG1ynI7CtQU1M1UZbjXiGejOWa4AJ6n
2KY2gBdy5QZoEwwLTt3cdejQwor+KOSTe80HS+DbKyU3c70mANZFsmYQkmTPrzRYyIVx7G9F4yp6
9jz2kF2Xq3kF0OanquopzBz7MgeXhdyEJIJ8pkhQz9jxa6sOCGMZNZPIYNb5KXdpMEiLcPC2OIwu
/f2JTFvY63ht0DCCC/dGCPPPGqrMsC6b9ERpvkTmI1ILz3WTbHs4QGRwMPbS2jRQfW/Itnj+Beqs
PcuDF4/FZpOk5w5nSTDMRMPJExUmqhCjkx5wN/K8zSg4GhIcjP66x0MRkEJoHBwuDzL8apfZJhoU
NiARbr4IPn2IWaGI4fb3BPZunXOb1slDMzY/mSGAs1RL5MZ1G/CouQx4ebT0klUNvbT96Jk8bSPb
YUptbDOdc4MXGUy/6gL24z0MXm4kgb0wKf2Hv9t6NqlPsnp4H0vBUpLVU+qD9hGphv7ZIyhpSCiZ
tQBa0tp4pS177+TZzZjNzkEY2b2u+RDch3KKyCu/lhANB6m/D2OeEG2dIlQxezp5lR0o1a0x6AqA
ZLE8Z1dZrfaMoWH7ENZssJVNHrsUtIF0q98ZzUvYD/RGFt+6NkvHDGMruaUNEWKeJUI6WtAPH2qz
0fdi2Z4XWpM8QL19SoovgPlYAmTcHkZWE3Phf7f1lh8psRz0brnB62mThCL93cBWFqgG3vaANAkT
0y2FE4AMO5ZN7SG2HXcHls4+GG0nwnWbl1CbbhHMWJpbXCJVgJdR9eKudaeT35VY971MXgBKga7W
6XUQL3wGe5zfKAr+mn2GRo8yepQz8tAw3rpTZWohkqCNeTdB/VzyBrFDozdpGoTt2qFiQI7qAk9S
ndBgwydzXORji6DhprbaBwtr0dGyrKBxshRjRuKGs1m9jjN5CD2jAkL75pAAJUZJaOyn/opkdjxT
ha3f9SBZvUX7EVDarqqchpu9qKJVloAk2VQ4hYN91ifTYgJZZad5cy98aSFuXOGVw5N0LWSylJ8f
HYoKCtUWx89e7TwRLPGp6Kl4ED6wFKN7+aNJK3Jjzp+YJ4cb5pHJ/xua/jUaB1VU/LTi8kbjsYdj
8ymB20MCfEjahzEn5ksIPGtw6/vpV1HzivKg+81L2zmflr5+w1t5tJyHZtg+aE3Qki/fvMZ7UBB5
hZXEnXRHPtuuSgbcQyABFSfv3/hJj2w2tH9/0EhRQYd0YcBPn1s9PykWn0IjLsXymWFYnJsfdRDq
N63OOUEajdQrKQQ28TKgRZrDlJKdC5gcaCXpXpeMOoFumN9gnSJIAmeFqVNsuFmpAzuxfpTAdrp+
ui6d9oviMaBRlRNg1q/pjdSnR3VaUGc9zOWXCVY056Ord1/7p9FfHhlrfUC06isFjE713YFysPhQ
AEyFNew37cvrnpJmed4g2SpAXl+KnUvnXHEIFROP4Iegb/Qr9W9FQZyozZKjd6mOlG0mag9zPYmx
jNShKO6mejf1qdXJVVhedc74MYxMofpyPYMXbCvzQ4fclGh8CzY0XH+VRGD9+9RXzWPW8zucX4Wh
jfv2syEeyNYY4hWwE2KqOoMe/jPUOzcNNvOdRgrhv4ijcjd0zZ1cCeYZkkd1D/xd5Njbs6K/VlhH
dQkUPlBukmubhAkscMW5/QOh0oLus8+mgec6xTce+bQj3FdKhN8CRUM26hHeExai6fffVWoNcmBZ
z5nWq6JFqrcqcPuvqXk59j9e9zskvAk0XoUvHIjbTFyA0L1gSadFWrb9doYeVEASFR1zhqGo2Ijq
/3NHvg/PDNCwFAfMIU2mf/yxEVOZfMfbfGlLOhNO86k3PzRFnhR009u2P7pvuibfGLegESx3soqM
unyZbkH9fKske4WOBKe0Q2PxRA+eXQvnN5f1Xbe5qAAUzgcOZKo4y7W9XuZMmgpZOtoGi6kC9SeD
kYlhz3IroiiBN4JkUrwmwzAvhy0Lk4XwBN7LK+1vlENcbl/bt6N9OYIWa6wu/GOiq1OCY/PTyvXr
KqH5P3hvibLH5okNRO0d89AnQL/vDjMHETWNab6o+0c9nhk7QQzWzpViPqrnQQFpZ9+7yRw8sQbz
nLroY5mpBLUL9U25bE+l9w7ZjhIt6xyapX93kXoIfNItdrne36irv9hSBHjzblQUh9Utb7V63Hi0
1DctHRENM3DJFlmhdP/N68zgrFno59XPwDGOpjU9b0Ac1S2mMhzU1/NJizDknBLF2Z2vvLr8u13U
0XtrhVuuuVUHo24fdRsZrQPcmq7//7yMGj3ZEPRJwiC6YgLsr9UrK/KwGk0VABnQBVHNpKrxdKgh
VXecxyQjjc7F860d9HX4+vty4b6p86YhaQcglpUIeRHvqdtfnSkO5NTo5amqQeryzC/VVZF1r+rj
qo+hE0byd9LaBtROcxLLr/otyvSf6qEaIcjpFe5MDlc9jGqojufqIRvfu9XblcN6pw7P1bof9Sl9
Ytty9AWbmIJaMEoIzrQ6EvWHPGmj+MNP/3vYo5z0oYLOYxyGIr5R50S9SgwsOh/GSwElWR2b+po6
r+qdBlYPRWM8Dn3yqIvXv6GZ41VTfJqxs+BH1HGqoVF9DuoSnJAX9Sp/8FU1pkql/EDiyLjmsN6j
jvSX9WLMDJrjhToIddR/wzL/XVZymwfjSn194mXUq7OPf7DkO35Y0muKv5FSnSx1NZz6c9BQugH3
VD/5d69yms3jLM2vhd8vEkqSIj6qD0VI1In4JIyo/xq+/i6E36oAFITFlFjWSEHM1a+pF5twrMjV
v4jT36aU92gKedQ5LOSeX9WdSo9RPy0a49YX6079hkqItIfisKzd3/zgL/NFQUHebDrqWcND6VOn
BHStLqs6IDOXD3P+q45HDfVq+K/xjIKMh/YDwZtJ5+80yvVWh+T574noj8e8TsdisMM/arvCXps1
aiUWAILl/iDvYy//HnP9W6MPOCbbYXaiHFKxuf0LYY4W51ZuOLnhGdMo+iwIbCkKhi6sBIFI8LIQ
t7w498M0PqoBdBmqT7tyP/Oc6pp263kxPQpCQWIPkvFJDa+zLr/QWf5R9hscYE6x3qgxaegloEk2
qcRkqOFVY09FeF041USQEOigYOsKz04EwB278RIljuKrO4z0Kh1CDWNq5GfDtDN17U4NabV8xWT2
DM6UBMJsRIHavrbavIeo9Lg29hxmfGCLBhqWQprdts3ahPkZOSXgjRlRP/uN2QLpkkC6a+zfwmIG
0TsR5B4gAUqnoDeMXF40mr03PY8er4M7VZP1YbPdq34W28WikeuwzYjmY+McW9OhR6IZjAMZ3pgk
nR3FYLD7+eeUOx/byBeKgmwZbkuVaVt5T0Kgk3W6BFuc1VnkH8h9Dup8b+YEA7BDYWiZq6i1Mu2c
sFfD4jh+GEsNYTZlS97PGCs20M7QOcB5WOZpTJrsOh+6c1bn/g0YP4SPHiFuEgKIo7HzHGpQsVOD
M1KjftkkhRfi77nXbEjNbRWf5OzM53ijIVh5MPdoFVkUrqkCt6+1hcdyNVYzzCezAbWTBWwM7Au8
ywDdjPpZgrxg42me3JZOIfQ2iwgLeV3FWxc5NTItGnC+aa5BmvMFqBdcF92ODDk0hzExHv16A4DT
2az4GLK5LbuzZuDUI9LyUXcz8KcLvKTKoGdO1Cxe2/oZ9TehjmNNt3sia9XxjzgHwmWgdI77S1Gu
41DPMVsVFTHPFqVo0R1a1HJ7ywLGJ0yfNp1LRmiasGm2923j7wvXCj0EqojrUhy+/IQvxk8Sr64x
wmGgWnuyBOjeCvbnCca7nTGZNFRq/EhelvpgPZxwMtcP9EWYsZLZDpoZ/mWdPmEZi+k+xbd2U1n7
lC4ENKMKB3Ne7jRDK/D2ywcdEW6YOjTjBrKES2zFvNuCX4nzhjkJZThCF7ekKpsbRN6mtHbK5EW3
wdrX7BrQoBVBvVHdoWwQ5urnBLm83biY135bvbNWfd98rORZ0jaA56hEVrb+WI/VpeYiFQQr7ewz
Ez8Tosdv/F4U/mNKcE6Fq4z6aNtg36LzHgNJKe/BbRPAXiTGzrPKt77EPgCy56qNIcZ3/kuC5JGS
JPXAwf0aHxodaFWKzt8V27qTK0UQkGpdj4HBIEjhaOY1tjR2Q13sNUeyUiJN+cG3jM6/yL2Iog1H
ElMy7ksZbTXPg8bUVxidgQmK1KTOzOLQovEtM0S4MTLtvh2V7ejcZ5A7CpzfrZwPplm/OUZ6cijg
7L37Oa66sHZILcXLjBPEeCSt7IAX4cquphPheO9cYcU+qK9BYiBrbx9VEcWSJlOxNc0hpAOoU1zS
qvR/sAoc5jL5yrL+lrCSfTplIdDTx4X8W5aIYP80LGimBzIu2+g6OwJ2A7tUPcWrWYrsgWSmS6tN
63Cr3ctFUBLSB9eJiuGoOzRLBuJcNQTmAdAK/K596Pi+zrK9W/bVZr77cfde0fCLxm758RPWmtRC
JmiZk19et8n0yCp8V6Xsp08jouWjX+LvwNJEzB/IggL9q9/183EYJ6qopuKbm9cAKn+YAesApfcu
dyjLeaR77LCVAOuY6WoASEs43QRJwxUHctLTodgtUl4J8dWIHhMLHhg2o9OBGlKUqx4w8jaN4mHJ
8zZpYMNpUXoF80VhWimfyruJDR/3ldr4x/ocTnP10mVwna05+7RSEyUxfWcP0U0xVT96jOgeKGwa
deN8D10FUSXatEHAm9J0nuAqRjDgGv531RFTKdwN2QJgnxiSsDsDEY3z6ZIF7O2ia9zdPfQf2Tj9
Pu2u0UtMe1EWfbTO1tXiWB++UdXhglJp1NLn5FY3UiAuLbWeqmFRj241Gkcy+Axp3XOvXlhWKJbK
2FeeK3B3Ceh8w9HPxO0yrfkFbl8L1Yl/qCQ1AdnnxqlOHqsyQSGkIrmNiklJdytCjxsvdJLkLY/7
K8aIKK8V72yx71ZtFWFTmLeMRRtq5uol3lBYk8KOyH+QoY2XJS9JKVu9qAPELQlIH1r7segeKxQ2
uD7cL73pG6bq2dwZ3RtwakTw6atBSPu5Hr7Atq9B18Akwe/95Hs6nl27gyhsvQt2aF5BVLxuPUu4
x7tK9wOMGaie0+yUugnWJcYMx+93diLLcBX1qSO4K/TtkjdsnZdJrMcmmXKwZe7nKioBThBeZ+4W
DHymvaPtAuZJUODP/PV9KTASxctywIc+7DJQDgdB0k2OyMbeeBL11UB0vBFkb/6wW5uptP4iiQHK
a1VkOePsDU3zDm1/AnwzwaiBeN2g90fbF2k9xbnJQZeeMqjGC4ku2Yytn/4b2dhPTkouddmegUr0
kczwTwGgEFSe7fqlsPL3DLDxzqniNyyqE7Xt7ehW9bkw0zwcYwnXwX6F7DiHo+k84CElCdcerpfK
QTU0aRviqNlAtEIVCCUcBont3U1ZMgry9EISSTdYfTu/yohrhW1qTb71rxGn/xveSMSpnRlFnnXM
qNdSd9LkAf/0FfZf9t0rmGwTd6NdJ2kgCY3as5w6VyUmzNLtr1eMChO16Z21zbfdWjNguvbdsAka
vUtM/dN2d6YwrnN/0dG7MGUvSB73qYZFwlG2TlzbNJ5hH+4mhAlgA/LIsryrYUtpq4BRZg14q0v6
P1PXfDTuFoM9E0/o7gxqE3hkFooU44C3P3bd78RBjlcOprjswcPUpX3LhDrt+zL5XeBU7gdKWgj5
OKSenv66vcwtvW0XXRFsGLc8JLYagACGV2LwH+k+slqo3sXoShJPJYKwkcUdzZQzOhiuTwdCSKu6
y2ZBVZJ44ZbZP12i4/1AENVvEFhcWnH7vEnuGwLMp7m46tvsLYUrtKf0vNMalzsymbE6WvpbXckj
w2K4rVZ1Ocw9Ush2ulzKCq8a05XtMpVqY3M7YUhjCFyq0xy7SBwSHbIoo6hYx/S4AeRAinpHWFa4
acjVwWhbLfo/uzS5ReAG9PGjI+znFF9HMMDfUAmZwGXN6SAXRiAA4JrNQccNjs1E6j1MUQcFAlwd
H1r5TpCVWWixSlKHZTutzr4toAD0LYieJfXz0MAiSRkaxpZ2UY8qb3qRUTZbccCYaPFvizCwABIY
fOChD5lOTvZMb6Kp6DkB0gkSE9EfobbOfkT8nm6EPo4NNktj7B8zE01X003uCYFoAvWluloMSIXY
Vl9g0H6V1rjhiMaY79B/osA87AXAkc2tbkA7PrSiFhd08J8tFRTcdvPB14Zib3ug9V0xXXcuL5os
GdISR3NRC0DnqaHTTa6sbuois2+FnoVVZ7PwLsoAgU4aJCV6KCw4X474bUnB2Yt8doMxhp5jjF23
N+PxZ2yBs63OyN5IwnWLZ5YFwPUDDMZYuMQhd3nHLLPuRhfPtFlsxIWbKhmK4K9cGM/p2t5DKkNN
m6JRjslu0Jx8Dheip81C0uAmbUVg5cG/4541ZlW6TdrZ8L60mZKxizxuL1MyfzHPpkeSZxHIaSWO
celH6zIc+iT2w41ax86twbXVIyu0fqYZX1Cgh1pDz5ZKZyCmEWpkpx3t961KEH7TtrVp0SCyS5eD
Y3YAzQnC4BzfGEh5WtZvvbM8sgeAg3Mw3eK1xamilcYz6cj9qeu2W1e3vLPZUyYDxpaylYTD3xjD
b1ZnDXeSdzUJOgSYnM2c0vnUuPfZRGlaev7X5mNfP8NvAvnGJcLwSUJ6SdeTNAA3WAsfUW/qnpOK
lQ4Rk59tsqKJZRDsQWcEmmtkBwiAn41pg8mYmVrR7B4I8CPx3Ryhb+f9JVuNtOCGWgioDdqNyzQD
ilofaVmsZ90qCV/YbA01IyALz6jZ6LXvENwxEWn+Q03B3cycg4tfquVZcRHwkOrXwM0pI68q0rts
AwzRUwCqc9LRGpr0jZdC98vXl2J4ielqZMJer2v1aDUo+YJ51ehzdYTFL03P6umbWee1zBiToCd8
6xD/jp6vdJGYkE3LotvaUzqqYcQ1wNusUTr7xs8vxJVegCoT0wbfeisPIziOk2kbDhkcg/JdAYrp
t6et2yjlzXI869wCjCbc5mnNjfp/KDuz5MiRNTtvpa3fcRsz4LLufoiZEQwyOERyeIGRTBKOeXDM
29FStDF9nrfVfUvSg2RWZWmsSk4RAPwfzvlOhW2bpJKtYxTjxq9KaGJAlSYkNCbi7KMP8Gg1x3QL
lHiuIUlguBr47sHTvjOPxGqTUFAg1B6s4Vq7zzUKMixM3Xo0sMEAALOXhVIRW74gMTnPTaamW0Vo
lRVbDEd71h4mmT1UackPw9F9bWEHlyUP/HmQjBo5jCbR94e1P/YM1WxQolnUnKMo/oJwgt0SUsmK
22c6TJ54bWJ+LzaYrzEYey9mf1gFKWIpkwykHrwC1j/pM4+LOrV17eBs2uAS0d4kq4olHqBKi0ZM
xI++vS2VFZ+wAV9rp32fewzf3tL8EGKJKN73j27kAoasKorzIRvusequk/YPHTM5wAqmcI06jQVs
1nJsUZrazRrlyceSSTBEnHDrotAioKEDieTFn7PmXpqes8cZ1lP8p3tR6wCXrrnQLhyUg6CWXRCo
jPldGfFbNULzRf0NJ9Aa22Oe1S9jEYizLAvKyTxb5/WWPCIceu4aaTtHF+VBNxXBkeTqN9trD7ki
ZqLqO3PrWwABVW3Q3U5UduKUiTp/VszWooMhRX5ipQjOaCFyrR9XY2krrTQ7zIJVf8mMUQGnWMDl
7KRyv7oB3lDdxB5EXcpcO+9RcUqKy9aexG6R1ZMpvzLpEuYn8Qn61i/A8axPR/2UCnkWFpmBySHe
Bg6isSmJr5WehmsNTdWdycbYgF5b+663l734EuLJyArngMNlUwj3V5wQSDdVPgKf/eio52jO1VaM
HnDWYD0O+W2pZkR3lg8NAnyBfzGXzDzkvXMRMv4UCPHNgkz4so+ZvNp4943vGPbuuqwTqAzirfYM
ck0tpLHXTnB3FwPdTGOZmAmC4GsYxltrHp7Aaoh9skRXxCM4+MfsMGonvMf/A7A9B0gmkHIshrEa
eE+JpsjirYHVnByn1ocj0889whaXNXTqW+kWKo7t2OM6c+anWSZXaqffDM9YFE8jB35qHfuhobPK
iomXcP50kpcx9RegJcPO9HCPp9OynRI9YqDdWkJRn5PceFGw9jsrBxSfgFdiSEWgTVPdpyps8KFc
4xCyyGCa3sEtRxa82OtE5AbrovbATZuoVr3sJ+9iZyMsinrfCT9yW7PCUx7aAoQ50V/HscdtMgmI
BRXzSP+xqMpTYnPpJqVvbp2aTfNA8AM2x3e8HD+lbx2Ake95MqVbpiqPYVF8Qw9GYtyxrQQYxp/Y
zxVCLNI5ZEbFxZDExx2ZvvX8hFkz3/o9Xz8SeDS88iyssoODs2eUFrBm0S95/wNC4R35nC5xKDoH
o37EAn5q54WoSkx5VZ+R8IBuIoo5sPviPTGYtfaNSc7h5KC7YjKGQABFoUOwz7qpgJn2FbxQ2wnS
k9BjlRw/RMUOiZPZYvrogPOysyuSMN6vzN4FKoUmVpa8wX2PFjJObkXssk7LKwetOpiR4FmFpE9Z
E4Krri2frDYINsZcE4WQZmz0MQZBzGZYSJkFIDpLM6p720GQWG3I8tQzRSc7ZTMxIfW3jEPaAtt8
SpNj1FQbgDf3fkjb1AaQymV7aX0j3ZZauRwEM8/P+THAFweCz6EvQZ4l/V/xsQ1tQGAtVu+a9InZ
AZWiZmC90S5pMV456mAP4a1fmkcOOiSNIe991TdvhREzla4Uc7/a/I4Hz+aAOyD9sY4jGqleuvu4
j5lFRgkpvYu35aLkMdPip8jdIDuYnep2zhFACySFjpM9mqybIp23ghqpz4P+KEyw2/aXI2nZ+yoG
dpzcrhYjf50iBsKTQTmA9ltSxKefmkLYFX0E6jA8wxewM/CuHtMyPR9jJvDTet11DGabJhofVuCe
upm+ayCiDR8a0ryo3VWj2DCxrzZplPMgF+ZbQB76NAq0kWF67IIBJoHy/e3SZpsWdr9WX2zG3jyR
CnDD9JGnXB98DG3CAcT53Qu1QSxEhS7pZkQ/3Fc5jF9n4QnDxXWfeQEA25ILzDDlNjcQtfgKRRnW
lFUnimwfzaToWMVNmivO8Axap2Nm10D3GNFiUIdSt3NjAqUmxQXGjBV4+0yqdaMKMnXyG5MOCimQ
+IjIVTY8KIMVsWE7I8MsYy/A1EgYCeTz2OLdxRbI6TY1p0gdGbbopSxeKiOfr3lpPs0qPCQ+DaPV
qBN7QEByUnGMkzyGPWzq5V3T2x0FBdqIOkB6p+werl0sHmKI7YeJMVxmk1eR2/W1pIlAGSJPfneO
Mlm+NcAomUdQQHYFPvEmvVCoxTd1ETwvkqFpG5hAM2T7i6lhuEUz9+wwT7eRCO+UiIkrqcov8jiQ
Bhigr0ItmO63xGwHOK8WnbsAVMiDOOQSGEGYEtvgrCbwzR8pDSpxLQpGCp37mjn5Z6HY4HQjkJNC
Lk9xWb26rLoyMSIsRvBdcqlYzkJGBd81jGmRy8TaMspglAd5uhnIEAAIsfVD/qLESm/HSPRz4f5W
4jq7KuJuwIUYF2vbjqztMLv2UebyvcIzM8Do3yRT8tD719CnfPxT5cfGh2MAZgmX+HdcZ2LNbbNn
Sbf22xSM1QgQBAQs8WM8WCfqHZKMHnMJGMGE/IYdkLiCJEcFGZvkYJGK+557SFejYxhW7zbGosos
dx1xLwxFMdEgvHBAfbKAcFZ9utxMxOBkc3bvs6gZxb406TJkyulEWOoFhiQW7fnEHh4c6HKWEUVc
GzT31lz/sC9np0JoFiSH3qH1Kx5dsIVhDaoS9jn4os66zCWSO6vqfgdtdeYpwkq2RQaA495lO7QU
HfQaOCC2vB0HoCG1wPTWBc3AMQGQmWco9fp0UVV235UhVZfZvbbMQ3Ye87LYz9cxHrV1b0/9oSBr
BVbEflK3Zpe+K7clvmIwHpoyo4tooTBbeDD6OTjnDUQVaM24tNXFmqxXXBoSl8V4WxcmHA5u0niy
zv4IwtRF+pW6UblllfQUyW2LVJ65krzG7vxaLlR7XjOOaxy9wdYk/l1mNs4cYX/BiH2zy+EC6Q/s
SVjulVO9qls5TcmW/OB+HzAHzqERlmP+moTj53ibhdjLYrf5RIXMoEia1ZFrxcdwBnQipHBv7LvC
ImWZPmFbqCDeW5o7ZQ+cVrke4iOIEiuzM16SprxEkcZVQr4S5Kyv2yxgxh2eUvR8azt6aGa6JmSM
FBIlJ6kMMoWjIhx4ujNXlbqbHB0k9tDRDu5AEJUEZGBBbvQXsgQq9lzxW7ko51i3cLUi3eCrZryP
IzCQmBbtE7GU86HuDGBeFR1TC5DcCFtorEN77HClBnnI3HxCgsyVJ9edg5guNbZ6OE+yz+2AfX8z
ORhcJBs0Wcz0sXiV1y4XQKc+86D7NMAOrTHtUF7GMMkQTW89lmyrznMNHJX+bzoQugi2pYP7BGjq
UHQ2JKza2PJU/vRjdZvX1bgZbJaLrXVveBFzHxI91hlv/BhLmGf0uriKiOVNU9B+DnP4nBHz15Td
OQkoKieN/Ivl3k3yqS5wFNKixu1c7+2kI4Iy32J1InTSKOqb2snAYxadOqJPf5xTcNeevG/GZcdz
ID6rdjBxeSmE6NH0kdTpszEz6IAvRWQezyI3h51/N5pklEnD2YVmgpY9P9QIMKqxuINiGmPiRO1v
Wd53nucX0hZ7Kvh8w+3xoNqp4ggML75Zg+1HnsW5usuQuq/T7KbJlp7s9OXHVu7PmJYPJJJsqkls
wGM2N35ckO7un+slQaXnmz91SSzR6ByyEZ58FN0XJX7jZvio7fCpWdIZdZOFE5a4ria+QoZAez3W
V6IhYFVRB8QFx4RZCp495a+gxW0wSY+Ej/aNO8dkaeTdqQ4ckecGz7Oi7wP2DDZlYIXghW2+9irj
mV+HsM4XlfR8NzkAVcrJjyNVaqLCcWTE9NJaDpODwH4kj6lS4GewRn4VC4chKlMglrSOvQehavFM
bu+QvjUpCFqQH0POeFVZ/gOoDCMU36ojOYtIz3hRydGrsi2BmPdek1672nxHT7yyBbMAG7P0JgxZ
JAMCgwOKUooGYB12nGmfGZEwcRlhLS7GX2lmwGzuTw5Tk2PuAyNdKsDFanocKKwZ2H0iODc3rdGh
yJjqC4q+k+ezl0X8uvTTzZI3z2X7u51Vx6j3FDg8AIqkWwgmY0ZamvvK7695UINMCuwUrxbS1GAU
r3ERckfnybuY4Awsy2tMKsNay5ONBQq1PaeSTnPCv+3aX+VZZglDqIjtzcg85HWMGBAr/2B3gzxr
QhIQ+mSz+JWjZzFUAq573zj4e/2BhhoNUejPPAb94RgViBi82XFxxcTMoTlQjZmXDzhUSV3LLKt+
QNR3cTKQxAFiCatvXJ6p30sHjcTBV5alw9vM6jHW+QaTPPqKSiNtmL2265kcvLrF1aQtGj7AAdne
1RNTqCqez1Sc1ibvG7VJJKNdqblkQz7PGKTjF9+fAJ3yAzZdVTAwZinWlfED2KUvyDN3jK7cTWCo
zTIE164rg3WdkpnKtJtd9DJop8K8qz3c6cxejNul/yJo5YGlh+IJBmba8d4KOkyU4kas897OLjmM
wPgx/FRoe71Wpk9VBg1QYj/GC0GgxrhhVrjKHbu48RKYUBioxlZLS+0sPNvurzomam2YPkKcHvrf
oej7HWNsd2OUzANFTEYH2j8vqcKTQM9fQm7bOD5Di7JW4SqLvR/f9vXhXt+FcMZ2XYArLPT4T7nD
BAEm1zo0qtcI/Du0k10w5gcIGk+g3LOLiTy27kCSBwtvvvQfIRESklIC67RZ25Hv+eFCpeL2G59H
g0meO4E07eyh3ImQWeNYGvepE62nLGhOZUBEhTLmcN2y4rWhxTBw5OwfCYOq0yzZZSWdKvcULjWn
gfiQdPPKavsnaYc3Rg37RzndhccxQRcNqwuvAl4THYoqgTvuIfSYRgIJHHUZUmqAqID3ZCufJLXJ
7IjZ8B6K7mL5rB1FovuAecPGFs19GL6hJU7j7pt32QIdQzssBEaBNInpyO36ANLnOPQPpMOy6/eo
Ufp5SzodahRbvVhOjjspOgQtblYTYA5Caaz9WA36bWBMp6QJvqeINtZypb2lrcA2Zvv3DRIDQKUk
8ME4StdVQNhWKo1qG1iiPDdjcqlbpvIYIIkGEMVMdEgpUeZ2dx22jU3QEIMlVPFk1eJjHC3Azn4d
biY1YYM9iqGcSIzK/K0v07vKqLpDW+D1bwvGCZ7MMScQ+XuwvAZ/50JJbDD5gVaFSlxn2eChTXeO
X7FXyweXWqu8D+CcMQNhudcV7ZqVZLXu6o/Fd4lXUslnDBEAPE8SbONYwKBHF7nHajKS8JC5m2Yk
zRRa0Yvvkkoj8ulN5CGZq7kc163LhK9bkJYHWbd3DGDHUv4uLezzrbFUq3n+xMjjnml4Cr3psg5R
A4OIG+zXaGy80X4Ok7Lbzj6HgBHDjcVuIKCSpnFmMbDd2iL5kjyWfeFiyE/uSxasuznkakYQicZk
VCghMde0GhMC+fBY4o9CiWdsS2R5u44uMA/FqrNB9cDlZCZMebQa6vo+mr2nJiFSyJyC9y5DvPjt
lsDQs2YoV43EjunbXHh9OTIezE5eYuKCzReAzgP2i6UGhlzSq7nVDRf/A5ig9T//07/8+7/+y9f0
3+Lv6vJ3roz693/l46+qnlvmzN3/9uG/P1cF//z5nP/8O3//Ev/5IZ/yH19y89F9/OUDZjTcYg/9
dzs/fqs+7/58M765/pv/r//zn77/fJXnuf7+t3/+QPNcbhIF8PWr+0eWj23arv3n9/v7r6e/w398
5t1HwWeeP9qPUv6P/179Xz7rfxGArL8FwsYEAgTINkMRuv9FAAr/Frg2bCATApCwXNP/LwKQ9TfT
9UNHCM/mz5Ab7S8EILajvmlajhea7Fmd/x8CkAXQ6B/5P8CFrDAQlu+LAGYEeti/8n8W3wtEb7LF
8wOjfptm07oD9IyRn639hMTsbchsPH0jJDZ7JIQ9MoErG3iRxlIQhSIM/+/XyF8ukX9C/3PB89Cp
f/tn1/s/fiLbNF1hOz54JIcX5q8/ESjhqEhsQnFrm0IpU9Fdk9YLK5XcJ8BqYBxtZt+zU7/kN0s9
Di8iy2BtZVWxIz38uV3i4o6AF+zoafdAuMhTHauCpU0qnwkoDjuVn+dOYkyOgWDMiBl3YUYyIKSU
+aKiRyg+8mybZGakgefu6k53wOWEexvj/tnLmLktdXM7huBlndLbgjWWT/AN4KNUT6h+9pOsl7t5
tHQTU9qncl7C0z9cZf9xE/3jK+TZAdfGX9414QrBdcFFwCvlopH462tUOi58wWaGtaKPLMXZpTwn
5JHNcTbrgy3jhIsnjrqIM2/KbYKUJedOXDJG9cX8PFqZDqA36fcBQurDU+pjtOA8LemgsRDBx+eA
FSPwgk4CQOQMVgiqepKws6599XKiUrxOczQjTvKe5W3YWhzlornzS/4T5syfJR9DNFMlkw9dAkTU
Al03haeZ6LkxZJYUV/0HMwAKHM/sd9kYEhoRHk1pfuRdCGTtJQj68DwSw7GSE0MH2sDJj4obZ4jX
SncHti5ZemqXmqxaXcrgStwwH6C4IWcEqq19jnTh0/cL+zYSVDT6M3ZSEnu7/IEARVK9jduuxLxK
9bwLe92B2X8UJW2CCJI+yHHFNaT+SnUh5lGRhVRmPRVaOet1pi7avD/lm1qOIEJeGNPPoEUWlhcL
GLlCl32tLgBjbzl3YDsYmIOuRLyK0owVuE+mWnJCw64LyUCXlDDsj5Iac06ir5yac9DFp0kV2vnf
0p9cTOQIyGBr4RSfLvXYPhDKam5Gex9UTnolzwMldhntrES4myInh7hV01G1cAgKbyAwbLhvdYnc
6WKZbhw5HuVzzQiAYGxn7ejSeqTGnqi1J110h7r8xvjD0vFcUZWHujx3dKEeo5Vi0sORq4v4imo+
oqqfqO4JohmJQROvQhf+POOwC+tmoKYroDrYY61fgQRZ9gaEGkLpTmU0dKvF/2206tmkv+jpM3z6
jYG+QwzthcUeJnPdkmT1J/wnRt7d9GjrpsUr8xskyhMlEcpo2pponH/FJXRPGrVDP36aFlSPtdLN
0KTbIjzWmslKq+Topqmge+rponzaAYuuyqe7krrNiuqTadrmKRbiGwtORzeGulJuUvqzhD6NEMN4
Q3iRyZCaJg55h+uSTICeTvO3m69aN3wTnd+sW0BbN4OpbgvpkJjmu7pZjHTb2OkG0nmBjiDWPn2l
rxtMXg/UiiIZV3PIfj6PIyCBIEZ4ZN+JkTc89N7yRQdWSgRIRCz+UlMrwFqk6DIk3HeuvtxtryXo
TiymyZXmYw8PaFv/aY6D6KkLiaJLuZTonpnYrCYHYSlNdUN3DaRZ7rs5PLMN+C1MIGjxFHFdE4QF
kDwqgh+OFuy1zKtLdZMRFUf6jL8D7Lj1dHPPfXpRBYVzOQcPIED0XpTLKS0vUx9+xzg2N7DcsKEw
NWiYHtQIGzIre4iZKgx6vFBTJir2Xa5YLybL3Xao7ln1P488tSLUivRatrnj7YkRTy+7gikGv9c6
YKrRBYAY877CRJERUCtn5HqJKoBjD6+8UcgTqbIb5iSzfLLdO1cPT6BlxGgEsFB+VcOtR1QCEQsN
7aNp7qaU0SGqsjfOhaMhG2S7xJIdyvgSTLCRCz288e2OaV/0GRqwmNgD3yg7OYzuU83Uh0sFhq2e
A9Gj8+YUBuF8DIlqpkWqZCsJVoGB3TB+1gGOovG10QMmy3VC3JaIGwO4X3Rg+cYu0tuRsLwh3zEY
w/PZYlMnSx2AsA4ZnhhkMig+Lv5EzqoedIGx3uQhlxA25/nA/s0+uVYCmo6EiWjGOWP5GPEXljTH
8YM1uEuf4Zk8GVr8jBiTmbeptDugrOkJAmQIItDUrNIwHQ9dzvLH49WkaeN9bPUYz4keHPJgSAC5
NTI5bb0BzQsrpRt7ViaRIfVF+fKVXB5sfXpMiDMFr5rOfe1RUu5rPU4smSv6ucshzjS+kawaRPcw
WSGBQnoYKZlKqsm1Vhg+xuWzYmZZMLsMmWFGepjJDwjv444QiddAzzorRj12MV0kU1AWBl/kP4AS
8ps1Xv5g2/nsCVJ85ns3t8hrkVelx6psHhE6PTkzwKQ2a7BXyvJInuI50SNZEaImy+bbQQ9rYci+
8nJfqiHDjgLICK7T2Wa+6+hBb6tHvuYkH81wbvehyN9z+9ZFVlIyIx70sBj6lUfyUL4mi2prsJpl
0z2+9nrEDIrn3kiXS84UcQqYTdcZGU65Z9TbSY+oHXnLl8asbg1vuR5io7vck0H+ExjWbciU22ba
DeCesbdyLrYehAs9Eo+d4j5iRm7qYTmxiyAe9AAdxeGP4ah70Swdb7bFbUV8emmeCCF7HkvrgmAa
lAlkKCzIh0R6GOcIoWNq38/mjV3BXgzS+mAy1w/1gL9n0l8z8XeY/FN+v7vlqVblqSWSBBh/QsXB
qgCC64D2YGKDULBJ8ET6WEMuXs2K7a2q6psh4udL2FcS7s6J2YEoqVH54ixJm3HaEHv0aTmM6bhC
d335q5myh14vN0q2HEgg3hclnaMN+WtbNevUCV0awCliRPxrMoPfhURellc1KbwRS1C9TqnZqwwg
ag4Jm5ZYr1xUnXe8OjBPeBbpfZPtwHNvXYIaiAWrzOYVM8sTkSNg5/RKx2yqz7p4K0zAYcQLJDGT
EdNbsErWc4PlFy2XlRrMQEkgMWRQ7gekZcz44MuyT4rGH5ftEjAbNk2tXjlh+w93izkxVeuf/SIV
W7vtfg0DqnYjYYlrdSgT/yyxUh65LLVcvd7i7ua2T4byzevOARuwQq/CSCG9IrmB2Udi0GjJ5OAk
xkOrF2hID4l+thBSzL6HerhK70LJoqnvr63VneqWmDqiXk5QS/FUe+JQQ0dZevNajOjCI2tybm0L
Hag65Xq9N+hFny+fcWsjymPMPhDKVg28TakAPtTjAWIH+pGVLC0U+8PGKQ+hxz5Rpv5epy/bSDcm
vaEEPQRn9BEXRYbyoLiC3wFsoNeUZnEj9NoSFSeQAJLk/BY5MvF0dLIWPCAfqztKF03iq+9tvQot
9VI0ZDtqAP1FmcpwZNGr04Udas8utZDRh6uXqwR6AMGxTyCFNk5c6dlWvhnIX99OPekIdZcf4SYP
52FuP23lvBklyr60YzNOot4GnAtLNZQuoTLarQQsUya3jl4GV0lkXxw5Xvs0//EG1HstaEskbtlF
wQeOznVqRTviTM9OUXwyAQQPE4LT7CjCVo6qXnno3/YJonE0L+ggf2oLQTuUuOFYU2n22DTK2rdu
iIXCS+6ysL5VBKHu6gbfRiVmLuOMDahjk9mhSkgJS5aTyVK5+9F+E1lkHdMQqYlAyi5RPQ9jiQ+B
RqcS6g33U7jygZRsZs9ioBrdkvKsDs1yw6tKbt9yECV6Hclu39RL/oZtv3HTsvnPYfF4o3fncPWe
vNp8LNGWpKRqHdkbZdvcvgzTbK+IKOD1iOt7g9cxS45tYD+RpjAhkP9WBdKBIs5Ppo26qTFrVEvu
JowRXM7uKbRY72gxQ9GjRslTRprp2Gw8EYesD+onj/DPnYlniElf9OyoG9NXLASCkK7JSm+HikDT
ImtDMGMoRLLW4S+zPO2n6+yg/o21+iEG5sAQtOIlzJMPHgLZyTYzf58we6GJQrhuKDZkMuacNDs2
wnblMO+fECQNUfVuoATJUITUWhoya5GIQi2C7ueUJupRVJykvYkKBjvxe8/7qoUmRovkxJuAgiBB
kVqLgiZlbgTP+ti8LcAx0Mi99ZZGKI3MdQmnC1fOMNGuhJ9xhXGJP5uJTVkICWxyh0fLVem2QR+D
/ezQopch9+bdiir0daXaNE0MWmbi6/dBdWrb8HGwfplafDP0mBy0GkfLciYt0OFhfKDr/JCxlqCS
F7AZ5vKnM/0BHBL6HpcsPhchII3JdNNOIVYFR+Oc+is6+fZUlc39NKbsCsGjrth15pxfTMUm+Vr6
ZXNGEw3sDsVRgvJo0RIkCy2Sq9Xt6fgyjNZnrcVKnZYtBeiXuhoXKgEb5SaV7e+mzq4pWidLi574
nRItgkLjEa76YrGocJFIYU6CDfXaaOlUr0VUgX7JA3RVhuRld7XUijF9vAMggfwKHRaJk9dcC7Mm
Z3oKcriDKLa4ARknaBGX0nKu4RppcVeFyssXb4UWfRkB8q+U1CwtB0Mx/sG2mXCFjMcDijGvB/qj
JWStfzEUTFCUZYWWmA1ozSo0Z14dfvdo/PGBqecu2LtanMbw9TMqg19x5wPv651D3TyT5/DbQ9UW
o24rULlVznkYDGc19unvHDAp3kQ2TujiikI+lgMjfVSR6FdV6ayT9GVBjsLEF1ndIr9mVHYOB94u
Fi2uDtMsdn6KNiZH1MR7a4utkKjVBOP7cDbeW4RgM3iDlVGGB6YX6sBhAlOdiA4t/Iu0BDCPDm16
SrUwsBfcsQgFW9URJcc3qPQ1yty9pmHt6Pydt6kbUC5HU78qeWQTve2SmE3vt0WCB9cSjeKgxYre
0L6QTwkO0YfiEqPRQMScvtXyQ3KMkmDi03D34aFTbnOppwQwERFGkcEE1CCIBAvJocJSCXRPbPoY
IVXuoLcsl8LZpD6ayp5qNmb0buasqwuXoYLnIPoiey7VUs2oZZtc0lEHCeQ2lpUEyKrwGDi0VeRD
/jSUmRRT/ftQlddKy0EDmwlw/Dj7CH9HIZl9uNQ7GaL0FZMgzG7ISon5vcG2GkX0fYT5jDcVDEMh
ScKoBEFBaFOB4CFpRq0aaNmqrQWsvZayorT5UrY6OylFHFVPddhZCFRJn8oZ+CTpKWc5gFlujDdt
Yu4x4/1kWlyLCQqYSegGqw5dbepsC1S2EWrbDNVtkdF/sQq6xD2oKC3MpUTciexq18mI82ITE5m1
NWOfHUP1HlfkTl49LfNVC4LfJX5PUL2g4UMKPKMJllocTHWzdrVcONHCYYmCmBobc5LW3mpxcfZH
ZqwFx55WHqNA9rUUmQmmT8AP8uQGnbKtBcuWli7PdzU6Zk8LmpHybGCEscFC6+xq0bOt5c9C66C1
ILpCGV1r1lmKVjoYfzdaOh2goZ60mLrWsmrSQnhyaqk1KjrsIy82CuxaS7GB3QLqG8ODrJTES7oc
1TTIB+IhduSEVBtiY166CjUAGm8XrXeF5ttD+93/EYGH9XulZeE1+vBBC8WtP5JxLR5352dGMQhB
l/2sxeWJlpnDx3ZQnXPuSp49YEANxpF5RzngkqfO06P7jENk60oL2OPU3zRa0m6hbXclHid3CY9+
nbpb9NW8JloKH2hRfMhestYy+fuhi8b1BJdCclOhewseg0zLZAZaskDcFFN0TrXwvkaBTw8mV40W
5bstDVyohfpzTWJEULWA2O1fDVp+xHavVbrvUPgrlP4NIzLMzjBurfsaBDczR+6nppr2FnFdbL1R
NKdAvrqv0ZqNg0ymD89mn2VzCfAyJzegZXT4kFZYu1T5juCsgQgVcYt0+9CMdjHSCQI0uKgHA/FX
HSFypm9DXxTQiEbtb6eVp7RG32nFMjxCA90MuNADWycaoYRLg3rcAiJCTuegPNFuEstsHx3D/ZWI
8oAJX55axmqg7Kjb8aO7tLiYul17P4Jh7K043xSyYN5F9rhvkThdYHOl05i+bRcZTk+rtp4sK9gI
D3Swj92/gxTs2gPieW5bLnuiAR1KGskJhQ7BuyyjW9xXvEdupxte7TuR2oHSai8Khc6dr90pdTah
0F6I4tORkl4+/hLhiJdFzk8Est/LJj4X9AAEB2LGs5wR1itXVIUlBmnXy6w9MgNmGaFdM7X2z6T6
d3f69nnQ3ppEu2wG7DY+Om28JzhwLHolRqIDPgP2gCU2HcoAHKPMfj3t4Em0l0dRd+HssbH4VD0f
LzBUtPfHwQQ0azeQ0vdWox1CIJB9wpkYhKZVd7KxEUXaT2RrZ9GExUhqrxE+HjSNMObXuJJgINHp
YUxi21LtO+1VSiZcS3Mc/lJLfAW0iJwFX5OrHU6cHyaGJzDEQG4eTO2DsrUjqtLeqBmT1KTdUtEf
35R2UMVDdfF1kzHLFp8z/WocT7eKMxIBYlLellG4RQN/8EvnrdCz3dbS+nxsW8TPuAykkzccfuca
Y1eGwSvUTi+lPV/9H/dXDKQUO1ibiW3M5RqE7W1oFHidDVkdCwcLXcN7nlhLuq3NpN+P5nuvxobx
kieeB36sMR4AiEIt3ZcRSe5V5lq04a9LxMXLJFU/uovnWbvakMH+9FYE1DgLLiXhA5OU9i3JJMg3
lwg2sWi2hfbJRSiuiPRCSIaFrtZeuhFTncWJB1RmvjjY7TrtuyNe9DyZ8Dlb4syzqkZeol16tE/Y
+7Rzb9YePrfCzZdpX5+LwS/UTr9Ue/46tJysUx4o9XG0mMNl1P5AKKmrAsNgqZ2DNhbCXnsJu1zP
VydSyKsBbbx2HAZYDwftQUy1G3Fx4VfjTkwjfIqK98bXXmkSeSCWYGZkeeQTSYa/0QruJxHhe4lp
u8rkIzORTKCW8NboxlmH8902HfFsKAn6uyEEJ43i88k10AF3YfAa2QO5hEwhfIyXCgOm0E5M347f
G8HOWmEDzK0XjzMXWEuvHZy99nKGmDoDzJ3uFYsJcbEmfbbtJQ02Obz1cYcftGM5JIdZj34/2I7c
UZrqcCHogm36qBPctnXSNmtRQJ0sMAEXE2kGNBrfkKZNYn3WYO5HxP4YWGEhNG4g9rPZqlXkz/tu
HDsAidY7sEk+U9tdO+17tXFPmIEQ66ZBJRA10Sf7r3S/SPPQ2CGAWRquBM3adk7rGw6+fNsh7uV+
QdSvQyyH9AaWs3UTLdHGa7DK4dP6xd8tQfxtiNx4N/KEMc5kAXb2ro2P0lyk/swz66vn6x6tIntF
obmy3bckXBw05yNuPFd89WjNMPk9m2MACpsDIp62jicwbnlbMgR2PMKgsuI+NrQN2ViKl7HDqemm
3qUBoLj1GC8zZSTECxdzhpsZ4utbpu3NFj5nRxuehz/W5xZw76LAb7U2gR1Lh5+NAY5AD0ShmZ7q
xLlU5oGkTQ9JKoVuXbQ2SJ8tGu9TMfmPPevdG5aeuwIyLRAADOdZk5ur+BFjJM9est4nVW67Lvjw
a/8snablNCQerDPvPJx060BIEre0Q5QxGKVoN9w6BfJ2E/08WMmace+q1IZyMzGAlxQgokmSg7vC
YC1M8LJD3EF3ND8O+Pk5w9NqhTzluw/Z4ic82h187M6YfNZ4ENc9DnfBYMDSlnehze8WLvhU2+HN
roaJUAnwIUO8DetGsMgLSWhPabgMG70NnOJaW+wRHtDJWl8j3nuM+GgIRlCjdv8/mTqP5raZLYj+
IlQNMrAVSTBTDErWBmVZMnIcYBB+/Tvwt3kbVUlW2bIIAnf6dp/eEzZg89c+JS0DM9ZzEIUZL0qy
hPk7DEz0CYHIJOfv1/ZFVeNB5LzmcToPu9KYJ8w3+UwpKmUIDELdAg7Y5QtEgIUEhimoAtAForAs
gmGF+Ii4lIifsIzcAEjrZ585n22Fp7qZYsJB4wbJixlhgn1J1m0lU+Rwb2nhSlzKNGp87KF3stIS
U2bT0iedPeYFjuBMk/lEUDMxERfdHldgCn7LKNpq043MJrMvXjoqHyhpXTlRdwXV9wfPJ2g/7eff
LSeB04AQPWyGxsWoik1OS+TLIs/3DhTA0SvWHoiMTh/2tj+eYygQ6KIvBVSIasFDjAsowr+7CzbC
hR9hwZHIDc76SruUcUgLTnlcJGJ45ymPowVCYQ7bKarJuwtGCY/a2FWlgayYljCw33aBzL3ASUGS
j40faKLxeP9ZiCVwqacpqyl60hTguCooelHvppGUc52b17iJf8zSxNpUusd6wWqoBzrVn86HhTli
wDUaQMVQOCBAnJsFyyHK6pdmcynLRcafYHfMNjOa7iP/2D6GdYJhb4KqHntg+ZQW3vekwcP3SH4i
wMxYwNMKRrT50hZi6VUBdwiAQF9pS9urU31iVyA20he7clHI7FJs0pTXJO5xuE8aMrTEdc/F/s5x
4Mns0rO2fJ8Ws8zoYoeoUDivQ/DeQUw+xpf44DoIuaIgIst9/dFayKYiK/Inupeh24BOcRaISgdN
JVywKi18lRrOirsAV3QBegXY5m8Fi8VPgLJoC57FXEAtrGEkJwU2oAVCgSKI7+jI9a3dX+x65PiI
lL2AX/wFAZOF9kZPw1XiUQDTskTr46A2eI9HMgQov4BkJEQZxLiK4G7xCmfxxQYOU8S8yL5Oa4Sa
F5CHtsts7bVquhozOPFUwLvBYDA8lPmov0w8plgIV+veansQ407334cySf//039/4Dnxjx2SMoGI
z70rtdQTdmFm6VkZ90YohZe0/xj1+Zfm1uLKLvBqNEZ05Iqnrp3dV6J8BIAWQ0UdsvWPvNFBII2q
878PrXfx6vxPhxjquo22nRoteZkMhtGaSomVV0ptb4STtmoKrqU2h05i5fkHQSRI50OxskICEVEm
7McM7PepZzggHDQA+KrfE2OQz650qidLsiTSZEmWdZjamx5FHxZALFJSjgj0qiZKnKTmq/rReW5Z
ftO9To66URkAFbOL7GfNjDFmpYNJzURCCS1P2Kqaqr3iubsaOxOwKYcqO++OEQc1km5Xr/TFCT+X
e3TK3yED5j7OaHZrtIop2cs7OMeOGcxzAa7aLf/mof7RL4nf0DLns7Ycsntiry6Js32lW+muHmGj
6A5PVaO0ToJJkuA7B3a5JBzQzPplyGyK0jv0xVuV8bakBOSmtL4Fxu1m+yEWN61MMSu3RXTW5zl9
t9AZFPXdm3q0Uiq5JXuoeuB1dPq3ho7Bv0ODL9vOT65eyfvAieKUuBHVnClAed1F+5m0k5d80Wl8
GGMtPv77UEMHCwqTs6JSffeS0xC0dzxFEHv51ChTrg+R4IXls4mJZ02SGHcOAUrsr+NtniodHE4J
XkXPk9O/T/Om69YqA6v779PSs6eN3un7WTqg3eVU3UPaB3noMQ42k5bu/33t3we0G1NZxb6O2WzU
y2sf2ZV4HpCh+tDnszinvG8eHxYUutOYdCzMQgdyuu1CXXWpLfj3oRuIqLPx/V3W9U+d5LulOfXe
TCnr3Ugja5iVVwdwJfeTeW2JNiLaqOlnzZcWY7LVFlentd2bVlC2PTXhZ2eq5pRVTOx8sEE3W3us
mFyYeb4pOWRCwR+0jZWEeELQRx+mmIY/bZhyRTi2vFtobUdDJz8flvNBJO5hHCpOAZCJLPWHSpEf
y0KTXH6VvB/cfX3nslKXMFMBapO/mtzoURhh+Mi8ORAsiB5l4b4h5eWb1stRt4uI45u9+CAyLxLb
PjM1dOVBrKJEVfsW9ux/v8xSJxvmmgPVN/oEagmL0A2RzQgcrboJMrNoVDxGmpK5yYkQAPvaH4I6
IklBM0q6s+qJ2JZWF0j65m/Uc2unzcuqrsuanTe0VC3rdrgdERKXFitzPYq2WJlTUx5qD8AoIt3R
8GsV5Fbx19O78GFRyu44HxLKxKdkOvZSlV3dWKtvlp0uy0AN4Ktqmlut6elzAi2A43cONov70zRj
lWL5yH+aLXM4Aq4FvCfABabf1M0WL33XTPvERKEXmmzOqaq+HfjWj3EoTtTE6zuVIC4nmCbvYh5Z
pf5kqQfONh8+/DJOp7UFXYDCR/gu2cR/s6u67EBPjEtfgWRYTKs7A4h2rn0I20U6pqd+YpfArJS/
cIZjqenRIVGa9XMaF0iQZXdSzH3vXMk/tjTy56V5IOHuTjRqTD6mSG0HuTforH8b6a/exfDzgkHN
+Uaakb+elakfYxZrJRx4LlOK2EkaRr9SzwsU6zWhc5vHWfXtdnjB7L43XmeMD4n9ZQ6TOOVAhfZp
MjpvHdatwsiLi22wohGeyWJZ8thNrUhtBi+baOGSryrrJ0QL7PR1/stkeuBhJPvAXK6BIdejFQKJ
fjHyxyhl+tzVdX8gUGEEkuKaNbrjsM9pu8fELqZDwyKe/86gNk5b/cJ8E72bKb9bZp1ndEUaCFgu
XEbd/iVF98pbWr5GtUO1iTGfc6k1W0v65nMl/9SVPl7CDuGewPXZppJiSsr8OBAfamLlvFKqsxNI
MYeQkGXmtMMpzhGdeUphfErGk22YrNhi0ex9E/Rc6XmnCDM200utjuZgF+sx82McUwi3qcTRAk2S
ePEYXvxW5sxWPXV1LXt6PC/vDbepnaXJfmX4ongxbPGSJE14dnuHHYedP7wGbkNFYO3SFFpywKoG
084tnBPpDngqdBet2mlwUA3AlqY9z4Uag8X53wdz7ijUszJaIgZpbulYHAPypgoM5XiYNSxDdqQ+
ebSVKEiie58m8VVyR/ybZpu+aK49Xr290tiMz62hcIBrtE/49QPGQ3zB72VektD7oV9Re5uT7Oe/
C97LPAA72XhuswLorZSQCy1JeoxaBC8xaOViJ8q+Ozt4zeBefS0+exGSCYmXY+WJ8WIyRwVe06dn
XOoEcp3Q5o7lBiXrmiNWTZ6rujD3CLU4Kc082pnwnaShaE/IeP+0Gf19RHjkC0Et6P4oqt/OeNSx
DFypiyjoO70KHsBfOsR/3dTYsum/GzgAt5TEwaXODy7x34hl0FsyYLYpFQatui/0txA1o+2TdK1F
TRUsIGN7NJ4T17A2LlQNgmh6t1KYIjfhdHAi2z72NGXDL3wQlZrXtpsiDQLA30fd9Dq6EvwfhUWH
qbSvKdXzh8mGG0CTDuJPuy9TjzKswY33uge5xe+hkVZAQKSoqaqceJPQM6ZfOoKYfZEbmD+oCwAs
g95oUm3VUTNxbxdvZGTBWkOdijd2pkjt9LLY9rQyg5ln5Sj/lVZHXbJzZ6qr8z6yrv5g3tpq9j2o
btG71tHvHAqxtSdqfZjL7BM272g11qPczwZ14qPt4e4uf4khrbZkJjiyOWmESMfNeBiLcm9FWnjz
y+EtUpKe2lRtMaqW18FtNnUm6ofRuEQ3eDQSZ9DZhSTTe8dvx5iUwXrETzY9leqbZiLOmg3TKyEl
ersyInDZUrGWcTO3In8EZoTdNU35Kwg1HHhQpidCKNoKPvJREv0mFT7l59Tiqdym7p7dMjFMYd+c
mIVC1nm/rBJ3ioI/ms/NcPfuHI+gcHdC3/jLe1tbPLU4UwmNGH1zwGQyFS78vBczb/X9IOWhRe2m
u0CQJLHxSdYt1h9XJ13RZd1DtdRPONpI7iAXiiHdU6sKN9O/MTRVvL9aaa/sJrkZFJkgVI5oxAYB
JDdbAHqZLY9VXI5rt9Qfs9ePb5HPdkjJ5BlWTsMRuXw3Rkvbx7WtP3dUfKIRDf06p4n4xhVl7Ocx
xnHhfNRM859z/a1b+CKaYvSCwcpYhEKk34Re1z17SG5cHYwSvfToTOuSbc+sQolSXp4aYpWgtMbk
UqBdlXp9i6zU4+7HDkREM5pMB4hgkHgPoOt420jEH6J13f2QKaA5kfppeWQel6jTRrOmzxDRLCi4
4R6aal7B1xJbLczds99pTPKs3epx6s+cDLJtTs4KBqNxaVlQpGUD3jkqntJYzBvWRDyndZZGuYbn
0tDawHUMatbSaEfz2yWdwvi5xX7KGcvsgoh85S1s4ZNK3z43Voaoz+1r17fU0yfLmSscHW+redZl
Fq1+9hJvvDs9OTz1Fhq4sqAAtMNldACJeaD9drhqBd54fS9NqKjQUcqXORdnR4CVUtVsYR9lb+HA
NoCAFt6GZjSCwhhdLM88K21d4nEpzaVmPNnqCk1sUKZ67iQdL4lKvVspaVlFEyW3boz0Dw79R7rk
d1SjNrhJxAmLZrOhTPhZxWm5CefEWQ2uCX6E4h9ElhF27Ej6tKlYVLJyJrCseWdMkNVlUJ156DyS
6TPNrVrKwQoFlAX5yCMghMgE8oIVvObtobi9KjlODwjRYK3GyT8UmlHe9LoOMjNpH4xPQeZwumYX
EL+r6thPuBSNOdTxiSfZZQ4FN/nW7o5DT2WVq6d8XdYvUayoa0mOcTEVvNRgACyZbIE4/vZDCj3z
YQhXzlyoF2FlW1MicvW2kd71MPstWs/cRDKbtkIuwbfOy3axG9eUvBbcGn0Sxl1MHoufe5WXPqtF
22cAm8zrLPDgygjdtShBaQ+yedCix/Evrum5GrXf/4IP1BWKFZjxkWsj5W3YzuZB2rwOVadmuEzA
eow643BfdNoFEtlaFjogn6FYrEPLvd5nkRizvr/0zZKoiAQe5dEptyYWtnSMCIUz2atYpYFs9HNs
mdNnoZertmH3S+rfv06J9jA8q/7lFLF9bMeatXxSvQjTvUeUgl0iE+uOzHRxTzrWj0nX/in4Ufed
WYhd6mATH+pq2cIi37LpwSXT97/Kdt63oc+i0grGEC1CCuqHIK+s3RRhTPr+Wecd0g/zXgl+0iIf
HulyIbLgnk52P1FulxbdRg63JfcbmN5QHzUcTA6LvJWU9jnGnXhOWuMdqR2EuFjYCK6NZHKwjLR8
EYn+gYUiOiuUTklocQPAC1azAvCL+ZtlsszuVA0AYK2hlztl+ygat7pEQ3ToiXk/kd2unzoE/zd/
MegT6GB4ZJnJ2R4ziAtaeNBiESjzQCSLZ9ByxNfAV2NWaNJDa2lbo6ONzLTdL02hx3u18WhJTd3V
YNxDJy1uIMF0Ht2gkdJGv0QONw85xb9JzPgLfLBi7IsoF8GXsM3RFjBHcadazWOKYSiVardEB/dm
uJTZzk639znwBLIscC079rj5d3VZ9UgDHw+GU2SgPlechjh1jEcSfriwQPU/TxTQzVaXP4+J+vI8
Y98Pbnfg6F894fWKH12XN2tjmL3AKkaS0RqsdM2yxHNeU7HIi3nOnXHaZv1obGzeIYHn+V+1Xpv7
GlLNrsjrOw1O1ZlhguEKKqVV5wbR4NY55i6rvqeorpdX3UmpwBsPgDpxmyLp3RKd/pzZckic13bg
auw8rETSR5xHD6fVnqMYgKSJyPyiyTbbKPwwftMUlzB0ibH1LknvSdVrHUOWYbnlixXii5KigquR
CX3lw8JixsLpwrxTddH4QS8zXuzDgEfv2Nm1s8MOs9BetW8f/NjWsuOYvSglsGBeooORAuIUE/bS
qNG/EEQWgwoKvtU2TEJCtbc6g380l36x+XfLdEu/2evDDIqlDXkZ8jh8nhTN31oJdj0X70lkLKse
0EIhHE90Kg8/kkW0HRxb+N7kbM90CFYJozbakkWzuUT0sWAvXAeT2+nUhXhkEbqTafwdy3q8R1pS
BWPtghqNXjK9BbNiOyeYfay9JD3MA20eugqP1HFn98ngloKF5GIOOLlcU1s6KZR3U0uWs7Wc+DGw
SHV5RG/6PP3wBi869znifZnNm6wqCZEbyxIaazljLFYzysN8ecKn6V5nh6IIo3deEOjik2EzRtOY
tHUazdgB9KU5bLm9NA6Te26cx8zklJ644s6l2q1cZNtAN6ZwOywWbJPtVdBqKaHEKfwr59o76ALj
SzRyho0yznyi7C9thhUQe/730GUvVTZ+08IxXvM23iKKQpiSrvXMI/CjVPZN2TNdCZxb1r3rU6PF
QXiDIYA0bVJRrkTUNXDa2UDfdo3g3+U6mTA0tNmMzrSTf3uqfrB3qE+hVdJX7hEGbZPkVrb5T+Jr
4SHNE6BeeE+YkFEqdZv1kEXeJ+iymYBTM7GWHb3NoEHVrRNexYRqibWRZSE2E91fp53PGTFRiEFV
2jJWhQFZBzMChtRMHLnMRERb8ssHiaz126AE9skss3AHjEpurU45J7PLserIkX2abt6zueBiNeaB
F8vh8vQj1j6FoovVFkYC77Wzt30HPtsN2+LiUQ8mkBBvDltjZ6jfwJ3cnagywNay5JNc129GQLOC
egyedkbhZFmbTeOLbXKL6j1yr/SbrHK4g4rK1sAf2w+vkfdppOnRp3FUdJHDcocybqm9F+EfZ4D1
GrnFPZe4AdBaXW442jVKXc4yRfgYuZYIN46kdRfOsp0+O/b8Gg4eqTqMZ1cNgI9yjoxnb5Eo3hA5
8mtiJ0WQxfner3AtVppzCOkt2ug0A7X1MZcSZJNLSY9DDOwpx2DCsd47xTr3TB+UF3Ftk/+VNn5O
1ZjttBLD9ZCRPE6XdNlQG+tB+4IF1gYKECGLsbg8t5c27f80OQJ6VwxBEy3OEPg0T8pzU8ycbYP3
B0lEK6w1ZenWhYa6fTsXKNsNx1URggURbZYfiL/snTD9kGAN121q28FAMR3FnH8liRvf8MiPYxfY
zO20d4x5vFTNsJ+dtNyPFqgkb46zoIz1QHzYopl3BRZyzxrEOqzxjkt88n5nfulzZO7hDV3JQVP2
CgYZdjR7PFarI3OprbnTiumvO3TqmAvtbFVZiu6j/Y64Rp4s3v57YgHvCVkudobFe54nzwYxklb3
tk2eQITWxQJpWGNJuk0d514JniqY3SlZhUZ5dWt7AjI1fvalFIFBXzEliHusOSeySz00OHFgu1Dd
clHW+7QgvpI2cIfnjiNrkXAabPu6fg8NcUhHmzKaUnuoRBj7yeU+YPsNDW3uuJ3zLg7Shcoy1MMb
rlo2bTjnMAWrZEFccerM1EMZkIei0DrNkX5tDHhSfZw7rHXHhbVAF6DtWNZWIaNsGhhO4mQjTj9r
RUoIjZ/OEfAYHQVzZKitlaq3WHCcrVlqJ6N3kderAltncUu89j5G/XckBO94QYc81FM8M2qrcRwF
LsLUpSlC5l74MXnOxuLS5L7K4tQt8uQpgxYIYggHiWgdtWpqxU2nKncy7CmMJRwY0E1vVHNNryf+
S0psginvd5M1v0bYWZ98Fttj1cNgl4wCoY+wQwqt3pSVytm/sJUkKnssDectKb1PL/LZR8Co5bnN
2DiTEvebJH/uFVEvTFGR23BJROauTM8z1XJn1Pq/DnCPpz7XDRbDCW6BhLJeQ0YrV1JW18Yq4bjz
KAeS/Wkff0rfubV1yHzLmjaCHcRZHAtl5WVrGXmogd7E5VQaB2uGjY7zoBY1vIxZwSrgdBlRbMm2
0thq0v49Zu/FbGwzY5q2ZqWcdUq0Qpk0JxZw2vgp0kvqSfp/HI4SXt+TiMAv3TUIcvi0GPL5+tRj
1YCX1K0Nkh2IbyV7wfRLiGEB1tE0hg0PaZPq9oDnOxrajP2rkecpD52d7tjPBOarTcZXcah6K0/H
BlyySyDi9S0Euz8NkrNoGL8GWYDKoHb3qe1Zq9t4eGCtrSjeGAKdkwmz4ItZjmc9iWgyoJWayibK
KVrc4S0RPkV3ipFPYoUCxaytralrsp40zZ+3njfu+Y2DfelqfNGC7x5rbjcCd50inL02+uGnbx99
ZzS7rGjB2tJQnnWv3SwPqrFOsM7T0my3LfId90UqHZAvIDbaw9EUKdv1XjwI5Nx87os4jqnBNML1
TC4dtwdL8KYptxqYE+E5N9jpi+w+PBUzCKDKO4ta3ZbbRDwwZlFAfZ1pr8V5Oq9pmm03ruPc58Eh
BsV6MOkLTqds3DHNfcQ1zTfgBb7L5Su9332quvpWLZ48vW4+scNpTzhrL5y98OVO3bFr63uV8Ukv
qKRJYiwMRcOLCETLMdNrgtlrtJqHwI4M3aXacFNcMwWBeiiGCYucCzm9o2uBHB1GL0w+ISa8WFgF
tk4roCN1ywmQcrSxIWMXxt8aNSLbtE23qPg4Mf0sAOn27vS+TV5BHsamXfsx2zkeLIllfAKAfsqd
PqR5GMRCz5avbMR1zt9yt6JCo926LYt727mLGtOVPZpvpD/ndSMgXGmu/0cnIzMk6Ucbj6eYU/hy
fdjr1pySNRSTq1BWv07n+qfq0Eh7zT1BnZ2DrrxbZfYgS35r6dwyr7VVNweOEnwhGsikZe07fScR
UQVeRMgbXQPKOE2+AEOClZftV6MIbC8X75MpMCliis31z4bstJFyMATdg58fFKTvd7+BlhVrif0P
3/WE/4MCjDgdPpw4uuDjuSWi/HES+4QbEtgi5jUakfeW1u3lrPxdqnM/7kDnZDj4TbupAN/qh4qk
imGHfzVmOq+Qz1FekmUt3wfb4qFqk942k464TH1tO4IHVfdjhAaHSVRnpjSzMJu1U843ziA/JkOa
7hFwFdZ6MihV0D6NqfxJOhoSQoKzIIRpcZsn3k9g4WfCJmnNWlznjJRY/nHE8l65E/Fzi5ql6GOY
icVxhEfAbbVtl5CvTW2aGbWH3TSHyHYR+ttjOXprTBYrozPvrWW8N6AQSowxbMrclTeyPIolJjqD
KwdNfhMuD9OJdbFU8m865VfMgG+iWM6v+DTXxeAHlZ5Tg+shTzbYmwpaQ4k5umlQa6ywSnV38vba
RO57h1zhpzMqhUfhauc6ZEaob6cZdG5/01MC+faTqod9A32Ang31ZvZ/klAc0LIPkiNh5DfGRo8x
yzptztCsuTuOBfRVL1jcRr15OYsoHD5fC16EgBbRJgw7tvnXnr0n6Q09gB2SyLlnqk1mUPqKqXfi
CAuXFGJysapQeSIIT8FkJdlGZuGLVbjXdJhACOm4CayemQHxzfY2/A/8w7CcBMHQgZPgx4ldLIgh
TjdmNsxyYt/NO3sons0sf++MCOdM8YlTZeVnGvwlV+x55agZmgGcjtPNnqgvrfseKwCJpBkfcM0J
rBjqHQzaYxPqJ7ZuHEISAJMuG1kyKKgEptiXVvZTO6zPSbzhJ6qJt+hHHlXuynd4UaH5Q+eysERx
y+PeXoYbmYrtoKeXpHem17btMLT3l9J2D3QOUxCHwvE7LjQgPF797rbTVpv93yQaXuzClnui2L86
Q27CGCqpK0ACegItc+CEjOFuM5v6tquNm5/VJFjya809Bj80t4+WSGfSVwNOev4oKwMwVSsVhU+z
W79r0tpXfowvZX5k9qPt2WY4No+YgfjulNFNqzXq3bp2HVeEkwasCXaGnPfL35XhY1hXVWrsGpav
tPYGjXCOONu4Z2YpxT35+zz90uOw3Zg1tgg3vCPrphSEehNPdlEA8Oz9HfJlswYCv6TNSeCEwegX
D6OquSxs9uME64D9JThKk4PJVLhrR30jnOmHNg7+VSh/odtcBEfQXsP1X/by19xQEN4jvuJyVVcr
pRDUTl6L3qxObjM/+JMv+JDPTVXq4Oa4/hwg00UPxgD3AaaiNPkrNXIslX12eh5qro7FcmwhkPWG
dqbTZtbm31PQq3D4k/Zfs0poqZDUoZTZCJXT+UhpKofTj/+YJO3YW9e+YVZxHRQb/IhR3R9lBo8h
F5wLOnjde0tABQKGHMbimWbzBZoFxXuiOVVzNfJTxBJ4Ou3oA/pVDlQpmY01BpaxFjkePTEUxYHM
NrvPul/BBWxPERu0K0AODEHTl5YNO15rbtqSHeXcQMjy8vE4rMOIjvdm+Iong0yWZReQFNK7mYX+
mi7TV7xU4c7ywnIHlbXHREdyWE++M60OA2esd8BOqCV2kkenhkNtkiA0yEdGrklzb3IKVXYPE7YR
dl/jndJ+M+9/QXQ4GGF/aol2YWdW5kYzoxdsv48UTW3riKhe5QCa6ql9GBIOr+hXg+EXXx19TFz4
NGhqMFnBT0ePpHMcijNafj9NXd8cUIz/fQv97BDNv0XJecpOiU34ncj2dajp2wa40wOJoV2Sv/S5
RaS2keF+ewN+XUPFxbPXptOBH2Pg3C/aVwTFrxz05beWU1MyW+rXUDkCDysbhMn2E+w5JQcxp5+W
XNN1WP5W/sk7J/j8HRAUNOuqd46NpplnyyNyYAIr+dXlOOyWby2b8LvAGPHi+f/k+7DmmJoMz0mD
Sy3y5uYrYTv771v7DMKhsnL/PhgcsQDF+LupsdtbS9Twv2+p31wjbb4z2+B26WnhNYs74GpjLrYO
x6KHVc+cYpd/V7kFpRzRq0Vw5IWtKem5WWP78FfTiVGULc1rtSiyDZ1NVBx1iqxv+FUJ4J/5dGF5
T3BdsCHC4UPsdIlywB/RAvr84OFjpOwRwnBJzQzWlYYIaQr/5lnPs4kN2Jxd3IXWL/CJABhx1vuI
5l7IMrLz5Q3qXICerfvOwxq5kAuzhmyY1B6AFBRAlik7McuzjfMDAZBtrFXwzrdcdXarcRcyT60l
FSar2TWplnKnw6ADY0jil8rt5/1UAJJvx/cxbFBS6L2GJROuax9QRlgovFaDviZc4QRNYv3pZbZh
WVatFPh2xDYPz0vlVasZA9BQJmBrCfNYlOmtBhQyXYfjTqxopfTWhiiW8GDm2HmuUskoV95DKEy7
ZIw6TPJaSulGbm2ihoUcsLV8P9SbIq27oAOgHfjzROnIXAnAtbYeAA+a36Zmno8MirRxhaaDVc+x
j2OzThz/m+4QAV+ZFW3g54ET9/zz9IMGVWsx/DnVq4Enl6jvmS0iE+eMnmkRILgoS3uEiAk7J/Fd
PAWwfFRfEkYFCVdWz0ort7pL4CevyjFg1O7XI7wE33aio26703Ysu7vR9jAZRC73MelmFdXGXXmc
N6T5nEqH+inhaEHZ8ZbV8XMSybYwOoQ6wm3CrCI8kpitXt5CGf1FGcGf4nMqybE5ZjSaHlrzMS9B
LA9315Pp6HAEYbSutIGGM91QQZV0xc4eFb1hEWoNsKJhq9seQ0VIhQkbkA2tzjh/a//u2JkZNGT/
t2YkPqEqsEVPUP/S4dpb8tGBwTpORB2e6ECpNn+ZcaezNhHgkMiWWO8ZmXQvPPRZC/Q77I1VK02Q
KLPPO4cFxVZv4DaNjv/silEgq5DiW6Zaxy7JIJPainJj2xnxP8rGFBikzzFiZvNKNzNqjRW3WbyI
FaA8xi8/f6UVSnrsWUo5amw3IMwQrD4Xdvmc++lfEgwkS7IqXaMuHgcymCeC4h99Fb+RhGJzmnGY
HwS0h9yDKi4t+bey5ZI10bLAtTlHEFvDiTGBKp1+RbNercPQK4LJT7ihU222EnaO9Ii3bzazftMo
EyfVnNGV5j4bXLmUOlHc4mGC65ezb9ksOSFW9ZoHo8b1rQ8e6f6+lLUMOkSW/1oDOc+GaTeuJ4gK
q6jGNKHN9VPjv3ge/v5Q7+htjztAIiWRjyTBaGW0wjoUQmPS8dCtK69cj4C1D5on9qmy2v3UUkKY
tn97n8wuzDCMS75tP2F4AmKM6uhnozpOljgwhnWbtFn8NqkeUGpqUqvatvIAWnjeiN4nu5SnB2/k
vNlZcyCluvaJ/Ze/jWOpmNcce8f1aDBsjanNhEYjKjb/FAss2xXW76ZPggFHJ9Ft4gp5MHgVsKs4
xvXbiq1I5NbQmSR0qDJWY5C4TsP5jLGPZiXkl8B2m7+OIPJaqZ6Xhu3tZnnwwD5illfFE5tRdYgx
1dEBX6MqDSYpzlTfQsZDk3eGF2fCxKec5JeWImm0pNpYqNHP1XhPhkA1QqHqNAED0TOJ780wWzIB
w0o4teC4ukkjPdlXvdbj0ecAO1X8iEUECZ5tGGfaPF07EtjC7NdJkAufZxO1YGvO6W4SVZ+UsnnT
MIOykNkekLTJ/WZa9m7uRAJIaPDhc897UhP+a7D8H0A8rmHGekhOwx5+krfIqgWdZRrqkRqoSMu1
k4jJ7k+9yzxmcYpM8Jrs9Di/tPx2DXNSOCf7tRdGHuDP/m7s37uIjFxd1OaGfCzK9kQk15hB84cC
1pDRnLHeZkcr9rZSZ2rSaOmFMNu9WFGZbW0fGSRU3i6aTjDHMKyrAv2syeP/cXcey7Fk1xX9FYXG
SkZ6M+AE5S28nWSgUKj03t78eq2br4OkNGCEphqw+fo1UJX2mnP2XnuDP3qTFt2usNml0GmkfylB
lFiDydgLKoyC1MrXXh+WS5y2cbaqaxwsMTKaUR3Tw2iV9XaghMsyvGWo3fuRuzc76v35EL+P0u2T
GN2wVd0WFx4OjiW5LVwRqt9ouuFbooh37sntXueEzydGDnLoJ3JaA8rXuqs/6876tnhlgM+F5rox
q3OFNHHVD/FFZwwnWSnChZ1hkG8SJDCqTwuJBAgAY+wk2z7N2FLZ3qLMrKdW6x5tq7DWvqnhXJj6
YpMgq2KUSD+nkEKR156YyyMQTOk9LtbPvBCxzOS8y4GOFWGPLS6wfn30Kqw1LRenLz0607F+RBJ3
UJ3ADbF/JIKVnQu+2eK7mjg07dWwYwvUBrvawkluRvBKSCOqBbd6YMRmpLSVj4hMw3U4Gs/Arg74
bg8llwmtbKBvUk+7j2OTkoWq47a1yBcdiGfQJjZ7hGyGZcNA15nod2QCrYIam6m7FcgBM23jjMlL
MqachkMUzpRV76YdMZjU9kUz5bxwtaN7vzfFuUmYWXX/jOT5ya+xO+ATbT3Mf1p6q4GGZYOFcVpo
61zHza0zlIiA4Q6R4ifjA2GT41GryP2xk2vqYvynmmmvkKY9VioBdLZQ96nvvBjmC2t76XGhCjhS
DWBcYg8Wv8cEpGMm9w51r+1tvXorQxmO17wFzaGSRoFY0VnAhwA3oayofvtlwhYNIxoXafLQsjMQ
hFa4xs3rcIE6ib0uBEdlOpNyB8mcoSXEwsz2MBXFSzgWS0eajQa/ggBUJk/hxgmoJUJdEG1mL3rv
o6lYwNgAkzsT9nW0GafqWWfrnQg2+EQZq2uvgQ0a1MvUcB/TEuZIFVe0tDGV2d7S615wMC87BPph
+0RgkSxE7xQrvXfFpaVwsNAyn4Qj2pdl+4j0+sGkfCEtu6jl3pkfzmZSPRhB8oIPlwnFH54bD/C4
NR7c2JMdEtLjdHFNk+GxTqjKdOBr1qmnrEA8IkkFwqE53U1BmrTKSuILPMup1yon4+UF9SjFpQXN
CgtHwM4hzU6Q8bDI9ARYQ4j3cVSGXZjb6NrdR6G86phCmFLFe6DFpNBO9a6wTOQtXkxTHaKXWeIu
Q8ZtpEfVLT8TuiksepVzRjMX0z/tFkRc4zEQADjwGby1pfk4RO7ZjUt90dTvGa9u5BYfqp9sesRw
kOAyKFcdLryw+Oh1/1fLKxw/A80Pu2+x3RvUHZwYs4Wx8bLifVLjRcWsbndjx6at2/Su8ehPa5So
hINElFVTAgnWqkrbNq6jRRBQnFEYyhh/4BLlyJbq4r1qq3vaMJ8mwcYY+/HU5N2PC1bxLkbrnkFm
7CyerjI2cKo45b5MkDAjQlMxxVhIJCb0wlBoS6bJ2kuvZNUFi6ga2O/RhfPa4ujKTkxeIx2S2q2o
k8WhMvvIS8RsanF2yMWgUQLQoXgwNXddWLT4a5Nu46gPV0tVt1EipjsE8IwqVYnZSh2gPnQk4pq7
TjRfsEGqZRNRCEp6656eeskjV2EMUMkkNLeqpJaNqCRYAz+pSNLukExvXEG9nYjfJzNhKAXg6zuU
+srAeEzDhpysbOUTA5NW+UGhV9LGnruyUlIQGo+2R4V/+C72k32vmUJWymnwQAWg2R0vSo9qkd2B
gCyl52fSLq3AtYAz7sUqjGFl1vCDBWXaLY6nYNVYCrgHFPRxHrQrYAjmFqqztXcERDotaF9ae/qy
HK1c2WSu8WQARSpd975IWHFpHc2FKSOGjqb2KlKVY+zaT62j6/CLq54ClVgnrJU2agk3AYVOuiA7
gRVJHT7rpeSPIF+OT272yVaJAaAlBkxTmeNznhY06/SuapZC+tAsQ0xxq8HG6yb0EVDnYG18sh0C
T72QC6QcE58jkS7+rqO1VuEr97XxG9LoqiNILVKb6lFr1lndKlu55TBpYy2INNIXORvKztoHAvuX
5Q67toK+FFn1yhqqe0TBwQqzVcKCBkmkp+kplT+HpBPf22Ce3FijA3NNUy5tGLPNidzN1FH7G5rW
WJlsHIuGDWtFnReJgb8Qoj2bMkjJ0ls0rxSJDZ8zpcEG8UQ4qNHZaGBzIbYyrDB1w6vMYvjavbKB
OdPvY8Mikntwv4cip2lri3dWXI9dI1atgSZ/qs5knHnLVH0pERgxiqoOmbnVawKKcA0QLx4s+gUe
TRi0yQtf9R/ssA52ddAvHeieiNTUx472XVqw7JnY7WBrvxUFhVhLEoX0equOWQp03iM1ry1/Gwsz
WqS2uNqHiVWFh6jOLmz6S1Y2MdT12x6L566OKfJarLoCnoxN3KM/IhyKZN4yJ2ysQTtK7YlVHDu3
vva2eU7suqBmj8EA+aVDCtqC3ZzMHH5WTFWhBDfujRBASIFtZ5HUwHhogdeRyX1B6lgJ/nYYEA6m
QX74Vko0GSpG2WUeIIMhgGytq/lAJ0KTbkuMAM70FpugH1QUDKLWt0rpjOyi8vAunSCHRljjPNE+
0OIUS68lF2ecrI+AkmOev4eaVS8CD4SQSrpunCX7MgrhsOfxJwker6HWvpGN+4HVFVkOGBTKH94D
xNzHVnVw7aHRRsRZUVSz3OfCNL5q3aARNPkEWepSeJzS4xh529NUN3du8kUlIlkoLVuF2h7z/Tmz
o+yeLiWXcQfepYNB504rk7YLkfHvEdglvaOwTx8JVjir/lH5pSXp3Tk4PtCjJtve1k5FCknLUqeH
0QQvqbZi68Z+tlKJncx85sei8za45zPc6yC4BcpUn/ZJPdVLKzDNRWnpq9KkTVuHDLDs3G+6elEt
bBsquwZiz/tjFxMtkUbJ45gn8VPdAgl1TNieZfBBwDS2CHlHOmj0d5nVvbq1oe416vwC5l8pRIze
xtyzjYYBU2Dbn9h4IkR5D4KHTlXZM9dANVtquARXRcewGAmNS4pt5Rt3I7tCpFv4J4qQJLPApiTs
nRpn2Ps8K0fMs9uqNcx7swkBxmSnPmyNA4WnkErmnN+Z5M8oY88dPGGY5TlO7Jg6d1I4v65Psg70
QulQ5cBL5ZfiXYTKHmkNizyYh1AUeo2Fm6Xnv36RH/Gjm4fAPFl65oIBgUVQkROGHMDKFlWcf5G+
/YINJiASOfnwtPAKn4t1FQTWo+nqe7dJfgDRjiRWfreZ67MWWPt69DR1EIaR4+AIhiKhVs4hD9iI
6wEpJV1oLYbKgAlQ+9ueAeTOpNavaIhTfAu5PrIooPQ+LYou9N9kXSlW0PWomrEbraJfDx68hi4I
NjUWiEmhdBWPNgZFUf1oSGbpfgmITSVJw17yjpItY2ukf+P1B1KjsHjtO9RWmARRLVEglQSfPoIW
QrwMvWemncRmn6xaobHSWOshtv+NEoNY01Eu99Mdblc6O2Ognjo4O7mZ5rDmG6zt2YnpmC0p6E7w
jdOLUPku5NK0uyOCo2BQGZZKgZyi8CZSLfy/mkWLRQSUNKgqjnhiUv0xZsH7EBXlxqazpTkGxogU
FYgNgkNFEaPYWMl90HUgVCTLw5ua+97LLwKa/rrnzabwSpJYcEZ0T5dsOA0KsjLXCfe+D8N/jOhX
lh43LLBj4tAg0wN3w2leHsx8JIa7YAdTd41N3Bu9K3z1LD66cZsaDdJ2at6IDHVGIqsul5PTmYsI
zTl6N7JBnm1ysYYA2XHllT88+vZOCST5h01E5yYXY+xRw8NCtQfvvfJwuMWxqq8NKjW1ZYy7cvwY
Ip8NXu+9GEX2FsH9lkiNYKEY9iEYEXJMlkxAtGCP9u0VxRONyJGiTK8b3yV6yQKHrdU09kti76Ok
zrehmRxGWKdlSIJW1BPSZhikTCiAvQOQhUu7H066DXlZTSpjK9roy67R5YF+2IVGmq29ODzVBlZT
AwH0hifQIgioF5sC92qoUD1m23Dn13W9q1jhJIIHIxysE9FXCCySXwycBzqCOXUYk88YN32eMc+Y
LpWezt39e5C5/b/g86ZrG7ru6q6BbEJawyXm/Of7KcoDwPDaf9WFUNSBwgCNPSosepYHuExrtO0+
6EpmLXut0R58sUqSVAMv3Fuq9pJEOnQlN6l3k+uTio1H0Omzd3syn3PbDI8pmsyT1aJ1tidE6TSc
tpUQTxZv59FJO4cmmbgv5ZI1yKKT0AXeYdynwwO9nMMwDfmPW9zTiyQGqy2f6dSBAoW2lxsfURrr
bIfM576UK3Ahuj07axwzRYPrwi8/vY42Wdm0W9cUyv2YUziiO5MJeopaEr4AAjiOrRU8WpHb79wB
7VGRHLssfGuzvn9h6foc29m4VBUzf6e1CRuVwX++5P8/Exio3Xr/PoEhyr+b/9j81t9R868hDH/9
4l8hDIb3N9fyqHxbyKRYfVreP0IYLJIW+GGdadQ0DbAi5DPkaOfCv/+nopl/A7tkWqwZsHTxcLr/
DGHQ9b9B+3BdVaUfzgOs6f+XEAbX1B2e9D9xGbvr3//TNm26EDSDIQd7miP37//zTVDwNYtcRZ7l
l+Y1j3z02dW6MBCXCY9Su/c26eJWuvpDHCJCcvl7GNfXSv7Bt/1z6qNrGMlYbCdxk/8LBwDHdkVc
nXYTjrjG9nAYc3QJ80da/U0V5nXUfzVQnmr/bIzEPQrEWWXTnaOs/MXce6FlXHiAWwNpy5+Kkian
2KIboePrA2BlOLyanXMzoeF1/PpMEJsSvHJkuMDJjAycBOGrpesXStAcZ8reckAHUlvWNlL4YLIe
IdS4z1U+3MyMv5iXLrkZXRDavynkN/XKjwbgXI2jx/mTR2Nkpzve5n9x8QLFjgSel2SsdLe+42s9
YVzTGm0fXFjMa8N6PgUnmW4VKWCNRs+u5wzm01AUDluvsi+DZKRRfYvp6FHLgYrkRNei4Q/NQGBh
Ud5jquWj03PpNq92b1/qlr5jr948gTYk1llLAKysRn5jvlh+NdzmaxQr8VccbpoO5/PoH7jUX+z2
Tk6lLX0rYaWr1vcuEyYbnG/d5CowNN5R0HuMA2vhPyJEMMfpBVon9XP9r9O2k2ldW7j8XRhf/if+
PqbqYaAzUu4ChX4zn5M1LKOFYv5cFAOSW2SkuGWVJYu1ZRzXR8N3QMHKDWXxS0PqJ+jyS2xtavk9
cUwVzLintfjaq/0taniqsOotC3c8R/IRU4Pgiij1TY8VKij8xsRG564LovtBxbnPx0XkF9nF8Pzn
WgIGYk2hX0OKhkmMZDInQNCGUwBUlUMfzPAEe52EuumWG9yQiaTzyCDKk//oseVFiYds1PBePAuY
fpFMV79UXnMyejAqEqF5kX81/3Rbs9IS1mE+ezObvlEzXHkEdJRoTSGuvVwZs1S8NeCaO6q46E0f
g4B1CQ/NFIhbNIprp/O9zfDKzPlBcfGWe6fETT+8VtzGki0shQjqk81Bvn+d0G49Dh0kxNZOctLT
OrgOPac2TpyJUecvIVI3L27Du7LgzegS7SqG9KKNeM5hCHLbUtNlTVQQnEjG7bOmKnemrr6N1RXw
Cqo9K/aXUTBeW4dl4Bm9zRYNxUaJi0uV5ju/nzaOyoNU9/xDnbgbhQE9Bn1tlfCOTtyr+bGM9WMF
fBy0LGsPecRxol+n0nrJHIoW/Fnvo1XuK6f5QoZd9ivvRwxYKlC/dcjWd1rk/jZivGkueXfOVxL5
n5kfnxx7HaM15F9fQ0E/wy2eRg9OZUt6FnUO6lrBe9KSV1iUXHy/9LGaU/FW6uLlHwen6u2lhNGm
cH8FK24DDYfKRYxdcSMldA9FZ5dm+cnWipVvciyDMV11WmaQseOrU+XnxHdWeiaeWhoKmCC4lo52
A6R/K3vJzLT1AzaOzTxqyHOYL9k8SlkFPSIPIauMEeHmdIr5aWryAyDvDXX+mvNmTrwmWTmwrzbH
S+gxMmnnqKc6E5Ai0v7I7xlN1v7yks3P9Pzgy79uee4hjWq9eeuDnhh7fUnt6yoH83kQH4zidcIW
JEdjOWzPzw5TzgNgAqihvCik0UYAKGGpZtZLnOabujP2nsbYL0cb+Tu1SjdyzN7mCYGRlM/gbpUS
yeDses5J/m+seejMZG8Y44osIDAr9KjMIdtribrMCTLQSh7PuOGmWX7En3ANxqhra2tETvuPWWA+
MZGLV+F8VAqWIqvcz0P5/B9qhTlKkbOQvJPjOmI9rUPL6b3w9ucplOOHguVITN+FnLu6ML7Ov1H7
TDYGy1T5VWqyhc16QWyPzYJnoOgpy00fldte0JsyZE/R1feSh6S2l/MVE35/63lQcP6s5WTiokpz
EVEMFZdC3oPYEDcrVt8UroZ8Oud770KFZzeSP/tkWHIh5zvjceSTw2FGAGk+chf8QxBuMVbuhMWQ
bAeP8pjjUnunijpf/z8zl0nKStL+Opp+gQYOD1heSlzUGzXxKJz1N03w3V3xYTckD/Nt8nbNl5rQ
kU912nZy2Gh0/iEfnFDQGQvDl5EcYNjmh/n60py4ze/nn6ttt4cRS3adoNYCtjtfxz4PqKuvs6GD
5inxADAu5DvnOSgdwU0vjIBLk9/wd0Vbp2Nr3xnqB7nbqzAj41Un0EfzM5wzQjmobrCpMKLTeQfo
VCbtbbC7Xap33h0Qhu/OtkDn+eopgUAMTbMnrJJ+PIwKnJLeHSZz26abob2bFQ4wJeSqoz0mwDSZ
kGytSpsPzauQNNXR3dYG9obcL6RCQHHuciN/YZG8LWMlgbMwnhRWAyM4W6SR5RWPyQ9cXhyuPAhE
D9Kh4SV3BJUgRduZZfft0sfY+I27j0blqxTDiydPNcBjv/Bc6zPovHuOmuEiuE+ppDgdoc1tOCyb
jgzzFPUDvZRjGcqiCNn1uhOmKydAGW7CR/ITyka2c85NarcGMoG7vu2e8V88ld5vpuNLMtk6qqJf
+r1nQhJST06qPwe8zdskx75IPZcEEiRQZlR/VXimANH8Itp5MWPzaE2ZuhR0r5aK1h/Zh4OQbeyF
GkKPVBLvlOYF8nw8LoFYuWHxYxUwjeoX9oCdRgiJVtJfSfR7Sjth10Kt0kG4KNFwEVWw0yyNPnjf
e9g8lD0BC9cYAGfsYEhSYuJt9AgtJnA7FnT0Au9sVfkNrf4paFxaAGZ3Aqr3Tt4EQ7oT/cBbahb1
rkmAMeOTxwYvTKq6xtHHq91SodB1CmXofWkseZRIEXRRkm3v3MwgcR2CQxapz3WSnIdCb/ACNPuy
FR9GDZQdLRtnj00w5mrB+u1RPQTtBgiRWCA0POe8P4u6bcFNFebLWLpEPov4MaQ8DhgUOFJnqj01
JZ08AYN6qQSwR4bULgCTAf8yJBuvL+h4yogjmr95QAM4Gtw12MX0cezEmcD0iz2tHI8XDiDQsqW3
if2pxQUnpQo5/f6oUb4yFsPLipkR5k5/6jDJ0jsV3ibNVEk/WRjsRdZpYyLtHczVCJ0Owlq6YSV6
IDcJpXgavg2Ddq/q+A8ZqeLyrRXanoa1jEGA2JRM1XdgjG9FZHwW8UCxPsqZb1WsrxQlURQ/TvFr
2ItfReOtasryx1C0E81NAPLnsANlExsKvZPeYs9PcUFGJTQuyk/KtWjvjQAHhi3KPa2Ts4NiI40y
fxPQbofYE++jYtcgwGr1U43YwFZfahY0tPKOtlilAzJIHxbWghPFda5Va7s1LzEaLawG0Rl1zi72
rHBdoxm4oyRCZw/XVdAIRN8ZSLewf+hHmC4uT1/h1pRds4C2il4t5NSa2lzisDLCTaUMD6kfXiJr
AGgS6VQG9Xpdxc+Bhcor6RjDm4bKVWcOC+HKyhoU0ruoCJ/sOHkDr4yfzoyTg+PwHFkUphZ51dT3
AsXCqi4QzGuENlJXBqVXXANaHqAq45MXHpUCVGzWZMZdH9uvIDq3ZA2orPR9RF2Bf1Vs+lktRFIJ
cNX2qTt8j613UmiJ9FFwswxXzusV40lKC8uRvIeiNMBOHW14AjhqJgVPXjkybFZfsQqMm4Zr7bFR
IWxpBfppC3T2swQ16joRyCjqqPhCUfqkFEwEllB9fCbmrT0NYL6ghZEeEBIwgC4SHAJfoDjvLq1+
KGPuKSl531NsZEOriOUgGowngknVqOxm61jeslK6glZnNt0ReHpG7N1jwgu7XTxFKPlVY0dSOVGq
avBk65QGeyf/TkxI0DjA6ZcDw2/NTixpaX6g53hJG3giNX6xgICGJlqXho3yn8QktNrPk0M6jeF9
l82H1pnxW+DqFu3ridGxRnnLTOvEIT7MSLOOPByMAvEzYxVUNPqXDHD0EwrLlqbJJXabM3iTeNFn
Iatyl10bTXG/dHo8D2X5MED7hRGVZsepyDdTNth0hpG7W1qvP+sWamDUzqGqILaFu7wswdjJBcUK
s/K7jafsTmfXhnIp+MJzA5DH1a7GlOkbSAjUg3VvO42cvhuFMDMpXj6cgoQuZTtGX5UZHQYCCOGl
2VtPD5Sn2IfP6LcqDpzcubUGlB/khkS/9TgL4lJBy5YCmzLDyN6DZWPxHKVocTJkEgZqXr13JfR+
KvYKhl05B9et+eRTdw9gc8A+ILUKyKxZPwk42QurI590TN6FrXhrSp9b9NyvqDzcZZsS3hgr0yaA
6XrH2fJx4hyMiUVXsX8sS+re8jkyYVOW042hnc1drR88A3erXBmnhcZeLoIuTuphg08ujkPe+TJ4
CdmiqvVX3URfhq4iz3hI0uanZr8eFPXBDroddCtWRbpcIo7ej870aNYfTOXHSgzXUOVu5W3wFlhL
3CR7ogfvAIwgqB32cg0LGZCtuTtt1GrcV7KkoArjwBVaAxy6adQKQEvfIo31X+Yc3S5YZ1FxGQZO
oDDlQjBC2BNeOGXmtrw8OKmzljuJRMtWhQGxVfCRaalfydxiBd3pV6IMANFwIv6PWp5V1bzIjbaW
kVCe7ovY/kV2xe5YrjJDQPKuMu7S2joSKyF/JpKfTU5R6bJmlX/Rdh+kcL3S67T4aew4DhcYYs0/
L3BTB29odXkxOZtBbddWWu1yjf01BJJEayH02BfEhixCutf5pJpsn+rNN/rTn8xdypqMPMTQgtcm
b58B1KEjyG1eWLaoVvwofckoLvMN4hYP7jELw41cPwOWucoNzHy0ZuoT9EfCnH2QBy4/UvE51Xlv
pWXpsgjse6/76/GYBBfE+hS68+rZXDr4ALzdyTGucF828/PDP+bL2wjIEzAH1XSlRdTBAzFd54LM
fFFR3gs9fWrr7CLj/fjWOusfLEOGZ+tX+oXLqc4f5l+cL1vdc5WHZtUq7fyEWP54w8t6VQPjzLS2
SEX4KpiUNeOvI6VVumnCivmOW6LY7m9sclZ2N1092N70tw7OHWhpohlOUgKPXe86iXa+43NpRgZp
ZyClJap9frDqmpOYLPNGK3P4Jmj4naO9Rgn7eq7lvNNiOb01nWBvT9W2JuTOlm/U/Fppsfcb++bJ
VLrVfDFl9Uep9PkWSqh3UEwrwdY2zwCv4HKRz3ZSWjC3shXGTRaRwXcB8Bgp2S7xfajjzVEYPE/A
XNF6V+KUacW6ku9NTSZRkv6mqfJTV9VbQCUD2eE1pW9QNyUOWrZZ8iUBqwc12TTXc+lF1jNkEWTe
vfksQJy0OM4boCl7G1jqYycHa8pDPu8CkV5DIfyuIiTp5WGu8TieAg0o2SkFB5G6sPQjwm8CnmgD
0R9IHnG1G6IDre7B0Nl75U24QlD+p5hmwxSu2+ElYHi/YzijYlH8qjb/MjKtT533ZM37+167uW0J
EulrrkSqLClYG9RuJRZd67xWBhVCO+8uWZfr5ChWLdAZN5ejMVsNh12mBfqoAoHsxV6xVjKU3SlB
XIXxFtqr3inxZiQqqKRt1evJqigmNq2wAUCOH1yEj3ZcoWdpoNdFEvld68294durVoNEl7jFWdH7
a8ZjaNfC2oOxxDioVzxotXmkeXV0GqZ2NcIfDsjwM87SXaqRpVPoV+j7bYuqciTpCTWfbixs3W+B
vxrnuEZPYBpyeuhsKjf2ZoJboCjVOSuiLaJkhAhJR1ghWXYw3rW7RsXkQRg0lIDxJfLrHxPVMBGq
UGQ8+0yL7CWwgQZ34zkcun5BXM+1L6cn3TEvYCGOfdTVq1xpu5Xuw30aMvvgZe6H73WrQUWpUhrZ
K065EzYImrgOTwVnf7Aq5yGJyqfMIyyzHGAihvZwH0wVXDN/Y6r29GkSslaOxWFsdLEedBt7QoP7
p/CLBr2l+x3V9s0puwfETuyPG6oUDXMPewXWdXmGnNWIPilnRLW6tIPy24s6luU/kGyRjNkYRH1l
DBaZlLNbDelkhsU6J7ZYblrjshygdHVwmn1Sv6oa4YLp1pRJg0c8hwWAhu6MBfo9JEpB9XFcY/v6
CiXzH83/pc0JOCwZn0zozAnp4XfQntStNsSPhAkY8hUv6B7BuDHGArl2/ZBFcIQVsh1ZBI5r20i7
lRt5B5hfOfuaXFu02rj989MBh6oD40Ak1C7Qe+9pUZQrMso3MaRJJJEJqQmaf6KGUa50J1o76FlA
cL4WUH4XAyF4FYykVYAmL2mqcBnQYb/LJ3BO8q8NoFdWQD+UiXOBKonFBnOVS2Gj04BLppe5eNjJ
moYtilVVtMfMLZ9aENdyUpknzYSxanKDawP/whH1qxyt5ZypGVju8vLNsmNwRfh2Y/0m3Ok6j3iu
qj8pLttnOSvIURlb+LVgOSDdP1oWXudBVTC0uSbRJXKkRBH/a+OYjSpigbJmZ9TTLasgWdVf8ljk
cDkQPzeU5WsyH5OckuU8CHP9QJzWep4p5BSF1WfTk2FfbtvsWEIUSsfpoQSDMebVTim1KySh19F6
hU976eNwHoWd8ZA57Y9Xb1NteI9kc8DOGCb/MeQ1rbYqtfwAAEDOKfkQXIXBKyBHzUCdznlPsKdG
8cXpu5sua6AqyY1Z1b3KUo0d8lk9M28R+FS7YSEY1nfuk7uazUuNIrKuWZVBOxPbUhM3kTovQ/Jn
OA487aYkfLJpT3zQhJCmxPDPrCMv7liM70197it+wNOp9RJhr5nVGjIAsk2mDLunct9ar7j+PgyM
6lQRgoBpd6A8ZSo/lmo8qoX+10Qlp+qSTenUTY96YJ4HDQs7X/vPqdjxnPuiglLNd8XmRLWNejmY
Wb9vHtNWu6qjToMmP6U6cih00vORy+ciTIcnj7KtvKJdFD6qsLFz1hxzOYti73UuJoKjQv0XPXYr
hT25rNTNU1Jpixu4OKidxbqJyl8g1rDPc1gwaJnndcVk61fD1K+NI5h5SWh2KpB+OZpYeTuqvenF
Ox7fuzYv4VIoDwaLDXkT5XpE3hj5daguX4lqoYRfHFsthijHY+BOnH4uVzs8gQkMGgp+J2XAWMwi
RE6tfhddCCzSR8YtJ0ovukm/KPOo0lfPwnfv3dyZ19KRcYKndlBzigaICoi4yZ9Ahqwip7svISwh
Qk+3UDgPht7dJg2WiU9qjRleneJ1EMG3VlNphJ94kys6Dp+puL/VBkAPVTtaYFnyJHqTDbA4/vZG
+11e6LpkkSDf3tKKn3zs3GBRiQ902MPTtknoqXxphb71p2ojeyKUaq/y/70Ew0YwrK0uvcyvlay/
x4QZUDvAoQk6YIp38+Mv13XyLsrLWKPZlItLBgcbQ7tHPLUcQZyBij4io66WYwHvfjH0306/xxmk
MWgx9lCV44VI3rJAvcqlT+vq13nBJS+vydUgM/ggmnTTyO5HonUfQ3GU7Ji7MEsv84AzZPG1kkXV
kCRE1OdPZF9ejQZHVBo/msp0lZ8pTzjTWmoI0TV2aXzyrMpnNmrzLTrSjRJ8ZZP9KmvolKBu3kBh
xinv5Y2uK/vCkucWdvRXfYTJ8kZP6g1hwG3CPgfS6ykGpRIkB3nQyKjYjNCBAkRwiTNvb1vlFikK
+5oYwF8c3KuygSpXaXoirhORpZlVPGH/uFHwASmjbuRvQ1+hQ2F0t9Ei0Udtnsge5DXX+ptXlSeo
Jmtf1nsNhZkyTL+hDdKcYXPjV6wdGacbXCpdLZ5iQbS1LdZyTJ0XcDarNwAH81q3nFBv2QYUNvqJ
3GfTyY4t7nc149bIc3cj8WdPZstF2Lzu7KEV3JFbedYgicg9zLxjlA9BxAOhAOBgwfEkx23Yzjcs
tCxMi/GWoHiefKhVk3p1ZTvLjq7uVLzLq4ls/CafP6fY5rbyXbnUZOPuUTfCv360op/HGlNxfuZD
qBvvp438kyBfed5pdtT/KfTuUOPsY9v7sRo2MyfaBT9TwYMx3xIlY1nseg8jDHm5XwVsgNuNAET+
PNbdq9atiT//DcfxhlryYurcsd7oX+Q4pBhXp1V++izZwfDbyvP5c/WL/jqSZaOF1blJg5uqlb9y
wxe1lJZL+KtsEOTYMU8q2YhHa2SvJxt0cjsmWwSWqM4a/UOqIPNCmSbVzWmZLcWj7/J0uLzEQhbA
MqIXutx5mv9FLqmBiB047q3lK1TK+QlHG96GFil6cSjsYI388EaaM52V4ZtCzXkS3qp0wuvctajR
Rqah+WRQ7pBjSWb1zw49WCcZtwATd33MMcpPpnf/maJdHRvaWSpPRTNQt5i7kK7BSz1l/zIyqfJi
p3ACwOMcIlngSDLsrrLDGiE4Bo47/9mjVyV7p3IM9qwnwoR2ne+TVst3zo+ooQO/bR3v1UjzO41Z
bR4RuOu/nvtkJfp7Z7Qvuca0qDJgNe0hh8QgZzS5dZa1C+p9CzNszvJtl690XfOVITJfcCUGpGx5
g8fO+a1jcqI1AnMsaJy8kHnGf5xfNAy5NwzVnC9kWhiScvChAkGtmRKd3H7ZPn2X+UebzP3RMuUy
XRKTH0N/DeoPPqTc4wsz/0R59O5Qci2Z/ufhSKUikHmrXJV9D/lRcjIXAA4S/cfIFmk2fLb8jEvE
MZrh7CumKieXSXIqnWdjAImvHc5xWVaYWGHJAa4jA6SNxxfToz0o6yFylJuvm+IFV7UbPnKLwG6G
DN+Nr8Kmb8qSIOrVc8FFlOshrXM+LHhKefErhzs9nL7hjlO4cJ1nLMuwLnlD8R7cSQdKOnxnXsj4
zwULyuIhwJ8CVIoRypKvmLZQFSBwTMDzezIP3oiD21z7li+Y8d88nddS40y3hq9IVcrhFAeMbTDJ
pBMVxqCcs65+P0uz/++AGmCMg9TdK71BfBy09CQHnQzmxyh80yn5FN99kb0rdp0MEa1NUkV7ZNve
a8r3WfF+zOJziJT3gYid6vGvppfHoDU3pJkPOuT+5ZQCkh3cbF2oITFD9cwzr0s6J6sNu5hHFSMX
e78kY9L0cQ2IXU36zlFL95+/lEuxBPSoydeITxzdEteHuHga+ujyX+SRVVbtiyb6kaxrWbXL+h30
8lmBtRWBSXB6dZ/U81WK6aU5I8dBGIWH1lW2kngAdUcyvnwyquyyPMVyikrcTKAf5x1SKNNNpsbX
gcgYSAz1UCBGevwgAJDG4oGjfi0lKEfBUZ5l+aQuJRN8zH3ORlsKbtnInamvnBS3vkol8WGdDoi6
jHN5K48K3f5chfpB6rNSrr3E1Mx/IPCuqqo9LuPKeP7zeNOGfkTK4COjfWSRKC2bmF/L4b+8uk6H
JXTaTVRaTw3G7PKAJZuSqW0Z/Uu3ghYjcXw/qhyN4InjLh84X+ruG66rmox/pfQz1AqlGe07kzUG
XnKbluOdQGQaomzCbh3CHFdh80SNf82d49w3FwEO0UW5FiXRM1bdH/BUm7j3jplHkebk9wu+Qw4z
l0i6nHL5zJ5onfpmiI3nweOIc2FQIAg8XtNAATBj3YE4hsZuXZfWWGFW2ITh9zMOw1rJimdc3wHR
y45jTQgkJXEVrGwqNJFNihaCoBsUv17/hybhq6mNPxEqzrx92T/LljGV7Ed5lr3gWepVKcO7pjd2
8v0SKMcuPnRZspUHSM9VWrCTjrixF+0lqAWJDqTbXzYTOKXl1cChvbBfBbfEVNq8hdW9n4fxL3dV
0qHkAmjYblRqixIisXePHjkQieaZmBUApZ2gtYdXr+O6xxPSpkMCfc/Chnu6K8b8kngsn6p1PrOs
elWhUFaqR7SowmOdNmvUoAkCJC52Xm/w7UQKleYwqjsNFKxlKP8PyMJdpvVN5ONGdL15xYQU5KqC
KHPm3kucaJz+z1J4Q5226dzyskA75L7H6XRdXoWRhUHVYgTMbyzlxciHS/AmG6tCFITx6dOyII3U
Py8vyW39yuPbpaqQ6nHp7EqO72B05PTnZY8m/ZkZy8eoatelh0ob4DUGaI6o6+8gqU9uje+e/2yP
3nvQv2WSlaHGI4gGPlCWrWF5PC1BMlO5EDnWKHYESVCgHA0NcQe1CLixVInn1FxKD6jdL3JKLRuv
NOIvf9rogQ7Yq143ZvjgcdgJuAodSU6nxCRBXS6abBms6a4Jwv1Z68LpC9e5Vj3UA7GV8dQVzuTr
rP+CgyOTkYDeSiwr0HxSZ+9FZynlLKnGezXH9G1o5t2gDjuYuc8DWsULFo09sDT1ZFuVdrgNkCVj
0M/M6SeNeBXPqt8j70H6ym38HKTG2xJxvEn5sWmGlbi0mgobl40hYVgizxK0DNe5jUvrNimHf5tw
eRWHFDCkBCnyp3lu3zUSFr8NMI1Ur3pHdFjueaFpj40FGymi1JIMeLn446DimogXRrB3veEjTY3r
csvTxMYISJCCxjUw6z/dJOtkwU1PZGI/qAVcQwlxskTH5NHu1fe8yRFzAxTEQke5hHRAwklZdR+G
87bcV1mX6Ez8yikSR/ynGbNIZcVrdb5OgGu5EEKXX8r1lbcv1w+lkefKcUj2/Z+hHv9g3bL40aCu
q+RBHY99PJ4RTDnrASV4clcDG7RrMO2RRnlMFzeIJDU5NQmaElJvNqDdJEYLwE8ubG1QOUnNV1rt
RxkcpP6S8mwJLJlfXOqS8qBGlr8V5mACtAkTRBtMk0AZJUuVRwPb5iRS/5UHEnq8+nWwnbfSARrS
ogY+fJUOvvSqdj8MxS8egHu5w34VXXv7doDvVmUA6Bzj6o3KEQ/ctZQIJjkFznZXl8Y9LYiV3mjP
PfXb8kEsr7kL5vR2+aE0PORDyvtSHRldsK0SqmAlyx49vK6XNKJTw6sfcwEKJUVkejzqyp1tmV//
CkS5H8v/Zu2prbtPye7l0Cw7nitWVZCEm4GqvB71J5OrJzVg75qfSbSLYwJhQ1UmVzewpu+igJjp
5fN2tveAQHdSj6Qhh6I84VJCGPSWQ1zEfP9neYFZmt5TVK5J4/d2zznOApKnWqo5wU3KrYy1ZJ8V
yu2geM9+CMBU+ZEdMjCED2NMMSVxlPmKlOMptCuUDI4yHKttqstB/fPr5uxWX27Qvs9y8qSJeik7
uqTc/CVBtQa0++0al7Dmz5tpGKkfMotbSqVCWkzyyOW9SkwJ1fwYa6KTz9Zzee0E4kYc4aNUYpNX
lxuG+sf/xmxZtmsa460w92qnfodgB3BeO8ti88rTDBa29oG06an+t4zU3Hg/wl2XLEuScd0yLu3M
lpn0V6mo/ku2FKSgM9PZzjl0ISu/7fTwgJsRsFQyEwaH/eSdYvTTLB/CRQm7fQbbQ2n8rTDIBmEc
LpsEgXHCFi0J+hCSDuXDcOe1M+M1cj8cgW1yy6F2zqn60Cbml1W/yvhHGoFaOv0lxBUlz7BU75+S
friWJCxqwKUaInB59WW5bGjXv05SvWBU+hvAMLZa49VEITj+aaeQ6DnrV4u80rHzddl2J3Rv2ZYk
7r17mOcJdw2iGjnY0tvw0+/Y2cvOaGBj62bysKTyMZ0l9Lt6+1fydEkwpeWWqtuxj4VIdpC2aicp
hzx8mO1fvzP0tYM+Jk6LwVU6va0ff3XqSW6C7G1JPfFgh9r8usQDqT8l6BjTSxn5bwnFv4//yW2T
jJt6DjdWh9BSoaB70Q/aikSPRU9bjcLsFxdTHFfiH7vufwvHei7nbkCvwDwNin9AUI1xhA7xq0q9
dD1Y2WZGZGNVqJxlGNReuqbq16ISHimRuU48yISOqkL5sUukKoENhUInqpOf1qfxg96viVmtbQXP
c2lAXwGsjeYtXG7UYnITEtXE29gAXHjEC3W+pw0LeSkO6QL7p9LuP43BD37ouJ5mMH43iJNi+VZR
jKJu96p2oJe6XkdY2O/fJEuXKeFQx1fX/gjQz9eRch3dcZ2W3gP022vOsmpi1htiwc9IBIGtyC4L
kjBHHztmwmTY4/sSMAbaHA6gh7boHxTjoaBj4Onjv6DkzeVHaiDPFl7hOf5/bC5B5UR9tu9jSGFS
R2MD8B6on5afXiRijQUB3MwVdHmzrUUbUPINCYJRhS5UflkSkeUl1Pypcko0aCmX6Cb8e39uilWd
sZQjKjIDPMFSL0ga9C9AsBYwAp+S+ksfMNvwhoPEOOLJNQ6+ZfKGh/uv9IgGWZKltXad+iCnpxxd
RsmbRFQMWB3K0MZFWke2mkEoKu7cuTlb2mUSeL2klUt6GVNycpKZSrVy0+IRAmnXGJduqb/o1DHb
+o6WIkfaWVLsgDB68mC5Sw2cTdoTdlugv5xLriJVUYGim7PLv1JOEnFKX2lQL4U1u2qD/vJR2o85
73ea29dQJZb2//oCM1htI4Orzym3tLLKzPie/OLquTuDzVwZ8WVMs2sccqtkG0XJO5osx47RaIJ0
PG2S9CLbSZrTeneOrOpDEr0l45PmNnJlIHHCB/leY/Q5o7wpfVzXSvG5TB6XmiN1podUd1dL1mL3
pDWt89xJvrksEY6W71hbLxkqViZfSXeUybLalxc5trUqeWky50ZialICkZExb9zPTy3nsznd9I/I
B39jSfcnHVoz0w+Wo35CiViOhq6+ove3LANnBtxO7TfY5d5NPCTb4stS17p018TOQFK9IkJHp0ne
8vZjKViF5yHN4Fn5dovpbHDYxiRmdje9yYGrsUlkkBHP2W8e4r7RFScdeJif5S8jua1Dbiv/+kkC
gXZ4cHr9e1m0RgkKAksMQCp4VBBVslh9kavsGdVnVD72/NGU+N9TiMlcgSnA8Lf01pwf1youhgJG
o2svveu9Stkpdehy4rk1CiJIZy6IgFOj+x9L41LadPJJCiNAuiJGRwdAgUzrZY84GDFNTnZScIoJ
jW/LyX4RZLsufW3+Bl7GRRadNF8UFHXxIjjOcA3Xo2k+VwZ4fwYp8oRyLRaUhT3rq7geToY67v0e
Yqysa3YX4LSXgnGbGPat5er33E/cq5Mj2LzlZJFc0h6Li9crTyAc10Gfvss6ldcP6uRpaOH9sgZG
we/IN5Iozs6+LMy3JbX5X8d16XVj1IVkivYt7BTp/KTkKNY8bgwnOLq1+2NJbpsp3Zfa30vao2vm
L3Pjy2idSr37nOvhe3lSyU8Gwt/cNNtgHjYAnjS1AjQYssvIWxw3fJpMaA4yy4qfOn34LEH9a+hO
pyKANfjrKjp0JVzdSs/vA9KpVaHTOtZQXasjhDlcf/i0rVi5LbWZfv3G9BpnzSBzxuVcf1AtTEID
t982TVdQZtbFXeRAjGRSIPbV+lMw8mwhkkt7o09w6m7zva1azg3sRNChdY3efI7yxOAr7UEF/E/n
Z6BVZh5cLLJWKAdcWw+UaDiSxJ7myQe+NyQ062oIuT0hK/Gc5nYaCVJ0d8ZVVI8TqEptU6hQ0RNA
zwMn0qo1kBmCOLxyM9VcD0k9bJC/SVYacMA6R0aWjNmm86W86bVS7UcVXIiZAkcwgPhWeFjaLlpJ
bdauAJkG90Nt3RdqoRw17VxgpB0ntbMP1V/LaRnADvnaaSuAxGLs1mF02/Yf9VyccfTpN3kDxLma
ucw4SqFcQ78KVvAXyvUYcIMuG/xCWdmldQzxeL+x9Rivl4LPZBlFsfaKTl978DldhFPvtKZPV1N8
UCcF5a/KR2fNHfAUyHTUziCezqV3KJ2MVlI5j2DZ8YszdOM26Q2kNqeP0JhMUgZ92/d1j5rgHbzP
qkRXIkxSZ4Nq/H1b6z2evi1KqbZ5ptd952JaeDebI7fUGcyVEqO40YDkR1gi2jaTo618C4a97Wox
BE6QzCZYtSDLbrUM9TXc36obo00+C5RdtoVapXgU3Hj1iLZYzkuVBcQJw5y22dHVhmmTYAdoDeW4
dTRABq35pWNeshoHAPxF3H8hO4QObTq+KbGm3U5Wmq0zvxJR9Yd0RvAFcakaxLm+hoSTbEouKBo1
N02P/lgwO9coU6tj37aA12hhdj7xPbDTEKgeoAOzmYw95JbHimxnAwDeWtjij2pr7fTGtfcIyEGf
xvAmnpGw0nPvGVWH+2iCUNyO2ybo0BIrVQuh5OE+9JPHCckIzGw/Ix9fKa9NOHoLACZhoty53m+I
TmBQZRMa8KO9GqMBLSOX3ri4k04n0Iv6ocrC7Zh2MMANVKpTryTPRQK6oMkcNIjjEqNgIdS/ThNj
9OKt8wqxn8pprc0w5+F6aOE6DwBCb5hDu4DNU7p/NRduy1lAHhk58XNZNR+p0tt/dJrDdMSK3fXD
F6N1hlWIJux9PDHN7TXVe0d1CindOrLOU6mrq6brjZeuR5tscD3zqfHcegPF2DsVM5omCameuCPE
N743BLssLLKDNQRUMm2D0Us4+PeYpwdbZH7mp85HKBLop3bGn1ODLl7nX1XfvDVIbP6iZ7iOPMZF
7JVnhHeoaMbGPKqG3lw0jY5Q3qkfYx5pt8AcCkeByFxU3k1sx6sUASNMLs16HY8ZbWjGziy1tZW1
u1FMtPS2fpvJQfFUbBE0tjTcPxFCraZX35pPTd+hxM9HuvUzVERFFpAcAriLiZO3OmUbTUf6zAdM
Oge4ciGBwxIDqBPWqKLWaLdqQKhLMDHspDtm/80uNfv73Jv21lyiuGnUZGIu2trtWPxEuM9ibIJC
7fTat+kZ0kalTAy4UM6a+mZrjkC1G9wqKoS4Qyu7bUtffWJSMAbTUxUWzVaNwe0jsPZSNdGvHkef
iGjuUq8rV1jWa3fIEm1EwIbi4L0cyrXhA8XF777dYMi3drFpQuukRPAw6m6HorhrE7Q2Oh05IvRn
Cn6NCXCClTicGtBEBroavp0bt2mkP0VKze2f3S2K2Ohs9bb5WE8/QWD86KzCG921nVvk+ul2N4i+
g4UB3Yrwp13jvKDUwDma5mZAZDUoUvg92cVqUXyY2mbYxpqDdMiEMBQLyZ7V8qABflsr5GwOfKkV
ZrC4VRxsyzA3oZkpqwhtHUh+7+HgufeVgTpBlX/bKL7obQ9wHBv7rLTfIIOzTUZCituf7JJuMfY/
gGBRVy1XtFlqvBfuOxUnlcamV41iJCyYeFMrQKO8EadylN7WmYpoJtI7wCCM8bOdn4uuPsxG2r7g
bHRXG3m9DUaPBkiFoQcOTz22crNe/pS6Pa0Gr3c3odE85jqppIVaQcAOBb/ef+kRDc9sQrRRDzkn
YzSMUUfxmPpbERIp8O3gPWnxaqKlYz0qYfdYdUiWVgbRwY/tP0/ho8YWCkSOQZjJ47WW9SegKRVi
5MyCHNfDxrhQ19SvQdfjmwxY1abUnGMVGXbzbtSnfTgTEBVmC5F1k5D34Skmxgu2++bYJ3NE7rJR
kR5ybPe1KrrhNuwegGDjPhAAMEZJ4QWgFsDyQYk2tlI0aHgmz1WDSHCPwjpYWX+ndqwxB+2BOh2Q
rSagp0r17KvBpo9Ig7At0QFpNzg+Fc8wtkL4zoj3xuX06RtCnwqVr7aOPjp/BmCGlCjqIflpriw6
SEiFDHr4MqZ+vsZz9E0rmDgH6DrPw405NPhDBl11qOcUEQtckqfJP+fW9Nw3kw8QATYQBqD2E2pd
47Zja3M0z8lN6Kr4dhn2Cr8dKKSI1CB45x8dO9Ofeu+hseet2fjpxu4cY4MPbv+AiiJQoQjViA4w
mxtF5zgszftecV8gxOGQHrGJuKQ0/FG7anA2pj4bd5lnMT4JYUYxcX7GIsocNtEAOag3hmM8Qz3R
3FWI6ylbecTi2nvEDYbLOCbO2ummLQxDDclxzncSpwdLvSNNqVyX9xLlxzqbSSvgLojoNonYDf5o
8coozPu6GvuVEeH7YK9pQLKLSCmR3Z4Q6wtwqKh97K3r+pCE3WoM7UezckiVWEaeaZxR+0QEFOlF
kFg6mH+9PylB8u050XzHp3zFiWE9YwF/m2vtbgol1yTQIETcbEpPd26Kon1vqVlbHTbFgAcKTJq3
MkPyXs1eWmt8og9yzOOqQxEqaNc9RBjaXgHW51zZBtnZG7en2cj+2LAL70lL7ywrc3ZK6OOdjc+j
btoOQrP2iFu0fZtkgCETjLYQMGFvtODkcRwWASocvofPKca2Fm4JKIHZxCfUUB9U980LSIUS1OyI
IcMapWWQUXW40UHse076xrntdLdRjHGLottPoxe94/s0AhraduP0jBDNp2Od+vyQSw0TlujA+ojb
Wd0ttkRHtcDPwZmOA7GAQwkrFZRgnRt/nuBW6fb7GDY79AzSW+KRDlcqw+Is0xD6zA8VUjnScvaG
gXmB/bw0/S2lPnr6YyfoHI1WdN87F+k71am/ilqYHNKwFgDRBJ7eVk5ti7EAUjZT8403I70CejOT
hb+8BrSfugzN5kuYg3uiZtXN9HnEMYs7R0Md/aFiQiMy7S5tYjyOpYuzLaI6Vv2yjHtAaGQWKF4n
3IRFeJnMAJ8k+OMzbtvJCDevS14hArVrXwZLNLQ4Js7FbFz0OmQdIFhyAy/Nzx6msc3RhkIyuVTb
Z1pF5Q0J4c08hybNrIR4a4/sxN6+sYJqbRqsIsRkT3iKosBdPJfAFXLE6SHYvGcZ6WAWKXe+RkLk
CM9M85p7ZI+IcQjVqq/Vhzbmu8ICNo/CHwuzTeDzQUUacxPW01SsLB0VzXJ6swYXFpo5nsaep3Gt
tsW4HqiXk75UGhDmxMLdApAqQA4j3Jm5tdUmhfVvzoj4tBhkzVF7BF7G9W/bGEFa994hiqoyGbbG
6oSb3YbuAPq76tDfmGP9mff1bY5kJlp7XnHrI31YxeGDbjPxwzxLtceVnjKFtO+7CfFNJZ1zTEmw
LRq6R0aXi7jBOUw5+Zs5PGA38qeEzo6oHeKgpMJJa2/myX1EpDqmPtAxm6QBCGImDavHuWLmFtNj
jhUNMDJe26m/sfJZpREPo81VgjslPLl2QQ+fdNBLdHul41XuYVy1zRv0izwcCScDycbezhGNRgyS
UeVJL5C/D5Paw4Kz/e4U/0VVu6OJkKrh7ppZIe80clx8WMmlZZGV+VyLWFMf++IHeSdyg2FwCO3p
HR4NAEfxdwPGvbb8+Ddo672JlG2oTJuGEx3xGxw7Iu8r98ez3SWn2sK2ocrSdJ2nROL8JQ6D06ym
Z1rTp7TuMUKB89l27sFL8Wdxk/6W9o++9vHVZuyb7IvKt9amOT0iaYxdcZk+hDqS9XVcQjVTufCO
HuwaN/icKvXQRqq5C/Nf3MYv5WK/VmCTMZLIBZVxQHqWbc5L2h6zotF0XvVGj1YjfHlz0A7QMzWo
j+VziE5jOcOsii1kr9ISzCxQ/J0VddsGwQLOjfherevz3CaXOffxhipyrq0/vxmIrDqQlkErTvs+
m1cmLmdrw+hh2g/PSaMe5kBHINuGEqa1PC7tQQ0Gx5C2ejfAJNcjsPMNkfsOLGQC5BuKoJrXZ83U
a6ykAE7hTr8ZmFZu8BK6cQoq7hzVS+oF61VX7KfW3EZTRiKI/6WKLWYfRTsoj/otn+CKp/1F6eJP
VHPrRrn1/OaChJC2xqNtq5rm3zhQz6uQAEuATJm+pgeQgOXp7JvctpmkFeGhKAElT/hko4FMaYcv
g42KqOeVuzrHBbvAZYfhbNVserP6sJNMg9CqntHXPAxwKkBqJesh7+KNmcLurUJUPbCQMF3joJCe
YwzK+WOmr2bZshXa+H6q/G6V0Fajf7gd9AmbJ+/OUyYQQ+StQaoe4PyRmEMZxEd22AcdwqWllbzj
437ChY/ORU2vQW2Jm+hIhXdF/UEAOVoUsJs6RqcswLLSN9XVZMMF7VlsUCynXUhVX00gVEdES62B
brZdPeXVsIVPvSl9Y4IQfDMxBH0ZsASdDKbLOjkDAaYDNsYVUYe23+boFtx7BUqdNWrHbYDffZuh
aBUOSLUGurZSTCs4uE7ECdl0r0gAtrtKU1RQGTl0gmo4zJ6WbRvrl4QP3Gj9Zuj2c6nrJQRc88aE
fdghTRiMCnBRI30cowAQZzYAYIrgcpvdvJqVNnzK0nrv2GlFw1IdV4Ha7VSHXKSHQG2jlLtSdLOF
6lI+UhVjFN/SNk9HWghmK5QCgKLhZJORu8GD0aDaPBSXyZtPRYANo8N5oag1imwOOMpiBgwchmwT
9W0INnmJXNVk4v4y46aJpWm1GjEfQ1PdORbarOKGYHyjOUyCUcdoqvq7pIV8A1NipasjYgGgE0Lt
HndssAZt7awKLGNRnS4+PPSx0rHGHK6Bhu0AYc9bW252/DO0ZHPBzIwhaaN3PR4YJ4kONc60AZsm
+FIjWN4aGWYRvKEJOq09VGW4YtUeHVFSCyM99VEPhiogYZ2Gd7gcn15jR6vSRjAtxG0ta3uGo6V1
V1vxLzxpMpf8s9O0h1S1vjN72HUKYgLO/FNSBQmV41GtcBVJagi8VbvhkHyushqcIOKcKytE1gSJ
ttblP7E/YLRjzoB2om3ks5nyLjpUKuXBHKmX1G13QRBt6HWWcKacifm2W/t/3UhHp6Y/A4coKov3
KX7IUBHeWaax8WnKcHRgn2d741VNaSYNzXg/TlG4qgWBHo/ob5rwWe0drl97wx5uyWg/NBfPgwpW
rYaPEEFrOOq6dtGG+itW0Ixz9Piugtnuj+QptOHorI1CxDROWOIxP2ncT04nbUvThXam7Z01+pu9
o5yLTPdXxeyjDJ02NwgWYpza1BeN/YPTKzPa1POA8gbjhtHqbVcUz/387eNjcwMxodzgv3EtOS6V
Nn3OUBpJI3NngfMcYDTHk/feGEwfure2fsGe6Q+dx4t0h2XqGJAXwFRY5gbSDWcOtZMv1w32TuRR
qvHLjpGBTAAEdy59dVX9clLr3PvtJoUKKI3tpbeetw5vme5YAdrwHwdOnljXHeaxSG8w7OHzxK6z
JIJL411c6fJ3aY8LSNmvSxhOKtzX/knGPTIaamcHo5YbgcIteWZhfvp2e6478I8wgUpLOckbmGst
vUn0e8vU3r0Ug9OAIADiQdJOJCFvK2QY5GfBuCVUF5g/L7howVUsQkOKc6DJtI4dEGi01AVDurS+
U4d91tV3Pvmea0/fMuIntb7Iv9Jrh8W6xpnuQWgKMoTyVLpLSQsYsvqUJ6IhtQks/Sisxtw+1eN8
FsEmmaPJeFyZg0MLvpUewINu2RRl5jaDszdPqD04xi2M30vslK8Y+twIJjL35u/GzO8UpFaiuf0L
+XyN4j4LX2tI8l+VuRGGGMzY5r+Nr+TgQBGrx9qqCn7mLr4AlIAd670EYnKFK7Z0/Rdargu7JQqD
1xj4oVp+yY9NGv/pd6oXP8Y0Ohrssy3ffLKREcE6/oLj4iXR0Q3wflJgkALMljXY+dGrQs0iSPDI
+gd6k1U3M1Zopx+ak28WPQG6wg+BOzJbpJ9WauqxDhFpFCR4Nlxl3eYmGOf4aw4YdoOHHj1zH7ET
tML7iXQaEYCXwip6FWSqYGQEKzNW8S6K7Vu5n8gULLDX/13fMkV0HqyKzDObIv2CLSOY9HgO90OD
6B84HLmbgqArzmYw/wquQ+4fGuZfVIFyu7VIhxx/kN8udx7siuEwzB+hgoAKkb/Q0qfUq94F1rKQ
AuRt5rQk9AyLdvBIi9KWriGx5ODMY3i/Q3+XWfZnHyo/C2RDwCZqmL30qGE6giESQIwgbUNTP4hr
iKYV9K+qZ/m9oHDlD5aXCuNT1jrvyw0Nx7ORfci3Cy6+Bpdb3MmbKgMYclnyGIZsC5aDohRPSt+t
BMegpsxVg3GNV9iDxTbPGKmhPU3Flm4UczgKdDesYfvnr7GM0sopvshjcodl6Ryc2vjUhm/6XmdT
Z4DGnHBkcRZ6+9dBO3Ny5UF+Tjxz64TO3T+NJp0IgF3eSJOaScyPT8lkcPcw4ITZWL4q5vRdc7nn
Kb9Y4ChCtf0ecFXL72czeRW5p9aJLmGQXCLtUcnGJ+agAW9Z3ira8LDgqGk0O9u7urntgdnmcXJh
QgXcu9R3cVLcCjbM5sYLIM4YGLSzADJ1Akn15nc5xtqcs7ypkL9Fshw/XHcLg/YSJDBAgvYtGrfy
vmdo6ibm0VB9d6FX30ddtYhRyZ8L43WehEXf3ej99GQWI5QDqkC/sz5l1+Cd90BdsopebRAUgoXW
OahGp/tW6dogizOfSoC0saWjfvRESL0sUJ9e5a2Fh8GKvn2wB8tG8u3hM1vhmSMrBvkBPjyLLu/B
9+VQAobs2W2ByrHvBOA0Vs1XGG2tDDNd3yPawobhKzPz36pN7gmca/wWQTC4/k820g53ZkvI9yvP
KQ9G97icG1gu/SzftGzyIYdBPb20OSf2KONtBfCu9C1yv/6QLrZpMjp2Y+vZx9WlpD2kpzgzjYiL
edqLl8YXbWJS4k1vnYAZySOv6ZTvZp1+Kh93+dwYNlyGxkK/y8LqafyeU5ZyGV9iBsSEXVV1vsNo
OlnIwixnEssgFLpXlIQXL8WhRu+xHmw3OAIdTXBvEwf3lI5XD7sRu9FeLToRugD39U55rDTIKpCX
DCJRX4Mnx6gAWRcEcy0w0cYvlJrfxIJQZlV3RpCvSC8fLcbEs1BsxH7NsN7MeETsCkLazO+je1hl
b4tanPxu+cZTpUGk7uSBTpf+dTh1gm6CjZbRZZ6M+kdWqAWdgjTGD8Y/wSMMXA+Evs0WXmZxEUBo
mFQvymKWY1xl43jgkocExn1mE6OBQfAZBICZFlQxnnPICEMjkS1CZtYHaeyb1a9AGudKbEs/PSKU
7MUmnb5aoEdJzbUBbzREXBs5LyyPEx897cHGiAnUiWGHD3IeyLkgD9Ti9N2PnuUAsLlM8qsQ2zw/
ml4Qizor5WMEZsClv4NXHP1XtkJgNTRAjb18H+blY06AWTaB/IKZ5pdubpB7vEiUUyJ/p9Xprvfz
ywAywjdLzh9E3Dkm5ltUMD5nvvCHvPRN9xNPa7mxiEP/9AKt6ix05sqBzI62FOJC10GxPvXZ3UXT
9DT4T7kbn01IcnJPrKL6RjxcLgZS1le5MGkE2gM8KGJOD3KtF+SzYEHLYWeVuJIIVDAZ67/Rhyll
A3TojHPfwYfYNGkPmym8Vkl+15dHK/TXOoEp7Bk1GuEePvG2IXcwrOkqEn0DrDI9/ydpJ4ddIp5H
zojWkvPZQIqRD9imGzNPaVMP3/XkfKp9wsr2VganD1/j2mqCNTnWIYarGwP/mwFceUm8VxoxUxRM
YJkckwQ/caKkb0Zf2rDprfwiR6/Kexva4Vz22iYYES/pOVo7EyxAC4Nkoj4cmkcfPONASinLK7Qf
8LU+y4/yVcKuynRawFPymJvGa4aH20bxh4YWm++sgymFtpjTyfbWnuoXj7ZLV7Rx2iMI+ac+UMN9
TQ3tlCUzIM/q1knaflguntMVDEOEgYpwk86m9eAioNqpqMGMMxRGT3ScEc/eOmPN9NbsVRqfvXbI
AJXMMTQcx3+3qrJlubAMszDbBUb/aWvuXTTFa3PEmy2iYbSl8AzXE14mQNaVjQ6RkwoX+QNQ4rWf
FhiW02gMAxj9isbcN/XTvaKqQMeCj9Hlv5r5waBXRs+QE1EZyofO1rAvM5SzivB1p9vqrT7VpyI0
z4CQrbUhjYUO+h/+e3hQm7TbqTWRN+g57ZSove91FUDsmH6ins2pY6F4xniuNqv53aB46fSNjnKY
j4fdKsNLGhhOAb2i/m6M2ASWwHTDQ0A5YAZYqfPdoD+OsQ/+HjMxKl/sVhNvFeLVrNNibMRJ2kx+
7JGxUDk91aZ/NDuoooGOTj9emJC4tIA5YfZdGj3dsdjCj3AEiZQlzjZi3TmqQ7M8HzAHryY8A18i
ZObR7JMWr4KT5dQ/0WByESSdhxVSP0eXlVtXg3OPX9FqtFrmvmmzHVCUu0GK6saIp1dAC2crUREc
y7JPphdbzkiMFmr6esnkbRHIwdfcXA1Bj6lzljR7LQ+xL/Ju26oM1+3ICdPbyrlTqNNUTVs1auq/
+GH90FrZ0eNlpxiJkMBnGTaD8zH+H1Hnsdw4skTRL0IEXMFsaUAjUhRlm9ogJHUL3hQ88PXvFGfx
NhMzPd1qEqYqK/PecxErUjxPD1XEpJyQgOicCg6lujy7adk9WH72Rt/4IQrTYu9apF341XBpKsHD
Eo9rialvlRdxiu3+TYZE14uYhNeY1K0yKl5o135MvjgPKvMsE/Ic2t6jNhtv0wjRyKifQRj6BBSR
ZO6Dj5BXvc5fDUkCTFWGhzBCCzM7v0wmaOJzNIzPbZhd6QzQNNQljTuDjmhovvCFw1Vhtssmam0M
8nJXJf5K+BPK7oUb3mCtKZZncgMXis73ZVn+NAKSQQ6ZnzQdkAcL3f2CxlfnVMPK6/P3MTY+/aiB
dhYyxFSSGALAibOsdxPSWBeHChmb0Vfvpy9zlyrNUsil1klPqj06Ys2uJq5n0J1irYf1VUOFgual
vdY0QOLkWDvBXCfzWnaQydw45Dya09c1ibRhXv/seVcSYl7akJZhW5pPS6gdCgsQeib6Yz1WiG7Z
t7Mp8o+MM4EKTY915pzQdcA0lAGzttWo8Qraw77T/EecBxdJUIBBpLi00aEkwD74qLJsJHNgbWUI
7RfrA8GcJ1pjdtFcF8XElU10pjmB9nj4tefi2UbMyhzM3SDDJ20zCqSfbURpBLYLzIMeE7O3+XEW
4bjtp/FsLNShM7bJZLRQx7YPg5SAhEv67FjouxUG1y3J9ZbM4uNCfhN77czOzJZoIosY9R/o7M5O
+tF7GHfqJad35I47ztePIReZJSHw5xD5kxnT3m3r8+I/941rrrVQnIsGDbXajcO5WGvGgpom1oMm
TxoAeMsHeOiN4Whb3vJzn2/yglRnjvxpd4LkghzKJEVoKfD8kWgc6Jb5NGhy1ZvUX1WMrEPK6rnK
J2/VvdeW99FV0cFa6kvJuNNBSSB9dzdKKBKja8Ybsl2uhYVBz+o5wuftazOI7UDEFMzmr2yxLoWF
UkVIcXG1/ofM+A15tttosVIiaEcgLi1vl12/AtqFIEiXyTTzimbRqevdtzmXD0uZgF8sr3OBtiBO
kJvmzbVHGqaarb+DTH+iKt33XfGxuMaF48+0NydzaytxOLg2LyKotY7dtzaOrEAM3pvn1nvZph/Z
pKmwSEY7LRJARCJR0JIXxeI44RLtjI8ZWAkB9zZWVLnNEgZIYRGd59gg2t7Mg9nUj0s2vRlZFjSy
Q08X9g8RqCApr6470JHOxNWgUbopi3GHayZjWpxc57Z99Y9DR+5YboDaNvOfksd2JXlyIhotdS0u
vszfHQf3Vqcb26aZD31Z/BvtdJ9aYaD3Bj38LL9akUtEmBAoH69iOOeFYK4yTjszMwkgZ2qRNd9Z
LhT90D/Ho2FsJyZJXWW+9rRFwpJqEy0oMfJ0cfMm/4NE6lIglxPWrSw64uDbx3Sk32ZJ0pgxFJO6
wYkT25nx3Nb7ckRRVtvNQ72Yz66XXe25+5rc7ilHfUm2nPkMtH/PRmDH02ZayIWf5W2qmFUZ9qej
JTw/xeBuo6p9Iv/nbyjKp9QWW9JXWP4lrjr71ZiOZUlJNq+iuGAqJLLr0BJSwVuN1B5CsEHmY9MM
IYVCss8YYqSGpFPdt2s7tC6jhxA9KVkLbADmntUdO2ZLPUcQWrjZkTbiew1USN0d25qBifbGkfbh
y9KVoOJgu1Uo2iy9+vbcIsXfQ4Hcls5qIQxsLklJyOPf0ZPGa0x0u5/s4rr3T5VXByrdZXHc+OQm
G+mb2UF3uqBYlgHX5/yERuaIRtlFymGc0sRK9lVo7C1Y3JfIfEsSx9xHDTZEv1yDt3OeKNixRlY2
s/KR0t2Ii+d51n/Qnh6rLs6+2pgwK+aeRBKyxjOR8sY9FCdC0fJqa00FWSND8dImnr6Lhonk01AP
6jD/jMOPhQnVGgttehKqahfb1lymvT/aZlCY4As8FlN5oZHmbafZJU9qADYnPaxlzAoiUfyL9Ok8
1ywpTliTPjdlw9pEoS27kTx5spi6ZGG/EDSMwDOScDx+aZ0LALkrXuK+SpHE9UTbG+ga2iU7avLN
ntFx9nX+LxHxMR6iTzvWSSHvGp6arFkbBYgT6ZQXfF8FoAPG+vEAOI+bDFUxLBFUJayjtOdrWcBq
dhgTeaV8MjHNcaIlAzwyX9kTb1m3vCG7vrho9MBLJRi6/I5ElkWDmGnYakaXrk03HYH1cqKqKCOd
bFfk/tuk5w9NnJxNq3jSWnwuEe3/amnYlDr95tQUZK6v9xtTpk/E7j72EcmGun12lZMhqRl0l8SS
5RefgJG08DYABg5Vxv1yfLL3wKha6txfFtNWR8CCxpbztyX/miVGLtdk2B81H1HjvQOwCnvQxmV1
ZKyU7/2+eIidlvmHCFe6Fh8Js2I0XfffsC4C1s1+bdJdBfT1FeviyVPBdqj2DrjdL0mRzPsp9dlQ
6rhbg+UHoGyNdSAymyCThZsqDtg7sv3c7A0tfKwyg2GNaWrbyc2C3hmA+3Y1w+N02fKpgk6Ge5l2
z1hfqDpGQVLmwAUVxNbX2vAYqX4n2OEX7DPZyo8RmEAoJZiQ+PFogmgQk6zUixrNyexetH6CTSxT
ZxO6B90auRbJUWdiCHGyOLfAoZImeW8WkoWbDgRAjzqYp3xEiVWKN8fSLpUWmyq6VVmS9Z1wT304
X5hG8fSMyYtXJMrpoG2FGljEQk7ryrd3vcYTG7lry2HfS1pcCV7Wb9rRfysNA2Ao9agESlk0Xgh3
HntBw4Mym8amk+Tema17sa34kpskilHiJjRfVxSoxMFEZMrVc361rY2jxe92RbZwOMsNOc/dppCI
fR0jYTMjw8rjCrdNURPOln5aRX9xvAXY1WjurLrq11hRvE2xhGyQtC2oGcBSdszH1gQTiJVwam2V
d+ieCkCsDTmJkZXKIEQTdjKGgYop7f/CH3dXidV8DQRqMZLyyrXny6C0rPdBqKOQ9D4MD4Piwrsj
vwhUhgD62vTgm5a+JNbJRQwTVnz1dIQtCWgDwb8KC/LBN5C5uYUW99L3sFi9ZP6wuuYHMfiL5J0p
ff0ni8QIqgkRW1ZevXbfU+FwzwfIJ431IseB6XDrsIhiQMpGQOutYEBoPy2TeYF2Vhxiu3KCduk3
erYcpH8obFlsC52UW7MFCGm1Ky4hy5NqgRAzsqxiJVDLfHNtqD9pEJ+LcvzB9Mm/NdwgStsbvUlC
bqH+bgzbWnHOL9dD4Tyl5fgvQy0bR80Fq8x7ZYxvZdbzZIfkD1oO0AS7IjWyBW4UurTbRjFTgFRb
9YeHfNlRkDzxHczdVPx1B/vWDeKjqr0nW9RkAGXOcyrFlyNNfoNE85Y+ht2SbnJff3IZKWwyA0a2
xzmJ+S0duXETkmar8nleYdosR09D57OAQkN2D7fTKjhJ1QsUZfZgMYpv34jIXkxjIirM8eAku4T0
KNzbfGRmWseQw/Fx0NpzhDaBM5S/r7pL7ZJI33pIpv1uygNiPp8iFSkWsi049CzpPMzjbYxJ4V56
9PEyEydZK65mjnKuMRYqHNM9hcyS65zwz2iW1yGsWDmK8sMO0bL0NhN0UQKIDYHvonAlAcuPgol8
Bw/QNrqrSxSzHriuA5fCL7eT3yJ+oUbpakjFjk0y0WzIv5VLJwvLyda1I2Nt9tswpBs+KjTLaOsE
4PnQxhxeuLYntcNGD8BJst+1DblvPSF+R/IQ9s1o6lurQddVN8WD4YTFWsz1a6E3UACZ4OV9X28S
DuGt+Ns2zocp0PtOpVY8anrKdSredCR8WyLi453DB2QBSrK23NkD+3Nrv/TG+IEh+h0ocPTo+vE5
9A6oevIt1XwdaPq1AnWtuh3PUaQLRvDGuRtCOwhJT9PTfu2TfjrH7olJMYTwDdrMk74A6YOluov1
QYmkEXqk305ntZeZ/HlCzv1DW7NIh5bBRag5WJNNmTZMP+OMFstIkAH7KmxowDAfmLGOEOYVZMbd
pOO4zedOpw8xTmgxpq/Yem28lovj2/M+idoPa9SOLpLmDZDjdJIaCpLh6sc6x3hHHhhJ6whItxM6
pE1Uq+E1hfPW1Om0eFp4syM9yIpTU9bGPi6Qvgx4b9ZFWn4bFmyVBhEGg2Qe5cKOADk7Tr/RlAPX
0n1/C0O0DpJErOE6Q/Een3UBTjBDXrOdG59s2PZjpCcvySSIsuY6zN6DJkabTaqkLH8wYRbvRJeh
bhY6WOlqN07NOeXE8Fi5T5Eh5MkchkcAXV+a9QUGXUXPLs1Zom+ZrRmId4p4J8aqzThlK11ycpth
P076J0RhxQ8wvk13xkrNf7Cge9sS8BatJ9oGDepFMJDReiiTP5PL9lhN1sVewEdjjbjA3LiK+qkt
GTCxJzoBrQ2h01WqJ+vGItavw4Za1I6BV+Sopvrh5k7aV5SYw4qs6FMdcpYvtGQzNocUFMDa1sD0
ZJ0vd2HDFYeSzMLdWttMq+U6s6MXGRk3K/9Jw8hejYMxB4jpmVpME3M9vqATHkbdRnJcoSLmC5gV
2QK617NRR+0N6wkn1KE+s6PjZ0l3uZqUp3avcJ7TjoW449H/Rn/obPlY+4RkCLqB2bvmjSSp5trK
wQWzcjJtXmnt8lBGcFLreL7l7gbCRUnY5YSZB2X6ujQQBp0Sb3mzkAOthpYTNE64lfLdEMe459B6
yDKPe20E0mW59xH4rMsqf5/sT8g89jocUKKnXfE4NtnZpzNVEFmcpeYhj4iLDeXPYI/gF3IkjVq0
s7XQpmKbyw2nFD4YowM/IdUpHew1YjUsFgrT6UFYdyT6p1uRJ6cpre29JVIa+fQtw3r64bk1aD2z
HXqzueUsRitsEYott+vsbLnADsH+bYpd7c87brRkNXwYRzxAaEpTtRXfkFdzym5IzQ0NMqCqU6nl
wxFtlqDXRxHJstIcG/clsmf5UI/EDNV6ffIL973J0NsyC+sSKi7Zr3hkiUPLtes0Gb925z1bVDIb
18LomXTGBDWlVXABxuyimXF478YZuVqLCAK+HGnusRVeMttDaoQKArYk6YGOuJQZ2b9tTzfE7tuv
JCVuU1OQCjOf8wfHN/f4p5qVTDMZTEADjmJwVylZ976x+O/ZbH51NZ2IKI0wtZnWg53kp14m70Uz
8fsWThsWzpoHQ/0DHwfsKbMYYZGg4grHoJXNvI7I4g6YzxiB6hv3EulINItxl9u3PnaaLc1r2ota
NqOPok6LZqAYTh8YdcWLa8vD0GtHLY4/l7y7kRBmrAutfNKb6adMGIxkZC2ho4i3dZ0/NczGmx51
Pq+UtlrK33lijsUpqJuKTx6PLlhC59UOBwqFkIjRRNgmnmfuoE1A6gY12lVaSbh1WinXs5z2iaXa
gbmJxACsVDpAZhVld5u5mWTCjqyINHUPkz9egbQVCEzCame6Y7vRigSG89wMB81Ou63bjVArUhoQ
yVxe8Su3Fvpe4kFGRehOn/2FfGON9NY00XYR/oGac9M8OdN36JsXbbT/xJIuoc3B3mPMvcU2wbKd
lM0mWTCGuZoZHWSow8NL4FBqLfwPLEXN3g+rg2WIPvDMfFAxIpeaRNLAmkxG6m2inweOy57WeSso
5dZzlKIeWiLrIaozdGWaHkhjMldDU7pbxK3eeoikCJrJ6Tl4VUSnDp753CEH2RaoNSnoETppglHx
aNmB1NnbSnPnOGIOEhk/5FUznnjkigf6YmezFJQkxvAw4ZAAu4AMETbiqrPyXRHr7VkIM+L+M3qc
55VhpR66tfBaWa1knOCdLbF8u2jz6I6DxYZjllj9oUgXgj47HHZlknMCdTHfA8myaILX4TEdZ4hi
OpgkeqbGxCD5JQNWsOowIUKVkIIb0x375Z2aVBHP6nY/1eOy1YcIJpq9djWBj8R2/iKoLzYpFt+k
PVhWcvUrZMY6+QA0UFOsHB0ofjf0YdHX7c5X+E4Es+wAUX7p4cntIeGKoCLtuIR4904X7hFDIEEy
NYrAzse0ki1tvRVujSK0mPb93NlHu8+2xkgFotO2qlOYD71VH3ND6BeRJr8D/PjtMpusYpO8STnu
5xZVl4mMhXoJgFvUAHjBDNVteGP0IC+FAMTzieWQ3gJ1x7ob6dU7qGLsyk5pLEyEmhv1uAFMFK5H
4jID31mWU+eRNJnV8WdJ9suptvB9ijZ5uf8j6nJAPS0Fdxg+wnZSbi0xUb301rbwdbYevgF46/YT
S12xYUgCY9nWmL/FYC7m5YnD62tndTwKWeg/upm/D1mqUurwGxQqE8/Qs5/ExRa/zdEc5QldvCB/
LBZnwX4mtBiWuOa2R6ayM3R8ObxpUsMV4Y7WCiuPfxoIt9hLfbrMS0uKPMo5jrHYZpOXGjUgy0br
48sz8n1UINlrxnjjC3CKXSE+0zF6GpdOBokt2Msknp3MwgJqt3IrzN++z97inlkcT/G7rTWw6UDs
kOPT2urGnvu6aYgNHR2WLyff9lUepMmMjsrR5z0gHWdl0cGME7tfCx0kEVOLDR3Un2IQ+BmlT/Wa
NSwNWJ24iCaNUxTRbp5u9MWLd1ZPxHgdUepnofVDGuiMaFiwiYdcB982D+AMcZhIco+cZXoKh/5N
43AXdLeymXpmcjEyc6G9ZkslAreczrhgKWY6imQ7t79bh+psdJGEtTmS4AUdUKu52AQqUsb0Ft56
kv/LcKv0yZjtosTgJC/R40CqdpcYj27WXeKknLeJSTfe8gYNYmMU0G/rLrILkT62H2ZD3iGyTMjg
Ziy39kR4aUQ+k8lJgICp50XzqPhbx98UHWLzKuJKEBHNb4Q2r+dgw7ELEeQwL/j70/xIGahzBgLE
4a57YtzJHs1/ogF9M46i/cKkj03Ppy3UtRv5IGsn3WBQpIzImkAbGaGalfHdcvxjqzTQaVg2BoW8
3lEdf6zBm4W00OvHxlweQWEip+XIPcZiYvAd0vVqIQfUJm6Koj4PhHJ4nMaDQi0kkw+XIzlMgyG2
Bor/xYzTfaFrQdzLrQztR+lDcjNKn5ZppXMubglRtUda9mIxnpNx6gNTtxGIVg8ZyRMvsuvOILTz
jZYrZdxcvODpgX83zmlAG27Zp3rEWaLIXqS97wq32tXpiJ7d1jFT0GPaDNpnuTDDneKqQR45r6m8
v1uM16umK+pt4WT7hdkhcXXtEnTldDShwmS4sX2iItaJIVX2LsMKX5Il3vcVyeFJdgY/SHvc3lZj
rB+Z2v4rhUNQtLsn2KUJMByiO53MQ8upgvHzsC88NLVZjbuBVWHhNEdV22tYgBs1pZx852fxv9yI
lBqekw4lKxr7noSwVeJE5GR4Cx6zHBhKHgYE0mxEZaZHtB/vqRJ7QTs9kZn3O0oEXiWoMaiyPaLl
SXySEeMc3CT7ZWP5w86hrTs09fpES5Owjc8pJiKJGl6QPxLhFW9vdTis/Cq9LJ6po0n6jnhIu9Cf
WOOj56nGvtImpUKM4FzD5CktfCJuZzAVT2yqFL+4Rbj2o/C6SC46mE5vlVnmOR2YDnP8JiM9tq5G
pO/nxX0li5DeguMXm0Vg+OsQVxih9Zs5+MkgupBHM8QStXR8wIViY8nV1kyKIehraInDIoFsriNP
MH1a7iPiH5Tte1NjT6hsbWKHIcneQ4a28i0CtwSTrkNjD0VQESq5wWOWakxedKJCOpW34Hq4GHys
Qnqpf02L+zVLjtyp23yMM6ZkNtt+3UctnokBa9/S3Ky4sR7CYu/HnFOcHMV8jI+u49yvgnyB6r30
3YLbJzW32US0FEZaotj6ctv3obOahrTaasNDV+pULJKIcEZqhshv9HTzs+v3TymJAXSXsVRA/Xaw
+7BQEvU1xlr84DfSBp5M+yuVDKmdOL1NrUdGvIYzNq5ONOCIzdp5OrLzqjZw2Fua4Ajgca6GfuFx
gcdaXgjTecTE8ld3jWaDEBEsjTRPsq2G3ZwXr5nGZ+dcsi86Gh6mTX9TRu0fGSEmGBdrE84RORns
ZoB818vS435Koj/mgGJbcC/zyX1Agf7r+lSfOaexOeHA3jQNpPluF6VcsnqRT1Wve4zjLqMfEWSQ
hR/DGPMRc5LRs7gO+Fg/M+rseVh+wtp9GxCQTKNgjzB9TKotInDKZso474sh27X80RMK8UZMYiei
8YT5Zmt5HJmYCoNlzNqnyvMCCmz2ksojCbWl1Mzl3yGXzYvTxWt2VCP0OwLa5m4bzcyncbpv7Dx5
tUfB25Kar43hmxtbT1Fz2CAK6rHfWAkiX1n22raLNiGqNE2Wv/DOmVjec4g8zHTcBq+P7Q0+13PR
VXh00ZU1+cKlpVeSzgldsBJjNsf3ipgtitXBvWYxV5IcNJfRAC4cNojS8sAben89NUtqe7vbNAiB
5ADZwYjsJRAuTZeFl1PnPWI5dBA9To/jyJKHrAM1LlXiKu68T2Q4M81gcyejSqwG7E8kZq/tmo63
KGW1KzBWiiI/mRO2z96f920zfCGkUVoRHlZLuxnZjEltsI+uVjyPappKSwsu+cqcHEL1SvQmjR7t
DaxMzpy9iXLkrEATxOMUwvyn3cSkADkUhXA0zPeuy0/Si00sCQzxWkzE9uiRKqKz0zDNeG292V8T
bnvjkl09P0XCYKizWAuLw+MojqmUzkRFwrA2FlAYNAwVhTsxgnKACKDxXJHu9T45w0kmYAp4YS46
dskhpiOLoZXosuIUQXiIczoG6WudYaiz0jhfO73+YtLlW2NZ5C7r/WuyADWaXP8ovYQrsOiHsHLO
vtER6hCThOjC5LNhNPEOB0nOHMqxoy0YjGGtedSMkTIK6Hb9LPv4T7qMHyJs8UIMxg8Sp9XiFxgY
ekEiWEljFi+oAXWfBueZHetXM92XiVFiNhjlUZTYYrUG93b5GTfpy1DyWI0j9h1YLNsKl60+6x9+
a4e4UpAFuSPNDunRvZ9dFlXxnfpdgVEx+QaoSUMx5+kfNKRZ/ZjdjPILTcPK7fGVyhkvo5YBS9Al
VLg3qWc3u2ay0aJh3jmqrqk0bW/1bFyitfZxiBTBJ1WR45G5C8H7UrAftdx4QIYkgWbSJIkwY+Mb
Q+uDu3noY2L7sifyz3sElhqmr8r5NWnBrPtBq9fpzJabAgGjBEGMVcC2d6xQ2Vnd4zKLoDWMc1Gl
/mYul6cC6dXgj1tY3Tet9G62jYi37wBpGeUz7XKLgQxLvhEjtTRi+rNa57fXWDPxd8zWtXPqf22c
ADyL1Jl+CF+SKrnWBuOF0nU/6iRpgjJDGceYBjl58Z6J4ilvjQdL034rd6cJg5A8NDFBZMe7xXBz
jIU1e/8MZcZIp2drtPa6Vi2XtF/cR0AbBDeWB6bLxjb0PRuVF11QBKLups2AkptcH9F/trI8JL0b
npuu/CEApweXFnqqe5G894b+E8V1vOdFyU9z3GJGFnsp3ry0+xxcRqb0vre1Ph+dxvxpdRq78NcH
oBP4jQ5dOnxBkfmtlLiYsegb/TDi1Jiao2ycQWNl498Ok2YGWEAbuvfS+eNXzr/OHD7jGim86Z9D
d6Fj7d5Mk3HiXcNKjx3uVPSuVJyMkABg49PwWtoOaXgU1owh0X1QKD31Nyv9/1h1vxNOk4Vgktla
NiW6gshERU5+QVtB9VbOhBzhSktkghMCAI66z7ssVXdvKqtXiR4xTTx4NMeMRslo0a3e/+peMmEj
fa/nWJ/G3uv9FyNeU2BUtKrxPPchn5DUthclmK0zCHSWc9E2rHAYCEDcN0b/axeIgfUaGygyCYPI
SXT4IGxRkGp1ukvCcW+5SB+NfBNm1qXOyn0TwUbwtN/BDJRMHF4g68IC6MMrm0tXz5t7vLeKJbbq
6D0aaRLzMUoVhEsPlw9keHv/nzUZO/PEXMZmVa/Iu8r5wkogjjTqhaUPhNMcUPtvo8E/1nwEE+Ul
0+b3BjhIjT0Bu4L65WFIviNWMFAvb6TyPNIlW6tEassdPzPjI+6aXSt0hlGoV2Kds1V/8XN4JWbz
wAqyLWLjL0zpX97r6zjTMVAUVPXZ9XL8qnlO1X/Dd4iQqgDjRZI4tD+OAoMrMDMxmjecJzMuGVd7
97P6tZ2Gvy4D4tWdGr/k1tpclsf7f7gDg2j1pxBoIo4xLvfH6q6tZhL3GDUg/5DwJwCqxmJ6CVPV
WMblm6a7cGFQy/e/f5AG60wEunOqn5O++Mj4y5UGV/05jtqMDd2tawL2QAis/oxXItvN9FcmUljC
QqBX81/1Ke4fhybHp874nW7vtpbiU/1P9YOUsNfzlq3Wtse7QJggDFYvJePW+z8yHd/u/565f9nv
14WPqoi5EjiKde/YNz17xQH4Nbjc5lqHas/rltgBuiV4mDgm+U/ND5Euj6fZBZJqgvvU+ytJjatJ
JSoXxOBWGg8pMkA76m9GFN3TpC1ruRjasm4I56M8M3H/deQ98GDdY5axRHxZFudzfgQjhgrJGDcv
NJzT0DI3WaiFBa9dmSaHrLL3Upm5lM9KNFDHdPcPkqc/iQ6xUuf+uU6BU4oETCQg6vOrD1nXV4rz
W1jbf//j2NX1pR5gU2dbveYRSMmaoc2HTEOj0aLtSxS995ehw2JAAYW1hy3Eh4gh45qKenlricS8
P2533rPDc9ejINEq401dqEhFxt89Z6nNNy5aY5cknMdMcSGmYGMbHMAYS/3tBnU9ovZV5AM9EL60
elmwJtxMsP8275xaNJQ8esjiM57cjR95/OSme8SO8ZxrBj0Javz7F+89PpI/Dp+zId4nHPF3g8is
2GeFsXZmyVwr+WvpXGSV3zxPiLcy8/l+T9TdXNLlT0aBDzeUEyjKjlVZmHSZMKRBVbypnBqr4Rcm
u//VbPdFS3/mZUOws7qlWIl4r9X7bZhdYOBMTiYWyfvSJmauRmpfZe/9SVWcivpSCU9/4r8iLP3T
++rpZJoAJeu5DOMgx2WkHuiRO77qewroxLimhnMQ87yn8eVZ7pdrM2QPCc4Df/l31MmNbJjD2rvU
JmCD0/IqROq0KhpWDwc/rD33u1JhYyc9+dYG/dcZ9W85BJaHpqV1jlYPa8bo3uoMHT3SurnrfgG3
IHaOYLZbr4Xdre8mh/tPVDaaWU9+UeQAUaD3hpjcZ0qal/0zZe9fF+VqERof2rT8DVv92cF9fvfw
9CnbDw8lNjDuFVtggqZFpXTffyEekoeKZHV0ED/1sHz0CXMythI9Ebf7ltAmC3vE+E4H8pfuf4Ke
Wj/lPmHD903V5xvjt/kYoRmkJl6EYuRXLPW66Da+9njchgvCzfRzUEmRbslv4SCC3YXfZofLjrP/
Pp/EHyv8KG0cPeoaqw1P7Zpajzil5KzMGK2z+g+rdPcST+l9gdac6NlSf7viZ9JkHfUaWSb/jlju
madjc39NDNMNhtg5OGb+rtHHVbr6+21SP79a0HLY80OiFhK1xwP/Kn+NrH9TMn80lPzgVP7RYbKo
VV1tdBbrv1p5J3RKxDwGbeKDrTEe1cqpfl09Q4LiN26jV7X43v+grtiB6qGN5HGYUA/Q31U7Z0W8
i/oDTi+/Ye7MABT9fwOWLEA4bJF6+FRQDLUNeYWNxRti2Pwjbr7HyX+3BZ+5mjrsSTzZI7Thrnnr
U32P1/h4N5oo60EyjcQK7bV5ei2133vCyZ3dPTH7x6PMzbj/HMsNHx132KhroLOARi0/XEUslMuh
G6odqRa/yvCjngwtr/4JolRm36D53z87BLj5LSt3J8a3+9JQ0bvtXNpIC/UFGhecxZ5+to2Zvo9z
uy8c9+gCKFsvJgzy++6yTK/od99zDRTRYlrY56ZfNJ2/qRvzlZYdodqqglB7cDfPMHkhDdczSVxp
fBF2y1lSI027+2Wb+6feJoOUYou5DZFFFo3C0eBwmWN3pp6qcko0hqbrMB+e7rVGg+mNwx2nrBTq
r1rqKyVgVY8y7oQfl9nP8f+v4v1dv7+UHVgloo5fKlXe1eTesrK6n4n1VJfRO+0TCAAUmPf3NdaG
PTLLw+TQ2DS85/t1V5Xf1PfPqgiJoIgVafqoFjUEANcC/sm9bqj8P0OMnIZK6+JI9x9KTNY2kMz3
O8lB92b3jw3kpSqON6occdVvUN45ZbtpwAsaXXK51w73Jz8hp2sgmkH9peovo6dMfF/GIi8sD7Vv
g2mM0yFrb66ca0m25Cu7BsuTFE/3F+xes4R1yAgGKcsAccXBmfDfDooSfe+a4+X/e4Qn7UcEp1si
yAebzfL+Q5XBKhLuv/tiTeD6oeA1v9c4aj1XL2llLmsrVOMPNItGfc0a8f1fmo/Zn+n9A4hiIbt/
uLZeYPw7jwyFHvM8C4qabfX+hbSoQFiWPS4tGt8wL85GIrb3XfbuOlLfsTX49skQuGnyvUTGs8v5
21TOWuAR3P2OSTJfVKhQm3tERpieW9DJUOaNX6ehnEiSbhM307kdxOn+xHC5env8DtUKR4/9oHfF
Xp0ncqXRCst24wCTKODlFry9lXrGOnGrJu3DhRWvbpvakHva5lU2AFTjRVXvQtlftLS93Rcl4H4H
8uQD9ev35U9dsHu9rObbIBgexp7Xw5/mgCv1oDaYSmNRojX/i6llt8zO4W4IjNgb1P+NU3FM0YIM
s/in1B2z5cC94+OqPUnTPiJR/bnXBkbSvli4hVjp2rn9nMPN/eW9V8KF3r/dr60hm/Ni/I+xM1mO
XMmu7a9cy/FDCT0cMlUNou+DZLBJcgJjl+gBB+Bov/4tsEp6JpkGb0K7vMxkZAQA9+Pn7L22vg43
jkAN+hNh8HOTpfOF+Xn0s6exST+lH3CUYiYz32cB8/RFrPvbcvLQ1nBD5XPbCxM5O+LsnmFfnrew
n9PIfOVwS5ute9WxN8zoVx/4ymIApT6bBRkEfUUhFpm5kp8zvOaPmSCX0+RwA+T9qm2su7rj1wWB
Yl/r3maD10AokZnX3yHjwGrIz0iK1k1eHX3K47nwt0zvIMIKV432GQtt3n6WP7a/+eHp84rm83gL
BgAUkuV+ge30LmbmUNcCsg31F6YfLH7tbzgeCz/rfjvpaj7CxZn3r6enbsFXq3id5tndnArDIe+P
iDEcifFxAllLImUMZMhbpjNtv7X4TAzXBPxd0xHg/wRatYYtsJ8LwvnFNKM+ZSN0cptJjvbpyxyO
DXdG49lfdNdZRixMXeIKm/TVo5MSV1AFYvE9uXiW2HpKC6/GXKjNVXZIHl4f/lE48tMg3PysJT9L
IU4VqmWJdy1/84keNa0Kh8YMwy6/cSR9x0lNMYMdg0H05ASPP9vQr7/+7R//8W+fw7+H3+VdmeH6
K5p//Afff5aS2WIYqf/x7T+23+XlPf9ufv7Wf/2pf/6S//qWv/SvX7p6V+//7Zt1oWI13rff9fjw
3bSZ+nk5Xn7+k/+/P/zr++e3PI7y+++/3smxLlYxO2/8qX7960f7r7//MpGEej/v8J9vcH6Ff/14
fgt//3V+V+Vf27psmvKvr/KvW5v9L3/9+71Rf/+lOfrffMP36OHC5fUdT7d+/dV///NH4m9cf8/x
hGc5lmM47q+/irJWEX/N8PiZZxi+7/nCwTAvfv3VlO3Pz0z7b8hbbYvZIT46j6+//vPD+G/X4v9d
m7+KNr8rwQ03f/9lW6b96y/5z4s2v13XdgSWVse0cS+5wvNtnZ9/vj+wlfLnjf8DxTprxWB2DDoe
3M5jOupMzotyyJtq8+jiTs5MY5XB1hkwEQV9shVQbd78Zl1VsmUsYpILSUTQtpewwBUW1aNLY5zJ
xhIdcngM7N6bmeHanCdDCLs/PTiOE90RXrWqu8jmsZWvtuXoyzrFGIjJbzozy77r3UyehFW3Dwp/
9UKTSuxUn/hHRBY32erlpZ6/yPrV6wqD6Gs3RFGUWi8D0ha9FDHddIAqHnJtsEgtXENPX4FsOZnK
o8HY9M4i7nv3CI0sRWmSrywXM1QbRNaKeYu+SlENku1FWF9BphaD9w0sdniAj2Vl7AS4ukOqZ/dK
osIDeNLvwJ2eJq+Rp7ZxvOWgQb90YyAxRi5fEQgWa4Sv/qqZjGvS1NG10ozoajEKXuVG9sBsP9kY
G6Q78Zm5EGtXYk4oa1yQPc2UvLLm0hgtK2sdmfXXVECmtrws5RIY/crvINhhA2JizMIA3ggnYu8g
aPxC1mc+FhOKF7vvO3yi5pPoashyU85cqMzuQtvI9kFGjyLOCjZuoi2Xtuc4q1gS7kZzM9+bFt1s
2MdIP4OGoVGDYMsE0noK4DJ5pZvQMGHkxcyXcQlCsSb1nrxc71EyBmvwxt9e1vVPti9esoZZV+Hg
EuQDM09mWn4CHmcNb5v0iB2ZlJdYpHsE7v5STZH7JDPhwjOQCfDm4b2Ixu7O1/HHEmc9HlNPBc8N
VsKmxJYXRIiGzEGaJ9Z39PWEJzvo2JhPS5rgdWbvuyi5y2w/PAMiH3ddvapNllszyNNPmKsIgVr7
KZFQW6MkOnphOWzJ9fgcs+xPWiY1xIcQ/22VvY6WDFa9P82QT11fukGQUEMUFNmc2tB6ITMpq/Eh
LXQYlwqmT2YjPwddsCCrWHssA3NcmxI3j+rVW6rzXpOcI2cfchFalwmhKAf3hC7N2Vvh2qsNcZlq
GV1/vjSlu7eg1B7DuryPQGYvexuBTw61YZXZ4k3yVm5VBuWKOXmzMzvTveH1twEiqLARCHCE+8LJ
j+Bwbc3sqzuITn1ZfTfdgiA7Zn6HLhktKosBjmEtMup91MMPRLNnbwojYHvzQ2NvxXx+EIhP5dgE
lyIpEQrlutjrhkAk2Zr2O+vbNsvU1QlJDyA1MF0365QxIyBvDsgMV6/EY/HpD08e12Tt5zpC3Spo
toZCJlwbYM/6PCcFQaTW2iC4jflALI5Rmjw2iHnvc6j7Jx1MV95aGyRf8kvZAMvR9fgnbbCTRUwv
adWHQfaCjve7dd3uO62+agEKNSAvfFEatYsD0FFHHNQ48BuMB626ibkhkqBJ240MfxgC+TvT4NdF
giujGv0xajzt4KTXPvZ0YiC7DXL/4amC4b0cWreaNUOop/L2S6FY18pA/6h74RG3o9Fwan7HfXNG
ZJU+ek717hDDeuhKA/kFkVzrtKNzObYeOWeO9l0MurzFbSlvRSLeNdSkJw5FrGO6q191eUkAUn6z
F5PuzsxlhdrNITne6A4qZh2zUacszJHIRmlHzAgsf4esynxo4RMuaxq1jPnqcd0hkSp8JU/jKPuT
oQuINRr8q9Lobk5hQmTL0xXMuitSNkCHKdmdk9Rp5wVTdPXM4tQ7kVj0sIfehLHJOkf99sGMT3iL
F1okTujjTyXYyKVRmZgAsDAs8ZfGW1OAVzDlgOitPtYWPoth3KaR1Z5q2/rwiH5mgk03oumuLVKq
K3kmZa+je1Tuh06+uVXZ/p/Q8feZz1UPDSSjNiHy68rmruJpgDYKxy/IUKBgFH0oHaL0col7JnZ7
5gS6vQx9O91pQxyvRuNN8LA+ls2nbbhnhuHd3iAEdFN05bUb6D2rGBocvWIUz3xcZuny8YJvdU3f
W+ca0WYaYv+lXYDGQimMM4eITODi8bkcKnGIBsm2NqbR3kkMxnlI/WjuTsdJQrrSjLjlNK7QBCQU
8+T5bqzaSi9WJ5ItSodyaTdNs0Y09mxYMW/OWlmqHdZ+1AAu6sNrJwtv23cJEGEW4y2D6uDWf8eD
XS/dMOSaifxktJragzL7U3cTyhjkD7jCMJEE3exUGbNXI9bcddXr6gwKFKRXiCLdw2MwDPUmafCp
hi7jV+YA6X08DsMpGPoLs9JYWCcAnRnUz9I9kY0ByQvD7dOE9AJB+GMegJ5AQZ0t6diHu9DRs71T
BsOGaSSwqiHEnIDjnLPdrfLz/pBxRVdl5/TLvCMOfmih3XE/GNBCJyzvyQC3zXTRVs4b9TiHLCTR
p6cme80YhFycLO4WkddqJBLRT4IUY+2ruffmpdqL3htvXcHU0gzmf7Cd5CvR6fGJuMpxk3jZuO86
WG9NlY2ENrrFofE8Rn6hVXKkAjlfvXchTq7UcPunpgs5+Friox50ZqNZ1zw4JqPThEM6x97hQxvQ
U5bN+Nh4TM87DRolTmGMgp7xwvERPF9TvE8W1a434+/DlyEkKteNgRzz9IqdLPTnsNWzSzx/GbLq
P780KbKQoriZ7RjtshzignIqOGSmBJdBlZQJErwZy6tTDJ2SKT07FOxCtda9wrlplGkXAOiXn++i
VHdueS2fnDAdznpLu7FDYylmsWXvL/UaEQS47AnN69AAYkVM1U3PqAAOxSzZbGfxZjbLOJP2Zg5n
YeLudLxq12n6awoV/dBWnrWoPVbPJGOMaPzIQ2ehaDlLRid1rGYJqUBL6inzg5Cqc9kgEvVRm1J0
iGM6C1AL+8OdBamksDTnFo1q2ns+9Q2y1RH9aj0LWS0UrRrK1ljTclIbdMSulH5uHwKxRiwadNoa
/84mAddwX/YMqzjqZzN+Ml2PcD4f0rQRC3wWaJ4onDZQgcWynaW3Y416Q2bmxjZ4UixPArfENpvO
kl344Kx8qHijWc5rz8Leapb4Nmh9m1Yh+pVht4lUtUeluq2ktZ2VsjcCGuUSy7Hf1MG9O3Q1Ejy0
AQo6/CLTs2itGzRELM3SV7VLQBZi1cRNzS0qKmfhB9kc8FTcIo34BR1XeEJ5uDVV81TmznjAWwj1
P8vueR7WSTA9tvg0EN6b61hjUIM4c+836YB+Hw9SM2XUJKm1bXNA0mVF6iPWtm6JPfpgwZZcd0Pe
kKUwfjtuvTL96qlPxS6UBXYzG955yCxeMw9O9RKNAoFiywx/sF+ELWjfJfnSrp3H0MO/5nfIqjRn
AUTtjl3aXBQDyCYaWaJhWCpoBJlZfKsmuXHF+C0GCo+c5A8v/u1hscWTzFJREcvjDYgB6YC09iG3
k45X8zd87o8gJVhH1m1W3rfTyNQtUytZurgYp+QQIxh3TdpLKVUxYyX8/TViifhZ9qgiNLPaDmW4
mfJpGzgXpAF/aJjUaBHNLb06iplA3zVRt84btbMyexMCivKCeN0kaKTsmX88eP2qc/XpOPYIjDJ5
8TOajK0G1TjO9/OGjDeAgb5ggwx6/xSbsPzjmRzS23OAtuC2Kx3ITfrQbaogWlutvR8mbau6h7T1
PqP+M7F6sU1ce+u77FyDMvbOLNjhXLm01fgnSn3cAGbpb3QvCjdGtXWZkuFzzGCMzm0yr/nWquwx
AaAoUXBR7KDoNTSaazNUuTPQTjrpJlWISvJmZ4EGW/Sm+U1YwHvlSgTRPL7Ac6OnLg4gvwaxtY7b
GZwn4rWTt8kDFam19pzQhMcckqB4daUFp9H+Pdo14T6AbF09O0UlHjSHuGcX9pMR3sE/qzed/p6R
HLpIqycF0n0VuvW9MBCBCs2mMTnIhefon3XmfvbjvW468n6q21cnijE6Bf3elAswDzTMkxyBIdTx
7BJSPUD9SV0EI1GS7+nnkbtAjzeLA/i77j0YFkTjqY6FVOMJbSG3M4QUueWuxonwN+mJZ57Ot7YE
nxvbE1DTENorhb/Y1u0cpMFRzLrIpGn2VWofDFa7BdNYbm+9AzfU99+uDX0BCVcH+MNunwNLI0PK
w1eDd4z5gsFCww0Q6MbrgOGNjdBEJeU/1HG6civnUpR0iyKzu4k4dHCLuWvQ4NMk7qpwukjP2Gc2
H1FgEwPiUo3FEEoQywZbjveHjrwTq+pQUmfJm8BAVvbUvEwcXtCXH+rGHFDlDgxrUAC6VBD4SKoJ
0T2eT9hwH74WeHiujVe3TA7qOnA2WNo6H3ZND88jvoAun/TpLXIKjn3t5opmWzYBhJKsZO1HeKzn
8Hobs/5tpvCLGBmWANpR4P1JSAFeDRj6F9q5LiWnRzvftnrw4pXdY5/HT6GRrAhaSO8BaxKfIq0l
hz9MIX78aOnTxQ35J3Rj9x5g/Sd8rX+c5gz52AMfryHlXHR6L/HQoDbDtIp9KvL3jujeTUmyjWJr
RCqEdygd34tnBa5kolKHYbuocr8j3Tg/h1VxLEtDrDvjYdSNZ6bPh9lNW+riaowjA+EwvAnlP6Sx
/pQ11YcAuOg7zk1klr6M6eHSn86mU1A1wHWn4g3TnYKsl+IFTFS20hMdeRyriu+Ddk8NOsc1+wfz
jg3mPhjSLWuhUDAO5svSehRK+XABsEA1aZcnrWBG7zTtAhUq79NXOFsrDlxpp7MZTup35iPw8is1
bRKXeW4GhWFBaqFLTb9s7DxbV9R6YTf2B9vu9C25AdPCcuO1N3L6KNDqLFwa4A9AKg2ZfFsqpt+u
jM86MA7kBsGWnC+AY7Imew36KCdpnA1k7xVN135Rmq0HWVW/V/WtkSBFI06h1jTskWbtGMehvVvq
IvrIRn5tZsu7QVPbmtgY5I9zUFOafXIqdnd1260CvTl1Gt+UnY/3GyVdDIDwITaCJyUPuiAcoxPY
P9OR9C8jWsH9BrptYr9SRjMsCqPZ1ozNszh3McyO7dJ2eoYf0oF6IIunEl2qT7W3ydoRlEYcYKyw
ESkkA/5bTY8IxrLVLf2ZijZsP8B86sMEujZkGds7vpzWLDUBa91CF8z3wg4wgDJTGPQ9DQidJEP8
RJyiVLt1NVB/dk8Puq12PQEhgJxYLPVxiDcs68i9kqHcVTiorTz+bfm12AiO+huZVH8aR2lb4e3j
LH4qNFS7hs9dWpfBuxYWmwj70Nx32daFEKvkBalTtFGakrxbbWdUFn22oruCqMYAUN/JpnkTybrL
E+/Dp7oOyN4qAu23zjpxIHLiHkDvxuHYxZAofvPrdI/4I7wbB3vhgea5ZEHz1tcwbripXM/UDllz
joGUXiaFTW8aJBY18zoI1AWxv/RF3h1jO66BmCAoTLGf9PPxviRvpPJEcbJqtPH96C9gySEJBrU5
5XidKR7xtgZJVB1Mr5MH9FRnzWyHC/SNS4VIbK1aKiUT8hEW9Z7wAxMbhR75OdgbCo8q6g4zTDT0
4n3QyD/+NGIMiwCXK7ci/mvgvJer75p7aGF08bmg9oLQPMI/tMxNgye+RDuwKtASLCpZbZHaUI1P
DAhKTnxho/ah1Wym0XtOQJXRuoS7QeBHUt41qEdJT3rzoYLgq95jIiPDz6fupel18xXLD2NcrRuP
k1fgM+tVdfUeNMdvmT0Xlyn7Sh371BbdayPLeedqeBxLJix+T0MPW/DWZuNkWtoQXgVfyUBVgoTR
vCMI9NtR1oPoG30P+1Mg5p77wLN3CzxA+9hZprkf9eAQ+ulBtyV7+ewPccJolebtmsOSWKY9KlOS
W2F8D9wbQQJkrsYNQNjpIoeyQnpP+UhJRd7CyRkgaEhqjDUS1kVHSbdnsrLMq/LaDm5039r2ubT7
dju6pJ62QoMWMhjPnuXfipQ2ipzEyK7jH5Efsh4jMpa1sSdFUmLKnD5bGxmqa7b6yhq6YTG4qD1K
+YmCkEFnMryCJSYg72hF+pUAs1en2JEjUKzpU7tQQLKbSZxSP+AGy3cOYMSCSVJuFJDWZ0T1XCmQ
eT6En0btH8kfhBySDdek9A+Frl9m70aeBseRlRq8tg69z/vD2XcNjQLjXue9OG2wtwrrT+B470XZ
XoXZbSvOAuxXoMUYKY3svWjR535DEq8jrY6WkpJyESLPwWW0awvrqpWUh8i/rTUmQnrFMdpKB4RB
XaXryJMvltt+Clj/HFFWnYnfpuZ52qgkvGVEvCyA8rjrXHmn3DGtvV3dMaLVF8CC5/48MynP+04N
jUla5z35pg460UAN1T8GyKQ2bjWhVE7SbQnHZaFGWy61GX5ZuPZGr1kr4w6Y7ZRn7aqcsrNQtljr
Qt+Tj8raNRRbPaBFEBEIuyI7q1/q0kBgW57YCO4Y0tPSAB60smP3tx3jlPKH/IkCnb6nka5qv02W
iuAIbfTrZRxTKcxaaYFUg84pkX5gllazhGYIgnLp91G3GXU6XHrxotvsH7h7mMtRdGe5znlCuPUy
8H/rdP7VmIGqsgDTtBKQ6dB8E/xycDLSeVMluSL5z9eR1z38fIlMmuO7n/+cfL0+AFqwoYyMBint
dLKQTRt5+g6f4RPX6rRsB9TPdGIQNCQHw8kPXjgTzCWHySJBVY4W/uwhPJIcLyC30HzjZCmW5kBu
qNarlUKTGmLvxRHjPMMwZPvP3WKt0dldSTk+hFV2G8Lq6g76sDdZ8a6RQwCQ1q0djesfeHMQZUZc
BgYz4RCjZkDMN2JPbQuffoYuaAVD4cYCgxrDTTNrCz7uSVLS4xH4k9TasDBx5KCg5dMfFT75vPef
y06C0eIuYMq4llnNFtigGahmwNpQNnKLw6zhpbgLmX8uHdkcXcn64wUGmuC2/0qetfu+mpd8gbXX
lfZTpkoqkkybcASVuFAJJOqyO9EExwrSCsEK7jGKqqXX1BwG3LLfaF3AmSha92gyxjh5QaITsX3g
q/eIbvQpKjQ6SytsshzgfCLDQ3Pz80+1LP6piQn2rqLBJFBt0xX57uj7guAZdDZxEPcWvDG0eJA/
MnJmrCl+VLaztATn3FSh8seh22vNSwnob+FlFQ6yErMzljMSXl6Z7fiUaUhlXKk/GdIel6bqxdrG
ps70jjb42SuDj7RhOJPTPM6Mhu3AxmDp49azOv8lSuxdkTqHNqPaNdvXLL/hf/ptZx02HFF6S8dU
2M0dCrx5AZ78CcxTeTIUx38Uc2x96Z8yJH3SH06ZTg5IabXQmnIqdoPlmfEKKWBp94iFCSAngIR8
3mLS45iP2zA4YP3aeXZ8xhewd+aPSwsZ4ZTRcCJF7ViF/Z2mdQwUrGrttsaDFTTkayYk1zTOeC+1
U86xF59P+D1NkA7dam7ylWcJWcG0gcAk83KXDY+prrxloy3iRI24Afo1vROsRkadbMaI3D7CekMz
eMf8yE0zPAYpTbm2tg+Dd6+njINyF1wCFTz7FkiPJngN7eDg9sYTuB3khrO8fs6OCdxurfnEUDqU
K9iBYrI+xzdENLYVWHjScCWUjXhzsJeMeM8KNhXD4rf3rkk2OFy5hPgBuKcmL44DxydGKujvK71n
UjdaR+wgcGo9VPVlB0HTJ9Fs6J9kTZ3pVxivA0vdNJM8D31jd+a2aaot5vmjHoVwtLJ112aXMagf
CkaEQqsvrt3d1Y06wLl/hduEV/5hbN2jbIe9D7ovb5qVUUxrLjUG5YEIAQbW+N8a89JQ1jSdvw6V
fbZ0i7KlJC4X077r1kca6cDEPNZA/6CnSLQU+r5VwFTVEHC7Bo/qoMJU6rjMYDUkNETO4UJOyHM0
TPDAGZ/+IkhHxMw8NjKgPJRD9hgRSQT8VsFB0/Fq2DbNpvA1M+VzJAcaYaFxjINga+vD48Bochm3
DLTchkBPwGbLQfe9xfxBMP+5FXk57Zpu2MbZG1y7Vy2JIviZdCzMgUWCxFbMt4tYm7qFhC4H14mj
HMdf80XErlpVCYM87GsTT9nCs9tPWjkwwlyes04na7TAJhKYFN0OWD+icQqUF7glzQFqkVTHyN6K
sv/MGxIRjPwlpmbBzPiYjfS7E4tRb0jgyGLKHmWJC7M0zZdJSxz84xezc32sKykGspyP1XCviR/S
9YMYmA8+Nlh2czO/o8+J4VTQCMlN4rStVD/LHLUvaYvdKqxbsZqL4pSEuXvf9bcFKcZR9ZUh/V3F
RTExXPb0Xe0wqbWMfgtN7IxlPr0pcR+EIxrCcWaWgYmwRlobOZsSSIsNmJ7JIkmlnXUnw47glIeC
Kn0ezTmW/IwzlHyhDrrZ4kYqaiqpziVdT2/fDMMBujk5G9OlPFSjeUYWlC2mZ/jRzrLShoQxQka0
TFVt2P5ojbHD4Eo7SLe0j8wo8x2WvI3vU5E4CcghvE8qjPSjZ5hnkZBtkps07VRJ+V8vEZxvcry4
VvoYR+IuKu2LyZqzVKCJktR5CaVFzKd37zN/WHsDjRyb9ZuOwnMnOXd8AF96lEZB1ZimHzn5Ikz0
AIU1wWeZlqTYWfKOo56/lGIsOW1Rl3uVu3GA167tnvRXvahPxuTv2ZxRF5X2a1m70UqvWf60YUSv
aXFXRps8aZgDFG9lw7w6D46MA26ZVGcfb8vke2QEVfah5fDCk3dpJbhLxmunJKzfLTu46FEHGxoD
VzaPUukqYLMETlwSx1saN0+JfmOWHKN68w1w1l1lm2KOIKnngxpIa/sIZsoberU0JT04s+0/clBI
+sR2ZznOQQdluEnCPmPUhLNJBIW/NLAL19k4Lic57WjoxwuQDgBsU4bqPVEdRfZd5DMDQosvrOLn
mIia2EfRaLjM6roAaI3NIzNGPj5P9zugokUK4ewszXvl/EXaqGWtTCKKosStNpaMAIO49UW0j6Ep
3rPCAq/smPfm4NEtjl5zg1Q42dJEd4LxmSYFHnB4HX0efLd9u48Jlt46LAXYp6CG0G/XYMaqSGww
QGO2hStjaOkH+awbWoiQ6Riuc1qh7YnQHQ7c1dLkpYnTu7E/mwObt971W9APXHfLYrtHiQ3epRJb
NYl81yfupURNsTSpamwVHJj/6hsnG0oObbiwfRLi2jZSmz4ARtaUamUTTW7r3Lp2oz+jJn9XHb2P
3o2ekiG7CD3Gl92cglIZ8HSiPUkx3qKY8U08LP7Wjiy1y6NnDu644KZrLMM7tAhffMS44N0vZCRn
ZMuEeBgfds6lyoGgMQOEWKk/E+X8ZxyZ3Y22jtHVy9bRpionetUNpaQ5nzTLiPQPZLDFBYXaM5jw
YvzIUGpWBjjhuCzesz55dze2X6/tmsZLIdTJLh7y2lW7aVBfpU5GVGpSofZYC6NrwFirpHnADfqu
V8YD9udVOzZbMhhD3sB4DYqSuqeg7zHdB0IAwctWZlrdySEg/JC2IKcjmknJR9jskoT7Dpr5YZpD
wGgkY4uFweBgNwYCENRQR8Zb7ctDkfMUw194s4PqA3bFVyrPrmf/cbrJQ0VcnoeZzxlk8btjGW8D
6Zs6J1ZT8zYtejPsky3LIH7gMFcPtE8Mm7q6sWiYjxLIi6Y2lm3tRReyeTYUuSpi+IqBiJhr9oKN
8gfBoFT3Fsz8rMU0JHvL5zAJKqZP3ZdIEs0xWPFVBN2VNjq96LghUtikf6AdA5PrgWYCda4BwCW1
9qPvZqzAEb6Cni5eV6yo7sExsIUTE9K32Sm1DTKneueuLox95HtvoSTIgjzRqqd3GDjfguh4Mjtu
eGkxOlc7V4l1qoccjYMSzlV6it3yaoGJNAj4DcShY65ja9F6AGgwZNMs0fOvkW/cM0ScBTT36UDx
XBjxDQnZPVjXdtfTcwGrIIjEACqg6zRbTCbHFr0wzIg2p1ufpyRySEpPw+lEkuODUdgpUKD0d+N/
Rca4MzvxO/SnrUUvjaMZkdGFE6KvwOhtWr+xft9qpy2WFREucc2JxWaQFVLlQXbUrRlOyX7quv7F
aCJ4ojhZe5JnIpa73HvUHPtDZCDVyT5Ak9IxZ5PAE0gSa0R3D9h5rxzAnzNXqdSK+wB+EgUxamit
hTGBPw0YQb4ufeZnsAW5uRLV0iD9I83x1ckZCtZ926+duBNLkbC78MSZY/EuplGRXhzDqe6Yw5jW
U2mOYknLM2cixwsSJQn8XS3jPr63cgKvcl9cwpyzzlT6H6StHrRQ6sBoEo3h3klphJDQxd04RnNS
VAaMXmbaTbhVohXLnEHlgsDhyYARkHOHKJdjuZUf7DpwGaq7Z6LKHf7dZF7HFp1xZulqEdmvkcEK
5UEPkHmzb1vaX8SlD1QWa6AznIhd98nWgESMEaC1HMq5C1Rkk8agiBAj/W5sh4FGAkkuCssdxSll
AB0HpBAzSYSXmKBoqo6iMDGScufUX3YZNGtLJfoi50xhNY5L95BIHg+HZiZC5v10CZZ6R82m5d07
vAlSsWrEAMVUfvV1/ER8NDApTEsbt0EmRHH58/vpHffbeKxxADOi96a1YGJ1APt0nDo+oBHhYB2g
nuND3FJrJAPVN+AmqtDmfsLLgdJjK+etHf45WGFhmDDKPQW7lIy6CPu7Lr2X0XP+kKywoYe3kQDC
Vo5LnC8c599Kh+ZoJcGpyUkCzoIYtrliVZGcrwbC4pa6wkHWQbctYvvF0rtjhohviSWoWVkj6LVs
cmnel9iYyXvz3JKrntLHmoyt3pfXXmkombzoo2JcDjwWU3jI+264mXQwMR1yaa3mfkAHmW0zps6g
mf50PdhA4VGHN7m27mNo0V3OyQvxhEMZOdB/wzOzslkCHIW3KOKQuvEn6IRhnNzlYcFLgBnHSDKe
HAm7SkmEek6ZRBu0ik/5FN4mdpWrB3cbRPcTfepmFfCp+1AZ8lGQHmW27drvQfkMMh9nOSBiGYCN
cMKXUWs91G4wLeHtfiY0I/cVDdNi9q1bXU7N3z+XtZ1tPW06yzZ4YA91YI1wCOx6dPhG8g5q9WwI
o19IAN+L8dCOfKIWA7OFtFCNU3kuXcaMC8+lkWMxsqB7QuHjDFtV5s22csQVVidCUeKhHHUHPa/G
fAc6M/AJStDTfVBPMPZ0bniqyXMTFTunwVIhVB6tAP38tk2CzQfJX+tbtWPNAt0Iaox+/CKz+xCN
lx0fo5pmpkMiyIM2oe8mcG4ghVW3j53V5tvBnp604N4jpflYoJPQDBJFPT06G7LSrmQFzgl4jEbm
5hioX12FF+XLx87Q3E1annrLD7dtnQtqaqg8Lkcae1o1NQydskQKR0gGyj9EKUDDAnNvu/rFDpsH
dku9VQRspl+Q3ldQM3NUg/3TkA77AlFPMBh3+JBolo1mzsDZ28AStnZWV757RvDssjqP1mydORdq
Cu+Qr8i1MmnLMjPyhvSxl9GfMhByHdk2ctMoWYFdZN54qApiEZqBIEZDDJvUj8i0pjcjCxPUHzNF
7hXvPDVMilUxnWyXOZKyPGgzJrMOzIEHjykXI+7i5OocCfoofo4lQF+4UckBF/iOk+x9k15ZJMhP
jdXAuZBdqBfTXpLnwJQ0ik4uaQ4QwReW7hQb35Jq2yqdO4nkwiGxvWWVVfcFPfSrzxq4sFS9L4x2
JSooMJDWGEP5RbfvyoKoLxnCN4T425aDf/35Ur/RCfcY/BE/SmF+mjoSA2IWzaXlS/2aWMQb1yIq
nnq0UmXQPgTvruOQW9eTSpw7fHRTgKGPi5mHpC5Zt9osNNQ+ZYl3xDsVXnYIfImF41IRpQYHd2n8
X+7Oo0tuZA2uvwjvAAm/rUJ5167abXDakPBAAkjYX68LLvQkbXS01WZmyBkO2V1AmvgibkjgmqLx
QAhraj5yJQDt9xklIJUaCf8obyLIJHULALJ6t+MsW/cKJWO28peuc/VzZc+4qtJh7/DN3RpWaN9S
GjMqr1oKL7z1TDIdCM+zxx/BqnTzGJcMSyxRdg953FIeEtK3WkBl6p2pe/j38y7OraMU6qMN4bbQ
8ALYwnFhmLJsUVPTZ9tQu2m+kzxMi6l4WP7CTesc1818Fo3jXcEgrUt2y0ctYtjqQ1c5/PuhXH6O
cBE+s5bM4djr/lpMfrX99287huKBygnl//thVjDIKMIRbFvkRCdW30d/XnuuzVXaSS45A3TNwSM0
IQuwADNt940+W6ecJQA5G4ciFEdGO/duyYZBM3QCKsSf4DcUe0F0dV1w41gvJCmmCey7UAcDLTHv
YTVKtESYOloTwX0c0A8GhwJLrsaed22qal/qCUzwe2ODRPNS6132g7v2C2weOOeBOv9pvSHchMPA
Xqq5w11QBUnR6cu/Hwycg8Yc+moDkQPekzHeG4jQfqRFz/9+lKtoC+wo3MUW9TwNIe99WFtxwIzj
mvqeeYtn5pHS0v7YTKEu/34EPkEscjVwMayLTGqrO2+FvmYIVx6aOK3uaAMWohASy79/q3OznXVc
9q5WJVumvtWdp6XfVTbQYii48g4mJqEDyDHXmq+BvHWM6mR3hnPMDExjo2bIe+GNgCFikEQTYKFV
bGjRa5ul9Qm9xlt5g3cJOSve5tbRuKFkV0Ya9saxjC2AmG6b2fp4HjXzgciWsRqJO/w4znFqTx1d
Up+NCI9q5NzGpSC70XMdbqYcZdWyhlOtqGuvG46Ko/J2cwu9SMb6odYSskODrh+oFYr2vT1hiCkU
JYzUYFa8sCb/dR1q3iu1CjwMYHkGV8v2IIjAJBkIKGpgORX19FyYYBXD4S2xjfIcezCqGp59M2t2
U+0hCvXwzvMuf+Wg/9PmQ0eUYIBH4XJ6igQYRRkhQYyjlm6QtXF9Rnm1FuDqsKDWBxV5W/yhm6yu
caKXMK+ZVH+CqQUa3hJhlJ4COekRVoLTlA7XKi7fhMggFDTe89Bl4GRLs8X05WWMQcxqR3fyBQth
E6hUPcauECykxb7QdOTtekDTWvwlGXo8BqhSxR32tHJbl+ZxQIJrmSdTYvsqQVLubKP6S/H9Db+j
talxUKlWngWwVnrrAMqJkGGnZ/jNuh3Ve7aIm5KHu0aMWjFJPvcUrlj1PWG4oVs9mhNNjYtkFhop
A818/MlYv2yLt8kfuGFOJpDUpq2wSJo2ngYLf7lDmYVPc54lm40aUUrsjC6Zvh3oiZXiWoyDewTO
6QCXrzYoKc7acS9TFX9FUuu2KeZqjdzME8SeR4MwPdEG+xtPg76JcQSk+ZxhlsALUyET0VZF5pXd
ULOpdcdrrdExPNj2D+UA3GSKbt1nkbHzBqNC1qWeO41cPsvE+oy92NhgeN5a7JVbsqkKhmUZnwyz
fs4KCxKm7M9A2fd5hWlDW4Zfro+vB49owDUAtlZuPIw637rIbwIYuoDeExefC6q9WFwuTuY8to2N
xphZLzhWvXU4uCmd7O5GxgOURjlCbu45otu6BroYjy9zHYgi09+lqgie0q1xw2NsEthzwxZzDQ0/
tln/1DLl8eUgxg5Ch3KeaTxv0aVPcKq4qFpK1Cz76Ct9yPQlHB+jLMfNnUzf8ez4hEaZ/LSjdbAA
mE+KIUINZ8n0UcsZQD+QGlrFblltJkqJmQHZTzmD/LKTiNSYQupQvIcRzTxaHjfrKOZkYQwzSPhi
BAnqTCTTU2aZwPnkHD8pE7ScZjhV0CcwWgrrQcIN0P3wu820X2jbWAjLdREDwCyM/gIP/j21OT9N
kXY2BnHtyqbYeiWU9bEsf+US1E4GmCaNNWygNFOORlCG85Pv0QY4b1KHwXIeXwY+jgN/oCyPqfNq
k72Mm3c/9oaDx/MezenV47daqYK7OxjVuUk+mj6808p17xhQbdJS3mZ++zGkSVFTzb5xxJs5JN8J
y9BhTLMN9B0jCHO6JfguQf5gqK8n0T0c6s0sul2f+u/Y/rej3dGwymrjicFYd2bA5mJR08lAEOPc
pLv7UXdfdEyZuqfBd6m0d9R+2MURL+sMIBpg2cp9zVK/YqnJKuw+2L4KI7lqLecnbWrvrrIeBtvP
DzEitz6nGzz2SyKKcYEPxsHy0AWkKSmIntn15g4jX1MFlil7Gl/YICMOKJUOhMY2UBgZ6cnCfgjB
Ve0zLO0iWohTfPaFl4iTH48NzLykZrJO+LvKxmBS2DhwqL/NQ0yayC5v0mIqTw9cv6oUaXCVUPvo
od3aPeYC3gocGPNsf87U8lmFdUuL+k3pxSGCMbqZYs1AHik3hq81G+TAl6GCHGUnzHNsL760lSZx
KWSHvHaXIE6OvzO9kVqv9x6/ClfH3utrZlceAijkOSpV+l0uMna4itaKIh8CtxQngJZ4HFRvQUsb
L1MJblLG4MINBi6Qa98pnLvhQn6uqBIB+pHepwn+VVa57xZ7wtTO97SdGce0kA/QVZttg//J1d1n
rDP9StD1FdE7unA7lwIaeWqEejV08nR13/MiNjRqmAA1hF1J/LTMxmVtfc146ANOktXWL1tk2uhv
1UhzOzkYWOQMZt/Qv6miL9sI7wKW/HVN9MmLteest1/chM5TZ8AJo9z+OCVGjrHRO+Q9AaGBk3th
GGQicKOgwkAvRzURnA3W5LQZpZv6M4Tmlywer1QKUi6S+4cKDDFzAQaemrgXffwn15kVr10TI0eo
tIEmeeuRYyjs6UzZm7L8Q23b1jIhgITfSRoxkmrXWT5jbNM1nwYRF5yv/2k2sbP1eiqQXNsgKlKb
NHSUzyQAVywlZyI6N2GHpxT0NDZcZo89vi5SJsggKM+WCHqng2Tn4N+EyroCRbnQwZzLkHY9cUWa
VcBDnImujjiwEBDk1XX4zuSQrpkXmX/6NEuZc5OMA1eAMo92pSfovUXnM0dCWDJyJ8Q4xaqwlNRH
KSnchDdtUtjNRMw+2Gly63flT95nfxqDxyEy3myzDYqlGMNF8q1Nn0m4BxzRHKrPAiUH3GvznFrx
weoeEp0BQIjFFPWjeFEtX40BmAI4Cq45i5mqZ+wpSEdSwCyuo7V6vo41xT55TfbNwhs4Okmq1iuP
orGI+6vmWFfhJfPVuJdKPrd69+LQgeynLQagJx2HFk4Ihny+UXDPLY+RsL+J6JxGxQ7BoLBe41q8
xk53aUJrAqMP5isMz0ppjxZSa8u2va97+9TrxNl6hF8u8/xn/tLwtlIcGiRobd5ydeu5NO0GE6hC
ycs5JjrITrsN3Ml5E0X8mdXo1ZGG6zVDHjLEm+rE2SuXmhqcH9xTmblJxNfib0XoaeXLsTpUli32
zeJTpxhi3YKMCCyZsnhGmOkxza0FFET4UyTqA8z8zD4iml/32TB8gYkquOfNYlVNTRzM8XQYNXFO
xmIHtfp7DodPo2XNreiBFP4O1QGGbnuZFv2XeyuC2lQffeuKblqs8Uh+0Es/nhzNfywN3rmQbcKn
tCjQHVIeCpokdg0nZi2s9L+1YfU7MQ60zSUPvtm8NTYjIGeE+eD5Xyryv8p1p8tHv35RjvETjim6
71IzYP/UNrd/YepnLRBouvzjZ+SM3JAKdmO+WkQOILBWx004w3SsmEQElDMhWGEtacJ3ZNlkw2yD
uxvW+9qO9SA3KrlziVhu9No9EH/8GI2h33KR5SNrmY77KDrab5hgJpqqLJhCjfBB20Gv5m5kpxhA
CRqBAKpfbMHRru1BXMEEZArs13i9Zf9jRs2BQNQN+NQW5NZnjr4BWPKa4lbdztnworlfhhq0IOyV
HbgcqIBk/HSs3WVq6SvLE680mn4VEyu2VqTcANSvP8ekatINV823WA8vlu69Ji7+0zI13oSDhlWu
DSf/dcYaB0XdfE+kefn2l4zMZtz/JjJaPbaAlnSCuc6kneYw3OQ16qNtC6jQcmfl08Zrmj00mzUy
CPZwc/7oeLRhA/gMAx1U5HkTO/6rF/UvDm+x2zCb8K1f8KY1Gmf5yN+hnVfpQWb231trxBe7W0q2
RrpCwSCEYE01O8TJY6dnvw+PXM5SLDKcPgg27D2svUiaP4aQsDVlepSR6o6t+2jnUGzqUvts52jY
I/UkI0mDup2BzDLGFZF6lJn7XZUMzSzqhea5eZxseQkZKSOJMhSOd7hxX3V4EIar0xnkilc357bh
hNxTwScOAGmZhSz2Du/T6LyS+iYvxhHP+kTGmK24/TRcsAuaIksSIWtrCLoQnLAWYonUSfmCWc3x
kgN1wxRJAlImYEMdPCU1CT/8bJsJbiS822aX2Ej5rrSYmwN2y7vmQEQxYQbSftD19zTH5p9kFneX
ckKSBeTDYuup9acXAzehoff3xkm7S1qE2ziXPhbw+M4c9Nii1TEIfrRrcJPE+LrO94JYPNBQQcxj
3NvJXK6Tlq4aT9IuAg7Ml+8u63rAm38yJsKa6SiPijz7vqm5K6hcr3A8+mh/GiQ9xsdpBxJKy7rL
DB5p1RJY2VCEU25kQ87akkQVJtRmv7zNIdUjWfzdMVde9zb9JS7hJSxiZzfDe2PkWLKta9fhgndS
d5+p8ZaNdJJrE+Zdq3qXHed5VzYUOfO7OW706XM8ITW795Ol5aglTlXYiAx5jPE15iqxMuvmrkrv
0E9iic5mOyvMqJdL6z9jhFEei8Gw5U9I7n0tsuJQK/9N5xvUdu6TyphWKOCYkoe+9OoPmQ+3BiJH
QOMNX/i6zY9Zlv/1o0nuusx9EVO66Szwk/B5mXLj4QjVavQqykPB3NeClB9uUlszLlraEwdp4LH3
tvOpTzNj4fIpmwe5Axz0C2yaHFENsJXh/9jGDu7K3A7ISp8iy6G0vGOUHoYvHNQ5kuqGxI2YrSxq
0w0vDAhKUF29NC3O0cxAV8EbbdpzpHOgwUtj7EwTbZV9kQIYkjKdltICatzMpJZLwvaTRHF88oqB
P6Hnc14Y/ni1/Kkd2FRDBlctmbC3K+EF1H/xrKckMEXzwbgu2zWtQVApmU2QQCwOqVlykZ1BBEjR
HPWI40mXHAhDIyK21rj2lLip7uC0BKVDcSOJSRN0UYQb0+wuNnJ9MdR5oDyK3cfYeUn0L28A76i6
aTN0Ib5TppYMzJxdVdHWgQ3RCvpKbT13tq75u95gZLOMcIY52CDtYULrzfTRt8YTbOSu9cVxKBTk
XAM3BodQme3A+GMSbnL9ODnauz/o1s6lUm8dhh+i0Qk8VCPSl3lH94s2jQ/fK7W69gBGENf1cWwl
zto0H3cE2btzb14KzYXDPXrwEUKEsFnnm8v4zfLMYze23Lih6rjOWx+S9SvriBQtDYjYOrkna+FE
H2KXir2rxb85lic6cKy3tIqCFmUVLgXcsMF+4u5a36zegHyupYyfCbe5k5YeHKpwGYlhAzLArakU
5I/VE6XhLhMFhvY3ZEqPK4U5jaj2SyBsaOYbRahOoEghJXRRNLwo3qyf6CBoD/pwtYpKHcNxOmuC
JG7pWc8WgJdV0mnbpkUJsaOKCRwY2MJ2d4qwwcl4ZR7MhCzVr2E1mYEXpW9O7O0qar72TJW5eNjq
KtLaWQKvGapR9uu4VAXHUADUzAgDfkRMiUuT9Xh4EhoIzNnckiXXVnC9nmc6TwNKl1+1hk07NvuZ
9lZSoG79V3BtAocloB9MP0VJ6wTCebgXScfdq/5tK34Ghn0eTPvhjPv6BqS4Dly/cJbF4Yf5/3p0
MUMRH/I2mijrbTNdABK7R0NlEjgSyOCK9ov9klXEQL4o8BXye1zWgV6aSAr2D3L4aRh/tNEkLM+p
F0tAfiffl91ywnbR9NM6EE9bPWqY+mlbihwroM3Ol9nRSpG0GEFDWm7moT9xbWWFHQgsDfozjA3c
nl03kWFvADj4xRMXRibhBtNn14RwPNGQgAr3Uro4FLTHBpzyOpxzn8EBXgJuMnpZtKiO4ogq/moW
Luf+xqMrkRedb5rcUe/DfKkq3lJQUdsaiQCONxeLVvc/SGA/zKNxEl12sOjHsRhVbTpFbXOhsPl7
jZ8dtK4JrNTh3cXEl1iAqY2q4cQ1HCcPC2iEW20F97REPDtTtZwHoDeXHhfLuTRD9FJiJBywGR3Q
b8odJi1vzamRMtFIEsH0PdIh4STXTEjsyWhW9jL6sD/GpMNaD3x/6v9mbfJQzz67zORuhcqyF0Wd
YJZkh8yqRw6RqtrW5EuB/XGDIDmCrAcPPd/wSZ9mm44V9AY7NDFVtndDmD9Nqp2KEtXTtR4lSJht
6sV3RZosjj5d9O0Ws0af5VyC/PTKJwphPgsPFHlVQYTJbBCJHuAzvE7zkNNQBSi7YQHUZ54zQQgk
SOzml91C6M7v6NI0kYqt0GwowcDKc94PstY1S49FreZ4ibvU2szG9GGqH4lp52Q783cyFCbHvsDw
82fPoacsVQTUM3F3eq9B08l+7LjiNa9brgYmL59j16jUy6ct1TtftMeq2uDJ1D0sE+Jz9su7NfzM
7fTVpvm/DNvXiCEEnw+HPDBR5JrpxOk27EQfjeuddZpsEhOnjDZqlGdoGQL7pP8WxvKwV9HJ6Qgh
hFbXvWVQCCBJVddufM2IweJQqdYS8xQVcuiVYrCfyz596+bYWJErZGR31/jT0h7C5H3mCMVXQQOL
ZjDz1q56Qgzb7EmgNZ6+ITJS4eXazzYBrpT1wVXGh0JMZokhTTpzOac03HmKO2bTzpg/pdNIlTEx
N3x19beb6eO2n7p3zXTZPXqbF793yX9ClKaOnV/iZzr+DsowEmSWWXeOojD4PXlLOdaMJ70gDT24
IdRsh/eirCxY9j9S69NNygGUMz2hGisFhGR+xImDQ7NmhiCrmWF0ZSFXAg2sB4Ew4jjVulXqY7RN
eg57DNGmLb6wA8g1KG4xMyaGhjQFrENqFaHy2O4DrvdfdgYUdIen3EziLcSodamXT2NFB5zGSBfI
BL6OJPqlUuaXIhq4LGPBBtvaBzJ9oEU8DDVKF1tNNjhQPaYchnz2UvEka/cNWgSSWpYxfyT0yluz
SMJYh9dOEb5HgjWNryuLgDA2ciCb8VAsSIEiDtkhe25JFYp2NJn8+U3ngH/nTLMuI/cLxllqBUMJ
LEXPQGeqmrWsSHkiMg51ak75qXk+KUakehzfM9ODj28hj0wFyWPLzDd5Xo2biqMmmdDskYkeaF9O
OmsFY5OEK5M4qe+6Tv/ZRz6tkG4qSds4xiWiAWlVVT0TDNM519Zc7VwJla/isdXSThyk0/Ox6BDp
pprhz0hvsEyQ9qTOwUzzo3APqoRKA0P/246Od2ujGc3WfJqoUoQba73MNdyxsjReB0oBlWa98PjA
sxHy12dq4xOJ4lhNmdgqcdIHn+NG2epf2Zjt4K08h7URdDjiWan79VCVObcPJhmSNwqtDn+seXAn
Q2wHp30mSQ6zRt8ofwrG7PD/OavM0cF1QWP7v7PK/ndI2b9f919ImRCo+brwbcvQmaj8T0iZY/zH
MWzh8ZOG6bhk1P8LKXP/Y1rC9XzH8n2C8/zTfyFlhvcf3bKE43PFdJ0Fcvb/AimDgmH8H5AyprG+
B0rN8C3fNhxvgZj9L5CyPAGrMXAVxnnG6CCj8jUfzWNljSVJIxxOUU03AtomqFgAkD6BzJVaUnRC
jB85sTo9/60yeQ2XtJ3z5NNud5uWFF6a6Zg9OISRziuebdzvmG0Y9jkvExE+jyhfM5uf1FlgesIP
CXNgSfxpQ73tfeIzHpYth1DDkg2sFu9mscQFiQ2mLlf9CoN4kCEAqCwU2DSoFiaohpl1CWSgfo8E
EWEzJPz2SLsGnhu8atXOJ7YIQhWYEhsGccYkjCJkKxKO/ZJ1jBm37Ywl/0hpK44bSSbS40rJcXy8
NsQlDYYuR39JUHb/wpTTkqt0OYI7PuQqv+pOg4PYlmQNI23efSMa3+aEK/3IKHttxPVp0gWnXMB/
WzIsWComF1dRWWBKJf87WTho+3oqyA1YO7qa7gleF5YTeQxbrl9ktRyFPGhQ3rkkahnMtpG2YufM
Vm1UPKnC+Ag7kPwgczmSxHu79sOd57iLQBO9V1FxFka+66bi0ItQbXJHHaYOPBw0V6wfAzqS9I/Y
gjmHULazahfSI3P+VVO3zlrwHdGrcK/P04Z+KjwX1cLsGdC4S252qzwe8o2TKyzak/cIxfJ5mitI
0uU5maM3DEarvFfrfP6T4Yq+OlrdBIVOfbs2Dk+dq/0xybys4i7+MKMrcUCCEH2ncBWTJbYXMjtO
azgPSaI/hFXLn31Yp67z0IO3HAvqpKSRvEz4d+qGPEVOpkXaRdDT67wEwk3sTypx37OK4ZGt371Q
+/QsecuWL8MJb3mukcp/qG26dUon/+NW9as9hQSM2KgCTAmfeSWfIx13tJbIT9u/M63jkc7t+Zhp
5kEW5R8Se3K3dN0AmPsufe9eOBycHR2NYiI25DoXo7dmkvnqOonsSxfjnX6pa666j3kA4FQEobR+
Wq/6Uol94eNlkyZtYEn16MU6I0xc3HqydHDBuLYQfRP/5EVNQJUjtqH4lXzyApx6TxtqOSgXFtrv
kE+4zVLmYqIsdtLvPuop+QMyBh01FG92ftFk/z3UFiql+dTWLtxlxrTcAAiP5r+d2+47BavGHjlt
On56NAevXdmz8Q1znyQClyRnQAOdAS/NgqRQ05MVa6TxgXPogVxMLjWdopSVUvbVWS6yagLqN+cN
udP+oeuNoxXJhh6lvartcyLnaRngYK1d3I/hqzkC2A6Jsq1D0piCNRYEGh1ii8kgRvojVTI00dGH
l893IH2MWCDQDoz3LBof80ht+xQDlW90H5XWfdXmB0UopGKjd4enqcBPxzE7iAZFryl1dcTacP+o
OfsxS4h5Padhu1naY7viC0s7+pRDsNl41hJ8Eln+p03R4KqaVcizEj6G8MexqwtemozD5ZTsGGww
FeQsm2jEVlX+IUwLuxUoko4jn6uXNDqE+9qE7cwhZHY/lQ38uXgdbK4WLo4UiKCXUeNo7DtPyUQ5
a1GPh0Iznn0Ct4Ot7lSIJDh2qczxi+LQSP4vNNIcu9A8pNFV6z9Kep+5b4AwDc/OK9eklkSA0pnM
cF8mF8tp20a1YnZpFAROw7E52BF+CKotXwz42Qhq4VfWTfs079fVrH1S2bjqCjqE6WlL12lHpRhh
XjhGCdnIenyY2uIlCdUTvbRk6TC0NwUVUFBiXqyO6cAgvmTQk1EfLEYsjqFZK+G55FHprqfB8m3S
XLqxEJIWdkHmbWGzIXWw+tOFjLKnHnpeE89uLlHmynWST29VHZaUvLigrbmtpnSnr3zO4NSkc0Uw
b+kkP2bVvORKf0tyByATAg9M7tbnYsDLSIJTGxWUv2GHJ/SoLJbSUMsfhYypn8cDHmRSrIRVkmxD
Jd8NXHZj17yNtbhamYYVBqBi+jgxEWDR3Yw/ZWxzRC14UguPa31p9Tf5IzmSYxca3mMfkcUzJY3i
+mtqYBRlAdGXDHPu6S+1Mb00CXKuZDhNhey6m7HhgooZhfDOpocoRJhukgSk7N78rFvrLUH0Vc7w
arvJzp6fiwrHigyx8Kv5LwNe+s+Sg1klf2l+wDpSRBdG6r21d7LXiqLDldahCSz2WwEZzMMVuS4s
OkcmYpJsQjpMD8mRMdor5R1SA2O+ljev1qAfIkECLeIONOVEJyPdfMlT4yqnEP9+OSMtyvNoxL+G
Bv2zo1GuIzVRgkdfNVn4nHI1STKIumYbv3Jlus06KD5Rjut5IaKF1FIHkFP2Ov/PjRaO4ONnXjJ7
+chJWFA35vN+FB8gpOhbHmwWAZTZnrilozPNTv8UY38g9ntJ3GtFt0rA+O1okPmKpjc+6cBIynuh
j82GcPbRjLpnl4hxH01HaGakxD8rfjkUfkYb6QHjP5yqEbMKXTIF07tZ918mJ39q2vENd/1+aOMH
UweTKgUcO7/KPlpskVIaMD7TpXNzJJvd3HoaoO0QBbitT+ABW3BH6dmpxRGa5D01tUcj5Lw/l+kj
bSJfflP/2DlX7VrzZYCD7qgATGkR4WZTUECYMF3Ioy6+oB2+Y7DS9R5DJX7/yUmwTrpgn6ntDeYq
eUhwVk5YLeGqVvQJWkMw9FpPu3b4MoWQaUCHtmuokAnRtOSauUA3WjOV2+6LyQJVr/P8V02dHygo
Utz1+ueor29RptOaOqTHcvJfBTXXKwzHrjf/HTsL62WGUw3FYdf54TVS1YehzGWCE+8oiPs14GAo
oL7E//yr5UBDoYeSNmSETUwHNF6h8mpnhh/PJuTOQ2XYa9cgBqZMnaPnohk6YfwcTVWCT0J7D00m
rj5vhJbdXDKkWAKItsTj36aG9BbKp8oTFHs1G+HzTesYTq+NeToXtX6emIOAkk7KTU6zba7GrwwV
PDMUqJ7mD2pVvSFswO7mT2vH0fEnh+T90MjtmKBxi2huYPvZt3ZsIa9x5AMlsc6sEbQX99RwAdcR
3TlFNsZpvyMBOBgSpEs1RyT9k18v7tgGPIZzPTfKbsF2+dr06AxYDSmmxG+m3BcsgN6adMkRzB8p
fAK8pGpPYcupzWItaMn71kVxwl/EwpIexNCxSRkjzdecA9iuuEVbBmxL21DvnVmxWmgCT5TA+Ksp
Wh8FJEoSBS0nYBdJrffhPMmDKXN2Gm4nWM6cXd/I6lxDZ+vVPm9d+xgN+p8uX02dYti13AN6cVa9
8VrPTGf1gqN9/VhMkgSeExReoy9H1JcwQYBMIlKsjRaMgAYhy4b43AbOWO74qpIRWBaTQQg4KVxz
GEpupQ9UhJFlahhIl0bRUA9R3dNZu/CsCb5oeiYhnRzy2b6TV0WCrNyrbYcPYoiY8TEPoLOBJ08y
RNOT1gyA0QNsmiNEtNL9RtgbA6miivcuP/twpokH4OS0mWXT2Gipgp1Vyy8OXJoVWeknbvIWnBYS
8x61ZQPKDy6Ia2szo7BwX/Ta+B72gdmTPwsrbvuRjckw9opXLhVA4/Pp2Q4LM8hmH45CPz+3XDUm
RgQE0jvrXCE51bQmY1WJLiDGJvQf+che0l2nwVw5vS22TUjSAh+TSAbjo7XU3XCb6ph37UsZ+7gL
2wj/1uxf+GTC8wJ45YYQ4dWZyAP6w7GzuOV0NUy/2sbU7FUrbKAwNu51Yh/tqcLkXyOp22pvNYTM
MLzeaDr4bvhWcBBdfJJGH6Q9+AG/xgo3NrSSTZgKHLc69nZ/m5puPQKe7LrsK16eryjhnC4n/+h7
6UnzCrkLicZI1cb7NB5/Qu+Ey8slEtwdEwwoSCOQfpsSj7abIAdTdvRSzeApmnjCgWZ8AXndhK7m
7BK//W0ABgC2IrSskh7JUN5qhrIrDvEf1D1c54rzKaxoNamDS9fPOTZo3fSdbjcAqhsj1LOkxGFB
GSK3lxRTRsbtTpC41Ooo3diW9RSp2kJLN5ugJfGA2V0e5z5keO0XRxsfUhcXJ8em0cuftvOQXqLI
1DmeGjfA2RusC2RbOp3oOzzYYXIuHtHEtaEEljbpJ5vORp2ZRPXLkopbuq+2Mo7/JAK1Ps+Fxkgq
PZRRpm2ptGAuIHm1x5ACBKcftn25HLfz8WsCLNDM84NnkBYT9mkezKAiAb4bTWYZoSWPHqOPWyYf
HIW3cu5b7Kgi1Hk1tIPbLzNPLsAAS5W5xvu1HvEmrKs+Tdm3KRgxcmOt6TY3SEvcZcmZT7FidLIq
97zLGPO9e1nS0N2Qt/VKqt8x27d+w9EixrDbqou0aQeuhXXux9HfOw7RYCbVayu3kSyNwl1hCb7J
FknfGv3DECbavgIzhAv/1Y2l2lA9ma/6wR/W4lihpVOExIOoM1YNNOrivKm4DcauzBjA42JcyEdM
9FsMJiKD9kW3ZyDJL46d+2jl/ttY6/kmFDtCUFbQTLG+6XM+joK40Rjr62HEFlOmsSKm4LZEEbnV
j10YRHp219P5hxvzXzvxPidImZSGjGz4IZAd0nwMUA1CwSBCBhOqrBLl2qRIZjtIUuOlBq1qQfso
naEw54MbF5QH1B16qfN+U47xhl6Sv+Cswx1rGXHLIks2Re3vsB3CvOj5SwVHiPE0hQoCdmXvMtxq
hqLdjBwXaLWHNcnIjEwWxybiRlSLVrWEKtgVgaCNnlcEQnGF8BKO+kXm8UeuDh65l2luYJ3D7UO+
IK8Ui/7kka0MKSrcJRo7GCfLaDsIxFcHKl9g1uUXtbRuILz0y/fqIwFQmFRQpsjRYfevHdwYCdwH
6JpDI5hVsy2PU7dfDn2zPeZHRHcL3aZvg3EedFar+c3rjWhn2hNZz54G8JhjDp729w6Y0r4tdwMT
n3Wqu3jM2CxBgtCQmPwd4HgRssNG5uUsISx0OcMebArQV9PAnbFSDb3YTxkvbkEQwk/s86D53xQj
jYFVeR9hO7R7SDE81dnNUfN60DnmRzrGJIKNl9Cia5GB2mfYYbRcmszrLqXke0SRmupi46LgrxKd
TsAUT7l41AfSbSlqV6SH3cYo9SemVb9TDklnUP+Ds/NocpXZsugvIgJIEjOVhLzK+wlx6xq8Szy/
vheq917d+LoH3T1RqBAyJQGZec7ea4fP6FDuM9NQJ5HWpzGn+QdP7Q1LIRZiD1/MiOXJZ/6A3Yrj
scZyB+zhEWiXszjaFxJHjqq9Z03K+oqpaXYztIzHRcpUg+R1IBcTicgh/cEVes+D7RIAI5SD+oEx
ZtbvsyW5poBmaHWs1ZJ68oU+Ir+r1LatO3Ojp6fRpGwwGQYYx/xX6dBOSLrsEz4ruawebsnOrX03
G/pVbYdy01fJtjOp4uih+4g7i5Qz+sX40SHLgHzq5rtLHmKkILB7xbCOE1MSYMqa4liLFmWRTjVg
GSqG6jUW0PXmLRKSYmtnLH6Q2mkb1QXBcjK+Z6Od+PSSvbXql1S8vrrLR+fZrDN7B3oa0gNgrTRF
jjsz61+bpjFuXMoAq9HkEkblk+F8aNaxFjLbhlOCLuJBs7ph02Dzo9b+R0RFhXYMrxEIAwoYBleY
XBXmMVPzvVORDRPJ+uAkrdgWrf6s0abyDb0+WSQoeQWs10TBHQnTojqHgUbik46rm/feDpiTVlXL
9QSMRHmvEmhQbTGeEk2q+9ZjgKwKu1+z7ERGm/LjUiueN2XLgtCzkGDp5bttS3uRzUEZoj5qhrq8
zFn31qSTh65Ixms1vfRFzeKGNivYUyaRpfqdjj4d1GGdTsa8oUOpc1S6ADJsnYhSZidcctYtto51
s9DRHQyQ6UQRhz7rj1YhzGHIGLaNh3RFaGunGLdtlROeggt6zLIjX9turvIX3J9IFgBaQQrtLmEk
jzmp6bLbiYy6ixowBZpt/O4lyOHdVCIvrRBvUpTkIh4gjDfuJgVJNeweFLbGValP8RqGhsE0TL4v
+TClk95Lg5mz5c0/Gk3fJo1cgB1cqueEeRurqzvUti+F5cA59BiPyDrYENhuHm2denTGq0sKJ/j+
G9AUmH0xyt6rXPGzl/CVZ4TCEKAsWoGavu/TnFx3QNlhhea1GiPEPSywQZ5xeddQbM5FK0+dO+71
HNt0NODDQRU/WO6rI16MekSlPjZ3aqbew5Btr73K/vBCB0UwOb6roddPTeHBo4ueM0pXxmTe4yJB
7Q4whlYzylfy1KEOFWAnSmiopTjmwFg7r6wPcVLcJplN21ogF6nr8veYkgYekzmrgXSAWVWtG/IP
ogmnQU/G2kr38gIHBWdprgu/AIAJiaD50/bYo2sLH2LZoe4cLfBDQU0VuZ9SqqtM1ic9edEbmlm5
zUjSmRwuk8VcR8fhzITBZ22rLVl/ByzeA1f95B7XzczMGIW5QRwpdC07LQcKHgzusCb81nXOlcPn
yuh2UOkoDi0aStx1WUW5Vr1hTtilae7tlU4XkbnqadK0ZkUibEozVVnIfQrAsItmEjXErQecOMpN
dxc4ubXWm2mXFvyCOc4l0ZfAxeobxaqOt5xPGeEXuJFlt+k0NLFKWPouy6M/GWWLba8TBW+Bup8r
7UApdVqFCqhWic7FzZt3DWgVQFeIBU2UbWGWEBGSmN4mlVyE0+DeNYMnOdl8vEDRRXP2DQYHAc4I
M1u1mxaYTaW5xuJOhsVdZsz5O3tPjR/1gjdj4iGVajVlJZYtleDWKQoMBubnNGbhuZncztdGPkBg
fKSe2V7CHI+gM5jYQrrurNsu8BUdDZkkY5wQqYNLG3ZXQ3pkzcmYktaRt5doO4VezzjXXc2ng8lE
1VwlQ8pFFEdoAOOzaOInZJIGZdGi2qWme/DaodoUur0dcqQ/XgvHPxNkjKXMdVVND3poyR82oCsz
bS8+8MYWCMHpeIA5rdcuF+XD0Je/CcnIt6LACCEkSrpciZqUVmwOmlLPGaEPDzOWa5r1PzwEQQ8t
pVbsDm63bTQK3bMgl0+NnIrD4OxDFstF82zlNDmGgh6/HG1Ey/RBGAij6KYY68/QqL2DnjMc59q0
r0bqmhS2gdoalJOrkAJtQCVBV/Ft7wEpaFtGUYY4RJdtk42b2tR1P28Q4GeIVriMMA4gpDSYX5ND
0dJdRix7cat2I91mQKTMWY11sNqMVrRGU3lxqHaeYO8iRKltnQZXc7McBoGMxC0ujnA3gV1Yd1Yp
DyD6aP/o9duYZhvXcppnZFwHK6tL3+2YaCV2jkEm7c+NhpUzosGOsB9PTtENz3XfTbRoyBiZbbR8
+PiGoxT6T9ZWq9km82dJLqjJSiQhne8+LneSWgbyIe+VEsBBomFvnPYFlzbRMxJph04d4yHvsaqg
zESRkN8EAQnFSXxBWLy4TASGYwwae6dwq71e/nGTLD44NaGjMGK5qhmLtc3NHoLshsnfAtDgsC6a
SYfuD3ybggtdwNgZb+rQuO2JVJBezXVnZP2I9h+JVnlbcSla2X+ayhuZ9D3PqRNfKs1BOl6vh+6X
RCpRV/KnO1aceE1/LJaDRcQwk2oyBx+DksJlHBXldi7qm054iT/1Eq2DWzwhpPQzPOFGuY3GMtnY
Wn8DRw/7gNm+9qUY4W0zVTSCcL4QX1o3sr01C2ZIhEWWK1PrP6YCJJkOFQnbjivX7aQRhw7ZEiI6
IsV8rOFFTH2AEYmhSedEoLZp33bOTQTvaN2G8SttlKbNP6wBoUQQJg6i6PAczbnYpb1g5DYNGyCn
5TGakDbiuuQ5yTEA+8+yxo7uxr6T+8Ir+nVtY8yemBw7erf3YGDAxNA9POrYrhSz4nRxecF+wm4U
5MjMUNpsjcj8DJBEXcCKSlw0brOZbbOEepJTZzfsnUDaeZgC6V6SwJTnpTUiHcTGiT51B8y1Rykp
TlhL/EdChQlX6XYInVeLRKENUoH5pJsVkRtRK46T8ZgO03hyXCA3zDExPZFRHzlcAqHu9MVEf2WM
tOjUxWZ0smZqvXMnDtdN15sGJj5En2UXMyzBQMiy81XPlQ8gBsNPMYrylPfd3zff29rrPg5VaEY0
ImOvO35t/H5O0qbDVg7Gm6dPCh1FIohJ+r57/ft60+fosK73RGO/YVBfWkbqpzQqnOnL59Dg3qTb
69009LTw0M1hdSpac6Bit9xFf8o1pnKJ6bluJC6hgJ8xb4xqLk76ZLjJFjlNcbr+fb3p3CkJD8qL
aX+GJtOZyMi42C77R3oWh4fr/oWZOcadQlG8c5zhRrkSZXCkXzulzr7INOqh8/Kcr9eENvKv14jJ
Ivja+P3w97ZQwmJ2knh/fdr39mnhHlZ7BJqESS83FZeQr3sdrH+acGELLf76kFMPFq63swtACo4+
JnGrqtTpesOl/F/3rn+WRssQeb0L3VCdouXme+/rNtbtLFmud1HHadEIa+I/u30/a77udn1uTL9A
4/jelyM8ClaL4XjK6mo8Xe8ZgTmcnBTXhTda4F1EiVj/uvF7n++nXB/4ep3vh5PICXZ1bZ5zkFYb
eKLAjCzXOHkuJQ8MYjOJ5JNmcF4vWwnJMk7usvF6T5m0HGJVrb835fAnED7+Z5frvdFjnaiyU05R
7Osm/c89x6Lv2Dtj7l8fvT6gdZbYG1F0KNrJC+9TIL+n642bVP3JGwowC9QG0AVr/3rAW+6RamFb
59BNOLmvuw9eKA82Uu7rcVayBgZnsU7j9t9H1NfBdT02rofQ91FCD52drn//dQT+9VStpzqMyq1n
VOIw/No/qsL86AY/r79l4i4Nqe8j4rrxetR8/cDXu197Xg+YCe1VnGnMepc/rw/U14Pq6zlJbPuR
RNoXBJUPaIbS6ILCrWP3kzq5orAHaRNoJcMkwBD06vXOAZNMMc+pTsAJFuNc6Pqd6DDvOgZq6wGc
T05wtiHG5pJhjd1aKa9tWlV8TvPpxhi57DLEICnlhGXshzCEINltnVfyBfZqtrBSkQPPAidhsWmS
sQvaozvkRnmwZuXu6oJyLbPGLTbb8mYYYB6mpr7vQu0lKpkCMLX4XTGargl0Gs6l5T2U4RCi4piQ
11IvvGTNgzTzksbKvNMbLTuEKgLlPRfPUtX2ZaRBgucPFmplYJVhJPcMNz9Z8MNWOATdDXX5x6WK
hB9Ay++xoVT0OCECmnrMtJ1WrVYzXCSY2IsZrXkVFmuXZcwk1C14eRYVI8t3nM7Ujrcg0vp93vR7
szGKJ+bpgWJxRnl1opWEv87cJw7tnkZjdhSU/WNUAchx8gvVESyHejQRwkfImt6HG3RFpS8fcoAo
t4YTOhcqOcwN9PI1sQrjCBFv2hZaJZlPB79pw9xNQdy/DfFwx0rhPlOxOIHph+Da6WgHQuWeh8Gc
j1LLDw56OhS2uHhKu9qXVAqA9tKLEzmmx7oIdkaW5uds2Rw4xa0TzxZih+5FGqN3hNwQrj14sRDf
WK6aBMAa7t7N6bA1Ush1meE3D/WOiNsEM1TpjX5S76qCzIxqqBPK7TCPBndkVQlZJq9yD1QnFRyi
AMFRgXQgAefDIsd7B5XjPOtxfJd0zj6yqBCUoBduD21+0eji0GdbKkkGrXyyTCk+lpM8N26NFiS3
aJ5ZzqWmFrnNO9hdridPLKuBtuv1Qm1lagmsIsxop4Zpc1cqXr2Vju6XFoCPEp4tLWU5hSzePLe6
Kefj2KftXusx4GBupvLb03OvkE8gxfaoEWolhwTZAHrtYdwIfbp54UNFv4109p89nYxTy4/NLNsB
oaZD/yc1deXFvONo7xAsFzddnvvDaN1n1txs25jmG82/aTRuawGsBwvfZSgeZ0vM99Yof9QaE9TM
JExGRsZx6ybUReggVee5TcEJxFiRvUzzhRmeKXospZHpVGSsTz0ntxFUOxtHOMWDF0ebMJ4+EUGn
T01LhMlYttmpKuMetliJPb8I7yf+qfsMcr1fA8yjgVeVpJ2dHRmZt2FE5bl05YOX9BVkwr68iZTP
6iN/oYmLmZ8AxuMQGC+8WHvCWFjf6dFjo2ZaFzprWI0W51g58TkUaXI2nfSixDRiah29VZs/8RLS
t7IKVnY0SWzTRXyoXVzAnebqm37A/0oSy2NSlN5jyYBgkvN7o9OjXSdDYW+IR4Yqm1AYEV1gPw5Q
wQoyO26YBbsrFqMLdpx231jZBERhZhOGtZNWpz+AE9ceZfNY4w6IsnR6c9qmPnIowavm6BDRmN94
wKDQv09ojViuLVfVD3vp3U42dfQ+Mm6opYEkS4z0oEaWJSKmq9JC2AffXkRv7UjXo27i+lRUcQbN
jdnWOI90MOvlfKHgJIT8kLrZoD3wtt6YJLdeLORT4U2ImMFznbXKOxRj4+6qpBsoaoYvjSGId7Kp
WqUiNbc669WzF1kDsxw93JuOQ4JT6x2qgTPVwyN1MyVGv7I1fPNd5yI+SwiFoSIYbQBlV6d62ta0
HLTCSx61ioVaJefhZNVILxZOWj00rPFjYkUFSqyJJZri6NlXE/oKPCBbohSpt/alAgEfbJmvewtz
sjnpHcQWKp7iIFPKL0FPbcBCjoDoKQVGPyA7qqZE3hKFau+SEf/URGVDB1Z2O+jgJTUI4Hhi3rEy
EYoluExHEUotrsPE0IfHHsLTKsRUfk5jSKJ47k0Kpvuy7ddK5S3KY2vcainOhy62vG3dBndx0lsH
m/BbSrrxeMb6gmCQijRm+mjT6vsqD+01+FjgO0XGkiAxb+beVheNiMnbhoJSF1Ob6mK84sFS5IQY
2pFsh1CBfJBPcl82k+sNd8kU3ZQN9WnNtVsARUa5w0PZnZck9wKZ9TExgxsT+dWOMvypHMFXlCR/
rCPCjVreax2b9XNo/QGSQr00SBoWL9RhDYul0GBfW5Y0J+l70rkWUYJaDpiqDLWD1mtw7Q263qne
UyG2oQ27gfD7NLhhKKauOCDYN1vzuWur+b5EqySVTfqzHXdcAmHG2e0jKXQSLwCeNlS+SxNi3XZM
ADUy3Hci9e713JqPnczMDexlyiR2dlIzNMfA7Z/nxFKXRNd2pIIQxyE8GNbqGDo1FCU7t7kKozGN
BoHEs7Kq+ihDT85kFnD3a+t1B4oJS0Tjsu/XXj3dvuG68Z/P+nqBa/jH/7zD3y/rmRT+ri97fcL1
3l/vcv0sf73U9SHISv9+0l8f6/+y9a9/9/sd/5+v9df7Xl8LSF0FdplsSBgZ3I0iInoRUS1bly/1
n//CX5/lv331//xq/+dv7q9P8P3bXN/m+w2hrHOdGuqPRBbDQRu9hv4DMl06Pk4xr023BoyULsuT
bJ8vYNDZhtE4BukJVhU23BZ9ta23NyIuWBBgiMEBVR6UVNCnW4KdpnxrDJduntu93dR3DuqSFRU2
bVPm4fuc9m9ch8Z1oniPOlg4Cnm7G5r8ExPcMc23Tt6SSck2IOCoOIvoHYuZQ6qX81xX/V0P/Wo2
lbkZ66RZ23TLQRc5G9cLf021+emOEwJfuNxgAu/DApFXWZT7CttR7MxELc5RuYmK+CJihminRKX1
mPQAZhY9D5Gk09a0Asu3RQYmvaP50Z5KXQrfFYhliarjTEfuwcJ0Y52jTKPf20Edagr1QoAuHtsU
baAwJYZjpsNkgaYOnj+DllN9F3WlsWklIaX68KdWUIeZL02FPFha2mzL3H3L6EfSYo0xW9vxqzWL
+25E9x6O7bCxVP0SgVRaxESOmZy6SizawOoQ2qjgRRnusJScRWkRJhIZ7naaXrDE9ttqUX6PKKJJ
dfI8IPruTOfHIX8A29qkkWgxpDWF5Upc+gKhtCeovlLZ2xX0ADZ2K7pVLVGT6mFJxG7HlcGlk5vF
JVAjSRWzXuIuTKonzDbA01fJrlZxvMuM9C7A5Lia0ExEWO0BjVDt1PHcU6LYFjrFr7K99DBsHNM7
o6bk/9RN3a9RL2xaWjvSdk5F3QMX14zbNig/E9P6nEON1i1FGfrtwa7P6U0PsXU7C1YI6NlJOQ6Z
CIxpDgMWuU+mp/fW4H54GZInyAWf1ACRFfFB9SvkXumLUd7DEJ7Un4QeJ4AWwpNrea2PiQJFiJN+
lJqLD5HYblx7FFnRROIZ3WIcHjdNYYFxKGg2k6cxghH0h2o/48Xx0wk8RtlyaFH9BwDxM0v11IdC
JdGD0yZMO3lQpUGNjXpvUHNMTiWAXAAJFHuG0jeM+XWou4+BZOSNVzgY0Ps/BTV1yPrqVWXuSVOt
2kjNkps8zM7OumDFhpB4ixN5Rygv9duke6gR0O/GBJnq6BEEQE3qcfLw7Rm62Lp4hbBpUkDv2hAS
K13cfuZXUUGNHNOhGA2c6YHK6juzDHOVKVZQymqeDUzvfqZxxiH/2ZiOkYAwb+5aA0ApucgQDBT9
a2qj2zCjPwpJ99Ko8BI1NLn1vKVPPW4JqkGVloEi0CAyFuBKPKQOfme61DitPfIJRlJ38VnUslzT
IRtib9tIzlANLImUNaQ0vaGq6uVPaucRYE3J1GzRoaDsKqOIBGV8zzOOAQM14ZpEWHdne09RH0W+
BQH6+msgvi7eLROZ+PUfRHKzrvsGi5gDgWf0CCtCVG57TAYdNXCBgMmXRzsTnzXg9pFjwuW0NGVM
nQLhNB+XFKYohZiMcbZygEhE2pJmM6enkniP1TSNqR/GGTw4XP+4eKOdvRRmmSzDrymPXraUG237
JmcyzkLsdXSTEleu+6vTix3suHTTRIRZtSYTLbQForDWNvkH4EZGXsaYwfHEN4UHeL6VwwvN39vG
CXiObW3qGSh03TENk0KQ2jhn0E3FWxNOFzhpEHxTNG4B7hqroe0SlKRrEMixiZcrfQwWYFCd36UN
1wOF5oDEkZDmbbd3gmnfutoxSBJfJ716nSfVtE6kQ8iXw7u2rrleDoSi55oSd4SU07yR+sTP6Ia4
Go1gYw18K7B5WUGn2aFUsSQeB1SIbuUoquj1k8Lh7RrsuUhHYfGkeb/TRspfCzaqYhgh/OKYqOpz
xrfoGHlxLAYjP1Lhz7/uXbd9/3m994/9rtuCmGdc72nUOWh5La/1/bx//Pm/eJnv53axzgv+n57y
v3g7RPhinY4eYSxhikhAPCIJDki2q8/aqMB/zTRsA1rPnk5CQwpPADUXxBOXrnngUFnK1FqaqFIV
XkCXBec6FXmKZZmyBPkxu6bMxMVTxssMZmMP7jOgq+qdQQGhfhSa7kswalrOeGMRW14tq3R3EJeu
eqTa9cyub7aFt7fOyY7iNPZZaPkozvf93H3Q43h3m4IsmXkPw9EknThgYrFkNUUOpKTafWo5RypQ
X/mI+IX8CGfV9Uv7etyadZysU+0sNNa6dEcZ6V31o2qOphlcEky5K8PB100LGi25tQKksuDp3lJg
d1vkwqllskR28h+928EyEE/dAgAMUM4hO9m5MoCm2Ta/5szGv2oK6atKO6VioWmBH4uXvFSSv18z
rf6swgcQVy40tvwT4Mx73hFPuURpSib2RbpD/K4zEKtd29iP0Px3ZYMIUKezTEWySsdnjFp7fW44
70z9jdF5l/J7Bdn94q3xgzx4nIW8l4N4B7QBZd2yT+h2YiQC6q0rKK9MxGj7YZJ9Dos1q6f/4tXi
JtPFJ5S3g65r95UpzrHI3rGcURpSCKstQKi6pc4QFS692W34e8MwUG9MI+i2dnciPjCg0SjWutyz
yPtJIO+vIg1f3IhLnW45+2EiB70DBT0n+seCAkdoFP3QmmkbNq1+mrG7UZqfM1bLxbs5ok1zbG30
6Vi+VQH6Ao+aPfUCVsgcfsSHvHOa/3TJ7nwjyBQp0pzncjeBkkWzSIZ9k1jnBKXAZIOIr1R4j6bg
2dYHd0vsHNVOvDdCtXdE/IzkN+k/7LGLNvxEAlSIdktXJltFLhrPsCZvMmqoZEy5hRU1vmnl9FK0
eJnSrNu3Dcu1KvtDI2wgidlcK2OBY2O0R/eJk0hVfpH/ZE7jt4HnUZaKMUAnv6m5QVxzoSMwf+Cg
s270paVW9+lbVvYQaAhay1uGNbyJzDM3IrffEnOXx0507xUWheQ0uGMBfsg0elVNaiDoIWAOhz8I
tPJngZKYCinPk0a+i9G7rGv4QXRHtw6Ftzpy3oiYnzbEE//pSvQt2NHjZCFW2sQqTWJ6Rrb6Npjm
hzml5NZUoM6j+VaXNl9BPL4nrYu2knnWCjEUeasRh7+oxcXIbQf1a/sLZc9WR5KxLrXhKGgGrR1S
UzZStK8uVMw1BndLUztmmK9WNT1VotlPQSd30D5QzCmkg0TvaI74NQ7q0hDcup76/EbzBnJZkGtK
Sz7YXCNWMQ1kOK31TsbjMyQVQgKQ+G4EF6peIMrwdJpmgBNXWkmAWOOYuL1JHrC092EAuRbFpkSv
ka9sobwznMF5W4c28vzGdPZjuKRzxz9zZtK7sAR+DmrnpuqYJevJnVn2DzOWubAPpt2UZZ9SA5gZ
BsAIHEo325SKtA8qyXhCjiKOKOoFo31tPGVxkR69nFaqvRwZI/9oa+VvnpM6fmidjax60SY0NFhT
k0ajfR4MR7Ql63a0X4IR+0MbZa+gsykCKoym/AaQik6Qhnq4PavWRaU9KJqtSYh0S8d06NqIx7q6
uSVwftNFaUeVHZTZJAitbdBRbGfl7ecq005eHMK4yJnIuH0Du8smsKzluKlEh2zUlAuatkt2o4P4
JOrtJWnKesdtS41Tiw54DToCXTt/OW8f9Hwke9TC2U5hcdNPVKPivLox3Z5p1jA7ty659JBCEwz+
LQ4w961Y4pPNJP+Vo7V2IuepHeFN1L17m3ryZ4E4FpOUiapc3eFkjfmGIZNSnkXxVWcn1kSpOtV5
L7flrL2ywMJioJrfVYEIvMiG/LnIclq4Npl5rCxbAqIL22U60Dp/sK9Na+rD1pnO4LrB/rNISqD7
jiaJjEF6biUM+rlSj3NMViIdTMsnvJX4MDxpRgMYO24CxEUV03Kbk+tiM83P0uKYN+O0n3O6NUVj
oTPyPjrX/a1FJkXNKf2RUkVlHkrUQwT/tW1HADoRwTMB/PLYDpBvzuA5bODG+RKqTPaZs6qdOtwN
hg71BHmb5473kYmlkn9jlTAZr/aa5r6rEQ6j09kfjnIVIgsOvcSLD4kIPkZxb7Ci3gdVh+Y1YQ4/
P1maJJg0fAUejSuNlTIBgK5HsyMUI9OkxvZZJZXokTqTfKPOJ/YJxkzjUhEEGQX0yc9T9ImyL32d
0HO42LD5MvMuDZAWmk3wqNKy2MTYxxkbi3EnlszIIV5UpNFGWfLH2Hm/Mot6r5drz57o0JbRAMRz
7QA3tYCOThcXtuQmSCFzjotMkW4Vwq0q/CVi+CuJZf3i12j5aIsUfXbjn3ZOjrCKgz2dyD0Tjk+W
FR2jQvDHFDOuJqL9wF1blz6bGsC4Yle27kVnoNoNGQ4aCSrK7xtAtTb9gZXoU2/hH/lq6h87KL+4
G8mt1zra47xhukQ7jslCkRsKxoLyVID59gZ06RnWllXr4HyTETVbt8IWXZJL5pl3quiKF9gr+jA8
qQLJqoGLd6XagWjviP6Kjmpaa+NNraR2SBx5q9cgHBb7mKf5ttn+mULzpxZDcJ3nxRSOmqxiiuBW
Li518UtmwbtsEd4nRv4ezj/h8Wm/OjEQBhH1i+aAYks2kP8b33g2eSp82V5nOJtiNCn7ZXeRbIdT
+96PVGg8i0Ku01AddNM7NG8PTQp6FFMOJovUF23LQhl1vG1QgXYoKEOJOOA+fXbgawHAnM+V7HdR
wFfhcNR0JLca+UybjvesKTKDJEyoNmMV5jK9mnEfs1gjZ3NUZzo/t2Zyi+kUZpJPpoh1bJC42i3e
qZwD37Wmh8Jo8bYqHYjjb92hZNF4Lf0aAMFG+CTocHLNqA5WhKp2sC4ZYYg5qlQEKPVNinmUUCx1
LyL74PL1x3bnrQu+/rrrbmBo0VHq5mcvyn8D1r2gAl0k2N0B9f5GuEvP6NIMxVMZmp8hxs790N0Y
gw36hlaRpl1UBsAlZZYHVBOgE4FwJdkeOag54riKg4mwdE7tzdxQEyli5mimhOZf2fS52n3vSEgi
hsgWUC2Woppf2jHM3xPoZpbQqHJSf8zjdzsjfArTX2Onp8hgntTFJfIbRb9YorfucRYNkiAvg7FJ
cYkqxlmso7h9jfWJlbvQDp2DJFu0HOhKHx4yT7+F8f40zotbRZtvNT3ZwZ5dIRU/DtngIY8d9x2K
1Cw0bwlcpSsSYmysgqUkI9/HmcKCFocAqhnGlMTDGJpHIgLIWXwEh0d4kEe1CjzYLyTHrT8LJtxN
g6o5tVu/1SfCdCtm28v5NCNYCET4ixpXtJ5HZtKIpwgSNidqBoYab2Un103N6qMfu8Nk3PUafJ3J
YUI0Afe16MUhdf8jZo2+MQFHm5w5KMvh4iMh2hCd52ekgme42NGQPiz/gJVSu6ZkQrwqyJvcYD7C
F2BFD4CZsfhoUFsCXTxPQX+Aq97ze6yykTNGm/MPhM97zCasbezZ2taIpgCTImDu9ZT+SNdeRMNF
u7FbtGKMcbyTz2XWWnuoRYaEWULNhVPvqnAvExa6gxr8XvCuadXgd+3Cfdfx6zgEWQ9VcBpyJEaF
/jbkdAzjOhl3BgNokkErVGihdBYFJhJucg8o7/eMUXX4I+oMjSlSzwLHFn86Fe25ht4gtG9IBChR
BAtrXMGlce70xsC7GC8TX5hXZKfPW9Rsh8Ewd6CajGxRWis8pKklkxWhrHTlgazhhq+jU5kXL8aA
wjHA+LQtbRw0SUrpb56abK8VzllTggwu14BtM4zbRak+EfS7ySr0Y6MHq5RUSSbMCIGCIf8cFJWu
MHdYxjDDMBTHqjHHAQ0cyiWNkU++XlVvpVFjXgKfoNOTpNpZULTpsMqSQjgL0m2apvygC2Ue0HpG
W3qmUOSaYuo3jo0INFY24ed6c2lN7Ld4XnfQiZsL4YDtBUQN5Zzro6RmUoLioN33TVwAnKyL49e9
99jTomM/zQW4DbZeb/gkFE9GgVVMq97a4IUDm3IrkjafMjD9JS1775SH1yQrtQctGKTf66FxcZyx
QOerkn1fQ1iq7OlC+Ifj18QuPAyDrCEpR0S2N81bqInwjzVAhApnlAdGmt6bzbyP9UZ8EjHBPDtr
U5ayLNUST3V3zLZyImELWlg5RzjDHJkMKmHqbc/j7RwbFhiSlpIofTLfgTRyQkb6r5sEC+Lpui3s
T0kp3eP1saR0H8FDp7t/7H59UHaFe4zU+ftVXEMbT14xQsDEBJKCLOPCF1mnwp61U2zUxvn7xujs
M8jyYg/1SJyIoDK/bqi0o5HIUKR2JkzPqk5fcyIfttft130RmjAd1lzvLeorc5uP3f2k0AqTTeFp
TXgMqung2pa2665CP480zb6ZiQpvyAKn3IrkT3OQj+cup25o7g0z+ozhlB9jNMNHmFGfnsWRR9ew
PEa00zOQnG15LJW3DIU1iG4XFyNtv6AR+UGgIz8Oy8FxvYdMrjgqizX/lTardc0xMkRznOqwPU7L
n7miGdsFgLRr8HXDsqn2uHY7M7G6idOMjMnRiey3lOECBA5BpKSBZR4OB/t+CqhzBWMGWtAxm9PQ
/FGjF5zmtl3OoZRFGx/Eg/5ATO6ayVKNwDjDoKARF+bjjCTjruu046xH+OTKRmjHrxuXGnQL3W1F
ZTQ45kOmfd3UYQPiOodB7OgIZRtWQRg92CVddtH1OTgSofbgCalQWCJulm2LmiVb22RI7HJYCzM2
iyOVWvqmaBUxc+YTunFN/1PphjrS0F/Xk+0cNWN0jsQnMPa2sAkCI1Rn2KEk0WjFFp9XdlTBvtEl
pL1y+kEuFrnhkQYNAMqOPc3G0VEEjJP0sm8Umn2aWIwkCTgx3ZU71EeMo16ZnYwxQF0PdIRv2j7F
Lem0YA/IbwSwjDhXbKohXZjVWrvRjflpJrxypcvmh008xKUtNl5TdsCzog+uFO6aVad3igltCFEx
sUiAnGoLXK1VTBxGMsbrdCB4E1Wbhg2NTrXLesJsTN/S83BTZXDYDNgaZJbC0G5tlPESwRGohBPc
l/ika3w50b3TU5AF5M/oWDMpTJIUAmX1X9SdWXLcSrZlp5KW/7iFxt0BN6t8HxFkNOx7ivqBkQwS
fd9jNjWAGsWbWC3o5qsnUTKq9FlplkopJQYCnTfn7L32Gngesp0uvaX2bcydRfUE6YvFdm7OSiTN
0luwZ6BQx7fC1/leDSkYuvzUEDUlqKK9N93ujPVIiD9GHPkBIu2QpjT6gxkAmX8fafkEhndHuexL
BQkyd9HEJBuTJSDbUQpk8PE2IBBWffwW+gpfcLPPXeZ1uycdZah2bSlPxnKYKEwvhlHhn2W2Qa04
QrEIkYCiiL8vGyj+uSaA845xrjch/3TDVefYB7o4pNOPcltWPOxwbTqkZs29S6xNX4Qp3xBvS4kf
FtAR9XgSdSvMgFaeh0dDe6vhbmdjC0S0ii7LpcsuiDSNqDaTD46uLTmf22Grk6wjXKXdRtx1nOmU
1jAbhkVwUrT6InSCfVIvVBXoh4Qi2eCzC3hpLekyYXqNeezC6533kCFO9kxOjRmxwTFOWANszJ2g
1lgFV16h8jUu3RvU23Lb0k5sZHTTqJyFNP504gEh7JQ2rfsTJooL9vK3RqGBBzZY5FGMTaX3wGb9
FuFydOzBvZ8J/MEh/6Xv4XIzjV6atXE2gAvS6Uy2q1vCCTDgyA3eC7G7UQ/avcwe6Tt0vaC15puX
IY08IPf9kzn672QtgnCEPS9ZFaXel5KIBgisj5TqjwNEGIQm4K5wblE8MdOlrzH3ESsWrQIrXIhP
LPCxCSMWst2Me+xdxwMfBmEDXXcPfETT7D1OlllzLIN94UiSYPzqFkrUden2ryy6scU/WmhugpEk
FAz9yTahxeOb49k0xUyxPQgvkb4WgdgQF/k+gMnaZwVaLMO/gytxyS7ymI7HeN6xFV0TDJhW+c5d
hI4+eEpAEwj7iPtEYt7vveHQxcjmNLVyuhqXCFXRgQO2zCL/WvuqYqMyXo0ASRIe2VwbJ6nHAg70
46bCx7EE9tbZAvltaWCzKd46QpVUuRuAFjy+IdCWMVa7NjRoYpX+kzceG3X/FEyCZ4CYGBJHF3EL
WpoYcf+QIxx8NqE6rlptv4aRTzVhYm1XJvDQSym+6DSgCaeNo0lOJrnCxUE4nXFsElxdKkampFAZ
ZCyKqma3mWJ1UndYC9xs/mLWzo1Tw2gcqLq64EJU0k4bEMSgC+b+BWLKWScTQsLAAMZmXK2hosnj
SOP7bEZB3UmCtprhbM/m6xCnVOJa3AygQ+HzRqyyISwvTap1Qx9gpXqMqXbYhGj5gy813r5uNJCJ
2MJeoUZ9migoCSKO2ZxkJ9B7w7X2MxZAA9DAckzlF3tuX4sCExHEyYu6EZS6TWPvZ+1xk876OOHT
yD2ev+YjxoRszobTtPGuLbxOr3pAsga0A2Fd/mIze3IbuKDkM5L/bjFTJOaD8uYIBr71EFbNMVrB
S2lssroTG7R/0zosLOOyb+Jz3yIOkLSTC7UEBPr+NUX0+24JDgyXCMGWtx+XMLGCYgkYDGpche3Q
R6cSmsgp0Tyou5CvLcGEZELvtDEskJSIPMJGIFSjDiuWQMOaZMNaYusNrWTT9YgCCixsWdxtJLqQ
Vdc69UrJ9soZYIVRJCwlLMYlQtFawhTZj6/MSearvk8fJRVuMGFELxZkMOKQKZlcU4CKe6vBKGd6
xDWiPz2PyW+EwEEngUTHIQYzBfjtVpH1mNci3Trm8GCTAomLjggUGHVRgP41JymyWiIjg865qRk1
I8sG1Uyo5FASL0lkms3pETmZLuGTHimUurVODEnX18BItMRUTktgZeZEt0aq7/VM9pKs+4goTT2c
erF5hiQWAgF9h3URpFdl6dJpyQ3MIaZC8+aQs+MxcoPwpqOyxGh2yFn3AZMrrjI67gLGAmVGcmBn
3PCJi6aCwNe5Zl40OqRbiHS3ZFpkWzNSAT3pfl1Gp4DJX/pvAZ/k+BjeNjEVMQOiNzZJG5wMSyho
KeR6nhne5BIYOrZ0w+diPJ079RiHGUEq6AM03Yl1WxI46uBDQbTWHDU9cvrYNcA71OG+bWKcHYr9
VKiILp3jDda3zUimKYmFj/UScpp0F4Yi9BSPHaRcnzdrXyyhqOHIfV5Uc8bQQPpH790jbrEpyzXO
dqJ1fDJBvvNwd6QTTs7aXi77MWibYRXF0L2HatiGeBoZtzRQfGsvZU9GnV0OWwDr925ZHzJFFXGK
zfSsltBmmhk/TwTEd7TBK7fYM7Epdu/xNKlNxkJXLBGyIktA9bmHZAmX/fb5OWQDMZISo6uQIVBS
XPWgMHUWApsk5w65S1cwdL5gmqvRtpvJJqVfN4bE2wqYcGsr1vdtiIPLQvsMdN6Su8w5scx2Py4x
uRF5uWn21ediL90IatTZ4hkNJJGrkXce4M/ClHMyCuL2iowgXn+J5GVvrNgBNh7AGj/f1jbPQ5ch
XFWk+cZLrO9ybgkmuqYyNm4MaTSIqxNG+xcaFs2pT/57TBcIsEp87QXEBsfBdjbBzUIZzrbFQHHI
ce4DCLMrpXA0ewFrIoxGz33pXmHIOhZRzz/BEXdsJTSDQFc8Sfs9duZug/6Yx00TlDeQdNwDw8Ic
QF9GT7QTESqsWO5eI0nfyZqqEoG/+9rrr/1ivqmXKOWsh89GtLKb0uqoO/cl7/RdSfryaB6wKJGw
N8V3UumL1rYfsd2na6QvxwDLNwM5zlUPC5G1IctM1PIkPROU/QXw5ppBC60yUdC2TSh0kVlbX/tf
0tDc1fpgjMkXk6LRRg/eDULUs2CJly4MGa5hBl30DcDxiHVaaB9PprnNBh6VAi9ORf/C8Z1u55Fe
Xcvk1kzhhZjpdbjEWwfkXNPvudStU6wtBJEOSdgdidhEmZ6gBtm48hg/yiWX/Kxxq8t0CdJ2WZWM
mpYxC+3QKG5NiJSj472V8GHoB61Jmn4OSOauSOjuB3UVCyK7e7K7xzl7a3lARtBhc0y4NzbGI7wP
F1HAOtIl/9tEBVLPOlnjAqVsSEY4ddw17+c5XonwClX8pTUnl6jMSWcbMVrXRwhgGH6NZD/7FJ7q
UrirkIfjyN/6xBGJavgqFepolDpqbSLEXrGv3tdIsCJyS2BmhzRwa+aIAZpZe8NFZXNWtTs4QBBE
bWLSybcG5HWtC/HVdpLngTkYxXR1rvqlem6778l8jtvqDSDvi00Oe7YEsucduyrjtrOcre2onY9T
3PHFe2E7TB7sRlyS3ZMYIp6Yd2Ocvegl+h0CB/7H4NxJqiviFABi+mfOrY5pguglOr4HjpYuYfK+
arej7KkhWDcBafPONN0aZAPaJMJ4pNGHNsxWtjR9MRzSJa7eIbbea8+cmhj7Ao9BtGPx8xyp8rlc
wu4TUu+z6QX7pYrKh/iKThCtlgnvOQOhhkC+ginNbmbTk1MSMU4zENCYTz3jfersh5Q3LiPuCugh
42ZgvdDavouS5tzv1KGwxK5PwzesPVdVPl+O8UikxgOKuXZX7hsFnj7TmzaLmXWbcO9rtLbF3ABg
ir7mdX5RRMm9hD2KUcd6Lhz7AeOLv14eyBxa+VFPmCFK23YT6RlGaTHvRDoSHDsKE+ydf9LBigtC
Fa77WF0wwma71qoQhZP4xuTmUL1lKbuG67YFk0WNYTgn8uLKNsoLjPSXg+2+mRiQ24JEJA1PgZVB
ujGN5IX5e5fT/liXBfpzQydHlFuMQlhrqim3ITGp23bo9n3mv9EIZMwEJCT86QFgBoX1CbkAC+Mn
2/W2GRT4JHfcnWF5z253F6v6Ip5xZgexWoRl0amwxVGmwDNBG3oCdUobp9K4KNWbMYYI9qwFE+D3
QOBgDuN5OakG58L2uf5GdMEnYWjJ07ewhl9YG9ljwENQui7bj3LeVek0rdlOHtGjw79qWwzyywob
lVO2saVErjVOqy71SVmbX3wq3xDbSayR0RapExtS73gooG5EFm5UI2qu1GB/tQpnhyF33HiFdatD
VvKVwz5oJnoS8Xr+2CG2BHkzm8FlFNTPvsDd0HN+YUzGR9hejZU4mbRrEvqNjbVsz0Hr3zaugdUQ
L4uff/XT7iYqI9oOzlYYSMBmKrJ5TZ5bUIinoGzoYsXG3tTNGQVQRd+e4EtVqc20TO0F9t0jJkO9
TmR+lRPDe4T07TVzcbRgUkLcEr4UiFtW7djeKfulK3eDLh/0VCpOvnvyhmk4ntxro0DCA7oQ8h8v
LoHZoOnJryIBxE7ubIroCdVxJ6oZMYtTCCBvjQGYD3Pe+ZhX5qmCiuFKbMtMAq+u6DfN0GY7+hfi
1PYYftGTsbdk6dfXGybq6kjxyNC4mwkF/9KPSJbHWpxbrDz35Pduwgi2Jgz9r53yj7IaWOxMh17Y
A5Ep8EZWwilfUdqxn42+kqhzg6Rm3BHz/B4CW9UIHkiSymKKED5wRI9g12BiP09Jn0n8OiOt9Jaq
+LltDduKTMW18lxzF+akYckcKmERVoeM2pHS2zie+2ssPBdG1TF7tk1/lA74e+wEhaqNBieIWTwi
7UdwYpOIaUTH6ahval5Gp0wgpLKx6gba9sg0oeTiKHWjC8cu5DpnPv2WjTqld4a1JGo47DLGAMLa
LIa7qYp4BbLHLpaHhqiOQGzNrGxP2WNUXVMeI8Iiyo7pHNAdnfycNrU3kdDqKf+lKBRYP9G95hmB
A2zDTqt+2pkVJaiytx9b0MvFsCmoVE2t069cJhRQdVnHmi0NkKHWEUDDVMinav7aiKW63cNeYigg
rudqMAHdZ03trCd6YyHFd9oR7IYdc7wLfX+LEuLUGhz3OLFLkq+eOkHvBG7RLdBVuMI25gWcHHdw
CWNakUBtaBpdlLJwMf2wuKQBtY8G1uFuRAe4DelbtLCnIHUFaE8IE85C+yac6xzEDXCv8azzoE+N
ktY+n9icuhmF+/wxVh7NuIzYDAJiauDXc0N2bIgvLWbpCG9ZEf9KKKwN9gBh8Lrqxj3L8dMwZxuW
EhVWPlXU9qXor1zSKbKsv6vC7gal90VHLOFyIWIDtXpTbQvpbL0tnemUmgtWP0maAg2wDsTbcF9r
+iTebK0bgeylTyJMp9wOZdVHM0TE1nVp8KntQsEzWoSPrdd2LBOp+ZuUZbPa2tMHISCFCp/2v7ZS
xms2iGLVgUtR5tcxjLlGoHd8jRbH93iVR+LGl4dnhrO3wg0O08c/Mb3ga0EzKmFDh+qMwSinez+4
120tTnQCarHuxjvdI/eIvefMe4UQkx9Jq8bGnaMs7Ckkh7hQL9DTxCaZUEiu7gzKDZagcViMxjPI
D/qwFOBn9DdRFLylWQMbqDw3lXlN6h7NX7+BsNxZN0hbq2ME7vsyoDIXqdOg7s+oMzCpOG0AnJXk
I8EeM/N2AQSQbNqiRzg1SZGZQru4asj6SPo7sqerlYk/kSBS+qEO/tWElwLt+BlkuWpd01wfrOjc
bB3zqC3ODF/ARhzYX7kFSWaW7KFYkR1RDOZIp9r8Uk63yu6e2hRdlq1OrB5HWa8fcczS6LVySIZj
cuTT0jdZF1NDCYgAOR+JdB2SYetbNpUHl/r/NNn3scWMZAGLQueXPpWtJJAXZHHCQITUf1r1RvMo
ug1wHJAFtWQbCVLHnqM7O6V326ZM3iyL4Qzo9MSxxyUjGcK81U1vs4dimIiXnD4PuDQuFzeNyJKM
elI8ANdUVOsQQh/5SJgG8GRAFeuDjrMQY0/6KAJycdCp1HlwDhkDv0EwWBgJUOyg1zqdfEbLMDiT
bX5VQJEwwSFiZkZaD1gCv7+4nwSDROFX1jq+679QS0FTsfCcG6D6UJ/gIzAFlypDRYsHycL+t0Ue
Z6J5+a+vKhui0Zdy70DcbeYaDyO7Q+6JAvYFl48IETK+Zv+9TVnkGnn0MPVsUs2JQqmzbI1KZL2u
z4SBd7Hbwki5xYaZs8+EBRaw36gFMecQPaAYjRCyiiPfCcE3Km/ck4x5ib/gtm3MG7dEwsdPFsjH
R2i0nvtQ0BpmrajfstymP9JVl1VGws5ILjpYftbVajAvKCWez74JSmtiKdl7c3lcVnAqSzLPyu7S
XqQIwQioLlXp6yhIEI5sdPj2Jl2kp7bFeOAQC8KSwKxPUIxl1e7bb7/9wpQFEjD59it6CQBkEX0M
Ub51pXHVFoR1hAEGZhjvaEe+ZFDNEKRRtaX6jZ4b+XYiumDdqAdVwGcoAUJutIU2qcX6YKK9PSo0
M3RPzEA45VRsQ3rmuBjWS4XJkPQ9hSYmvOjzu7BK7sVYKPD6zpe6BItdujRByqa9klN2luT4WSVk
ZRxp5VFjNPGqZyfbLkVOsyWKhBIOj1987vhMOpNli42nGdlcUqrqgtZUWLK5GpaNdON78TZi2cOs
NmzoJd2Z1vQ+5tNTl8n7pFYDy5s3f1no2TH3LAOthybv0m7ha2S2PLOnQR0nBZ30hlgQZEfZZp64
/9oEqL2kCqru1cqaRws6EKmbiBsGZmloAijaLefYLwzuY+5cUg3bGT5R6Qu0OjBQSEKYirC4+tAS
JxSecOtdf9yVi5LFJRo4JvbOb/xnO3fe4RsCVnYfIVJDcmFFW/b+e1gSMz/GqDOlwcI3AVdlkp+i
T9x0vMzNCN9BrU/tLH5V8fiuPUwi4M+zKtvN3DAdy9fI2PYjAuocoErKVhvdIPViIpKh+abpiNVp
usSJdIreEVYfi8WwJ126fB2UdV1HbCapyJhHHfSZVeXPr0hGS7Qv1r4hmKaXBvLjQp8Ws0cqzWDT
9nL0rTtaDyjuB2hmqOIKttuLR/E889Lo2s6qyyUdoCN0cJ9i6y5gPx5D+wIi1llni7vAL+7Ys2C5
T5jfFcMz7kVz42PTGNVS1V4G4MYD6hFn3THZ6zRXKAHTkMyQ+GYno8k2x7FtshPvTGDNKwcq9Mpw
sdXnW3dgeSha58bz+7c/D3E5j17roine2//5P4hGeS1KOmVB2P7Hj39s/v5z8FYcPbfPP/yBh4b+
3nX3Vk83b+QH8aP/nbHy//qX/3j79il3U/n2r38+H7h7RwyOdfTa/pDGIi39aYrL1XP9n//rFz/x
7/wWof4ylWNBhralKTzPJqRleGvaf/2T8Ky/cMkLl06j0HhfXfl/81vsv6S2TKU12FtpOwxW//wH
7ck25Mf0X9RmtDZNpaTtObbp/El8CzkwZUGNuMj3h3/9UypLu8o2PSYd0/KkI/gO32e3zLVqeJGR
f9JuYgd27QGFnPq1JM94kG/mBN04v/ku5ebq7w//B87eq4JqSPOvf3LGHw/JSTGeOVp7pq0/HLIY
mwxoSEY1vKKpauTz+wxOdejkTSMLcQzX75z9x9mfHBSinedovE2eIBOHy2ov1+G7jJphKJvKtoiL
rNVicl9pr6+dQ92FY39io/h074u8tklQmYkVT+7qvirL58+/wnJe/32pl68gNOMKwVCOjdPcWa7L
d1+BDW/thQ1+/5al5m2mMGHlXUv/pW5CHa0+P9iSufPzwYjktW3tWtqyfzyYP1glrTZW4GEx0rCe
2aznhTv9Hcn098v0i1vp/vIoni09zGEmhYcfj5IT5iHDRabW9C2tn3KoTyGBs0XCs4WLr4/MndUK
5zcP0C/PTXoeUEVL8FIt3+q7C6mRHoWFjJoVxK1p4+dDcB6nYXz7+RX88c349+3iSXEcj6fVUh+O
UvcJyxxrmbP6Cs4Cpg2SMy8aDwNNrncl1ZY1IDWD6qd3+PzIPz8oEk2rycvh2iQ/6iVv6bvza0We
0vLkyMI2HrySBPPevux72AefH+fn68hxlDQxsYJelurD3XO7ctR9QAGva8Yru84XhDXsmD8/iGWb
Ji0rDiGW/KrvT6ZJqtIyQ4FSEmEpCI4JykY9h5efH+XnB5HTUKa01TLSQjv78SgtzDR2ZpxK6QCr
ZATbKKQOaIXLu3gowjXYGLH5/JDLR/74hnFIXmibk1Ncvg/PR98m2nF8Qh3NJbyUCsC4yTNFZS2r
cQ824fmfH06YHuenbZd54cPNmuCEZ63UnKFOyK2pbKLGER4J8ylPG2ycoprV1R8f0jJNB0+0MC3X
dD48h5HHojOvuHVRFB9su78oMSO3Hpm3pXJ/c6xfPPOWKZkOiBJzTG0tz+p3z3zAEpnXDTCdFoF9
RnUpOVLECG+hBzV/fuMU2eGWZPTwrJ+mPFE7bltXmF0GMyIePI9LmDVFB++FpGJWTVarut+8ab94
VqgSOEqbruQ9cz+MxqgXETO11I/A2V0nc4UHqKV0ySsTIw2K+qPPb9zPQ5fkcKhcFWuLZar9cDFd
5feDa6KMdd14i2wWNA51wHnnTiGR5qkYtgGyse2INg2lTi+fPj/+L08X9snyVnwbW348/gR/vDU0
GlnpQFkkoLike2jdVz3qT0wZvznbX7z7imWSJ1jIKFt+XE/gkAomr1TcyrrMoSuWpX8NOrV+FlUd
oCKoqHS7CP7kHz9HymJx6FrL7Me78GEAsMZhdqIyI3jHMPxtPCftSVmb0fkct8adhBC3+/yq/vyK
oGJjtnM5S+HwJP14VefCMhE4s2cyJJUYgBMW5l6/plqJdVJp5zeH+/kmwod2PFt5mnUrztIfD4eH
KYfXS3FElDj+gqZEvRUn68YJ3zIvu/v83H55MFZZJith5I/uhye2DUpbWeRjrEK0fVTVgjXGwQUF
TgABsJDqN5PSz5eSWYKz4/1nq6XFh9GGkriplcf7aIQVhAyyyeYXm/oLW9FoKed9fnK/OhqX0OVi
MsAJ58ON03VEtzwCsI3ywPsqixp1uUMqEkVYn4ym3xztF5dSOiywLXbYJjfww30jZzerhg6LnWGr
9qjCBZq65b1Pw3YsTPWbg/3i1CQrFenCZvEkO50fHxLojFU3uBMUe6O5YmM/r8lqtRatZbT9/CL+
6rS4Y6bFeGY74uNk5JApkSTfEPqT1OStq3vyDuSqRtZGC835zWz785iiXdd1pL2cl21/fLe7Dh4E
Y1eJCs6jjlpQ/gtFs/SHHspZLyFfv9kc/OL0XNdj1QeqVS5z4I8XsrawfmAQYc8eZHtVuy6iFIk7
28bGMmf2b4bM5fn+ce3CKoLRBBI52yJ++fFolg5yC0NutbIXKNHKgwyHvdDAvrL+/K4tq5IfDqR5
4LmQzAWSXaazzFTfTes+RS9aUgPqphizHkkEl2PQfDHn6NFpjE2UFWeJN5x8fsyfTo5jovi0XIeX
m3Xnh3FZJ4kPwZF7lyb1U1y677X+49UKh3Btj703Tz9j44fxw+oJRJHwPJdGg7yJh9JGONnVp2YM
nPjPz8ZTrJxtoYWjrA9nkyuZssvBp1GxgX2np72JvAJ78edH+ek95hxM4fLxHIX184fxt5+qihLX
YjWqfTx1c27v7RlDHTweZ//5oX56tTgUpQYqDoIDaufDoTSoHIgPcD7NoU3e88TFSz9WE8T8YFxh
j6UUIaTn/OZB/OVRGREV11Bz3z48iNmg68FQAe9XgQHTzO6W8MfREivTxX4d69+c5C+eQXz+cG3Y
frNC+DjBFLHhtn7G9SRTavFdUUpFg6F+c5Sf3y7LkVqR/OvieveWAODv367Ih9M4uTSVkEQnKzMr
SA9xiF4wFfXZQByyJtpi6QuOPr+Dy7X68aW2HMWGnw2dZLj6uOAyLKuuINSBWywAnmQucoOVCtv+
guyUCIe5SRpt7ixpc5U0d5XW0dfPv8DPT6tFrrHg7f62QFEfXr+gkRkCIxJ+ZEsjyCN/GPm0153X
wkt+8/r94hJLk1fCJUSZx8dZxu3vBrAp4Bb7qi+gPDfNxm964PkkugWrLlssqnIkZjEs+/vKH4md
+vw0xbddz/dXWjO6eA7bL3ZG3Gbnw8s/k0VDwJm5BG2UHq2lvMjoKgLvM4S4mdOxTW+b2OltxEUO
Rk5UW6EZd9vEjfEfQFLwCWBRIRSaNbD0Ib5LZBeXx05B5DGLq3Yq2EPmmR3H5HWqiEA09IAz7cAm
8bxwbyVFmlbryHG7+NRlJAxI3UlLq2e0m9HeYNiemt74IoNKeA/FHFMDh5ZfB+K8HL0+p/sQpEN9
NMA47G8t3gkPFR92kcvQ5X+fJzkUFppCN5EnVE+LcTv1KdPRDNC3A8/QTONDROZRQHsB6ehjVSHP
DOjWV9jbtjQH46e+ztShdMoZ45abDa0+k3k0ex3G+MRzd26cyPJmTGH5c5+IFPPO+lLlrrkycCa1
Cl81IjY0jDI1bsJYQArqXTQ8J3UQoDQOo4BA4bRF0Lqfgs5C3hCo8Z72CF4auPlGsVb+uIT1DSn8
GrducqRfY1cN67Hr/HKnm6o7tENsOkc4S2VH57jRAR3ItnmShJ3ip+gyFJ4UNARdgQbcxwp+AQDU
rA18WhRGDqWNDV7u0H/3SHfRed1gQfckbrBIGA65WYOf54u4PbSe9Ox554AqPV+s0omACzoDuiWY
hgCFeM32FCBXRc83PO5j/Hcby+56bI8AQJod1CMJmi31oK7Cqx+dFxfjWbNj7UqKST033V3pjKm1
K1OZdNivIHGhLgnKR+wWocaSPXaM3YnLqbli6LZlDSDyJG+6oILSZLDolZJOvT26Q3xsmR0peCg9
HbHrmM/UiYFMfVoXop8OZRyWCzSCRTMxT6MgOaNrzB0iptBilyfQEzk5K2gEDkFBZKiHcWfMZM2P
h84MGkb05nRqBRlSASSV7XTaAwzAQzFG2X2MRLxcuw4awnWI06A5VilKhmOX0IzXxHEme1PUrnHf
c5shvzYzMQ0pyPwlLCRqnYtQCd+/DDqhki/u2KvxlTIeqct5UVyZiaqt9Yh1BcXrHJjpZkARQqKY
NKoYvWWJajTxYifBPNxg83bR9per0Syai9kKxxfROAgsvTxSIzq8PCr3vsii9kj1GCxBREmoPphv
03wrzYrGTUTGS1iolniifvLuS0Vc0ZFN9OJDxsfhqnKCZnloB7/dGuxQ+X1RyjdVFDkY1pz8X3MM
PAAFTJxASoqufmu9cSDhB4aOeQ5NT0dbAKslyQbjZOEaLyK0B17ieO6mzGhhbWWyUHE8SqEWq1Xt
uTjq4tjG/UfTh+60hzw4Qd3PzfJCPW7DqSMxXdRuMx3LbsbSK7Hf31ceHKHYBt/6OCJbgYnVdfTq
2Rc2SM30YIfVbpCJwGCGIDCYT6fJZ4W7ykQ4aYxlXNOTxE2S6DaoO9nt6xYXKaFdtv2A/4WOIrba
jvg84YUo86g/FWhaQgoKsK0cEsx3kZhrTG5l1tagkKa2TDANGR1Kq76uDbWLfFnTYiXzgahN+tEF
YKVVzjVEcqzozuGMLutU0IpHv9LR87X6OViLkewCZ4MXQ5rXUP1qQS5wN5nyCGk0G2sw2G6FVbuQ
rmHf2L3E7mVXmZEcgWcEf8+ymthkKkfzTEhwI4rNQKe3wTYu6hkO02zRqhYQgtB4qYFLnVqLc78g
KB5wquV1LT4qFcPn8IImhI06KAOoC0PkPavAqjqdcytGQUNyGvlqNKvr83YwPYK0krxS+5D9t/9K
kbjMNyNCvfx4ZHqX9zq3FxKdKme7RT2hCKh8TlPy8k5RhMBRWxVUXeGBOwmyR7RbU1JN+1hWdGJz
2iMotGKAPydIsCtIYSb5IUeB7dv7UpYNRNXOYGus5aI2UErfp/PovGVBK0roIVU+hLs6zHLvYpEv
ggcM41CaOOsMp4/e+4RRFdADXpEL4t00C+fIQxIwYoTPxgT5nUKzEpXd4OMdzDXgPoGFYCJAMsid
r8BqbYYezHkkQMwFgqvToWEgJeLRwF6GtSNpQVbFqNKzPbLrsT7VAlEJcZgTdTTaS0MTW0hDkA6U
58Nc5c3XRhr0dmmn0zJLlAO9onRL1V6KzE6ty4rcAR/Nu+OGeIBwjlxajt/lHYGi3HuyyK2Gq9FG
VNb3BcHgxgnrjRQiX4Uw8EvH6DA9wAhjhoYFZ/rr0EZ/C+yR6OYzYoYi/VZHQx6f2+aAvSkz3XlP
jVzKNdSpIk1eAf9E6B2IawxrQDBBj3KBqEvgEcBXUi2eTYfiOmJB15OQYptczvcg8FtQAVFY1894
4dL53Gux14L/7bU+jVkuIY5y/BC9RmOPFusm5cQeYCAou821PzZ4NleZ7/vZddP1ilcxIu0JWZDj
1tl1W8XVdMFD0Ar8cmwemb/qoqy2Am1/tRFF5Bssa+okjR4Fgnv7LHeIgXvqWHFo9wnTIbmqOyLW
nRaHk0XRIwC8FDT0QRgjyrLjmUBC0lP87XFreukCCUYLpY3Sdx6dXuLnZjuXzAkb/iEQ+NndJQ4T
MwWRmfN77DWC0HIbYWF3jxCjCV5L1iU1c0WS+inqYlP1T5PhugZpnBbEbeBNVtI/eW5W4FEIXbEH
+ism0tSEP86zcebmY0C4z997nqVpTlf86u+FIm3y75voH/74H/9/9drpRH+3RF76/v/u0l88Z3Tp
6bU//+f/fqG08nfvfmlh2/LbD/273e6Iv2iOCGV6Qmrh2or1+r/b7Y73lytIp+M/ymLjvvSI8qL+
1lOnSc+WVNOPps1h0pOmIPJf/XbvL7rslGQcthvkw6Ki/JN+OyWWD7sXKpyC+YXCPDVV6gfa/nFL
MTujKoj7xjIQCUKrgMtIhIVJNh9m3zrEZA83ZOIhZzpkRNZZAX/J1PLi2fq1b090VK7Dejozwuxl
+TeGRsTTgNwhqi/w54vl98v/x8C8g4S3myb90nXMx5jnln9fJsFBetbBFjPxtmS+SPVC4sgzAyP9
JEiR2QiENiHWWvrG6xT7NGOMo+X3UW4evv3FaFqHpJ4PgVFcKEiQeg4O2TAfErKcZVs/EAP17M3z
wYx8YLvByfJvl680y3I7inoHOeH928+7xUuLNct1zjRQKDo/hxE9ejIe4OA8Iw861oZ1Fg72oYNK
Qr/8UPvpizVX58UMuMkLrvs0ZqGAyhCQ2UF34WEgd4qif66tw3KyedYPR7TourB7qYr40FYwHmbn
1Ki4cPzXsYJD3tkHORm3Qxmd17k+rryrDkkeSPkXu35GrHBdpuqlNczDXA/Q3sd3shiLIvjaAKmH
EXwIixwKs7ogDeV9CUII62TbJ9bBmfniDSGhE7Cc7BboLvk32CoUHveeYOCJ88ntg8vV4ygvmAqJ
s26vl+9U4njLuvBq+Y5hC2gltQ+z6z8meJtr319LWoypGV+3fXgI0mRtltmNH4gXhfumcsSRWRLL
VhmvUicvjmse0sw+w9h7ZHGuIwHqy9UfpCCOMX0BievM3lez5ZYT43lbJP2jdq5IMT5E1fhO5/QF
ONNFG2RrNMXBanlYeFVs1Gb+q9+ah0qlj36IM5MqKabJFzUWL5QmzgqEWJVTvFRN8n+YO68lx5Fk
Tb/KvABmocUtCarUWt3AkmQmtNZ4+v2cNW3TM3bM1s7dWlt1ZWUySSAQ4eHh/guOlfrzZRpwI9Ec
nvsJTnJS3JZJcsbL5meKVwB7P2UKuAEkvW7Jj1oenaeGBx5rZxl++VND3DCdr7GOj5wBzw56hnXu
PUyZum7c4LPWlVd5S+79HpGCtVnzK93027bpUWnqQ4TakJNM39kSPMssvgzmZfktBYRTuQNsVY9W
3f9WUbolS74Oyj9vEWvpkfwWjLa7n8rhTglBvXP3l48o7C2NsIOxTOcy6F5MLz7ben7VWU+1DfCe
JSkDMZkssRJZQ1kcA3SbEFZ+MtW+O2Tg3lnvQ3KZlpd1amVHZM1gfB/dWWGgZZlqZzVikuvKSR+U
U4EwJ01ueVL44jy1CPL2NU8I3bKzbgy/gy5GbJ9F5B4whduxPV4mHHRy3+tB3DA3AY7+ootzTuFV
Vc1j6XgM+/IL0fxIZe4hNa7kWmZIUl5VPIxaeZTFO7f1k6FudXLDzCx+EMY6FzB/zBl+PA9p+Blx
/EEKGDHr8bszUWxBR9hSlnOHhH7sJVtUPm8bffSTEUb35D5mXnS2F+s4tfOvB7ly5ORagE6sGITF
0s4IUNwNHAcatMU6knlsPuCMmOd28k7mV6Ln3402PZulsbn8ybtTjfGLenb1GN419j1V1m/iKLye
lv6Xg9WxyrJwNe6NXnvtm2ctnc/FVBxTlowXlj+JGZ1hXTx3s4FGBCOKLuEPuLxzW48PWoBqGPGi
QegXCXHRfFa/Mb17DbQXtAT3mdLvB9P+jK1beTKdGp0vf7NUHR5g781nWSFWM30HFu+EQCf53xjF
T5PSHnTwjjLRUy5BVaYzDpJr3SMd4t9ZPYFHT17dqj2BCzsHXGpozd/CjpwLZN6G6ji7y7lMqqMe
j7epDfDXM88y3fCvP3KMugsVHcMN40xxkjlkvqVwecP0WBC+OQOcMY8/4hV5TVq2Yd0e89plQ4hu
Byt/xPwWVuZyltldKcqN0nLs9OZHzWQxlZivwiw9avcgSDHZmH/7mBhTKV/mo0Qc+visaiW8Tod8
I3tdsTQbpW0wAQrPlKuOErJnz3511U/5AHnS+EH8yO9OIbT2OHtAf3hFneSp1Xkkl9+z6kcF+5l/
BSKQGue4s7/bbtXpygYu67UExT4cf/X4ENfV+xRN17aJZE8lo5ScZZ4r8fIrewsJ4bopNEYN0C4L
lpfI3JeXTWXzajhHmf5yV7IEinK+mYeKOo3rJ31yK9uq3II82iVje26zjXwPfY1jxUw2U+OzTffI
uH0PrnaTz+lmhmh7CXS5mpwX13tNmk95fEFtnWVNZkbzqllvGtuIrWZ3Ia41aFIezam/Nwb0vokE
DXIbCmr5S5Zvo7K/pmb/bbeXOWmd0XTRneSzU5ffsQlOnauf5b1owJ7ldUk0rUPFu0//ugzDDs/a
hE2luHgrzX40yEg8nVmqvEr4ktHwqu7ZN5koo4w5oTHX4J9CPJIpLtNbN7KvRKFgs5wTJzvGWgxy
RD1jmBEuP2M+fsu/5A+l45Pac86NB/FaPVJ/PA9xfky1GeawwPGZMDla8ZJZ4BkZle1LxXaZVdxy
eQ9j/v2yNHuze503Y4u/ss25k+gqDzXqlXtIL+siaX9k37Hj6QG6IPULkoCQdwBOXpfdjSRV8ogu
c5r7W8bIT+vsDv0rJrOEj8u+WBpfSNq9yg2r6fQrNyoD0McakpvlU24FpxBiFizAl7AyP4uQ6JLE
/A8xenhDbNQTkYAIIMPkmrh5VZ/yJThNXmhP59Gp/MjSbuWdXW35nrX5lNyMf602JpKEQYjpVa6/
hz0xliBmFs6Xqx/++qcz9L8aWnud8zRPJ+Sa3uVF8jGXhVE29zmOMPI1Wk9nN1JOdYG3UzhfL/y7
zT/McnmV+B3r0y+tys8gR/xWqbZKM5+bcj7PWMqlyOP0VXrQAxiuWDwnL2aM90zd6+2XE8F4hVB8
0OV8CU+9fuhM/YRIzbRbbMeP1b64GXDbunFSClyapRS+2vQ/qjJAjsKwJcjmDerIyXZ2RhSmZvgY
jQlEVGSB5xDPW1g+yMmJ3se2Gn/pSKOPj7KsCvxvswCwvDENpSYWvtfGzvG0+qZBkujQe+HDUuSv
qonSmdHt27jn1jGKQGlzWkW54Zd6jbNbNovZK9yZxbmdKqhAHR69K6vRqBS4SbGDxYIqh9MLQQSF
bpAYXiVnfdxs/S7+bgyjpN1SLtD3jGBLL+ItwwPbJ25y/Kxdi+xoPk7jOB7iCtH5hJoVHmk44faO
DYcDeZCJUv0uVbKXoMcNIrLxGqqw0KmmQttobb6AvnoqF03ZF2V2yKj5lBNORGgQ6UYJ8R6ZAgVr
hPVc2ncOyJtyatRNRRsOPsDO6zFUTslFduwVWztX3hEsQcKXCjoChLCzKaRB3YPooKf+OGMpMqQ3
Qz6K0jb01W75KTykeuvpMS0nQdQru7RsELFdso9OV2+DduFRmVoENcqvvW2BSvE6H+D8dIhK4a9h
r+1qiyE0H17xkl61HcTe6nanK85bHFvLPoFEurE/MRCr13bvNntMF+19b90tjunAXioW9Lw0925E
8PI2GdkNB+VlgJK3m1UH13BTfTebGbpbySeCM7nODUQaWHuQMULEm3rFeczzbzLh+76uHmcFVSPd
sT6MygZuBi+eeDG+LXF+jvFFoMywWuC/7gf0f1QdadkiETe8tDiFUeRtohY1FiTAYcEq3s5CMHUx
Q8T6KjQ4U82+nmo12ceFe42OQX9FEbZHT0z/UKx22Got8i9Rl1IHrIIQN1oXxmCzA43CWcu0kZ9C
Di9r8NkrNQwJLI4xU1sBxja+ijRq1jrSJ7hjI/AwW4hWlYfUm7CiSGC2Dd70VCF7hmB8rrE/JeuQ
AhkRPdB4aKhFVCgd0jBExh/ZJWpmAN7giQ4xDzeivlw4KIoukQUumXxhDBvbb0MFm/FoRCUlP7od
bMxhBTMBddli1H26gJ6vRNi4tE5KNpGcKtRzhX3iO2nCiMSwrFRmSlEYBiqeho81DUSuAtEZjWuJ
UfpCw8tLOh2tp5ORGKHfsFb9TEd40Zn2ngmhDTyz7Ud6Wm3gcscrJ0vPYQDltjY/si5+ivT6Jmdy
bDOUvdZja163iAyjhYGDQlch6+6trFQ+rEcld7JRhCiCGfnBHIuFLLgZs37yZ9VFkyeaHT8JgCw4
tf4Fb1bZsXbhRQE2wewYQxNoi2rqfTRRs798IzbjHDw517hgzbHJ9Ootn91v7h+BxAnSmFFDLda9
ItlSHN4rY/Wt2sGzMfOsUbCF/Z5DX4eBGUGzQcgocN07GufflcIIsxnc4yeHi4KGyk9H/8GYKFyh
tl9htLiJsWI4qEr8MA7kGL2BWJJr3tC0hWhfVbSDY3eLM5C2qpN03nDEGGsNEUsdLxYcJGvPOQwz
RPPA8taUI5EdS6m5I2q9pg6dBxh04AJcb5HguJnpFm5mK1axmfc8v5mmcN3jiGbEDgpVLZVvlqdP
5Rx7DSt4GVKOuXrwYykY+owTVrrOUq6tghfHaoNaU3SCkj/jeoDtBaqJwHiYkLQd1gM9MCBADuLi
JeToTEFaQfPWS/fjLSrXiqG5rSDlPA3mbgg5leZq+YRaBT661NJ3mkpvqGRmZtYGjHZPVKC4nKDl
5WYJq3zZ9OOAuKtRbNSuQPOs24YLdelkUY8UlTN/rtMHOxibTRh29xqFwlWn2YUPVvpABx81I9Qx
NiMedPCwnBp2Z+I5ELRN/crrt4XLHjKhdLtp+vAwmrG+muqQR6xYztrEyQwKsK1Q8VFoZEUtbGz4
g1vT1pF5cnO/VSV6dTYqes3gXNGoPXK813ykCa/KYHmqdPch75mqLQIY1IExS41yxa/M8rOy0d2F
PnXEtTLgKDbt2dMmX/PM0+g2R6iKOm6CQjqD6Vv27UupEpvtgT2YBD+GGYsiN/zkdUFXhY19WY8J
Pk+oOUCT5unWrXpyqwHbnhlWc+584PJGGw5KqKun2lrDjx4XxOqlN7oYeUur9bW4eulKDGFwi9Cr
GUf4kdfU96oCLxpdLwe9gOg+g/tHfZQiV6N9K6hL4SyUvBdWRh8srm6SqqdZK1dyCQmtigzfgDaE
A1E+wVQ1L4uHDqul3pq/kphdfBoxC3Ka7gGiLf3wNnoMzJJCLn3krS4KfyUqj5ejTnNVD0B/Xcx6
GnFlEg+n0HqlCoxChOxQSuNsDJ29yKnQucWOYecYEwEAz17qwsYanYZ87arUgttlfgxaWIJeqOPx
yikirIxxlThTs0bkAk1smkXIO9x3NpeIZ9UEO9h8VhqohxA4VQKvtmVx2SjuTvu54cm4ToDKM1Mn
HtGNo/cODHvQUQRv1k3vTevCXCYfAYSbWFRoLtHMdIyHDN/nVQnVC9F3M2bnWB6nMTjBR0V6xqOV
hKQFq5RgTRMa7HoaXVfLn5HrrGqECImwk+Vk17gVYN6j4TSUc0uh6D01SQb3vyFCeMm0wasYuUsd
I/YILCONOHpgY26ctAk8c2XMtBmw1upDdH/ColX8vA2Jx4CslVHbVv1VEAzKBqdw/CCyzaK4xqZY
nos0LjYAJF+m0v2uWcsZ5XjYb2uQvRbhliAb5rB246TZRhjqbvCThAF/1XqDvauR54jwG/VRWgi4
CkT7WL2QPE9xxXlrycs9DQisoHrUyQNUSUg1metzQJ+pGw4JjXrCMOABPU1fFrN7HGjqZzW2LEpj
1us2aUjYMR5rbHZX20lwC2oiGNY1VugItWF6rNAVqBS/L+kxDVHzNJm6veNAvBt02I3qhOa/g7h8
nxxGMRQ2kMmEEJzmKzPxgo3tHoZM633pPk/03glo3g4eFQ6/oeyzSrs342bEJ4c5Fg7tuuaknSs1
/lA81DZC6J8eGc0/3GSixFvXSAmskZgIfR2Vn3LigttqvqEfatJSrJ5gH1l+M1f5XsQ3TTwuzaxS
NpedqmymK1AdKjsnO/EcOA9kVj2KXn3sD/ZwMEOD6+/p8bHrPkBChFvdM5A1fqEIXILNIaDsAfSW
Ywb7P84YRBedlBkexqj8JFQ/Nza957WNLBFqwY6vduGOYvqvW9bPs43Iz6jb9OOHJ8J1C+e5QbdZ
p69e42nnW5P7PKCdvppbxhRtURjgamVtsq5Azxq1mHRJrI2ivnI0U9dYQwBlw6hyoPi0VuNBu+pR
bOZ4yXHPstJlHcSoXloIPTvhEK6nEm71tk09UgUNmePFbZDuGEdS9tr26URuqApg4QujFblD9yox
DFygx3LYIiaJgPmw6qGq01d8RjiVrEX5qvReBAXY8fvsF/c6XL9TsXnSdjaGAAY5zyYAa7I3cuNh
wIPUDiLKhkiqV9hIsB9Q0XChaZftg6rfmnl+HQ5gbcpMPbcLXiWB079DmVX8hARN67hIzLLuPCci
J0puLhte79EqBlXut4Q0mJC67itaeW9mOi1GCo0jGgh+2aL+WCLV4NBx9yniqkSI+X4hcdCN5Iif
m0bjGqZrWVpXCioB8M3jjVdGSIXGNG6bsKOmx6/mFYOgRgYmy5vLoDUhT9S9Qu5Axc/NaX20Uuk5
lOjLelfovXNMkktiUFIUZNNXbQvWl0jlWuRlevdWmHnBxoqTVKF2H7HSo8auU2dGtpDaUPieDyRS
pBctvzIIt1gBt249ho53AnSCxqCSvaFXiKlIR3iHF3VbuGCCOLZSPA+oSJXBWiokgzkcEZug8NFq
Pr6cyFOyM8xUEqmzeeTCWkOUtJKrrGCpTRlbWbxkBzRvUQsk3zYWD+R1NH/qY/mlTH8ia2WTunuN
0vu97z4jMOOhcMK27kmWaoV+rZH2lZ63Lhf2dtRhmWSzc28s+27AVn3IUU5oVD4XhYh5dBN/VPmF
oXmKJnuGRjnfjWwgfy4NDvJNmSBf0Q5cehNZMK8876FwG04PkIjRA0M0s1a3FZOn9/BdWhp0CqJi
W7d5jIbsFO26Jbb9Op5+4rj7kCTECZDoTRFTWYaae6wcTBGLAAlKnhtabpCIKyxak5zgwz7TOwjY
0lqdoRy+XTLrNocHHcCuhOHJeqA64NgDomA28QUIxjpLkTLLtGJfWz2O4Uh9pawPX9U1zHbdz7yJ
tqWTUC+2ek63BMRIY/dzXNLYiinBkVrxR8zTR3ASQLsM8VnXzl5Kuh4P40FduLMFBA0SNsa6dSK+
QgSXrd9D/lRBw4VXJzFqwkttvttLxgQygDYijLmHkk+rwtZvSdcJaj15QQolBOrVyM6Z8nYqeik5
9r9BdV+0eYkD0WjjFDLh9YO0/VDrZAqks0NHfFCbxAeSz5NMmBK6cdaDbgVCslnbDWe3aEaQxci1
r8ssy+cZ/R7p3GDCx3AYHoKCUZ8czZlWSWuGG/TAUfnilJh03uM4IS7Zt6y+qiW9dDGDDiP0lvvE
v2ztILN+SZHv5MFf3i9pyk2fUBXTgfVwCqGINVM6s7cFKwqRe9L8OJwOlRPcZk31KVKtfmQOja9v
GjfW1wGPg/9R5iqt8dOOkKsJvgeU7323kHN/HGCTVJskiPVawWgJmgoju9TNtO6MetPUD0NKkfLi
QeeS9xgxBkaXtDQNBwR9bWSlNBtkGdKyHDBxX+wzd+3Cz9opHcuTiH9nVh12DJC4OOGYj6CiOLe5
9cssknFig+xnVScpDCYFCWoORmtsDERgKXtwhZeE0cImGz/0JWAKS6o09ba50pR4H44tSR85TDhL
ylto17b49g6N/qWk+a8SciAFY4b+raMcwiynCOROD6WLDCfYLzZBhisAlOirEVIF8ayjKV3GwFWL
PTZkUSXoMqYL8qKBP8bIGcThjMQa9ed2kmoYtmXMHpoUBvoAbsACL+Zl7baUzkAjhJt6chDFUnZ5
ml07DMq61bzcpxShW/XGwmVpXaZogwe8PQwesHGclZqZjdqhLIJZQOrH1CPWhofFUY0tgwNUUxtV
DyXdjDw9ulYdzhaBpXGiadpDDazCT5QEjY6sv6VTfo9iPhLDkjX2CxBUqze2OG9hWmpX7+Spum/V
xIeRj05i0EIKp6jLB7nteK9qeIldnnXsIU4B1+8LscWZzB0x1t7sMevYIv2iY/ShFesMXztjVstN
0EX3JuZBf3510qkMKnr2ZDb5kSD5XUFz8ZXpVgsxg3Vb6Ci2mB21fFdVCK00enDw6m+nKXrBECpF
hoocokaJy9DDJ81byLI6lFnVfATCo25ylpOPiAJq3yE22IsFvjUab7qB6ksG73qNR88l9KYGXJtL
/SAMtc9EcQumLgaUZVl9BY76OnVtuym04Dxbv5gzPhV5Tfyaieulpd3FmbKPounRRbTPXlxER5Bw
8PV5QpCIhK0FoLiqTe9tcCI5y95EuknwjE3GlQE2OnSbJzP5hGq7J29EOC1RHdKc/leduAZqBXRL
mAnuOBlrkb0rOtq3YUXyVtXtFfJznos6bxbtx6B/ouWWmkGO5A+JHw66t541I5dNOyllwnst7fQi
z59dnaEp9egqVSZMYbTFwcXDfjBRVFy1DgUgZzoUXvqSzx5H2hDp7aosb+kicp7UXGaC1SEQD3lH
x3ubGnnwUXvDDM1G+6BMTfFHnAIAAr3H+ojDbYACbcqajpeUNnbDLhIuiQI2r93PgBdXYY+QL76c
PsBxQGZTv6mxs8BZK3rT4lyMRvViTZjeORmSGybldqUirTSjmvLqOLzBAoe1K9E9KJk2C4IlblBw
ZrUd0aAzNun4ALbeoARVjEwSnqZZV+s8kz1fiBJ0GP7ErnxoHhrFeZlDdze6spU4ZNZzGN7VGRkN
c+iDejdTHh7sSjOVK11jmS0NPrmNOX/i7S0zAyx3k2sP7HNntFR/8QQkcoJExd3LII1DJbWysCzN
S+qFUrlz53Dd7MMUydVSWScm2LlxSMjGJvTp0ftDHfTGcImj4H5Xgcm0aG2kvJKoAL7RfM3Cb3eQ
nfPvBrRL/tT0Yhutn6jDCkXptoBu8WN1XfD2FaKlEkPLFoMpfU7uGl1BCLs5ufGErWeEqmOrtj+m
Y73UekulpqCg1MfTnWJUeNctL9nwIm0UHSMgk9OQtXeVeieAFoyxftDIuWli89ts1xONh64J38xy
OssWXQTjbzTRq/W0VTO0DxQw9+QQuzCnV057tgSoUbgoxLpUz+ceI/rpV5pVoRpum6S9ka5UgaMf
UIAtzf69wdGn1rRrp+6ANzZX0htRwmRXqBiRZv2rtKxVTkT98o5B5RbTaTpuyXEY6bBNQ/YxOrfS
m5eeCRT4nZFPBz2cH6WdYrblBbEDR+0aRANnnfhs1WyVVh4fU8s6PfZuiGfdgqo/yAP5yTJHNLrD
G2mCS09KWp/Sc0sL582d9603n9W+PA7gFio9vUFlf4POGplkcJNFy+9A28ugna/V7OGNfnZ37Es7
iA0HigAXREzqIE1cG/3TFEQrXa1OaanvlGE6BK72LWPI/hquTJM8QDUf7NsE6dVlHhHHIckW6IjZ
5YegG7fytUA1VIRSL9uVd5JuvDqbpypf23FwshrnGCC8KiCMic4VJfJTZ42voBCfh6mi1jN/1zbD
Rue9dDmRx0dBNCQogdtxdkwq+6YPb8LIQIR5+XZzEt9CL449sJq06K7rAdWjJjtGKZ3ibj4baozB
0ZWpZK8mmEIlpfkIU8CO5tull0oWGXru7LESOTrT+Jtk8V1OLEzj4FMaW6Pe7ChpHIpxfJWOZe8G
pzkKaTJS/qB/b4XnMcjeAfocDQEOqOYCpCh4lF6+wGgMI34f2sPYJOdh7q+Gxtr19fJtFBbieeWt
Md6BfgQqaIFsf8V86E2AI3Lr8uyRxn8r4gQjww/v4FGN+qvDaBfNs2Idm7R59eyjfI7MCHnMBRCN
zmOqd8/SpFX7m0SdP0ZtBK3zBwJQ13duu7zjNRoiUaufWy+4Qw5MWpDGWBzlphFfPIX62rOKY9t6
P7KuynZ4MlBNpSz+oJSEuDLdymSWXm2WGZe/e61cZ97wMNvBqdGLH88Z73PcjaVz6ZWfta286kX4
lo/hSyufwlMLJ9oYrI8wJfTwcVURPEvXWqZRXWwG5VbrmrcLHIUbu8w2uctRzZ4KCyNLJfrWjPUF
tAa8SD5Izc2DneKXxzhK+1MuEMltMPPOBtnEtfxbFnOmIN1KByFc+NrBymN2bv76mbeMr05Cm3io
12ODFV3zZ7kJgK7WnBeXoUNa5KxSMhBclrSWLyi3OrkgKgZMwcwY6eF8WyjBZ5VSwtRBXgj6Iu+m
x7klWSNiyEIRYI+qVT8R4mv1DKWk1Q8FOC95NNKutvHoXgm8IHHSQzbruwV6HIpXsvzlj4AdNEw/
3Kphg4svqAL5G0VQ0BIPEmwktgXJ3k7Lz9JcnuvuWyBAAqCB/X9Uwum6sZbtX71uATyMdnn0guxz
UR8awNCDXTzJ9Qr+R/6W3jullpucBR+G1RGCxS4rYhpZ1VHuSamcowLBARSRhJ+grX4GjmBdisce
tyVDhwDxqlbNZ7lFuQ0zDF9RQeZAqoFySC7f001gNQ0Gr0X0VKM6RMHjSoAkElDwDgqt6TN2nM/O
hKMk95mLyz0n6b+iY1Urjy2+gcNQPde0PWQUL3fHepHP7BSc56qWE8yfx5ujK5dMFohG8pyZNChv
Lyg0PKCOAlIUoEyovA+5/S4DBCB8A3L4RkbDbsffjDlLXnmmB+XXLu6y+doY2Ljk6Qe8XpbmrOf3
+KihHUjbHgMMMiZBlOSz9VE7vgC95CdgmFYm7CQlAOiQRfO3lB9yjnC15eBGYj7pKXzIKTlT/H6U
h81x67FEcEa+JgnZ9u58FRXTJbTLaA3G/IUH5ky0b+Pqh4Lsq2yKsnGmhvWWxI8jMX7K0ltQ5hyq
zLMSkTLzLJY2eSrcV8d8kveTSSmYCQFdWrnDiKdbWpXXfancqbSdhsG5TADZbDLTOULa15sLDCUE
0Gnp89cc3lbR8niBToxd92a2NwJfSNoIM53l5vL9GbyHPE87A77qPv15rbp8l2n1owGx94z5QZ6F
oHfKWba97jkcXxM8e4tPQx1eZSpLqAyU5iNGizLIP2Nt3S/pWcE3iVFKj3EHFWHO8nel/JY4FqA1
Nwbag4QG2eZcb3qoKd1JnuB0xtlp3EvYqPmVsDz8EvNOVQJeiy3p8qbyhZPjcU2OphbRa2W+g8V/
g9J9lFCEmeaPQh7R4LhTxOqvYC8k3NiDekx+HlF7P9ozeQ8f/9efuLpy1P5DEGd1ar41wZvsCfLT
RY+urVi07AhEMlryUF3oSr3WQnVhKxfYiWaAAlqsWzgsfu6q5wZQKpTuHf4Pe8EKJilicQZ5jEwD
2V5lC5WYX7wqoXeW1EVuSn5tr+R4jWGziQz2vrWyfZwAc2GXXboFdkd+3S7RtpaJziR/D9B7GiwA
BfltPY+ca7Sz0vTfkzVcMZzbjscWGPo+K9ztQGhalPYTz08vS46tLOWYiZYAA4OdtdL08LEBbpWq
I+Cc8XdSyLWRvl6u6qn7yhZio0e06JwB6G28QQX6Ouu9E5vmsWMHTtTXLos/bDB5bT6e8Yp85ASK
WDyrlWlcVOlbomOWlePRWF5hD7odwNUs1FGSdPyFLH6MqBTOOc0GXl4b+LhZyV3YcaP4rp8t0hmz
VPeBig8ZX8tAzhmAmRl7Ye9PQpqq9WtfPEquokEjW8mwSj6D0fKtggnjn9wF4zLyGm80LrkOBzpk
IKtbQdfIQzHa+IxW1n5OvK38/gVxM2rfuN2toFG/up16a3SzL49LNuuoAjC1FGBe13Ipaj2BASds
K5B6Bm0jlw4ZDiRD9+t4mW+b9V3NelraeDvjakiX6wX/hvsUu5e6sT5VINQrHMlOMggxNa0EGJRe
T9+qANBzLAPh0hxI2c/2v7Lxrob3pY0HGYyADWHaZFb9q7vW50BZKk2UdzekQc9vWOw2ItCF4e5q
ZC9YpnizJNVdb07fko95SfoD/+Vjcf1JMhabo/zEtSOynoX19xJHjz1uVPKo5O1sYzyXhHa1dG9N
kZckbFMe+ho/ZPbgm3csOpf1Od/IvejkwzZQvBX6Ka+NchfLg3W53rgkMGYknXNzDbVkoywf9fgz
Y8Eq6UIdd69RVDwI2G/EtiJkQmph5i99jxGktXPu/0LgSzC/YMyIqOk7cNMfiS2CC27M/DZrLc58
QI0zHCTm9wvMMTAJfYA4emflZt1e0N8CShOooSzyQqkf3ZyhipUfdwpOkccVKzhmZCYefcQUBwCo
hAgB3z5qti4BBkwfSWu6vE3lKyFNYoPiTGcVewmZMX0L0sxs093sZfu5Kg5R0nB8X/caB/DmFOn5
Bhrl9WV5J7Z3Gmlhe+lyVRXj78j1yeMYDHJqzHVqI3pNGTyZgTJ7jfgnCaaXgagik3vi24mZ7RLc
UyrFOCO1emzgUgF2KFlqgObH+aH1kAcFx5zjqVVQQ+vIl72pvMZnZ3t5b2a4kS/fsVrcdLhshWDS
JBS7hfZdRJwQA8UXqK4MBY25fZQPgJfKH3mgkTbfxq0IFisnwSbnfXNvAyGQVSXRVVZWpeL90qc4
kPS/khXbgmgX/PbMljKVN2o8fXikwK6nX0lclWNlq3qfl+Vt4seGTfGjoGWF2s8J/Qp16pXMGznF
0RE/yp4Ci4O3lgRV0IJ/Y778i9vzdxVFDUrK31n4JjJgFHxtw0DMAEkp579I8PAZWc6t+4tE/21X
O6fQocEzUM9dc/ifd2qYUImj6Kg60kFvM/l+8E7G6BOFXi4X879iGu1+SmHptP+p4vn/p6in4+oM
1//5u2zofxCNnuLyH7vmuzj//ONc/uMOltDPf3CO/vz+X5wj/Z+GUHkQSUKbyVJFBfHfnCNbMyzH
dbDRdm2EGP/NOTL+6WpQ+imUigqoCX/u35wj+58owKD05hgsY+QV9f8N5egi3vGHHCYEKRvJS03V
TF0zmStcjvtfihvhhKHgGJm/Fu1YqBzHaTgtXviOD/NjXqknfUquoii/CYZp87dB+5/mqMzB//xk
mgRIi4ruKRqjQrn6D/WE1GsGNEe+7NF1/b6eGow0svnQBz2oARTCCFNVtsvoHG1CBxHSPi9+YBF5
17Xzi+Fx7atqtv9/XJP3P6wcHUVV3dH4D2zyf6u30Mu3AuyCKbH3+d5MbfwlOgeHmYskfwprvy+I
Q3w7SsDdGQ3/06Lv1ogxlhmbVaJJiyWklof+5Zo6E04SjnICqPCYCuYC7XPNB9eFMQ6ADH0M2WAp
La+CPLgBHTv51JxJsnL695yNTC9B8DqkyYTKQrxym+grpuvo4wewn5fclrPiNrUGlYLq3PiTYj9n
BrXzKJWGqu3dz2EGYEp1fYQcmjUTbeTtjNtLLzQ3sQ9EbvTRE5TKKHiVWZArPRAWtJuA4QBqQek7
WpuCcwlbtMwF+RLWNEkj69USTAwoFSqexWMjaJmmuZKucyUgGkHT5CK3LNoYK6dNHpl7YG7q4QHN
ZLBDMnJ9rX1VE53UvILXNlMIFOyONuwboDwMAG0aQffAyFXBAFc3cPapyAIBwscILJD2/YeLplVA
v5T4XhHckCYIIiTGBU9kCLIoMza9II10IEeWYI8GQSGVwJF0wSV5glBCIHGFIka5grf+oQqKyQPO
1ABrUgXfZAq4VK4EIaZlXQKCKgUNhXIF3uvgo7ooLn0Tc0OwOP1LiBc2vo0ZDaBWR9q+P+Kvfco1
quwYtuz7CF8Z6cVnCge6rADYr9GD6HCfWYFMu4N8NwFvDB7GCJMFKpLljGpWRxqXl6ZzBYuWjs+i
ofRhFb7Z0uQVvaOtkeADAycd+7YUcGoJpR0cZuCA1mPqlH3OD5zoMAr+DItcOm/9NgCYdqE5Yd+M
I0S3K5McZ9dx2LQLkxLH4sNkChBbkG6K0t5bgn2bAMGRumfU29Vj2QDsyAtmIU0/g0yhp3YOxXjj
ZgG9aIcGjQnILha0XSO4Ox0AnsATBI+nCzIvA6IH7R/paUB7lqD3HGB8ruD55u4nFXyfkirUVEH8
EcmcdQ8IMBI0YCy4wFDwgeAEB0EMKuEpEgQh6He6poAKB0EXmoIzBP3eC+7QA4AYCBIRqQC/E2xi
V9Ji1Wtjq0xauKbnGfhBDGlsElQjRiJyfESlQhCPbnFQWgrWZWqvDcFEOoKO7IFJhoKX7Dnv010Z
TXqfdvYDm3zeeDwrRMg8ADtA0ibHRPN9sW/KyKX2WGm/rpfivzBjVDRtML2sSAhhdluldUeLzdqM
EU8aKv+9V9IZ/r/Uncly5EiWZf+l90gBFFAMWzODzSSNo5O+gTjp7phHxfz1dZRRJV2d3Zta9iJD
MjwijDQMqvreO/deo48/Gbvcixiyx05aYjE9Ph6PlmzTVQy6VZy8ZJn6ldjdsUT4vSdSjLOdhw/J
lBcEdgOf6kwQcH1ukUamEk2oOhpebYFWV+BVBcT6/Qer5lqNxj+kmnR1QV5Tzb6WmoKNbNaLeOJR
lb5xNZuWMYJezSbw2URztI4man3QWqUZ2x6uUTO3I/BtrphJFJrHjQFz0cw/YST6bgQJ9X5O+2NK
iXGB5TU11es7/I4rbboc4Pd7SRCaAbaTL18zwaamgxNCZPhhgaaGXfDhMrF3DPNJ1tVkcQ9i7GrW
uCIME6zCACug7zKV128aZfa53yZ+RrzcXOFhgwEoN7qogSVJ01Np8gQYBvIA8Lxo8rnUDHQMDD3o
2Yqp+WgBKJ0ATC895LT7zVADU8eaqsYZgFxGQOul4S2mOdoz8DKf8kZ0u0xz2TVwPpi21Lw2PBFU
tma4EZUEgqFkzYZCBBGMYqkiZsTp3vIi5PXwcdCa3aEEDg80JU5JSoJsxmiz8Io/ZTT6O9GjICyG
OsSngZfAyd6aHMmWqJb0ntSJOHCwMYhUvHcH82cd980+ygibj2U7bWTr3RkLMg6mpoRsxqnOMvHv
154PGDxFTIRTrkcr9R4SbPOvkT8XLDcVIJOwptfciMhdzuwknNJbFZQ429OUJ3NeHt2EtZSq0D4F
1jayZ96eMf2cmWwePtHIc9P8WPgXIORyJ3u9KqRDcFjijOAWNSrW+RyEW5CSihLBlST9ZsGYHpgf
PhsVK/+8lC9pkX64S8/NmZAdRFY7HAfbfSnteAmdLk52hlETNSwnnWcOpUQSKIBParPKWo2/w4/D
B/y55meC19yDI6H7TYQXW3tp2l3O4OFSBI9ZPQ/7NC3JnrHyF68SVMWZlW4r0IVq+Vt3q30kj5WW
M7Hi9tggYm3HfZe36bGJTdJ27fYpyuwTriwLwwWkoFlc/E7HzH90egw6KExOJhGVrbAOE3d4E5D/
ob0JCKqTzd+hy/TO3hM2hLmMJv3vEmiwOHDDQZDqNK+VEcZYy+ziZH7FB7X85/y/THwAMup7ufhv
XckFZgjyloBVbkb95TsmOBFawjrgW6uZqFtzit8dNWCoVXKhJaIBejwwc0pVH4m09tM8Mms1SRtp
iHCLGLscxGDia+bYYYPTGLF0yAgs9V5EJqXQuJs6FBorTiXbzonlPmoadcaTip0dG8zazCC3HPwi
mtG5Yqth40A4mxdnZaBKfs+mSV2GGjByIrFvc1D86Mg3UENuvqSZc8sQ7ARF7n2p3Gs2+Fn1kdud
SiN9yynAbmVu1Hugyk+ncN+knU/3jWEdxTr5j41dNPt+MxFUSOt18s9mFzpNfifrUV6byvlwirg6
Zcx9CXfvbhMRLQf88asdZk6v8WAQP7KWqPDMuASadoKLyar9Yk3tj3qVCecEX92zALcjPeWsqfqN
YeNyKHIMddhJ5q0ZebuxZFyeLhgvb6Vnu2FdNuoyhrrbknldQH4ShIWM+uxmDpIECEmt6UdJRSbP
1HJH+9+VVxl3c7ZyXE6hvDsscZRpEKlhDPRotYZlMciwTSxC6BF/cscYeif2FWsPSu7gZVBced7v
X26lnvxk3Df+DJ0x8Dnp5JHusQRrmBrvqX3EI+uuFf7bkOoeNQq3XCASltU158lia95mfnJGHAuz
Z0qiUtA51Jgf8GStf/JkOBioqueUMC6b5csd+ZAGCB74ZmJc470tWQHgjYRn7mDl+RS0ERtPDHeV
mf8c/GbeCIN2UOTkx8iZvoigfmriHIYZlWBHuzD7iYklqa8cgTe5qt7cOEIFm+JhXpBNX0yPhB9y
RsBahG0CL0P4ztXyJEKUHrBXrl8T7iqbPoWjX/MM9qI2LwFsQ0XcTfGzNv2nlQw0Kyr3rhHg7EO0
Gb9Kkicou/lfJq6KEByV+s/ssJCpzBg2oimOjknSVus9VxCdq5/gpxWUJ9yPfi090w8POJGkkqra
5HBvGw6w8ZY7cBOVsg5WW7y59pA85w73o0GHexIsbSQ+X2trgWw3FLFG5eSce3tEiVZiTRcJXIr8
ef4xsYlv5dz+ZVYUmrUhQiX47piINTAf2YHHf96b2m2i9oCozCq4eqJyroyL+cx5OFqiOePM80UO
3f00QW77I2ZvlEKXdc2uFAV32ZtHpxzcgIXKHL1nk2AsDGIuljHu2XOZi/sBvvxZaK7WyTJqwr5e
e0b/ZpteyReft5I0Iewakugk5uRYqTzZy5jMobQkUKcizror4VXW3kM4GbBYCNlcpB/fKZK4RVA8
imrGh5xHKrBJaGotAtT6IKTpm2NTjqUWnOkxM6ILjCFZTvi/ePMXF0B32hqciKLpuSY75/EDGwAg
Am6d0wVvVrvet95KCmkZEsX35uLatLGW5FG4kENNdh5MHkavzR6Vn52DkWJqWKa90xePXrB3o+i1
kRTSXIOBCnArYs6dDB8g44Ov0uFQKQmI4h7vCR7lOLaS0dQu3rPtOz+m6lfX8DANvGVRSp7lGhPq
OTkPbjWESsbOKXbUAT/c5jBgIobrDjVEHPQs34P7VpOKqEAkwKz7/ZTXl2GoX0udQY6LDrgGS32y
5oQtO16ECbZ0dhnz0XurWl89nPpwHYnlczx6P3iHWUbaKP1QkhxyzImfJpzlWInkLe9stsFYBWEF
On+pbQTCcSHMLZZvUGcY2dw5QdxuQEsvedCgjCvJ6nNA3g6J4X0Qd8cOVRGsypp/3+SgLezH0b6N
LB7l2DUOBj+IF/2SE5P6ZnjOUXJIOGEhhzttQfOeajUZ/AdjqhFB8E0PGXr1DWZFV7KFBfrjvgpL
Ve+N2ne3q4rPzdyBvhiLhVYi/V2yIgIgctKzrWDcNX78VCtB0HIjr9G67oAU51uFCH9JMeaqhv0w
rNmZYiSsSCYivdNbN31tu+gqxRt0PN56UfzmG0F9ZF/w3STd97NxxnnZhHYLfsoRYI/EpIJBQtCT
F0Z2tQPe38wwk92nmsb6UGDHkuGDe1hzI8Sir+HG5NQ+WuBKX3JTxTbJpI55SzC15CjJsDC3wOEs
6Jo9yaTYuKWn1eDjU+ryEEMZsqaE4uhXD7xMfcYPrwCUhDYWFANjgmR8byL8CdeevTqb0p/zJYvF
eOdKSqDGJG4iNZOAhOUl3lkmRkuM8NZb6zyX1TABOvWSRrwTWtlejmKlQXIy53oXuIU8daJ2bmwD
1gnNeoqmqRl2wUKCtKOC7NHVf5naMcKSoS93cxL9NkXRE9DndI+9VMPeKY1H1xV/lP4ThgHN0SFb
GWAw6PZtDQ9nWZl6nM3mLFbfRoGpfmEBulsCoQ7Ft27KB272JWfqdsy2uUWSbUDUbThoGtZaibAG
y35ZqxhJNHCXhpgLx3gtoUXdqfwjecp53ZsdVDL1H8M92zUIs8uikeUo2HZZdyCgHBtODTs2TQfL
z2qJgi/dmmo4B9Xk7fD3AomiCk36JdmyER+6BdJ+ptYGh8cqcTSglSu5bEsPJDV2cciYp3+YMa9q
LubID/gmqin1cJTpxJ6hix/XVNZa5IX93m4xsOUaHdBKLDkehUQURPEbkjFobol/V1sMIXff1GVT
A+4Z8Jl4Y73KM++6+oeZlFzebYe3zkKsGZw8X3acCjiv4pTMQPvfyNqYiAc7ZX9xaXXv6ohAySYy
T33XnHI2btSO5rILZgLhfZrOaTbzcWn34SzRXztq+BbdurVKFGe5RyStWuMw7mhe9TI+OYOApnyb
JW8oxd8f0WJmTMbTSL2HDA8VFbUKGFmNmr9v7Q+rJf0M9HA7TEaEfp/ftwZVo/jdjWI5Nj75ZmON
tChTgdjgoEdmJv91REOPxT4PUQc+CE3gmZ2aIfPtO4guHPIE4wjk+0GkmMtajy7C5E3Sc3sxgkJP
3U6nby2XTOfQwkpsi0SDT7TUQzAWy6aQH4bVlDumV/el8iRDe34xd+LVigLyPAEvd8XqcBIqCbcf
6XZiCrrTsjOxtDcrt5pNZIMXKt7OoJM/AZ5e8a2GmsTVbUMWy11G0q+KuAioQ71dMQaPU5T2GwoB
B+b69ftBQUl1HCfVADZyDjE7NFqiGvd2dL945PaWhEfygm6Id+JnR6lEWzlSYvFFiLHJdqrGd67i
BrsYwW5mr76fTCD0pfcAhZuSHGLj3osJbp40LD1jdYaizT7JSGjJ8XTvePSNvrUNVTIdpzm7tb35
VC30MiVSOySV3HefCteOxXmYRap1orQFC3JabEuGlnW3DGfP455h7YENf1ZevIhOZ1wLpk+k23eI
b75fICnjs7kSnrqsMIffggij+TJgbdB3+htz8h2KICPEs5o2pkW4Xtx5O3DEYatx9zVPn8ZmxQaU
HoKRRrex7umW4G3EqdbHc4QivVtKY7s4KJKkCKluUXfRwFtch61sHt9g5Z4bHD9goXn2uxUUduQ7
Lsr40QRZtQkW/Vbq386Q5mYNSGhPy63s0HKsLXq9uMDNPUcGiJcppymuUedDosVkXpYxEHzvq13p
UolxqWOfy1ShKqWpz/uOZ+8uMs50fLdrAXAyVTTQ6qjAoLLLt8mMiDAxBxgTRXogxeXGnbP9t5RE
pdxdy8sBeOJDn6MU6nI6GzhhP9AVcxliLXhn2darTgzDH7a9H0kV4TBBdVKU528VZO33w07QY20v
wkvoFeV0Y3SHeoyDW5vTt6iHooYK9cnyzoHg1YC3qOt/ZoX1RFIzTn8NJ8nU6PuNU0anaIRIiFw6
JRiUYlrMgtoTNWo02Q1B16kC/Y/8JTnOHW23alA7XBQBzxHcpwxKtklKXbiygo6okbYx3cFaw+0B
lLuj38E+luZ2cJpwFYd8dcqdq9H4Aka+h5XHd+FHpOF56p95S4uQ7l5pIcRgx+YNPZYaujdjtESF
BvETiPxRo/kIjyJUrwi6NbZfGxcPih+PS+SMGuxfIfwDjfr3GvrH0QubS2QACj0AUoFoZ7jkSmup
AN6z7o6ONrW9+InZJ/8iugK+AL18LTUwUPUh5z5OWoSgpwq26uHhs1Ph5tfvfvr3cMDruADr6ITD
jLpP6dqSxGvEOwgeZi19IJX3xdFiiAZVhKXlEbYWSuQoJiItncjpcB4GLaeI0FVILbBItNSisOAx
clD070435AWxAAwipkTG6LgU2j/rJh2ce9xx3hKswrIL7onWqNuusnc2i2mclcbas7FLd5H6JB5s
U6EOCbRMhKRFXCUrWmZ017SQpNcvXo62pEZjkqA1yTo6dR1nwTCID1PRfBY+1nZanjJqoUqOYiXq
+KnftCE6eeYNf7+nND3207tp/JWb9n2Q0CEXLu0+mkiEN8NPNRmttRGZ25xGMR0r/wO9/eeKJAYV
PZ+X4FoR3w00bHaNRYsQO/CfwaBx/JkmnlsjbotmIp6rP5WWX6egKjRlcvRV47hfZ3/bxZ69NWfy
O9Nh2ShUTdyfrkZA9tBHHrXIjDZKy4VcdEOZFhB9w+bpzEm5X527otbKwr4/1gKAH2dNi+6H+8NI
8QjRYNiiZUoBeiXK/JnKpqQ14JMNXTHv9S3OIW4wn9CX8gjyb3t6NZkCseIrZd7XhTB2luDdtehc
W4aDP4dZoS1Zl62Ts+XR9MHkI/pQvX1VistRVpSVrTs9MuY6NiXqKdkZvKPQvGNrasc/zv0tGjzB
k6WQXP/TJu6st7Uclh2zaRY8ZJWOloRVvkJZSqyFnJgHJZ0RerbBc6B1ehn9CleLy/TsYxnHd9dd
/zQ5eH9lmMlhGfhmRsHJvstCEq/wbYa+KVCv4Y7a429CYq4WtpUo3FotdWOjYr6m5W89OrjvW+kM
XEuzMO+LLKJJaT/Rs2XdnpBSGDwcAXcbHhBlk20ADXnHaAwejJoBhxPQ+QblwG6A/8AvI3L00mvs
sXIR5h7s8rcBO9x8RFXCuvP9cmI9WCbdz242PwQnTtY7frSWBiZoBCctFpRd0LBEnr9/NeK8GPuh
LLST5bel34WYQy2vZ4sCcUCJqFkjGEy6wmUQ9mgVSy1adFAvSi1jBC4vUcoVb5HPDh8X3hdB57CC
0eb7iPt9gBETZ4jWDt5aX2NXOG2lA1/OK7t39M4JzhxsXovq3jr92np6EDmH5ZC+KpNMAVfrQE2H
Xa1X/hme5VxMxs/vgy3jWXOnTjZHJYRJ/Ge1pOdg3ZX6sPVtB5Lr1yvTAnHHnznQ4tEDaQ4KbJ/L
eTSpMnjUhjz5HMFNzWp6QM2CewMCq53Toc3IbMSo9L92g4VEKKZeX2X58M+vNHHAwjZqRwN93H7P
oyLUrrKMr4nj3Uuf30dTUVWrleeT+pEPmPDo81fs8TOcNb+Y6s4ub02Onn0e2JusRZGqTKekc6iv
MuuEGdgt6ufyiI2ECJfA/mkOhzUdES5LmpPC+hN7OSOJRVfl00+IT0QpUIrCw4F/5SLQT3V1fw38
jj4uCcNVwDgWfwL+Du+O74uWKoXlgteG/YIoptOSYzye0R+bcU9DREuSA7TJjhYpF1qu3GvhshpX
JMxazEwo3HbW8uZCC50j8zXTwufhWwKNFpoFX4bKYadt6YCimKTJ39vRc8NTtRNaTq20sBoSB+GG
Oz8xOvyaXVYRjHGfV9TYtCoOppZnS3TapB34W1RqK8z2n1ZLuUlCv7O0uLvSMu+ZxDFU372Wfzff
QvCW+XGmxeHMgm7wTlhCa+H4gIK80FJyW4vKZ9TlvpaZ84gwpwVr/R5rOSMGATUVGeOjI0Ek9NKi
RTKW7p56xWrkG3hMOnjfD8o9zH4Rky7OKaanwegg/qERxqumUeFgZT3p54xWYP/LVatirNPv6gUF
6twNx3Zgp4ht7Df6LjoEbYP2OE/f6JANu7Y4T31mhIYg0yIbBvhRJn7h7OeImw4KEeiOeiYCRTIO
kxb7D6j+ey3/t7QRgMQRwMUZINAWAZk2C3DTGmtEkgqYELI8527/u5gR8+baZmDAb2Bx+kcL/wGl
jQiwj0KZjTeBMesRrLYrCPAtaLWBAc4K7Ld4GiTa3AA1yJfSdgdUZeNhpg+mjRAaHBE6bY2QnRtt
lBBrywTIL2yiMFFw9Gyw1sYKlbvNtdECUY208eWvuKhfOmRxYVY9j66wQyDGIuxc2rzIYaziXNet
tSdlvTRceh6cnDUQETPS4gxT4/1g8ltwTLe/QNZWXNwrGpTaKsLTphGGj31EqY0k/tf/ZnT+H7iJ
0CDLf8dN4GhIGSIGkiM6AUf/DnaMzIDx54o/bC9lLkEa68NqDMB+II/KcotDy8sRThxED7afLJiD
mG5YZj7j4dLx97IOkks/BTerjfuzk9x3nC52UZS6r24f/U2L+T8T3f5H2NT/XwbNgGb/7Z783wbN
f7rqV/k5fNX/By6lIw/5A4wXyS/GohkUyJc+BzCTe+Xwj/4Tl3Ksf9kurm066MjEoVmHhf6XRbP3
L+GScxPotCXygwIHW+X/smgO/uX4RJCRxUVSi+9ZZvA/4aV0xvK/P0gWmVguIazk9QbAtf/G1hmx
lUtLWbj1ODgGLzEdes5ZIOjldajug7ni3CxQjWKS8jcvIDvMYPAPIz7izK/HS4DQ/gjz0pNScUXR
GyYoJA6FQuQp9zYkwCZ2+tvqWx0boSOBfljF4pzgjX449y5m/q7plAd6VbfcNPFISKjsba/4sHQg
xiBHJqbY9g52R8dQHkqf6Y7nktTQB2ydqC9oPMPiJPE+wM5in97bLovbLIeHaXXkrSeUiTFL2Rz8
tP0xm567R48C1p4vlnecbH/YxD4mLatVkHIO+I7tp7gwd462qdMHlw6s/uIur0lVeXcmSklR1gMl
AZ9qxx0oV2K3m7wSf4t5KDkAZHirLKSZT239Ybu9iROro/ZpfasGbz2navwRiTI5tu46MEanvjVa
how4pIfOXLwOdP2PZYmVe1bSzhb28KnqttxjJTFtErKAT15Os6MDyFntAOCkbOuwTLFSnTor5Gz6
p1qCZBuvdYTXBxv3wrxrC5FLIgsDpsWkad95b43n+TddE+dR8+QU5vrekJ1gU1VIJ62uoHz+MUvV
n1gmRTgu6J2n0UqvLaPSrJCcwRH4rmg5NlaytJeFCAif8xF3xIF8Mem4WMrZE5OBxUxZFGfpZneT
78XXsvotxeLcrbjDsGm2LNLY8eezlkAA8e785Y7QHtxnUmZWbZJ9wE+9cZC4lbSlCE0ZzH3sVKSC
lcVdX5M4UY9hp1bnMFcIPURqnYGfNyPdm12ft9AfSx/AuwmEUj1N9LIZg/NcJzurzcT9WKgSx4UK
wIDOyxgjP7A4rSzEZ2pkGhtAe7qV3TJCuMOU24IBtoq9e1vU8TmdXtlrgndrxZtitqo9c14Dxx2r
DxNpbLldNudw59lDgH+M/QSr73pZr0Ywh5jcWaGqBufMPWE8ANtG4zeaKZ9cnwgYTAVFMA94JM6H
oenai9NxfbRH1mE0jY/MrpiMjfZ4sseJin+JdQAPLNHQ63FtSnerkW5Oho8EHiB9JsZ6kaYZwQXJ
GtzJyH2xpV+FEwAG4r4A6XnKc2h01bJbs/GunTEqiVwIJYyzqqMTtTDbDymXedu3fCsatzhB+hBx
t07Z8bWq2jismuAdn/L7Cs7mgtpNSeihGZfDxC5/BWzHh3WQd56B1tl1e+rstbmUyDoYuPY0kNy4
OAWyeY9sDzhpGYGgEJstZr+E41x0ocdBfGMV1VEKVV0i6nMxx29TZZyjHh0hWyGNnVlul5ThGiQV
XQddwLjdEMa4Mm5oAfcHRxAozCAUSXc8E0MUlch8snd6+vmlbpgbVYvjbE0zL0I13KvR6Z8GXChN
d3gqC+rQxAryfQXCGRRzw2MknzC1ZGFy+nPfL+5zLoZ9IwY8rthpGyUurO/bqG4pcCMH2YIzQrbk
f1cPSI/3dr+OgXdI3ZZ89s6rDznV/3YijGzT5JxkHLgshlw2nmpRMe+luLbWFJHsMiZ7K6G1Rpan
R0qPBjqD6atLUYHk9IuughNMajQDHKaiAlcFrzJJc1vKOCJtMrq7/HC5R+Pvg5yoSxOwwE/dglK+
SfYils6JfIe9reeyibwl8RnM2r4joAjXk8EL6NrGxsb0liXMXPmovLQ8IOmbt2Km29T7dzW9i8Wl
viS1gsa5Zz3gM7ocGOOlm2Ay8n0/+UMYmUvJvJMJYY9bWRhjrriRrt0fWC53XuHn9wRcfRh59iaF
l2IkWI242b8XBWcqZFOcH/HTBEksam74LB5rXLkGt73XWoPWGtEvGHlwWjK+Kj5Anh0W3sA9DCAY
xfxk4JqEl5/9wLtI1AWsvB+JhyCNuqMld+W6yksVidceE73Id1NgOa9ghrf8dI32bpmhzVNh/Jad
b1OoeH9NNJPMv5hQKFJPN6V5pcMXHzN3oXxK36cKh+nad9RlnYkiC15KqypDGij93vLrHzYTxF0r
UswbZPpJkTBDW1Yo8U3zedCmc33RFWFicu2tIp72deAdhVdU51hZeK90WOnRHy6WhLCEtH2XVfFO
7NJHnBTHUdgPMqHVbA4tU5k5RwWa0gPDYPg4OEN0SlGNbKvcmohIwaWhQzSsHHpt5J5FvBABCVY0
WpNG+Y+CiPrQ8jtMvprVJ7u6fPXb5ClGeklgDItjimfBpcg6vIdG/vk4tCf2YpZ2rzsXLt6G2KK+
YPSKcRWlpNu3Z8z6TvZsfQYzFWQS0VNjE7z3pIshYRRgB3iEiVtYIuUjY/+/9QjAOXQBquv+5ie4
b7TSbBC8ds+INWnP93P6WNvc5qRnFLlEv1Y7LrZL1JSAUaQwdggh2j7AKSM/8KrB/NgYXckF0FA2
86+B/lGiEo4z7Yraq13e2hUZGn0rjCgglmRSZjfaPTRF1+Vz8aZ6i7TijmTts5gbRiIJ/1I+Vh/R
ZK0bIsIwnmSqR/12A199n2bx6ue55G1DltXGcygm+55+Oa6ZKxOZVhX3g8BRpvxFlUsyTZfTaulV
H2bNr1qqZ+LekvuE/5A9TdbbPC4fCyodTGDwbSjOsCDMOCIWlL5jymXQ7aCvVbzqHLmApByg68Hf
Zu01S+r2Mvbmz7KpGclUsXUojGCzdN6hKbkqnkbWYzvF/I6Tl19PekN7YQRAS9RcUaP2dGJUMGMF
aP9oOUrU7mze24S7bRw3nQ5iZPbbDjTy05hnlngi1OhUTKOci5CLUgTxcGD8+NiwKNF3nvLTJCom
vTC1Mz4djUcgTNezFw/9uVy7g1P13skMIGhVXCOsoz+Iw52Fb09ebOqaRh1u6/jvgII5vUBj5+Ph
gP3goQ0sLUzuh0OVFOPeLYbH2hIuGT3rGa3vuo84BCKvmkOcgV8tNYoTJhJyJUay6RkzWHPd414W
P5mWsbKQG2CDo38QHN/DkqEWeePrE6d6XikUo5syHSzA8qZ/KNNx2lTO+Cqn6VOQbkHrLab9Zb2o
zsfgjFq5rG04UpC3i5UlpHy4LT1khKlzW54z1Dg0QHD5IqEqHBXbuOEyQF7GRFsgU14H83V1blHb
33Nqtk71hQSK8cBo/JoDMNKMLNQhmn4r3F0OmE2R+zea3S6mNXQtxaBC02tO7Vint1H6v8r+vkzd
R3fM1aFpjB+Td5kBIjFNM+R+CfDsM9m2Tym6XZVwrWojNJVwLkHyNCQM3TKd6mTg7nIqGCbMwFCx
xbFYTgqtfOogoi8butxYPG2UG6hjWmLeHON0HxeoIeYsKKni6yen5tnFxj05CPUXn9j2NGfpwZ2j
NvQsAzihZpbM0WcfOIuNBzZZUYZKWqaL/RlrDryox+DaInQqZvElbSafzTJcqrphmTStPWz5r26M
0jMtNuAYPQ9pSzx1gpljBjF5yqO1UwMaxzgfz058TF7GpCzPXZbQ4kgsvDEKDIPWGvI7Ti5GVfNm
SuxqktbHSdqPT639CEAB3jk3P7rZJbVQ1p9OjmeVOQLKexjNIx3/Hc/BAQ7WOQ0C8Vqy9Dgn51vP
Ygs3PYelceLZl9L9io0F9fEIdbsyzGSg2G+NuYNYBSoDvCI3r2PPwYVY3XWD8+Th7IYfDU1uy57k
njhgxquT9Vd4XEFUMbiWBb/0Hzit+LBM49NEZbB3UUlsy5m8gWRkjuSn2E465s/O5di/1l23J5kH
Qn9hUlM4fnHyBVlp9gBoquGlXKjg0AWnOl66PWZLj1C4EOOYDQCvS3QDwZ3FhzxUUlmbhYp2P8YV
I2fdgSojOoS/sgzD76z1kRYEJk2MzthUxMHteq8/Y4vrbKTthKrFAdumrajRcmaBXPqBfYd+BlPf
mBEI8NglW6pLCwTzUie4fVrEyNl++ojYLX3I7K+8K6uj1Sg65cTseRX8EbxJiAMgDfn8ipTcPNQt
DWLfemxFaSEI7V/xkagn2e48ZD/HDkOzuGy5WmZyb9VQG0tS4ZfOzt0JwoqRetKnxyAdL8vXLk3M
gz+22BV1prEd/egyYQ7O72WSy9KJ56XJMe7OsQn35wdrTw4SjyBNhE2UOi+drw7SJPBkKvAi8t4N
u7XDyRMwaOozL8wzT+6n1u3xWz9Etbu3i4z+FuK9uHVVaAf1FUUzJb1bXCXeQB3OvHeZ+ONUjHik
wYEUlc7Twot0NAXzD9k4YJGlOYFhmbfVVpAFbY9KA7NGlYpzPqRSUyftZvA5hjaEFgQpIqF2hDdJ
aZMxxr2abuIA6Annqhv2RtuZh2ERD5iD+QeKCYZtE/y8NXvf6xPniwF/xDYh0mdBQlIgvzxyDhxI
cnTxCq/HH3Pey40LPOy1sy5kOC1mqk6unurFKRX4HtVjdCn98rlMWljejD5vCSFEtwGWIDH/doQm
hUZXnxzf6TYAUTgZVxVH04YNzsEMLI37ZbNGTzZu+8CrDSeQ5qtMaANUqMB3dHu3AUvCVkY1vtdl
jSbWaN7XtvkL3ohKp8LTLWOINQzmRCohnv7CjN5V/VdWFEo8cc2euSx/6tDwqE2Q9BIOOV6MOVR2
clsC8Brsw7xtF7VflW1ygixi0FOMzUPoHewPrIM/rEPoZsmjNfp3Fb3WvVTdl2Sb1KIE3j7V+zsU
GcaWszzu0Ik6RR50i+zWR2n1cwiradHTXnTDd7lv6Pru47J5K916w0B9CL0GEiuOOF+IBJUIodgT
0R6A+/yFKLi7htIkJKFWuydD6xiWcLAeny9D+cNc+QUSSLJRZrRNMp+Vku1Oz/HLbUTmphbMCBXn
L4xcjLvWcb7oLtYiO7QESrDbl9atohuvpvCb5FbiLsAyNsQezdwqiFHZ830H3lh6FW52rvzsrky9
9MYm8ywtHDqtUvPfLFN4nqFFCqq9ryL7jEnXAnpJb9huCBMsxV+GGfPzEsTzwWhSTnTER6k2kJc2
+VuI3tpW5iIvoz0cBf59OxmA7hSd2hZ+9gKUgLNRAORYC3Vv9mnFT6uZlSYVUjWX46qsl+xaQBE7
LRDvULjRQcXD6+DPWCkVjxhxdAzI8PL1Sd2tJ4sRBvVPEeE/WbqfXjP0p5keUKFGedHCnInIpesY
lG90tTteTO2OOoLkT0UiDm5CYE1mVKHLwB3a+sVY1uC8tOB+YHVlfg2MrN5+PxbtiHAiT+rgUBXD
wS3tZ6cRdMML1p16wNrHGZPmQOpUjRf4CPcyQW5M8hzxI8a1cM5NUd2l02ycCtWxVOWOfa7WnC5d
7O/tNcXyuTUuVeHh9TpoG1nM5Bo/O3Z13x3USqaNwAmPCdWMMRFhGJmOxTBdnFl1UMbgiC9q+/b2
HdJI5KyEHK4fO5xKf0odtYE+LXuBspKbkRyOgjwObOcv2msnVsvvTud1kNtBF/UjQzPdU8dJcj36
8t3EAWMg7aMj9SMg/UPw9zpGiOgmTZI86P8foS6fsDnKrP+g7jySI1e2bDsiPIMW3dCSZJBJ2YEx
KKC1xmxqLDWxv07kv8+qyuw3qvkbeTMvZQTgcD9+fO+1q9d5/NLIEgHiTtvqVz6K6efb0/dYCz/+
+d8q01/b+E0QD8JkgIwFGmX47qm8B4zZ8EWQ30SWdh4dDmNIOpkl8kR+DaJH8r628s8Ol3RHQgpC
ZuR/9A4jxAKFhKigYH9vouSPKJSJWv2KSFvpkW2N+KnlJ2u4tZWCV2VOz2QjuBNnnGqAZEDYEDDb
4jtDhWwHBkBeGZ7tqxs4X9VUnxxRPQKdiCCzlET/2HFPs3X4jkkjyx00bIN3r82wNvvxExc2fqVs
M3GUWD/fPPJkob7W/l048b4JqCFv9Y9r/mTWcOMNOMLzsbT40PQkyfRkopFPx/C9RqTdaKTecDp2
i3CSaz6SihOE809A5g1mfUhZRh5fu3qAVbbp8vhD3ujtipGzAzUImSvfxAVA6fm9KFN2erw/m5Nd
ffCeFdKohmD8pgu3G1HohR7NpASIQJBcmxsGIXTvjRxFJ8gZAZyNgCLknHnQHDn6+83a8J39pD7r
XBuk4vJ1rdoc2S1snNz/ygPSZ8gTqjVcKujhwjS5Fjq5HXZ8Jz9rbF7Cvnw2Y3Jn+BkTdIjce+tn
55lgt295GTQk0cmzejmpepp9+F6shZr6LoAPuUUykOomAc89oDmHBgYnRD7W67jAWixYEyX0CIYR
2oNcpoDYIKcBoVA+c2j6LVdDkCQe7N8GYXs3nzsT1xjUiJjUGLmp8mU3aolmr7W2P05+9qrbOz1r
f/VGu+JfPHYkSHEqHJMnJbdFAe8yc82ddJVbPI6AMm7EjEivHzNMv1ESP7RgjFo+UQvDYf77MLjZ
+6Saz/IW+iG+yvfFRnliR7NOevYiXbq2GkV8JWRB8UnzPjDdD3lXnt3/dr37YXHAGgN15gvCGeq1
O1xqFjcvJ7WCMe3ztFX0fWMrQRCqnHQQQ1w8ghX7dUqSVw2jQBy7NdlJkqrHJTd680WBjeCSAxaS
B6ZhexPAiusO3z7wHxf1FCewZxOwkdw+B6PcSL4YRyIn4ScIZ0HwEw7shRaiGZG7UNbDb42cMp+8
MkHtyP8Lb0Ejz2wg16wPwDtVKrWve8z0RWt1n3JrO4AtMrxlBrjNBNDW5O/YOg+m/Z6RpTaSqdaV
f4wmeRZeyA3fYYT5gfDfJ5UstroaHoRz1A/Fz+3RDH3tiCcABwU/i5eakupWkO6mA1zr6yeTzLdx
V90C4JjTJhLhYpLhKhLiLIOoOJk+6goACFpuCGmZTr9UX/dDD5w++SzeGsf+EtqN7UwPo0VgCHea
U5VloGt3Mg0K4qZmJA90vcBr3s3K8OuQbZeRceeTdZcM5gJbBrSe+gxTdVOqCVAPoiLLfmUN3Vkh
Mw8v891Iht7wc5u/ydVjL7GohGUB8sOA9GEigWmqR3kEZPiTk/gwWfqNYIMgeU6sBxnnFsQqE4QT
hyOXJEJRMX5Dw/7lNO19TLVtR+9akt9kVDY5WvTR3iskBg4EB3rNL2scFBtm1JZkQSRgj3JnCndd
kDto9MoX6OQv1yBQC8WR0tpXJN9fBXhDFygxF0GeQ0EmChtG/na1+I7crZWJhHxO9IMMN5ldQSGA
fGH6cgjjmjjYH9vHimJaRrdp1H/wSn/DSECPYW8sbow8ikForiZSGF3SGFNdto7JtYa4IVNjSWoj
FfTGJsUxJ82xnig/oMGgGWfeuaV1CDZobHmYxu6zLTiW9op9y0MjP0J+RQqYum68e5knotZ77v9G
JS6nzHkwgOwgnPnuyaBsTOeDlBUZ6PJHjZhGASZNCPdkoktih2UAZpBRIGT+jeApyk8kQeYMDIw+
sPflgMaRZcdK1afK4eCP6xBMJGBBr7k9IH3w9w0o4T1miNd/5iE4k/qq8odPX5Y8q2Db5ALYJKwz
ltBObpRvIG7pX2lyPt2WRdrhH+jPBI8j8Bz5pTLhCNgFcQFxKupJd+BiMV9Qv3zNRIhWprGiEbSR
ORG18yNT/VKeVALrLvRYl7drqU53Sue+4myhNuANCTpuUO6RdzARYH8J64uGUAXIwxVYxJeMt8AZ
YI7pj47wgFyS5vij24+djlSboSnoIiEiBQSp2vqAl637tQhYDZBOxASuCqwqJ4A1aJc6caxs/D/l
6gv9E1TNRas/Ue9eW0JcS/cBYPGa89uzTBcx71Vek7xG+aMxU2DKXUsNoLf1VcUH5tIqkJErM3aN
nmucVj7BskbLU04e2IK99NJ2/YdCNVZIps94cq6ytAA8pAohHLBUTyYyA5mryrb71uzbCLDomubd
KYxMHD+k3MnV59lNSentx2J7I1HxMTdXUNi7a3k2uplnIy5fEp4nKSzIL/5izCPZy2lw8f0M4ltw
SpwzzxaQmyof5Zh7kn/fPpET5csp8Iq+IYYjBouWmNe+dTBSjXdAnm+rqrzZVvHvMsR9EUw1Ih52
+P128pJabmgQT3d1SIwW/5aPydcLPEtTh5NVkXyRHKSm6uHuEWHEwg4zSr4mSSDgWe6DwLZuS508
fWEsliLtUcoXqSYrRlOylMcORsNVhZ0TwtApYenEMHUCjgZk/dJh7aADo2agJGxV772AxpOzsUcE
cvDpC2rs+qfiNFMNymxxezhkoE7QfVKaXxVN7luFTFqmzKiAWpY5VCCZUWUljKEFRVCDUuhBsmRE
0IRaqEKStCn/30AbKqAOedCHqhj2FpV1V+p4dvITJunPaJy+U4hILfQiH4qR0D8L5L65FT3KLMmJ
O4Li6SGCfoRL63oLTuMs+lrBR0rQGSXwkiY+6Q8GpE+SSOEpmdGPVPTyPfKza6hLin+JpSYTcqZw
GAW8OOrqoVA6TCDMVUJqjYaGBSVf+2n3VRqLkpAGWE8zzKeZk3QLBlQvMCgnIq0TOlTgUqBRWpv0
lovnGYKUrC+OEKUgS1HcsOCw2N8uBdMKWMEjSsN1JFAqDzrVULo/2CzpGBSXpvo7w0lhLQ98Y9Pd
40y9UKtlRQEiDxXkjVfNX8tSCVuYQ+b0LFOuBTOL9fcnfZXFVca3YKj+GWzKObWNrRK1OzibKyRi
sJbMG2QO9dkDTbNnGTdzpZ7r4SdQ3yx4XglcL7mhMRcvAcB5C2tVyvuAU6xb9qYwHQURmRBW7JDJ
IEhIwX0Fn5zkffiG9ksAo0BizwMwyRtUEsIrp5ZMkPTRovhSTs2nx9k5t6PKVYYWDtcctlmRvFlO
9iOERJ96XEFYr0i3Bj5ibjfU7OmTMDIFGIuL9er24VvN5N+xzODw/dU2AgyVLFDSN/bW1GxlibUV
1lK+A3XFHhMB3TFutkSE50wIEfpieS9CCm0kH1WgmQlS+HRM7r1k+APX4GAM8YYuxrWam7seScg/
QEuDOj2f9LUuEsgRsFqofgu9pMaGP+fvMgJlhMuIMSHQeZDoSGF/NiDTzRDq5MmSp2qGXNdBsDMh
2UkAtoxeC8JdDelO6gUZ3BUEvJ5d/V8urLUsIeTJ5+T7b4+3DkOvzy8pRD35nZox/8pLkYshF0HI
o76S7wJNw4zLRo+XjgaQM6Y5vbORoctFELSmVjkXuVXC9BRSm2SrNymygqk8CGNS8Q/ORC9Brhlf
ErccSjvDRSjLQO7+NBAFI7jtwJaRwVwlylVVp2PbxutSgokZKmHH3Y6i4YNQy5Rf6AOsZPQICq4P
yBTXo0uEpuNGfIPJiSQU+7MF2TTaG13/foPCdVyxxNzJ90XztPGq8VAzTwucUwJoE6M4Z6SVZcq6
nrTX2+MNh2hTmvnR1dVPiceGSPDdQmucTHWnQm/kYPseUUZ0u11yWYPQ+y6eBbwrNyWBASkX0qHk
zFMPDAYVXA0tsoEaKd8m8yqduVUzW2cduqTMDangJrukPtC+oO+cUWgH37mAKQH3b1Q9PMoUETC7
Nv5LDcdSam9XhWtZ3ja18ln540C/rKBgPiY/TDBX2QXfakpYmQ3MzCCAEiAMTSo8DELXCrYmgRww
P55HJNYuEiUZg4FgquUfMhVnMDpZV4p9DbTzNlEB8XSBecqiQiQnO44Ry8Lf7fYI/FMBAiqtkKD8
JDb3NUbMtJCc9NtP7cGHxkiU/ewd5AUszzfpMMimlNbR82i99Q68jmdH9hEMAdkwys7JMoeHsY4g
ojP/RePnreDyCvsx0n9QMF/lct0+VkTTiYmatEUJID4NnAzfPp4G48XWT14KxZDyQPbZrVJ8f0Ia
vBGrpYiMHfOq0u/idOEutaOjb8SbViYjJn6ZL6WU1NTuU2ke6/655xw6Zbqd++5TZtQR5usE+3WE
Adu3FxeXswwDSbXW+/5ZbqowOTU5RRw+5DtkspafByriwNnd5laPYyPuIuMi/yZ+/EKiuexAcSHq
j9VgAcEEVkkzwer6z1hQjoWRPwpaUyZzKbk4AMoS401KX6otI46/5DMjDZjKTu5r9isd798oKSRq
l41UxJFKfxrUcNVEI1MfDRuAlsJ0VD3tZI4hMonsGtvG6zC+yq2QEqXTtNsW32yrczOD/KDmJWoA
nU4OB5h1R/O+krE6j2F/q/WkHpYaTnZSE6cdcZ0/JZGJ6de7yNdLnRy4FvE9hgjSwX4G1FO19W6W
/XtqktymfcsmPYXMWhnzhjyHS6PrXKm/3QjdCG5NjJown8Ly/sjPlO1Z1OtP5AncLo4wMq0GQEE9
3Plq9iPgRdmnzZjaNPMqA0A4jKERHNgwbeXf4vVTtZAtP6mcFIyy25O/gS8+5i2ir/KhHOJ3uUDy
7uSeyUjumWhimh6Rnl5lnyZbPdv/KGgF86F3hIzSfpD3ScXi2OP7P98of6tNRepRe5Ito7wN+aNa
zidgKqvQtj1xu3IVo1CqFN6iDMqYkps21N4OAFDhqlK97Ec2hfKe5PXaE57Ypr9IvyEbCLC63f3e
fVeU9YAHds7/bhZJVQGQ/HfTKNuKBiGFjB7X+I06648UqPJy5O4WhnbNOUtWUu/en4dnmRhktrEA
gGcOkC+qhQ7iEEiS3T+f0wCHDwDEg7HB7fq3PpWZyAE0rgEc/9unCK5SOIcclLYYIRLMclP8iKyA
Z5y3fNtwc9cs6na4jFO4lv2VPM4F0HPh7iowXXJdFc/7UrCwNYtnOgR/Ot9jwfOeQ+dNflEOUt13
hvsGxPoMaj0DuU6JfXthTHm3NyOzWAGiPSibddtkD5imIUb0j7JucmTyK1M+EV0loHdZok3A71IU
F+Yao/ed3JlKOnFuML5GwZ10ejjgvppO+wtg4i1JT9JHnI36aeyY/jAr8i7lUZDHhSO33C2ILGcS
Lp/kFctE6YOv97lQbwVA+xSwvSwJ0neR61gbyrOm/3FZeCJw+PpwVwPH14HkC/zTCc1tHQKPAfBa
J/u5CV7l90iDqAe1r0lfXno26OevyL9emXg6mkUziP4ZVD9niV/SOi1A+GN+ALlDr10uLYh/vca6
5NMKphxzM0jms7srRvytBdFw9nw2NK5CS2iAlV0sIgQmkgQIFGhaim8CBmSRrWEbpQQPyAoqpYsn
iQRSqiA7W/bBKaGskRVJVlcpZxoCDUoRk7FbtWkOEHcwEHtgEH/QEYNgsENrWQKkz0AO4n1rmNDF
na80WrqudmsvSZuJ7qVrtbT9SSViGHUESAXIAuXft9GWe+1X7sQ/oDVU/bbIDbI0hkzxikQ6DOM+
JeLBIOphIvIBjMPjbSW/leFM9h2yX3Pwt+rGY2ouibagrXq7zTfsq+6eEKghw8KMS+pMTWmUkOku
kOWk3jWu+SKPm4wImVakz1USXyGbOFvyLOTezwRc9ARdPKaW9WXTG7p9BrXvd+OwLx+No+wdZa6R
wQy86WJKiAbPh1Qu0lAanfNE1EZdQ/swmOgU8OmOWm384A1h2UY6Z9ibnwsiO4IQxAkP+gSC2yXS
I3NU/MTJTlPxanJkhoTuIFNbQxRISCSI9M+lSginbpMSGSK7ypImgqyJcg1xGmxjIkaavnkooNrI
cxWbRC+wbpoU45YavUw1NW6DOtf8tAkuyaksZXOsGuW2jMzdgJRAeZJHI+v/GESfBGb50cNDwfZk
bslQvvgoTNZGSFnvl9jRcuzflhG+2fhiO0p0sMkhch7Yg2MGgI4w6MYw05VIGOss+Ww7LVkDYn7q
9fa71NH4+R3Bo4QrgTPWydmwo+vsNOVKdfL7FrMRYTfGtK6V4cFzfdGg/IQRHkk0Aw4qPGOVDOk9
WVO7ukVbBQJZaWyej0NumxQ4I8FfDeeHUaA8aJx0y7xsQr/oOCIDLDZgz1NIJkrCFAidhzW7Gzb4
uesFQYLZoiLXbRX2XkNsETqaw6hyIAvZplwO6P7gUaKVClUfZZ0erBTHfdVS/Yiogq26rnarYtQx
9zgjBYitPWGShTPVPCOWiTdpBzYGu9Y+w5A7NOYD8I1zrBkvOIviJWf9ZHdyOQ1rh1E3Rp8x80a7
M6rkuxAUi1nkxzg/lj5sK9ww9TlzuXuTcqjpwC0cyIi70mougU/TZJ7XRh7+eklnLqKydRa204Zr
zblPbNQiAZ7MjYMsyibqYG9VwU+JNHSpObG27kd/lyRfRcPQCBJP27adsjFSEFmpc8jMFsmywuEy
MrmHWoXAZBnIixVjnymPbYUu2UaCtVW6zpE+8GaiLqgBbRAnhhU4iD+GJFQJWHPtXRaGu2zwXhol
pKEJ2s3H9MIascrRyhsloUCla7w483MwJic3DeElVlq3QIH42tTmOfdR7FGkh8DCip1XZs+pWj8T
9XGsfHPeObW1Z47Gv5qou6FBKgn2pl2rpRyW+IErshDyzYxjlBH1PJ1DEiWNmtPg1nUOzhyCW2Q+
mGEJlINuL1Wtj9ZR7HGaX+S7KakdaFcmKQluiRfde1Uy39uqmvnRIxAa4ockzb/V3h6YsQCXzwZU
7jGvlqPtKIhfY/LxWvsNYNSRxYGD365NF7lEvRoFFk5L/APlfKoU8jUaK3s3Sf5dygZBKaqfsdc2
eZ35S5SHJh1s6zWZS/PgwCy03htjdg7qe5131YnG2309lO9+h1jAtNvnJvLBBjS6tkhMNBOqCoHM
rXsSjJXM2tQDTTHfbpD7wjNygKn4ic5WcK63CU2EbW5pD2PTPBl2GF90013OY/BbtemqBIJCAp3D
cUFwP/Y6j5Ae/uqdTaeY8aB1KsSAxqSkVE5tTiCTl5CHFjV6sQ1xNCTFeHBwE+/qubnQfWl2bdBs
+jJWD2C2vNadN5mWPCGWBL5v79TA2lv6fFenzu+cz+0inWktmODLkSCHy8GAKTpr0z5WCJ9SnCbd
9jUuTb/PXmyG9Jho67psjiMItnT2ce1l+r6znXRfa926tNUNuJgPLHLZJmur97GIkP454cq10AGX
w7Vqk2ITWklxQO2bcgYALCct3JdxHp5MBns6u79ZN7/hkVPu0rHYOX17sLWi3UY6oSRh84wXHrAt
B65tlouMtju49t5W84jDnvwIKygxwpUekHbZk9zd1YRvq5axzbVOWQOZy5YMYYWeNVFldYbNwP2p
ayx6fcl5la0j3NGL4sPoBhdJMMUG4KExadj69HGKqSwkmEBNyaKkC6b1BhTQMQcICWexidQS+hSj
oPLgrQXJQbuEnNGvMBha7Fy/8NOssyHud1X4YDfqeLDBj8ePrY44oqH5EE3YNjqU+mWfusys+Qph
S4C8K3vO+gYQgDa+qbOx6byG9HmcRqjZPxxDn1ehq60JlhEMKlst3O8N7Ap3yteO/WY64xNopk+1
cb9iRXuws/lJV9W1p66F8haM6ACLSGUGGDFOKpaxrMhdYKHSR2tLMEW60GouOsqJsp/8teIx/DOl
HBbmMO/h/S1qs5yZOA2EChWGniRqN33ik0nt93QlecTSOMSuwhGJP7OEDn17lFTkRTwiTsy86JG2
DYLOuDwaqD/s1sLxa2k+BHuFJaNak3+Y3plsZNeVhaIXRxQbF7NdzQ0xfrXtHCc3gMMExvaSmOPJ
mINhnVdATnTah1VucWhpafwku+PU0vpFPHQJYySaJbEowja7xCPH5JOt+VgNFEBN5hKMSiMRbXVx
bMua1HPacH1tHTqkyNTZNb6YYVsUKdzf5jra8QpSor0B53LCWzitR+1IAT6vinLMkQUD6C36Dt2R
WUCbpGCqsseqPiY9sLmqwfDk2jpMXseJ1+aUc+EKzUURHf1pM4/1UOWAcEp5G9lUvVRa+lPU+q7M
Bl5EBaQO/jQw6Hg9gSg4lZ3irYqAHq8P2u6YGPNeKSKHbt+zCVoATAuhbRbx8GTf8VKXnR94r2Nu
YDDIgUGoaknitJLviX1OiHZIm4emCdAaZgn/waqx4HyE45QgOUbdvJnCLtrETM+jMW6qEsoKWp98
IdGYK58UlI2Wq0+kpILUDcerywp6qPWORSRcjdW0sD2cC/NACAdIRsXGKzYYPufkRHEvs8B5gGP/
S5Hdokzl/BTU8mbQfWvjuXfeUPbkjrIS1qoabZIKJGaatPNhhiPbNHq4qaJmpwcaiSodkAm7BUhV
JPpTOzvxZmTBjUxilnO/UNejHZCANTdnF9DwwnbH8xiIGhYZ6SLLyLYNwF8TCUnx3WrZkm7zOXHc
JVo8blI63GPdBUBMN6EfXTQLdUXCLhyvBcICmMXADNA8vNp9WO+Rz37w93bW81WcjzlCeOTYZbE3
UvwhZeLkb/Q3g1+k9OnDrPIITaZ2nk1u6WDZD5M+tPuhRJrqsoSB18GlZNrH0AYe3rS4i0z0bK6p
efs076D55cErtGRzG0TFo23k2UEP1z0H5Ec17PjJQQdLm/wPpLths+RsNj+lFICtMmzJjZ/WWoUe
PfP2Q6DHj71XcsplXUriPDauNpdbqyBc1BcmiIq4zoZh4doE50aBBqJXseE4Keo50jHqeWmYgHAA
5mnhg9Mcl/wuwwQkXtN1EZxFq3c/zZy2K80onvPKwmJDYNHgVFQMg3GfxlAogsgtyKvVRUWtAvFo
wR2h7ECNCbgB1dgeW3JEMeA99YpxUbXWOLSkp6ymPraWbZ8bKGgBvVVjcS6iOljZTiRnZ68uBr0N
6kp7adk6KdhDCitjLk9FyhpBopZOcLnx6Hcduapu/qUE+DkcjsmtmTN1xHK/zRDeJYrTLfR+PIFH
htNOuVMOTbM0bPgywBwRlArOil8J5JsExYDFiu4iwg0rsU9KoR11+KWbsvaBetYTuKx03uhTj/LV
pPIA/7XlNwwbvDdMpvXQL+2MCzEHpDSUs8YrZ94MPUS9TW94S0tJXtJOo6O5bstRPfrqY1C45Wnw
hg3FKfmFToUF0ei2ZqBlnIebyZJG9IpX2q/hO9Zb1/fZkABdnVpiftBHAzvLYrYxZnw2NfXYK2qw
hbAC5rUOmzVpzARfuq2/ntsyogrEMVtVIzTdCG0P5sl+hLxZ6luzBFxXsBFBjO9uLVgpO83oN4rL
64/U6M5We4wAFgI+yIIWCknzDZrFiDsDUZaT2FCZqtnGXqNxFNiH7lLDKhW9G0Ydb9wYdIZaj+s2
rMloJhVgTbl7yIG1ZPXODJxxgzOMc9/0KR7jgVrYpqPiPqVRcRr9jsXULfZK76WELStAgnq3AIbS
hohi1S8jM64uFcZiVpp8o+neGwpcc1s25SE0KMO7cV65ocXWKmZ/RU4DnV33HYIFe0zkuFVokrCZ
xOsijdtL0jChqEkWnuwOwck0+s9aZbXHOowCAqBT9X1oZ9ZRvbDvzRB/pkPEEe1P+9C11k8mhcno
DMfMnOuN1xNvEuTrWOW2oSa0Vjj4z2pMUydUvtk80aOs4i0+FIQD9GbsAF5m5bPcVIM6LW4e8P+V
zf3/o3QQ7N50LGEL/L/zQR4+CQf5z//4ryb3f3/X/7W5m+6/VI2axzVNk7QREif+bXO3zH/Zmu0Y
4H0tjlns/2pz1/V/WZppOJ6FcRrSvUPsyz82d93+l2jqccCr+L1cw/pf2dxN1fyfETK2qhIdoxM0
6+l46m3tv8dzOCkOlz4L+tXk0CnjLNn0XcYzKq+IxiVtL5XIyoJG9KTKUSPd6xT7Dpjr3px+W4fE
L11NFwHEciwYJ9PtcXKiRpk9eE3oYF9mCzpQiAh1ItigEr4vPEXNvtYdZ3IuLWOHkt1RjQdBsZdm
9QWJ8Csn9DxlNkwnq1iQy5QsxoDmlcMeozb9lyoiAm8wdDQ5u6ifvJ2TuUsTK8rewFOwCLUHSsph
bfWpvmmiIUQ/rK47ilql5YzaiZ8KvfjUa+qqTKPVYpuIFomrqmy4nWmaLxy2OInVHcFAQuPLx3jh
O4QAtJ29iScX1Tsc2tjpOdMO2JBZtDBmG+/MiFQNQnApFg+2pIHBOoVjAOHAjpv56vTCGMMzpKTx
AiTCR6N+hO5wbVCfkw8BZL4uqTjoHISRtYMXAx6mCe6UwezAxiu7dswewIrCGM77n7hIIVcP7DhB
6YIh5Lw5/MRq9EyFbfRs8tUkSlbCMTGH4tUvlD9EJa86NVBWGCH6ZWg497Warz366fnsfNs1zkVu
6I3PLCTvtKSpVmMBTpr94Ly1GTSUkr5XwRruJPNvnVsvNVYcm1FRh/NDBOBKhgTHX3LEyY0tTTIQ
rJ7jRbXgYyMRzo1vXipaa+CuuPuF+Wsw2Yx88ja4Cic9NjZcJIUBhEnnuaHfVXh8GhMoY4/zcFpe
Nv5DmgMY8iUycf5VHOMDo9Pthcj/BwzRpP/sOipBZnunYncChqnUUcuphkccdAwtKMS0OZSWs8yS
YENuj7ccfYU93oyvpmh/aBc0R9/uUIXhBoiyblz6HR56o9ee4y4bF+jrjyAxnS1x2VcOOUg8QHBA
t98zn6gM4SZWDCGTUB0bb0sT5Xsq12QR49vh3BinviqCWQ6M9b2a++Q3uCTvePskUmnFtMUdUHEG
feKRGBaZh2Jw7xq/0zbY8nzYzsbg7qLU/knDwNiNRYl2O8T+VKg/UGmW7RDtfZ8IlWkYAtY8H9WM
IZwg9lRKEJGqUZGv6bDeauh8Scm6zl52oYuo3VtVs6WHcQ/BGZpbBz0C6ixK8lmFicxhHUZy1tmw
fwnjNyOnldjX4wsHeT+a76+zoDnncjoeNMWXGiqPflJ9NF6miBOHAHAvOuuDQc66hVHSt9Nip/kH
K60fUj17sWzswULZXKTVvUo49iZiP8uooQIha1y8XjjNnJaD03HgzLL8LcB2HInH2RtFRvOVH1wk
qcPjaICgJwIChnl35oScoYl9x/PdQ9yAuEyTDiyEglNz0LaA0WELuN1JD/t96A3LwRoYtHXa0/wZ
jpUFhHPMsd5wJrVN9vAIr6pFG9gMU9i0U79WCDJbmPqYH8Kesam/O3MPnDBSLm0Z9stW0V+dqcd2
NfrjsXLrrVXp+joPHh3jawjDaNcSjLoIFfOUWIXOvpl3kBjK0YcHgYEvWqlYDZmPHnCW3ydijWzU
ducWBRNT0tNrxTKguy9h66ZsMuyTWRu/QQ+DPa/yxyTftw5pkqq3dpNT7oXwHXPjaLiNccTo9Q6E
5yF3eaDptBkLErGh4Kv3sdOeN6EaGZvSGOzdpNvE6w1avGwUYhuIhingM5mbWyfFoN+rGMWjZU93
o8/ZLKgAvWyomCPz4g3Oq1OUv1bt3oc5+C57gIsCdQ0P0omOm3WyEZkHYEtp0bqItIGhkhVFxUt3
idyRlYOQjraZ/mL1dChLV0tOpCxCknhs+jjZtwNQOhPeFwzv+HnoQKspFZtN234cJmLaA2zvkXMq
iYNup7umhMMAuYk4wZLCOmRKSGBiuZFtUH5/lHi8F5o93pn6J4jQElFit0CuPbH7r3QUyNh6PWBI
vfY66rCmi5YkY5os8I+cxKEnoDyNmfqnDqqrvw8MPE4RcMh0qVjUt9Fk3psFrUKaNg+mE+ZgIdtt
Ho/HsrOxchnBB7ZJC/1mXC5ycCAO9utGvaD3emzHVZrZ5RGT2Nnzg3cd8MfSTd1Xue7E5dE6w1zS
jV8lZqGksg5R0bCzCK85CuTl5GA6HuB0TAHsA98pvpIKjHmH7KkjY8vL+nPkcXjvT/4xtgAJVM5B
c3dmFEPOqB48hK9xhi6qR5hQO+AhupGBpuWs685IydsHy8CnfWcwpQDk2EWGd8aNxomNU0q7taSH
rFXKa+z5D2zjIS2w74kz85Hx/JpN5mtU6YvI0I9pkgynCV9Z6uEtxtjEVrEId55HNFZY2DbsCh3Q
87zjGO7c5U52dgNMV4bf3o3diFOvi35DpX/MkZpNbXw/k9hhuTXcTNaYttX/cPT56Rj9naeFT4WM
sLIjBsgPGN1mmx0gzzCN4rnkSi2yuvSXI10ryBvWxmWrurIcmknMyZZiPZdad/Iq0Hha4Fw58j4Y
tLTDn0qLHtw6eqEDsWpCvQM7EN2bOZW6Ga21UaNUUGDzIwruByA+ShgQd9S637k9EaVdvammws41
YHGuoC/4tfM4Eber+/O1GSwg4N2dxo1WJOjAdfZmWVZ0MasPGRjRpJIrbO8bq0eJC55UIQ1Qn/QD
bPdXFVQIIMp219CNg5qQHsGYAJGLNtnUEk01gWxnnONK73fmEB7YGpzn6Q+uyZZIdPdoORNuf7qI
0SsOg37ndsMTz/ifSG3RgU04t8KI9APM57S0h96+mFVyXI6x/dE66Z/KLO/YT3FOwLENlJmKHlcX
Lvx0O6pA1TrnMNMgJAqIcB3czq9WYMXr/q2bIgyljsZpLEN8nlgsww4VGxBnvQGV39HcKDiPHPZN
WUbrsvVhdWkhlESi1tIMvH3/0XTWGmritlItkxfm7boClbMyDhjUu0hWY87JCprBUWqS2W1wE8P2
T9Piesug9wKApK1Ab5yjbXy17ri3XU0sEMNX0U4HmpWACLPoUkMnJxzwPg2oVoEqjH/qvOfIAboY
JCjkYZw3sbwBftSco9+/UD5+xOrIZN9yplsgpvDOpduvHKCluFytcm2p7ELdlONCxedH1pmz7LVx
MXL1WdZm8FOOZR3qNFQ3qaF9dUQ7rn2j0vilxcqOdLro7Zum4jMufD1aJHTCAEyltD0v5CLsylAl
Bt7CwKj+Oj4Q+sG6g580omec1lMu6bdF9VnP+j4lPYghCZdfc7ELWSDxhWpopuDrnUZEBMH02GBh
1W9If9yOp3ZlkHS5CJvG2dJ2kxMHk2MhCCNrpWKOdZ2nGhfjY5vHKyM36Y0b5UtXz1tuy8sgR3Ex
ylTRe0NhG8yfEXNGWLZvM5XvoIeP0AaWwuO4STnjdvgyV15TvVeU3aDok+SBB2SpmMWjP0ZEphac
Qqs+ng5cyo8jmxFD2aCJRpUUDb+32hNCEWblV0/OaOiMEt4nrrMiDl9jaSkNlKu3mlXEoHkd/bYn
Byfqne7iBAGVHRkz7hxOpkmd+BWhX0XuH5hbUM5TcAlM+wffSL92CmZ9CMooSRaOErNbyi/gBWHZ
YgWbm44Ehpjn2Q7hzqd0HiB2kktHrnbt/x+izmO5caRdok+ECPgCtiRBb2QoymwQ3S0JtuBtPf09
mH9xN4qZbjUtTNWXmSdhTkzPQIqqoFI8atm+FpbGAUm+ui963CKm/lcS403t3yHlnf33kiOkSChL
723Fqxmd4ReAB354AlN4TsNu65btJer4u2J5RXtGivEqIycZV8aLPmXfs8EnoVnZl6DlRbDWruol
dirDz/6YOcxGllFb1xXPqcFNWgF4XTW9O6wriynN+Dv0NProfXWIiDgWpnNVKK9aXzzZFAIRqx7I
yVv5k+EUwZBryRo/RguZFIXSBV/vLksVZ+CXUmjAK/pxrJWdsGANTQi+jJqrhv2a2QA/wJFx/e/v
IdlOCDUkqYds0aRMtRWVzvceecydBvfDMzCm/ferjrIeuRZ/iZn1x+R4d8jBW7sCcF3ia1r1+rMu
rPey2M0OcS6ryvx154cHb9Bx3qcjxUhUVqKra9xE8pKvBH4ycrtkTcTLYqgCptrnF3AHJhriu6sO
aireBsCCYCcdis48/2jVHuWO3t20p4WX0JK1pPMgXvJjRW3sqLozcW6twg5clELwWawHkJb74WVO
cC2ByMrARCws3fBOdPbFz9okIJE6BSGMq08wYdx7cqzvznAqDeXeEktQlF4PHxYqKjv6da5hPVQV
co3Udetgz5NAhhO/2mBp5yZFRk5GgKvcIm8N3SEvTVIESC1PXdLTMDDR/N0nJ4v17L7wJ1acmv5M
Le//vpvSciSJXqoewvFazoAy+6K5JIL4s1aJuzEj/rJTc9ZW4d1LGyZq3A9r3c0eoqgomMAONmne
nYXYraEMRA2xsypbdhFepR9iPUO8pzcOBBnGlKzErta6DDuTJtnZVOzUzV8/EoTglu+eyKDaosFc
M1RCVs1usg5VcybPgNRPod0aGCafc1VTQWXwI/d8xpk5N8qLLWjGU7N91Sws25MpDpCcmnWWfi8v
e8bLRhS6AoLBFV4fIJh3kdx1U7WgeHCQcab1TQcFrLMYczBtH2ERaQU105halAFxszOHrYQMuM2r
nHQ4fISkzd9zSxKdz02QqVnKlgobdcwgIRptPO/ANSV1Zy5SmFVOHxNW0HVm8ydD0T9XZniDB5+G
vG+NM5+/Wez/qv2wTGaSPmeaHnK8sf711nz9W7MkzgO7fVcJWwvaisAgNqqNMZlnaj1PUaNy2AL1
ayHotIkmG9wvMF3mIAUrh/+OVsWxxAI32iuLFXHaGGq/nO9d4V/DhAuoH7IKHsO63TgxlXZy4hTx
NPdKxH2ddbY8uLm4qqm8zQ4JW4FZgjT4RE4bpA6VPin6CqdNOSfgdLjywZFfyQzFo+pbbLB6st7n
g4lisPxD8KufVgukvuM0cjyP7r0qvvEe//7vrVfVAlEHk0+WbZE04xZeR7d4Er1sEd9YdOCQovak
V11QJmFGWaCMPia7fRos8ZkO4R3BkUok1wFChs7YTDIMvFa7l9SPJo71t6uBAXYO6qLJlMe3oK8U
yzvujfhvpNVkNvuclS1NGkuXC97FjogIxVF/KTL95zacgcL5O2WztWNxEoNnwg6qTSw/wqR/0Tuc
WdKD4WV5m3ri+Eh0PqC4xwaBILYZJrTa3GkAmlaPuCbdTs6dg6gkZQ6bA0iuF4TLUSHdjo9U50ce
cmra03jkm1f0/K2spnSZ+7k4dxL/JTq1E2CGIeNd6bXPU9QJodwq/6F8Td90dzpGHqkUxS5SvJFx
SEjrACPDI8QjYDOBgLMo6xwZiFqvlaUdbYhv68zlA46h8K+FSRRXTifED8WuaO6COeNH2D2xkOJf
yYzKgBrAM+rSc+zCAlfKOitYB2svRO6oXW40fQwA06+Zd+FZb/x7j1IzgKiJouni2Jw6aRVydDTJ
s6uzoBocztc+5aMphQ/NKFIxEzw2C7X9VhSOFtR1Fu/wjXeJW+yaHiC/TOcHY1Lun6N+GXM9p/6K
xx2WDvPMTNfu8iwq5kg16HZzeoTRUtC+yGJBpvhiK/vLxcusIlB/BTWe617nHTDkp8MLesXyJxld
45sx/C4aRoC5uDlziuSt1yCAQ3dcW4ID3JacR/TSsfV0qqPbxU/UebFo55qmCRPcxVC8QLqiGMqg
EZhBIeeI8EiswbNmMrL8muG9dol4SxRsS1w2N8/lONM5NDb6AnCLIhH4oYPnujHoYrxyfcWjQZ/E
LLO9ljLCCbX5ubB2DCojOoPSf3EYM5T61ZoIaDKpclgFmbE66VbEXViVAdokQD+cpiFnzAK7YlQC
SK5SmA7pdrhkPE4eRdc+zaI7s4kaUBU73KGLuFDs3Ex0T1PSN0Gand2h7n7RnT7zGnURhL55Yggz
r8aIWguOqT4AA8INgRMui2ysigbgQ6tSlB4SMq37ajpQo/jUF2x0+uxeOvJdo3bHtafXEarCqz3U
r44sPx30rbC4iYx7Gw6Cmnu96e3NGHlLhDhDE1Mdoa48u6jbq2IENZc2NGSIGX6dIFZQQ7rHdofL
qmFLJ2r/0UxMjyq3OZmsMkDF1GtHD8eg89rXUbjzMVbyas6s2QrXy9HmMoX0ad8Rx8qjb7Rf2YSB
j1oBaq1Gl13T+KdQUb0g6pJ1ZdI7GveglaOf0NPsTR56wF174kAmC6wN1spDAcfE7DCK2CBIaCzp
r2U9gyy1GNcVkrkh6/qHmzETH2IoqsU0T4E3i/KIhS5f1TJSuzgj+jgOQERTIoTzEL0WMF939eyi
TFuaWEVEss9mkbxxmqaMKBi2i74i5jr9NRO20b3v7kqT+xH9QeWeW3uzsdvRhbFJtaNT4d6qU9IJ
I814Y3gs6/bixEv9tEaTEu0p3qxGmrBnI5hLYGodd+5Or+ataX5QjkjLEXc5mw3BajbThyyWUgz0
k3Ucwvur9mWBOjfa6SEL7aemYniBryekyVZGhKGuy55QJMwJDTw2Zt2dI5NcYz/M72lxl3aKgs1I
W0scTAPt2WkcAFF0FDca3Q8Yu3yu5gdvSnwOIec5E5HYAtriUjXK/QRIvDr0BlVIpKYeHJwFIHua
voTXBEknWCe7WRdY5yJW7NXm7nWstOe4bDhoPY/V/DO7Etpjmx6jUVShns/iPZ/RPt2GX3LYX7dk
bQIEmz+16Q2vZpKsbJaqAwQ4MwmPPvs31vbOfhgKam2mfmM0dLXO9fgeVfoLWcP7FA7XHrezt2yv
GYtYPkBjm21iXNAfRdPIA0On2vAgVz5r3Kjx9GnX8x6dZdolVvud2BucNlT+2dku6utt6jCcN4IO
KPBo9hnDFmtnuPqHK1mEQwhEeLhMnT0c0zjmFUT7vB/rSyQovU4G59PXxJvL3pA0HQeDZONRTR8G
5Lq2Y1auwmbb1xFGqxbXChc7dr0Q4U5gg+ytYqzP9gsjbaq3FFW2PYic9rttEyIPqXqJ2vSNkgGP
/IN5q4sZ5bR9/PffWn821EKYyyTpv108bQz1lXl4Upz23sh+ZxS4jigB/1LldPa9dtpRtnJvPUXV
zjyfZf0ZTd7FjTNxSNnv87whiy79uau5Z9rO37425zXH4MaGhkOhVdDDyNrZPCyfekTGzjbWnTTf
Ss96kh2lVE56Aan8pcv+BtHs2kbVZQ6NB8CGl6QI2Zq05zmxi21raVzist+2C7FlaQ+qnZtVZ7WP
CS9gNnLGqbZamZVp7rJ5aVDScYr4XX4fM4c3kuzFxJyr88KLmqRcx5N1nvv0SxiUCOVIzZOJBQAv
x0oWSEUJXgCh/k549PYEKRq2ZJS3aunRtuWVZQFsRKMCARGbeEOUu82AWDldvqucet5QPQnZeGZE
z9mMYqHDsuSsEnb6mlBBracqDCyT/gtmLhH7Of0f4N1XN2R1Wijdh78FiTFJPtKM08+NS6LZdZXs
pJUjJ7KHFGR5N9Gg6Ecpx4PRRKe+mlmUkJ0CKX2kHXTne9SXWaFa+wYhg1SjfKFw/W0DLdL22iAL
vXdXtOd68kNApFwS29miF9snD2zrqHRE+KWm/G2R+oELOedc445S5dnzP2y89vTllax/BgXhxez2
7iAeaqxrsgMma30jPTQxGfOJIMdICxEbZhqVyspw8JY49clQ484aqXbx/ZzNQuIxP03HH6em75ry
o1NDFzP7b/Yc0S1JfzQjVSs/ZnHnFb61HlkFqnh4EaEPqDufbpyslySPr3Qa4afKkDKnKlEHYc3J
pjO1F5V0YKIFp0xcWEdwEkzF0mqN8PjPaZI/ndIpnzIbbmmiZ0dOK0STkpFO2PP3VvdgsvGnzIaL
DWA1ttwJ/wOOt5zvABXKGjYKBw4Ic7qAJHNWN0opWJz8u9VpFG/G7VnPOyNQ9hv00m/Z6b+l7R1S
6eQrK8/7YzkfYo1hELPLC+DFXZrgq6lxSBgO5ldrMdf5FnIC5jmEXu5yY0Xd4YClnqIi+IfATTA0
xKeWPsfBQqYmEug0EhAou4k+z67O4H0k9nyxnYynLn4yQ99xB+UalMlzHpU2lQbRK0uGq8dGtIAe
ayr9UxfNk0/BQdPBFXTHbIYX7Z49t/x28HSuROuuEpMCzdbGBDOlQBUN+8cCfFMu/xNGmCsSwUNz
iq8mV/7yEinnm/CVobUCvvwSDI3qzn2oKfw71pTPpM6XNOMv7FbAAh3jYYHhyzsODXc231tMnXpp
3tVQP2da9sdX73nknQlLHHpP/yxTfPe0AD61VvvGDZYTIz0MDcjOujSdjT74T7nuf9VLe2eiylM9
qUtlio9QQ06JzJ2fxO8ehWFdgXjWJ7smbd6Auv/WLYOXkXO95zPvS+K2zIi/cguoX59XYLvwqai8
eG4UHRFU1Lc0Bg3/bPbFFMflNjVZ4YNZHnYX07qnbfvr9fYlS+Z9gp+siPDbGYvWjqaMgcDKT5jH
6FpP6juw4m0qVCAwzcAmU4Gd6KyHZ/XPNTPOU0P7RcRfi5xKMC2RT5qjWCan4qPMIo/9Min0rDrE
qji7EAP33riUjBfVM1hObl28D82dXciL9b90thpsuMMp6w0Jf54uUYpzyC4o2W7DtvRY5Bp7F6/x
QRTGvaxsLyjCrlnn+IFO///DYsxGeSs4QyUuqjPKdybU3tFvQ7EyMmqoHJ9ewbH+ItwU7jqzLnYV
gFrh9m+jJtPvujVeqLQVTjL8uOmpK+b54Om0TYeDfQO8SGHpq8kKcacBp6V0tVxhdAjModgc3M6w
riLN3shpE+Ihh+C3c1APRbXzSnp7femv2qr70WT21rfprwnwdjQ9fMrMYVYjxUhD3dx6r1iMrqii
HtgPA3Q7WJFg9AvWSqhuOovSjfKe+6rksSexcyrogXP4UQ75uag7uQMQAIg6XRzmDE+JzOIRZCVj
6xQHlT07UMf7jAvQ9O2YPWbMha4Pesnztjlcy63dUHunxzP6e6Ru0i2eVQNNPo9tOEZM2Ulhr5Hr
xEm5ib/WaMbrq+rcCiaNekW/t/KHzwLgo+QQrx2UP4av+dqdvV2doY7O9nYwUjrYB/+18DctkDrH
Kv+W1I6V1fBompLU1jQ/0kEQrDDqlYX3dh0RT83Hb22p1o3HCIGDuu6ufEc3dhkQjh/cubnk5hV7
S5qQ83brtiV89PKf0mP646mcWCuTWpx2YiA04sJ3hdqF9SEp2l2dh5++E16ixUQtDbmpbKVvcsjP
U5IAY6xxmYaV1Wxtds0ygQRaOmm/GrtLEzvy8qR80a5pf3mVjm0HQk9XidN/aAhk+8HOP+YmGCKZ
BH5VfadjuYPOTcd7ae8KDZmh661DvIBqtXFZJqr2UZMJV3m6rzqqfejsfaR0U+BqjF7gyB91z8q3
PvNtulGNnWa4kroMl2Ujj4rCROVseoz45p6NnGYtJh+VPq17a45XlSSWwSm8C/1MYfovtrHX/wPu
+MqBcS/53N0eQDaxH3rUO4rmx45siQTUJF/dutEfRWvfZxFUY9UzO6e3b+loWM1h8ua4zgw6ztsK
qweLILp0w5hQo+4B1PY+LMeAgIrYRziXVkX24YFbXxPnpRcq5Xpg0KSHkeXF8bLAL9MfoMfUZKXO
UWajDgcWzaiJZbErQtCYTTiDCkv6Q+rh4IgyuYkSquaQx9ZdVf8mtaSfPm4CgtqUXkZQhkl1Hlqr
uNYQIXDqFgMTO3yno/+j2021sfQMN3XdMxmiPTVsVlHhjXuv018ZGuSBHfHBwDtAyqohDRYJbQ6h
nEfmV7H53Lvlll0A7sR8JP6ZR1uJFnqyHG47ekZjM6ZHVrZXRRL6ZIHE33rK/6kH+updPwt3KLx3
nba21G7Z8IQJS3T0nTaCgDQaw4Vop0ZBvEi08GxXtr8yTavYOoMpWJrof+M5MXd6uJ+dsL4gKK8S
rdGvRtNdaZeV1zrWTjLBKj379P8IRn4brRkhF0rxLb3o6tMn+g8qrMNTWEvve9MSEmEEOcXGijZy
Ak9DdTFjrk1GzmRkksXNB+Sx9VsKRlSZHHVUWwgLDJ1IjWyYfv94YDkORXbUu4nWNsBCm9hmIBsa
yLt9ktBUXd8oaqpZVcI3iOszRoT6ONEsOfpDt4lpstpTaU2Jbc3eVzUAlFD6ViamHHD9vkZ0hh2d
Lbket7b1x3OLt7IjXQaQgcGTcPA0uVg8Ey7TGC5u/pCezKHJtyP1wzScYokrQyi5MfsEy+v2oRft
x3r8phsqOQ3S/TJdnntK83sxu7eqf5okBlmoNu4tZFTFrQgVu2zPvmV8iBrCS5sab1Ff/HSijwPP
Mn+8cbQ2OVvrdWwSpjdTZ9hI8QbNWDAdWqBirCEHC/Yr9BNtHZJcFsY+nhI6Ee2MPi8FGpyRSHmQ
eY2Ix/FIJeoyiajX0H7jDYmzatM7T/Q+nCOjKbZAlkxggD1+6snZ+6l7Yt+HcwY2quY3G4I/MCd8
TrEqEquRwui1NdprlXkuHlXX2y6ifGrlf1q9IO4cK17ZhHjlfDPtxn6GXYUx+rglqT2swlj8jQsg
cBWOwH3WbmoDWcHvopwssaPvZcdVX2etvsmG4Yl2tz9hhZqC3zw6ZN5XmKNwhp1SjGmsZpV2OC5M
rVvr2MCCMczdgCdItk43+ytXtiy18uo2LdgTbZrqjUN9JsBYIP6w3daWllBmh0Hay6ksp5srzr2F
OqjTUNpfhKe/ao1Dz3mEhQP4QPyA8yIq8pw+s3R9o5np2ZIsc6qT1jpe4JKRLVNX7CJHO9iFZt5S
6r/4AkmUOVLL9nH9LjQIu3arMTxJBJfsRXiKKG5snXkjwvcoCtXO9nbsw/qtcod2h5ALmdg/DXp1
rrGkSBkZ3MA8f5XGYgOpCQJq4f/X9XIZF9Bw54qz8IroMI/5put0sbNS9+hQmnPy+2s6dCC1e2KT
yjAfKlwyXu18Vgs92YzcnLLI9tRpBda+Ib1K1IWTRBqq+37vzdPEqHZgVwkSzieAgxo0BDMNggGr
PQeHhExvpEiXOoGGmJAT77iuWXyJw4/PSUPTBsBDVWf3GOuyKrgThxEaCaxpqDKV0s6txPXZVfqS
FnD8oBb5cTJpPPCadj+jnFE67J0ZI971Iadfox/Po/T2vv6cmz137QwFnb6EKgA9OR0kIc9IwaRL
2aQoig3oul7QjfQtmPZwgoJfUrVduIcEDHrseCZcwkq78ELWtV+KlWSN8mFO9dbo2tNY0gzaaGRT
NUUX0dyUH7Yx+7uQ8KzW4yGZOSrJ6nSjdhywZO0mK7bfqtEFxmql/7BiIVWA77Gpp61CFV3AsT/N
GtXoup/XaIhhH5itBU7c7F6kpxnnvkqmfdvZ/lrvSSmqKCS0F88nyG/YWXECPU1m/8eC2QVYUnf3
k6k7b2GI+BlHOm6rEhuuw5D2lPY1EsuQ/4tJnJwRyeWKyA599JP7rjXJSJnG8FP6XmBJOX62wn6L
GL6RxKisp0Ub08oufWBGXpu0jJzDAmdATFiBA6iXp54WYkwuVE/TaUfFcQNEWQdMuCbZ3+96jRxJ
aXT5Ya7pCs7CxTLJ19Hr+puN6+IklgGgY/jGffhDfkTuZ+IOq2iw7PXQYK6KUeupBho3mJSzQPPG
+HmBrIxpZgVFF8GrG/P000jNfC2iUQUZfQ9rPS2Sy0QzCRcCWHsvYulRTNomvml2FN/IEt9K2fkb
yjaKQBLM+ExG80/nwBSXinHI8sznAlYaNc3jfor8eoWC8Aygq2IgQZ4W/Ne9++PbSYzrkSSIQQQ0
aLMXbTB0FvmeuVFANQMbzrbMiVLVsnBPtWpJIUVKHMJ0OKcYXKFXGf0q4ajbjlV8EraZPOVOHTSW
ab4blhHhUl2GcqAbM0JwxvIjLcfXKXe9k2gw1zqevmQUtO5lrD3sNVP75MfgEeqMGqGR7TEZJ/lZ
D7F9zC3miG4fPw3jpHBlZF+uElDHsZ1t9NDXjsthT86JLJ3mnqi0RnAc6W6q9PzFlQ7DnbgIdCvW
vzgwuT7RP2XSFLKjkgBzd8FioCqco1ZK592NjXxrdS+Ok78IQ89BdwAS5JDdpE71EjGVJGoJ77og
QlyNHZDyKoV9uAYc9U03ATfYAWUjH7h8+OVungtFTeXwazWsYd08JezbeqgjRH8ZG64x7eB1HB02
yeMHw5B3aONf3Ac/I7FL54QFW2u8QopmkyK7S5aGi79suMaQEbctBHNczuM2JZqziV5nzFUBu6Fp
0xnRk9Ho9Dtmn2lIN1TTIzJEJfrRtBjA6erGBh0OfyePQXGtrOeqAR/TZMuAJM+fS9yU5JvgxBng
z9ZYg2OCeglGGzYcKwOiosPWFtvXGIRentNZmENPI5m1uObMjJrlzmPiPHOBYaIF0Jfq23luFxss
oBju/XWT4ySv01sn9yg4XFw5VHSWX6vEJ3TvJBCBB2yxw61v8di1FalDNKJr37lPFo+5TSmOxLKL
AYLbFcuj7MPHYat6MrDO2H8veKCJfGVnEYer01fDTo1tKIruSPs2++PMjI8xfiosFfE678Ydq9w1
BVLL2gC7v6G8Y50BatSHgvjUum0gqDddIda4ymy8mouQgyjJKlgyqXdHbj1mDZ+4bgZCLm31xgj0
MLaDs/PJtbL2pMm7SlDJNF8QKyApXlDvfDbllls/5CtTMVumsc5aVpQF7uRdT0r4hGkCg2TC8k3g
NKOWlIOY5yLvlb0xthsPZVo8vKZp9r5xIEC2aEeMqEFA/LVi7a1rdZN5Fbyp2LA/3Lp+2KzDiPb0
qzInS1X1qOlT0ULuUdOnK9KneMjXjWBpIqTe7Oyw2uV5dTXT2V1ZRaRAwJoY3m3ciPOM59ASXsXY
NEcmY1VaTq0IphjL4ALcGbmubAEyv+rnifxZwGYm33g2ecEGVn+BoyqIJ1hExizWtmUiG7KC3/eu
DveitZ6pgOVeDdB7n83arQw1ejn4yw14jKGhL9eIJ5zRMuIC6xjrGcECfZQtvMb4o2esrAz2fVhZ
bPbOON36VtuHYY13m6iT8LEKJFp2I2R8HaUkZmJxLfNl8zHp3qZiXcrN9mFx0jEfesJVMgXkbkLO
8e0UNdRt9263zuf+YCWxsxlzcngoh6hZnhnYQ3Ov+vld6Lq5iXVMV0sRg+4IP3BM+RkP90Z530zA
HpE/vpZ29u3FpOtGCELLXcBe1cS8+o5AIMpsaJi/k1w6AbG5rXF0MA9oCeg70QI3b62gRP3DuGHj
3ebEemXtcmzQQegXpyUxDlnddYrmudC8TmX41dTtP72Kj+myJSwibEjRW6m9tlyoZDnvTQL+jIPf
zZatlBiI5eGA1Bz9aJFTwV7314qctzQMV13sf3FEHgzZEpnRkrMr1nVpPBch3ZORSpBYJ+aCKTVD
Mbay/F8dwS8b5zenMi4pi6nVoxXdLW1xwdmGeStFjy7DVZpGPb9o94Un96qdji41CsUsvn1ULb0X
b6Xkshnp25nqGX1Mv/WIbGrvKxZFRbc3mUeVkq9iEHdV402LvHUUEfpd/qAIaSmrjPRDw1LhKmc7
5eowzRRmDItzz8Y2iN5A9zkRwJme7sQyDjELL4KdwK4dhaG2zJ8tGV5zG39CZH9Eg3GL2vyl7jgq
XHc9oMX3RnrOPCZaqZjI/3fXpZSsqeJ9QWRWS9ubH5kHs/tpDIbqKn1PXRS9JN33VnLpp576j4oR
gY6Cho0J5aR+Z6H3CBUDVbFV9XjIqurJm+gfc8pDnKSbJJ13FQ2ADUHbnuaNZr5ABviaIM2tBj90
V15KaiT7ooz4PrrRk5jKs53tQ2JLCIfPab/zJhNT+Ni9WAKAQeS9lcN4bCv9YzTLt7hnpZhVT/h1
sKbPCWQRejKI2exws/kBNom1UxMvjlnCrluSs607DquumXZ5l16HAVa5VJ8i0790DSdMmvAK4SBq
4pFOXH2jVnGmlilAnh+LCsx1O6eBHJpvm8K3VW3hnpkn/SWpva+0KI1VleKPlNLCA+BiFLHyg1Gl
JV88pojeNrbdYBzbKX/whZ8z+jun8A5x6k33hmOcW09xiXfCkF81UewVbTdfuWkfaDunUDj/aJ1P
GuH+VSX3B4rbn2YKsDOCVnUDqlADHLbYnPAyc5BKejbBa0BlA0Jac1CnLxVHKaf4DGqr/KhRb+xZ
0sS6rJDs+V+Zy3tW4ISam6uhsXfPmDMzD+gROOyN3qDkIw8FoE/ZFAnQWAP7RGpt5jVZTDYF0zVX
lbXrJYGzDLtEpRmXcdl8zdWPAEkH8f2Vqr2Xobde8onjELj4N3bgE6V/j6iUdz0uBL5J/dlviocB
7nms8Gh0EHMTcekhtObS0AOT2ErjNz+NzVTbSPdqhJBT53hHHIgfBZUXHOA4YLywv1JB4heI7269
hmRJqfcmzQcsseMHqz7sY5H9W2QKejzbXzWCRTJj+p4i6lp4uN6RKphDH8FZWicMMDTPdQi+83OY
xre5VUvIGVAGTS8JVTlRxKpKk2/1SMO0FW1zWSYHNknHKBPHTp9cQn70tLsUqfEVBAYJLDvvN17C
+sCJ/yHw/aR2xNOm2WP0va2Zo/xGjbUxYVFsOkVt3jhe7LJ5ZSHxR8oUIU1XAabEEl9k9mGpmgCS
rOmVnj5Cg20ijBPT04MqG58K6qs1zWgp7mTmxVAiLaGu6KG9MgQncpirncN6H1POJs9NIFC2DQgi
sw8jwAST6dCK4eSzldMOMorPfHSe3V7/rIqh2ijyDpp9Hbz2N6MqjpkiFQ3O/A+H06HiINR7SqJH
euCG6Vp81XejJdADWWHv9OU996d3hoB/RZK8pI7+WrBbWimdMbGoH1ETnogLfo9++mpFNQYmpjuu
Ub1GdgER82KQLFqNlput+kL9woJ7sTz2in1z8HV3p1tAtrJdOuhskUPolrzrmsrDHX7JvafHJwbF
V8dMrkRWglZOR0IKBxuEebMACae2g9LUMYx0mKExWwEF7TBApJEVnatlQCtsSRTavM6VC6WnCyZ9
+ieN3gMIkqGLc+GgtZfaKuU/Ke+gRKmvSjsKvFLd/BZ9x3C/sNNlXIwAwXmMFyb4GY5J/BLHwLGl
co4qQSR7KnFQKEHiZbuiYKQpOvHqxiTDqmWwQIHa2D9bJJrxWpU7z5Z3jy8TaMLL6BI5b0TsB7Qh
VynaR2Ok3ZqKFRaDwl/7U1Kt9QhtoFZTFrg9gEKgB3U+0G1foDdi85dlYJKT5U4h5W0q/5TpLRnc
eutT3UK7Oue960UPw8xJYmnnxECn7FXxVelMUGjvuEUMUxvTvZMJ5CTGOenmzbszV7+9xovrtDig
fYsMW51vUptNYMu8fP1HiigBa0xJH1oBOCDrTWaInrNVM/7ulkVQeDStva7kizvJY+UYMONydksm
kCZIQRA9V1WEZd2reBY76S4d4LNc46I5+Wx+spjVpm/pN99jHmhfDNv9VAg7s58/NwOmbhcia8Ic
sxcWqB0OYDi6mAWItDvdJcGhGUlBqy4PFbckMyUdxn33vWR//0v5LpDasHxQAfo1Lhnh3IONO3tn
lHXa+bQLIcNg+bMlnDnQabvKGiYJnqHtNFqSl3/dtN0HAibzTWLFgHjH+VZExAIbBJiRxeP/bPox
s4KUBRIDK9qI52+78d9ZU+AgFMlSD0VPcmKAE+VuHf8HpgZOu/JktE/s8EL9DyofM3emh/oLQHHk
Ez4tWLa4/kYkyS6790Py1btfEdi3ca7hZs3fVfzajd296/l4OyK1K7H80H2UiERSHMz/MLVk9zKu
7bD/NyyfHhXTJUGY/2IMUvLZ//chO311G91mY5n8ikW32pi+cQGmU2aafk3KdAUuQygoBQNGRjtL
QLYpt4Qy/1K+/b88hDTo4e31S8cLW6D37tx/FuULotu3HtZ3we7svy/8v69elcOOyQoSN9+bSPgo
elbLludd0aIS3G18rkNtYQ3vg+XJgM1g4Y6MS6nVOw1DLRuGV8TX39JaAhBLSHdxdHqUcPZ8TZ6Z
wFyGmzgUQeIxBsby/3+cnddy40yapm+lo48XHTAJFzG9B/SkKInyEk8QKkmE9x5Xv0+iemKqqmvq
35mDVvSvEgkgkeYzr+GPwfUDIAiaFwG8YaxNAj4ej9PywkboQ3elChqXa2tc+QazV1XS1yAAnxgL
SJmptot08TQOZ3lDpkc9nvewDrmM/O75uobKDCx7faU2xg3p8uX7FJS312jZXimcnVc4B2SJN5RB
+FPJNq695hbl9ILTWX5zUPAAjat8JM6tpYn3eYjAcAM0SEGDav1zJ3iM+bX1vfltjF/lshiHI1WG
j3AM40WmDS8Z9V0lwFH0+9yS6wUT45Xnanfz57u2vRiCRAf3u/kXecvrbia+urRhrYb5ldVcDEuc
SwQI57/gtF8N/nQzzylcFy6aVLs31eIWthYids4HFVuGcTiUVXj+r8k1czOMgZxEiZis4wVnBj7n
xYeQAjqdEqBi/GJ+lXIEEPkGddHdzsTsKB0CQFfG3gWMNNUW+WfBlqJo5h5WFSAMjpxADghz/0yI
//15511lEMD0ffeaEUpr+7rg1ZpS9nFeGB6i+gLtFpDx5oPdSa4E/1SC7PWiaq2NGhwTcxNI0Dfm
KhlNAYRCrkc5O/24ecYid+Gr/MdMJi9D/Zw5l76hXUK5ZlXn9v3M7QGPuTchkc3XpSZ16S3uN5qy
Jw3Q8AjxZf5G+dQVkj9O4r3OY0GK8emkySNAx0U1SWwIfzHvLalxjirjfX7984/CRhkKYiJfPu8B
k8KGY7bKxc2ORQOuIaif5k8W2G8gCrgaQ5r7Q7Wbt8vYRVqzcY5q7X7zutU8zxTMQ4EysnuYIRaU
E0F6rGHNwru1Q0nYKkC1EMBdPJgkwwUtJBaSTyqkGuOt1rWrzMto4NlrMTGl8LAFMOO5X2Iib2ob
Z237wTVM61MtPfk2fYUdCbYkklMl5WZbq963sb5LAo9Z7ptzDCwNe5CkYHTlWxqK8qEtKdMzM2cm
kDHCJVOSl3nM+zTDYNmF6M7uhlDnJ20iykTcqeqLNVDohYC1Om+ahs81CjS655FTJ+UzwsIHs6Si
LdZjFdzMczKN3CUZL/fLrqRSQ1+MtOBMZiA8EZI/+QMg+j4hkJkXyrzunJqHX6HeurAM92F+7/PN
IzhEkAQCdQJZNf/RfKJByDsKIKgp6lMI3jJmjl48hZBDRKFdYpIU8hhUk30AHhnPYw3ya+zoo9Ie
5hdmqgzPTK5C8xC7dJmXzpNTeygm/WveZOUsSgG1xKb11KvUGLuR09/Y2SHC6fLp5s0mydRniWoc
fPY+eZDKj9G8vRqB4QXU96hYkskMsCLIUVZy94PMt9TH4l7O6FyloOMGoNZtyuqtc9OhyF809hst
7c/EZq8fML3AJRUOkvuZdO35+4W4SI5En2Yrx75m3dU5hjSD8SKa90GCRkubT8wDBqJFWO3HHATk
PihC03APSG3sdBF+zoof8p7QZVwDbcM6S04kGUpID5ahcXeWRshoiZUhEsQk+4vVKB+2eJji51jz
buVE9Ab2y3kT+b7QWAeVbBgWrIEkSNegKGkiGQj+Kxf5rTEODpakJuA9pPc7afQiQJ3PG6TUT/aQ
K3HK9hjJqegzFdPwtpyoX/yg8XLKE7oL2d+yNj3lYdbU//y7bqOH8v3X+89//t0SlmZrllAdF4Um
03RV52e9lMlI/SJKZZrfJpfU6LGFjtloXPFsABhb0C1ROYi2Jhv/0mggvPgQ+6iaQXXwRfxce/V6
Jq9pIWUtpD82flztBxPlM6GZj3HjoGECy5ktmJLW7AsNz0WUax2g2J8fRZO3+suj6KptYEyL6Y6q
26jTFB/vIEd9Hlz7P+Sfo2ZRHV0Zg82BCmge/gY6KsmehlO5tdxE2aiw0o6WBGYaU7WiL3NtgiRZ
VgZIYdLxZ32ClTHCKXXC9lhZ8bT7803q4s836aDJ8+NNUjpHwGPqqaMY9g3ZMQVgJ/eh90VIRhM4
pyK4wtKmXugNiQQojl3nFJ95+BFNtEorC8EN9DkvbtA5qz5XNi2W2UVjotCRQ4KkSEZBoAbRXupb
Gl7p8s+3L34zXTB2JQPTVEvYqpCP98MYR1ZSu5ZXcLOxeVMN8K8QaCPNaoeaVkBBGX28dygVlFbE
fKmtW2jID6YO9NNlAegzA7ClAzoBpu/y8m6me00w5Dr+pLaDbxlEsMWEIdXOqTCW14cn0wb7Xeip
s8pEFiwyFep0w2oDVJSeGiLevSXcayxxlBVAbIQ1QE9p+YYMPyS9pQ+PhgQ9r01dRPoiwo2Aoj5a
M+Ej2tO3gSQczWP0P5KGeqTgkaf/IT/zkRdjRYe0+b8//2f9/b/9r3z13rz/9B905sJmvGu/qvH+
q24TPsoX/esv/3//8W9f87c8jsXXP//+/gnymhZeU4UfzY8ST1Bd5Dr672Wh7sP8b59ffzu8Z19h
lf/mo/+pDaX+wzUdodOEczU8in7QhhLiH45lofHkmoalGbqDJhNm6U3wz7+ztf7DtizXcWyTz+ps
Rz9oQxn/MPg3dKNcPsuKNv7+nwPxr52NMfw+ML/Z6eQN/Lg9cJrZAE2FqWkwGXTr16mrNlmO2h3F
pMFK8GjPsqvUoEIV6fTSSJcmim5DvBqXqUTcktmTuS3quAM8pUw30LoO4Es/a8X6dDsdQIYdHmzi
tB/G9jc3+cvyMtHOsmyDAx0ci+Na6i/Lq/BE2CfIJYOWVj4nuilRhIBh+CjwH0FOs/yL3f+XHfNf
l3NZx4bcL23959WMKBdY6gJ9zK7QXnrhwHWTkoZhYFEcCy4dCM1tg33ynx/S+uVF8JCI7HBR02Ty
8c5/vmql9VopsOFFdwoKWJym58kJb/wwMtZJ3t/9+WK/eURb05hjmqDJLMxfRlTt0KZ0DC42IK8Y
T/l1GGVvaltuR1ArVIezk5+a8erPF9XkLv7DUSQHFpSFxlMarmMh///zI9p96JT4Mo8wgNVlU9M1
prgGOgPDHj1Gh1NPTkOX7GnM0i/4i4v/Zg5xpOuGzmEubI6Rn6+disQKmqAHLDwhzZNHN00+0m1T
8VEv1HFLVeLxz0/768KSD8uz0kGzaVGRcv98QXcosM3u6B66nfuYvusFZtd+WpxKS1xVPXJoXZve
ZsDh/2L2/v66BuNrIYmPfNzP17Vx+RmzrJmWDRTJzHUfxYD8gGbs8RoB6227CV2pEjZ7+fnnB9ak
iNyvr1e3MM9glLGoU3+JNPJ49F0XBChhEmqsbQyW2rUWFeAit+mf9drHd8znTPPGlTYskw51lD/f
gfmbGzCE7fCi8XXTfo3aTIAikZIA8YyUTsr2wAjRMoLdJK3s/8WlBBsSj2mrEBHEz6McJ7g0BQ0A
Nq0tSPx9nypyaToovXAO//mpfjdz2YkMsJuCEE7IYf8huOi7dCjq2JQtieBLDaQWnRFQoDaCpa5T
vA+7+C+u+LvdQbAJcTCQfc2nz49XxJY9iYHHI4ok0IUNIFnROlmYPYTNwqnvgCYirBD9RaA6nzS/
Th8hdRR10zZU9Ph+fk7kOvoxs+BONVgQqUEw0Vu0d4mVnsKYrA0k1Umk+amrMqRnkl2Rhumy1xlu
ldrFCozswaKszW3SmNU6/9KZAhk2C+WvQX5c0ukltVungOb42ZuGLUMsg3k/ox3STxZguJR0sQ35
MRTncjSuGeiLMyqPg5ocPT3dCpUYLXoeEZNojewIROwxHYAKhwJHgukv1tPvDgRTlWGlcIXJkf/z
eNRuH1jRoHEgVN2RjvJj56TnII8vMDSrv3jjv1u7LseBPO1MQ9VkMPLjK6dZZ+RJYNK5j8Da+5oK
qyQ9Q3V89JTwUtUq6rRqchbCeKYqjYpqFP/F+//NvuU6umbbuoN+mGr/cgdGV+Mz4I9I8HmjQRUS
PEQkNsBZcwAMdLAEfKVik2jt/2LXIJIivhA6YgGa9cuGCXsPrkYYjnhkeI8KRhmrUdKNhCDk/p+u
ZIaWDRK5T8HF1F+yHM+ydRdP6XFZ+G691mOxsirtvtapmjnJLcf9tz9fT//3HdlQmZOoPhiWyvV+
uaBLLtB0xcBmyyqy7RiMjlVvBh1blzHaummNUt2UN0vEC64DoAILtY/PNZ5WonFvotIGMYjndMaQ
pxpR4NSTgSkO2yoWmcQoBpyfP9/xv+91P9/wL5PAd4RjpiqTAKnkAKgwLaEM4U21So6VBO8M9e2f
L6j/e0xi6ER5ROI0y1CdkWfKD7urOQKWzl19WlZi6peOiDdGNAAREfoTVDea7GuQLVuRWvsujly0
44y942mPRnyXFc+oVhXIB8jcjCxKD5OHUuFlwpb5q1OdifKLhivRk8Hy4HilKuHYwIh/vlMvirV6
GAMVLvP04UhB1aKJLmiLqAtzwN+whyDkQ8dSKKVvWLHjMq4+ATHh3ote5Kp2wPCIt7r1n7zafkQC
GlXA4KLF0CmbJH1Du1q4j02ZXRC0O8ZhekFyqF5YHdthxLa/sCG8UweEtyjJF+yIY5rQjRSbYgzP
BaHQAka6A5iHD8itykQ5c+HksI10HwwcDA8tCOCxaYfB5FDmhVy/1Olbe+eg6LIwo2CHCcE7NJyz
OxUPecd7zxAhWyHppC/UPEAoE+0HUSCJ3HRgRGmvmA1ci3nI1SK8iCw+K3n7QhMfjgyCb5nnotKh
fI1ACMC3pyiIRh8lHHDw40Adi2We86L6RHEW7RCdPd7dyu2ldVByNsfs3NbuLsVVdcC6AppAutRB
lIAU4e+Bwt5gXrZF6g/t14oZ0DR2vAqdV4IjrEmwqJ34kMZtaSOe4cmzK5rPsrAeFT87JzUFblyB
Fy3EwlVpV1LzyDrg+A7YsjjC62VGKdqNhQoGSDdXX9RGuW6AeHCE8bWdgRSIyw0pFTEd7IyRD9Rp
emwtBc2KxgMi/jiO6IGFXXpWrPzcNuomVpPbDqQdcMWN4/JBVI5QEJAvmASVZq18LfOLVFwWOtA/
eJwlRfPRMB/d6luKuR2NZo16JKVVUMhIOWUnT+OupFCOZtY3qqwD40qChs85cxOGNLzEWnwOx7dO
nZ6Ub45RnJBSQBxCvUe8Bw3D5kEY3XaqxlOJCYpWeo++Ah9NlY0BkZ5rNi+zOZSIHM3aGAhv7MpW
ydd5XqFbaqGrpufnPso2hqZVS8/oydsQLIi7ZKv28G0nj0/n1goNPl4SoqmNQTYL/qqV7Jkyx2zW
IAjvipo939SxaBJwe0IG1GG+Q8qeNp4HuQio/osxsZqycoKbGj3lNrFFPSnsi3KQJi89pTXCVHln
g12Kr9QUvCJGLITADHPbVBAk6dza7dqrAfqpMR4Pdxo6o0s8zFsYltijMfFEtqtH/x1yJ4uv8TA9
o0wnxyBYuqguRA3YHATN8xXNt60yRZewSY9NGthISQD1oWXM1RQf2Gmva/EKrBovkArl0PLBIAfc
XCXqfYx14CKRscvU5GeZKiTghxxV+aTXdRxVbz1HsmNIbJQYUb0YI+PsbH0NAyYRWagkldeDZtVA
t/NTGHB0AE6FGqZad4GZ7TFS2AHAYGeypq2WP84bSKR9j2HkWptCUgQAlhcZksGqeJTv2punXenL
4+op1hl0IXUpqim4WIidQqR8GmR+6lYGwjqlkS9QsF0ZLvPUwqh7ioJHuj/rzhG0GlnynWeZSHEF
1VJFVhacsnmLnNqmchwK6k6/npwswBsMtuyooNgyeD42bNVHFwbfIiygcFC6nxeGWarVSguRcI3R
nmIXqC/SqIS19KhU1hHwMgt0RO5WUdSrjC8f1C5YloV30gfAb/C8zlPHqSk6/0Zk+ospkvNU+Ji2
iFu5arUsunZDk5Uba3d+bxyxxGbzK9WlZU3uwmYPtV33tvaqY+PFtNcRvEAiI1n0aX+rbgDW0Zki
OoZ4r6Vas1DDGEN7zvXKsh/1hl088/t3oaBsX5njNqf4S04E9rbLR+qNJmyJYGclGHZmZbJMK/8C
UfEy1DE6RN5F76Ae66hdylliWuxyASu66Oj7C++Fl8nH87MHuVpxmitQFavahiCjpvSqk/NgspXE
For+Ydxugh7cvhcRZStahyhbfJ5rK/MLLUxwGqB7TfIaN7nMi0puXTrkNnlpwGNnGYh3+bGEsANn
VEUNxNjNM1zPsfwq2S6M9FlFKNssUU7U7ec5/4vYBE3PfqQaD48Usv9CUZuvOdD3Xb4FFdcUMYz2
hKXHaUQRaUGHGwBO/mH46I0W5BimXEaTYj06WfFeVi1T1H3Su/Z2Xsa7a8iLMV0/GRWNQDvl1gC+
dpt31l7eO2ZyyDhBz1lq5vBgWT54jxHOQDkVlCrBSSjZh0AP/VoeyXZpbh0gtU7KscLWc5rzabh7
x0oQceG7hIx3ir6SmmjUlvMImwWeYh4wIpmV3naAtrEAxyEtrAnuHlSRn+QsmlOdedd35XePWDtU
HpDN9JxFTCcxMjEEhjJIyD66CsoTrelD+eLQs1GjWwiq3LhejwDWHQH0Oa8OGPfxpExwkWhru41w
W9AhJufMksRn3CDSSWi5tYqVukBrhqL1na0qb8KGDuBbVQ+aNj31evnWM9dQ/01HxICYscqQPnhq
8lIVnImY7+peLVHh/iXL0AbL0VqcTHFRDeR5vBSNGtl5wXrKwBBXGAgMjn3BW0yNfQ3bPRpOucNu
RNOGojnQCDZCCj+oDsD5kReIk5PKy819/r0u+UuSpXVNGb+R0O5Rns/Mb4xwPGSBuniDSDyCBGZ5
kytwkjTsL/gB+QcddRp6rY/ehaW/uk75PM8yo5SAYJ9VEaGHmUr2aqhDdrIBF4S0LZda+q1B6nVN
8eIVWADoGTPHI4NocClsbasl8drxO1Aw2AGjI509KYNLY2O8j62DrqXlLnEjNCWBrvbd+8jCDcQD
Oj87bq9epy1ER2prjl1m6559EG+wNAV+b/jWakKWJIg+5smDnhUKXCj90oi49TMbTo58sy4UVURL
ZeMIE9VqNJvTWCMlj/1cugtJzBZGQULeEgtDpcM9bqpq1DPV+KqJL+Y0WoeiiAqkYZO9b1rxDU2m
02D7w3Hqnnt097d5SeBTgt7AFnUftigzAD4Fg21T8h1zpmPpIElQTgrhiX8wYn9P6eJtnq3jNGzU
wnnN5Iqbtzonjh8nJLVdj1BokueXjEEhsS7SEZiGo8rTQv5oTXNru/5apTMi0kxCpcAejpjILVXl
PWrGZ8dnPcRIDmOnuIM1fDQ7Vk1YArN0KaihNbxOa7YwdlmZDzuVeUQt4twgk6F16DzXyC8Mkx8e
iNqvI/SNj5b3YlbUP8MqvtWcWxz97GsDhvK1wL3PGvv20NSdd7RL+z2uA8D2tovQXF+Jq5rq0JVU
Bm/GsjuUUPWOo2gIPpMu9TYQ7nhPQVshzyDCLWJ6b31sR9cdxsdbRRk0NKRgAZYtQU40vo8BME7r
Y1CvUg+2CtSPUxHmp7JPLvqT108PY9jtNVSN5P4HrJKJSW4cifYYgBg1tWY975txGvYbjJ0g/+BX
g3aSvWTKXqUuowQeEE47JQwkrjkZM8yZqTFMB8AeV/4QInhIk/laOGN4TLyG1VRo5nachHYoh36b
6fVLbTS4WfZqDRwq3dtdv+joEi59tlSnAM5Icmtu+4oXjMLQfSSsD1vv3sySvTwuQ7jTlfoGk+3V
wzediiCQfibEnC5hScOmBS98Is1b6yOs4FEvDh0cdVQPSQvGwQEvrW1DzX5GTfFiKdnGipjyw4BI
WiS31soXmygcXn1lekdc/9MokoNmOPedyg0Bd7kgTnRGbWThDtBZDIBRZGD+/QD/k87g2MJXq0Ia
Ksw8yPQFWE7Y4PYoOaHhdSlV/+asg7Gu0CmpsdrVglUYAyVEaCeDRz6SAJpOfT2XOUXmI/VnhbdB
IPdj7EDw6YJWLo+u3OmOOSZp83EiDyP2/BiGWXgxnVZduggtA984a4K7cTRYuiSUPUbDZtbrC6Wl
DWANlGoz0/okNcVKtIOU0EYRapdwdL/nPTpqFII0AU/68hZeCqo3UvsKSAuGWnX7wj0gFQ6tKVH8
b7ovby8h5itRylbN8pz37HZNQ/I4sviTDsz/0IrbKbR2Vl9tjAnjS1F4IK+GF81FN4NkKc7AF4om
VNZFqaVIwt2yvPOlbVcsYnZAUyY3c5hbAdtZYJe39JP20ZflzBRrUsUFJCxDy9rhhI3NbFGJdaMQ
detBeqb9jzUcIZEyImZq+2D++yPt4w+VXfRKEKv5k/qROlW7hcoHzcUw29vRM66CLB+v4uRWizJk
IK0s3qiI64EJG3aR6u6aqXhB42LdecUjoBTMV9ospV392FqVyjHAOT4fkvI91XXKJFmE3nYaOaRU
tNNXANVh/grvzU9TNAns1yAqYmgZ4UWpmzsY2uvv0WEBf6Nvb81hIOmpB8QkXA/cLasXcrPYH3QQ
syt0TYIVEmiH1tb2uCKXKQRkK3qVRcapFlcuHUFt4uiSd4PS904D9urgQwVd+VN4LHAzT9dF3V0H
utKBkg4uaewCBREv88ars3vIuAsBGDLsVei5xaoLrcVEjwIVcA0UXJ1BXPJWlRu9WA0MtJzezLTp
dEzNa2Hg6W7vsiEcNkZBjVfvmKJD7N/X6GI7pn7I+RMv5wRWAzKw74UAvcCYD1U2QIXEL4bkvPsP
E1qzKCvFxWoA56++/SvsS48ZpTiApE9JnAwYFnCfNtWSJQ4J3qb067MRVLzTXEfKBGj3ZKGkhS+0
OvYnvWlTSOEq0oddDLGyEdFaH0LQmQ1eGnHLdDU6Ff2lsbkai7LfuS2JWlpDGG4V5kbDOtpnoXoa
BZNJ1zawOHaWAFVuDeilcJI6BJTVyXeDfmsXympS/fKqNwtSlMy8ghQorqyRsojijiOmma6KO4qq
HlLqt6Oq+Ycxes0jYlmUbtGjZ+9DBkE7Ikn+EKeGunGGAgYdxkUIaL5kjnAPI9Kth17+yKWFT6B5
3TqMUWZI+xquZNizqXYefwiFu0/96koriuqqwUnxakzse65V7ow8bK8RoGuvfWNv+nREutxyDxcf
vBDV+swiiFBR+EHVCPYhjOiY3YZ1drQtMJass7kQLwtbZYYHLd6QlVUijJD090EuCcGVXrE7OSeX
vRBeAb4P2q1B7xQIKlzAQuXoiQbSvnklj+FIWGgT1IUKks8BAYQxes9+Rv9E07TPlWIF73poPAwF
YhZAdOYIAsDpLeiFzWB+wa7JpWIB1S8ZumLeuxxyUIIYoXzN5QtDS08VzeBF2l6bUg8+62/TIrky
h+eBDLsoifdqdLRQYnE5PLHANAn8tthJgo1GiRAGKTgbJBJ9/ymrCEIUp4KvgX7eCiLIJpyC+6Iw
j7iksCBS0C0IO+Jf6jS+9GhDW4boeuT5QMzu+Gi2UnHu2wqwaZhWMCHHkrIKbFXXHD6dBivPkJwT
tzNoZgUYGuOpJRldoJlDfJpSUXO7ZN1p6KGqLlQdbUAlOLN6A5RvDXfQth7GOLgz5zyhInmvq2+o
erzOWSHWN8kycIuHfqJ0Z3pv4KPZdyjKRWWGlivUpWA8gK9nx3Tuo4aTVJaIsL2oF+2YfNipk4MI
pBA/Wp9zUa7JKxJVjTZxUMUb5GERfTTbXTRUMJJGNDcNJ7x2kJBYwNDEUNlMP3W7VvaIsqlVZINH
N5JVlXkvLPxkl2D7sEdPZTsUdnjEfg02ydjsg7ZG/VmWSak/3VkoAxX9tMjLLN93NVhSIx71B4H7
cYWBko6N2taKgmItM7HW8L7FOaaBdmA8dG2Ybj1UIWEmh4RsN1IehELoSNiF7el6LofIg2kuFMap
/xTn4nsXy05YoRM8m7alppnyYiiDY2KsYkw9sJwryV1o9Cq5w1H5W07RZ49kLYp1pTteISBz5CwC
3AsdDuyR9Jn7NGQTTJZW5gjMQDDYtVtSWkGgQWzdSl8IKGp9kN1WYfCVRFawKyu2R1qewzbyi3CX
+mCVnAqNznbqcdhwu+zKC9XgsVEz+jIRsa7QDcpHgQclycbcqlLjO0HQe58ndbVyE3FfFhr1hNrL
T1ae07orp/yUks77UVxdt6YU9KU+K3k4/e3I8XDwUIluq7q/nX8FQBd58bJR11kahCtqe9WmQK0Q
dWCa2AQOcIl8G+UVP3/SMqpksOt89OBTfynK6tWLQ7FOKsdb91HUUD7NIqT50nst1z/8Rr8UfaVT
eLSVHUas8TMIgWYxaMp4nIbe3OCmFW+pF+hQO3dqmtwouTeui1H/nHScsyoDBtOkIgfgeRKy2iD2
hDgTix1l7sBCutwZwdwD5L6OYnTvF7kq/GWOmPu26JHO7D0beZNRcW/iQONHNZIFEuAuQ1PbtYHV
HyZ1bLd2n910OJmCQvKvdEnlF1q4Ho1J29s10r1eocbI0gqEUf30BSVb59BV9ldmONPO0LFMGg2j
3ds2ENKBnsAm8bo9wh5MNxUvqRo6c6xg9t65kG0KCtubzrG9XeMmbxEci31g2vEmqegq5Klw7uwC
me1kug3s4bpPIwOSFoEJng3oF1TNmztB9o9N4Wx6iIay2Yh4C2J4Fnpq69YelmFPgELq1G2E7JNP
+gh913pENL2CrQhsV7qrRrAIAuQzUHStCwvN22nAiatVnF0kml0wFQezQYHyYFfHlhh1Hbg+GDl8
FtB4O6ogSY/22H5FekiaNAY0FDrvykOi8Gr+f6mBb7QtpqNokC4xoDKrZnsnisHDUsPVl3pj11e6
kV4bIMqp50swcIGmoygdQocmO6bBBC8d2BSoYdrNwolfNSL7q8EfziFFBz0f0SmLKQag6vZhkXcE
3maovXsdSw01xFPPRIaVBiGgvcLBOhM7BpC1yB3c1K2t3yh19xqg7yMCnRhngq7oEF8mrQNNKmNG
pna0c8322Sv6vTmRBCS1/swCSleG339Bnn9pm8BeYEqoLCaVMNCIIdUi3YROPqrYOor1lVOiPKVh
iFHk1Xno6oemRKVeykz52Tc7GfE8hVy6trXsgIjfne17d34QbxyplgPg6gUDgCtFLzT8d/C4pszK
SFYWgUuO0m7xbkfoSVZ10ByS0tujSwYlz3RAEbunIKiv0xqBfHyeNk4ty9s+NEYkQhs4/NKqB9Gn
nDngqd2Na+reEqoUOrOJRSvScBgMdWcZLXySRMb970DAqOZBVFcLHIFG47ly7E/PN17CCrt50TbW
egqpN/aJJTYwwxHEoWKs6MRWdfY+4IqBFQXCDAVF4Q1i9FstcuoN3gvM+Nb3Oe1dvtan1Bc/153z
gooBCbkxfMW1eSoj4qIY27eFpkpHaE/dFdiqoFTn74BnCPpx0QoXUW+wXJrXyiv2mzjGc8jlm96Z
7kvss8YQIj3WA6Y3bQqU9BaD0lC+xhAEmLXg4nlyNTZA6VGzrSUzdx821kMUAQMtLfuU14hN0+bA
2DFuyA+dnZ3jBpyrrcQ+TG9+n68w3oaD4r92ugbfoDBPcZ3fkZE8lAE+Pfn4Co7ooHgCSS1863eu
7n00kKmKurYX7qS9OkF2YxPjbFJv7+HbQ+xAKRxpuYY3nkxLI3IOwxhCscYnKx/6T3tS6eCgF9tl
422NDTWluXXrqc966xYk3ahgYV6TCb9ZRUQBcUhVAtFke9EWerYZVL64FTT9wnK6s4K02LaxSXSU
oi2abOSZnPTg2h3wwYn/kWvjxZKEJE1Xb+puhMJHyVEt8i+As58wT4EqDultbUwrJKOhHyvuNQRE
zDhgnSC/f5wKA65k/2lKJsDkg0x3MISEfnryC8nIMMI9Win7cODDbMJFyKFf9bd1oi7LGFcVoFBU
UihIYKRIGyl+poD+qVfprvOLq/mSTtxcYn5ZSstDhTMeYZbHGzItjhFHvZApnojflhUAdwVWQAnC
MU6UjzhOvkpvFcpbKpNgjxriXpe0CdrOkiuWnRBWXStY2n3h7pN4Z0ert8iAr2GWf5Z2cxkQN7ZR
FamKi22kR11BgERvLvY0ffrIZBLh9xffo5hTazjGul9+wy9D+UM40c6cyt2Uxyt/jE6mNDIem+YS
xP0FeaTPSRGnYMBY8XGkDCs0PtP1RIwtfjE6itepgcQKGHTq0M1lHPngOMFRgFFXVofOpAC5Ulzl
arDttWX0n33IF3iW82W7vFm1zw+JN27n+zHdHiUG4iIzelLhBU++cSNJe5IX0MYa2NPmECARLXjg
7x9ANE/SNk6NKhi8ARbdZ1kZcA+5E1yxRfQN7Zd7CiuUpvpLOPIafLv/nB+8je7hoK/iVN1pqg/v
pZdDMsofpbHK6/joOdq7hUS+NAp50qs3QzCIcszkiGe4qEDTWgHzZabF3Ii8agTRXkc3zom37mhd
55JjLwfTS/RPRMExWCXfE+Edicolk7yVxKhPHb1LVZqsNvBF7QCRXJyHNJPikfxKM/Q+dH1VltUH
ov/HvOJIlfOJsX+yKZ9opvFNV5UPz7EZiwklm3Lfqc1G75QPlMyofFT+czH2G1LBq2bkbmsrfKmG
90iBQpZNLMr+yfRf5QgB6mO1YSEqB1P+wrx4pb5RYu0kx81vuO78rvvS+MIvXP6JvMcqVx/KssNi
wvugl4b0325Aq2fo4MTI6TAPMMCe61pN1j3fHZMVaUP7OP8DXnLvA+Vv+VTz1MKn+duQYcTRmUc5
cwf+N5nOh8Ooodx6CHVli8oTfBNnPCjOtJ1pQnKK5F5/8Jp42xDy+E2yGaeVOwTPWg8lTjJTx7g5
mriKFfAyh8z/TGpYgm3GUzdEg1VR7yRDKkrqD6s5SSYU6rlwuJDxd9pLUfiPYYQjToWxIbpa6MnA
z5JElshmWH8aYwdvVehIa6JQppd5lbXNHZq1YlmvGqybj4HufnPb7sqUBPhJWPbKF8Ztn5oouSju
pg3FfaXXd5OgK+7794GbItaFphKNZVlWiblPcV+XAecZ2DclnZAi1dBjQGgoXbV9gE5OkB/1hpzE
B+RHsh8PD7UPtKf0YMi5OnmxSf/rJh6ac2WgLBglhbcuDNW7Z0yaPZLQd2OC1vIAMdEfZRfrFkho
CevYGxHLkUJ/moUgPPJNqTlBTI/Z0KLe6vb01iFPcUJAhkMqJLHvdMXf6Sl35vQ4bNW5kl8jtE8E
lSzjzNAeyp6Kq2EitTbhXJxTfDxaYfWN0kpxAoXk7xsgHJ1dvhI2Y8KA7dCyQLxT5OE2zk0LknGE
25WCsW6VRUcXbyN7sBCx9sU1Kdy40GihCHDHnh4zcr5sTbZVRMcmhUL+PtqoqY3k3ijMlntsck52
HW6y/0fdeSRHkmRbdistPbcU42TqnMAdDhYgExNQ40zV+Lp6B72xPupV9ftXZP0s+bPuQaZkIgKA
u7mZqr737j03tlZFMt9M7asmtZfR0F/qtp5Wbl3dMtpPeWSp34epeHdMLMqWHt0nPlR2EabhTmvC
LzoU7Z4MVYrayLx3+YwwrtegiAR95xj2LNap19DwKoL4MNBmLqKGkZRJlpk7aPCAVXxSCgRdUoIS
SEXIOA7Vi5nUEjzijjhDm9C0TTzzO/lctEXSa2yuXnLKUzpHMwlkDGcA0jXrrLXep+4u0xOdj6l6
o82vsCa1AQKwGhb3nrKKxG1Kui5nu5GNnaWa2ensJT9R0S2nNjgFbfYcaLFxgLcbkU/bz8iPqtcZ
4eBC6qm+8sZ+1bOXlfAmFoRTkvX4DmnrEllleeiLtZRWDGMnXNnsZ0QYafpqNkVzaeGHsqhAs8o5
xOGzHELAYtpTXMVYm2Y4+HnPeBy8PBz7ANl4QzEIWXvDnmQbwtoMTgJvyK9XqO5Ym6P+ApUtBvef
ovq2Uy4WMpDGAbzjefMN/TKqkYBk+aS99NA2McFPlyETS18vCNLsYRkYVZRsWoN9uEnOQ9S4Sn70
EQYfQjWYAmIgSUMs2qUr1zEMErIeLwkPFaezbZNyOq/ak1EydWTYDP9sPHhWd58k1UEMLRCxkk0w
WrVB+xn5BC4KVCDMk9DYabuE48+678522pJAZNxPofhE6zBz4um/X0tHf3EaDHgDrd6i8AuEMGT2
dM2PLXsCHap3EdHIt0mnX3aTcahb8WvmTESGVDXPt2Mec9jg3oAkfoyjbOuyIyw8me6dRK8Zc4DA
75pHt08ptJpg23QQVExZP/QJucqYQGBAiSiGT0I4wUgfhmvdnQh4HRZVFYAfS5UvcE0+9U3rkECS
0tIc6BKoig+1zowRYEEeYLuMdckJOIZ77CLxXUoT8BS1JjE7wtjR1GUyKWgQeYNrbT3AHXOAriOu
jHfZtiOjiA6WRg/QVCd5QRZIs9D3+hOMBvTwLNZ9/ggbKVkNwZM0Wd7FWINpNuUSic25CMYHvFer
LBu1lYP1CC4XsM+Acxlhb+o6F4vERZORXFJzvB3AvTFapzYxLbrH8aaomFAQf/3ZamjeIt95Ljir
1WrOmwNmdD3/2yglB5uIk26iDUTmpLmB+Gj4sMlXjL3gMzA1Kn7SThwxdssuYn9VCAQOGSFWm5Q4
ZwznmXnrGASi2f68pqLiasTV5wCYdt3qT1mJzER4p8RIGeBA8gOy5W7d0N/xsbLnGAbjNKD2SSAf
/dD61jJSZCP5qPEYFuVUb4fMf5FUvEz99Iehn06YTCucbBbAwOyjxO6waYJvMCO3fuI9O8p/q+lk
eHkNPlXm+4y6ugUxWxU5ShCVM8tYGbqboLy6qTMO/B6MpdXUjDCZClaWJL4f7fCcdq6yqT3VrfUa
dUCOasslzCwPT6HNOcl03YM+zsFWLTVZJW5qD7SYTO1vN/1AOPQZdb22AH78KhN11Jca+N88OxLW
fB8kZnaEXbNDpHLGAcKeCjRv0TPBpWB1dkXDgaDi+VtwC0xUTPrQik0MBd1pOm/hZsYz9ECA+FQg
ROssCosTfmsokiAJnYR7aL5+x/anUZ5rb47dBAs97jdxGNDKpv+AcC6vmZEk65Q3GhMBt57jjqFa
MZxLIo7Nenpxu5DpOq35nVf+xAm5q+UuH7UfQwknrs7ZxAGHEYQ8U3yFJ52VSqJcu9IDxHCXxvLQ
o/xRfI/mag23kOepkwmgnfuUmExAoO91tG+S+EcdnNURcKY8Coucusei8gPEwtcjS9UZroE+jCF7
Wv0a5hsjLg7VGO6qah8a9WusAAGVotN4MB5s6GymUywGET9fKRDKwduNoCtioESgwxaDr4LyxF79
OlkGlMk1AXA9AYXUXhYivEXTh7fEWCDXyD8cETw0IeKSyXtVZ1eF54jzaM/IaEszHTRFkn/8X0fx
OPcbK+/PTLU4Mfv+HvLpvjQtOBMl0bh69VgSyvM3W/noNU+qi0k1yaEuMr+QHdy3PMG4K1gL6H5n
1nhPA5M/bUguDr6UhV7DZrzofHlsscb2CBHUlafvM3Ugw3nmcFpTdf+4tTzOEjlLzg+3twNBS1eS
hoclm/DJ1zFhTVA27SuMpAso5uPusc/kR8DfUMbw2UAb6b9FWvlB0OhXCmHAgZbQESXIdg6HQGfy
ROWKfKivHq8iEIg+39bQvlHN+qn5I2L+ljvTxJrzs0iTXy18CLNlOUaUZ7nnYAaiF8/vWR0+KN/0
9Tfz+g2a3zx1D9cXfIVxtLg2SXksFnPh31/ZBr2KG+1TuXVjiAclh+bry/ET/6lGwAJGFqSPDej9
+uXJXZGQ+90nXrEIuPdpNJV7clhQ+3Cpa/YxygjGnjzbBPFdrJwE5XH6UmWeZlgfRG8feLKwJ228
HO+7Om4XikCg7mhMF8SVFh92SpK9vUO5SnlUht/q/vLy5CtrWpIt/LWqpBEs/ahbuzTkDV749XDr
5OchzV/VF8OQEsqsv0NzBRhPRubHULU/M6SRqh2+Wtc4hFW3mxQhI8bf39TBUxXSReIvXWv+MNN3
NmqNaxl9rW9ItkNoUh2cfNjSwQBe8xk1xTcZUnQmyuzJJ7ssgui1UI+aM0jadtG9I+mHW+Sf1slX
HFP4Oap2tVvou77Gelx80U5S1bM5UAVda6qYyWY1X0Kn/bnWkZXqKfTSXeljc772Qa6Nitis7qqc
IFNFUqHoRAaF2X8avuIINVe/LkG5XHsTXcJPFhRBqR2fObes1XvsvI8ml++qRr2+F0uBuSKlEeRT
G66LgHq0BtliHXdOUq1MhrpFm4yfVtK5bNNhqzVk76oOSV1SM6rdzEvImRudi6vJv31hDOTJiSWS
TL555HkXHEPoqHi7qdHwJiiGQ5u+OEThDYV21yYBWBHm5BmVlVHxuJmS+gJa3KlWkfFSe5vLb2LV
vq7vTZAxXmqkc/fByhF8+iWv7von12sUmtFpBNoF8019LONPqe6zjnQHmuoLN6QZ16oicGTFQt5B
Z9682B0sB3WPCLWSRFl2jDp77ZfIB0JTv9aeP6gddzLVd2M47hMfiLb6UIUrHq6FdCa1u1EbaLrw
yVgEu/mh+DVlw9f1k5js6HUML9cGlx5RijK95rnW2MOHo/pbtSCjYMj0p3F8E+ic/nbJ1RVufKVU
BsKreikBYfVh+q1uGdU3iI1mRyTUURWgns13qW/IsbZmXndXaVAh9JpKvu5+vPFjViCO62Wq0cAM
xXiUtvapVuihnVfDrVtqp47Yn574E7JivgKPS5HTDdHF69+aWjDfFoXgZRAocDP49iZwY2JCXkJb
3R6R/jXj5VAIVYqsTzrufNG1dlIyw5ymZzFV3zFPhGe8ILb7Vd2qGj5LwicaGK+pfedp7q5uiBS9
soO4Xa8XuAOvTzHs7jAkbwv1vGhmfoxHZ13UfDDXT1yyaJoVvD2jOTmgt0teIl0Uz7Y/ri0cigps
BjG3wzQAqbSqrWnwg1S34frjW9I8UNWf1FozDyBc8iD+upKb8kYQo23tTVu7xzq3vBKk/mPdwvn7
lek+yGzimnn+3Ya2dD4dtbT6wD3xUQwbtSyo/a2YaPBFLe22LCPYfQYQOnN5k+7DC/unCngqaSPh
d3m6MjGmYDgxd1vp7OmqIcZKeghwDKu9Xo79l2h9tgV+bJz+SuPhYrNdx9lWzhmhJ2z3V17L9ZSh
OhxWum5aOhuGrj2Ae7iEfnxvZ9GTko+mSP1j/tE8cDi1+2gN0zsaVeY/nHVwuCr99hRTmNv5jczL
t+QDStVZaWtIvLwoH2rNP0rxfaSmfJuR45jUKUpt3tAQ9eKHhCmxZhVvOjiFZYTfLUeilKHcAC0U
vlsInGdeBw6Xm4qxMRvhZW7lGkbYPszxsfjavzFkmzjpfze0WooEZxu0Fkz8Wr+5kZwRabgp4nlZ
j89atO4CUgMLj5lFwOBgBe2EwbV58Ap1Fw3tqx3GATcOemccH5sgn14yZoocKhGsBVa2KqVboc2S
2xLlYZ0lH3QZORnwVK/8Di7hlAfHurxRumuq3GySDZvetGRVenOicBm3TIFLb3y4ilfY9GnNjtlP
2SPQuQo9dGt46DOPbhDeHyMD+ErR5qumPP0NMVDW2SymzIJIkLfAFsrsV9cmO/XpKmHt1f3Yh+2D
0zp7Dx1FERNK0hF2tzJ8XS7+ZnMgO6xeq/RVCeixn4lYDWs4vgZGde46QorF9Dhz1F2a7stVTgv9
eEf+BA01pTSgL6HQoltTeGTzpNOzZidnpf/n9TH7iOxl4XjOUkzIOZWKTp+ifFUN48D/dfewN8D7
uRlRBO7zqHw7V4FX1TuHoJ+hZHM9gjb9CEpjK5VpP1RenXQoH9L+3nRRbQFb4HjNsWKunou8Wl8j
n0nu4pXhPCH6lTQUlL5Ca59H5LYlFVxz9cFISdQFwLchzg+xbD+1Hp3f1e+hZvqlmbJCZIhWctLj
USkp40vt3g6mOOqesyeg5Xj94coYpSHN54w6ke7twxhQMx+bwighCVU3lGgtQhNjtd0tQR97UYsY
oTxM+4FhJafaGdl3eSNWjWO+pkr6IedLXSXWMpQpNUj+lqH7M9sXzdkU3klTJ2+nvFzNWEom1jqo
eCT1EKrhla15z1IxFzVjKXWLa58eHNf4LBKEeVb6OvLumRuSasZcRxCVoi65pwQXVZgRSoi6xtzZ
wFXp0NJd0LiT+8p77JWFNoANkdAoZwLNLIHXdbXhgnDbjGl6M+WIaOElU6sD+kF0Llc+oRjK2vzj
9DB9KwzOxrAoSU+5Oql6USE4FMEZ5/WGsWe2ML3yTegS+ZDS5zjJSwdyB7dM9qPkQ/TWkaVc/tot
aPwLt6ANSwdbtBWAwvV+84q6YqIx2UEwuIr0Yma4vGomFwDoCLEPHgPU5ktmhPTd4hgZr7n66xfg
/tmabQUgq11Pd3Ssss5vJmm4zHGmi1ZJkUIEK5DNyuRg1MH5akBAgp0uNBFslH+jchGREq9zIaw1
WPIchQtPpZYoQzVx0LPJOT8lnXJqmAoS/77sM5R0aIh2lsPWkBHz2mjFobS7s7Jh6NosaT7SmG48
fcUTeU46dJweLVDQX6zWypAiMxyJKk3cqp2DOQVPtDYzxNLeI+d5tCmMFq5Gg0Gd8nLEVMpyJgbS
xUjtenPuM6kvbcHM1YbEzoT5uw0F0nq/Ya4FoySyRpLtfLdd2fkmIkJF6dPrGd25Mz8mAc+dq14O
+H4qVu3mr6/9v/CmgmpBnoXEE67D7xQSz9HoLTkZFjxmvU5BnZkTikQ7r/opGTEvE6Pc/PVvNMw/
b0ABxm+TW87R3T+xHAh+0zzZ0cPKwnYjLGgsHU9BZpMgHHTxTxzad9FESCBm/BTNJkwnU8xvf/0i
/gxV4K3yxjx2QMNzfocqmFDMisbQByh7pGsHFZEluG6aFT6X01//JuNf/CoUpBahXVzgADTNPztc
Y6QnMfQZ4sLHiOgmWqu15qhBQrixB51RrNdz/kLJCCQXpFydc3Lz11Hp3DjIhBcI0PGg/lswwZ9f
lc+r4r1jIMQn/juXwE2mnIwn4ggavbnVA1Tdvf4LdYH1b7zP/+L3mDZ+f0BQiCFw+/7zuydzL0hc
HT4oWY43tP3oU7u+xDaFiPzfXOg/+8IBzOhYC6H0Qbixf7MSI0INE18ANdTMYNUVzfMEo3dZqJNE
WYYnXNg2scTJd8yK7PodY/fk/q9fwp/d/rwCA86Sb/F+Xe83HAt9qh6XM1qUKE9uS9lwQYPXJFGt
OGhWRvjTA4JemJr+766y8edDHb/Zcn1bx0qN3/u3yxxkMqtlI1DB1HGwQsXULwxb4xHT5akx3hp2
VkxvgU/kLKNrNyQgV50ClI7xegn+W0Ss7Xd1fi++5T9DsP6fZGJBIHG4j/5rJtbDt4iS+vs/w7D+
/j1/h2FZ7h+2DsEEHoH/D+LV8C1bgFeW/werC5x207ddhGEKdvEPGFbwh0Mz1tEVAcUN+Bd/JitE
THyfYfwBKMRF16ygMy7sht/YV3/FwoIQ89t6q8P686FQBHC5gHL9fuAvu06zU4Hb1Z10wp+QeGZl
7x6v/0Xk7bCthQrfUKJhUn/YA9GTT3Ny0KQ42UF9N1oPlrDeLCOnzT/Raq7d0oHQ0m3JukNR5OvP
PSnjEV37nqiYZYeYYdt2OFzCmJBrc7BxkNnLoO4OM6eqQ56Ud9x8TDZcKJ0W82A3rrfVkGxSjcIZ
F9ax38wAPfZlLQ5hqF+KFAmQOxKCI7v4RU72ytRsceJkdtvKcNy0OszvBkWgFcCRJexVSsS6s8HW
Enrjk84rG7EQqjwoTSMeVgS3MTzTuiqPema9Nm1NePTLRDu5DIZ3cNt3KCZXwpHvbYvPYUrbwxRQ
cYwctDfwBiEu1fehL8+t0w8nd87WKfvJopF4HWc/G1dF1jnLpCD7ZSIu6OgVTGAs278pZ5f2Y1tu
Lal3m5zszWMxEqg2kSO3mitnpP1KxELXNQleExud221kypZTMEhGf8KbYLQ1Z1VCDy1pIYiioBka
+C3AAq1FalVyBUvHpgM+PotMux0D40GMjGWNWN/q7CIPbR4uwzZA+GvIBD3e1FFk6EerUjkcDLc/
8xwomoFwMkMIe9Ini9mfPbeLyqtmSuwl2ijC4XsfH65VMDdFvo38btp5qV9uzRmb3TBVXPzB0bdd
G91pJoOhuEUJZHSECiLt7Je+pj1laFn9QOQ7zTSHjdUZKhK7a88uWsJA0JPNNI9JKmvl3qiMauXN
w6PeVP6PyG4gwBKl5QverV4wyGGejVakew2pCGflOoeZdD+1GtM9Pb5heJKfw3FigtOY4TolAWVj
tM1GZM7ewMGlh0Oy0iIu7jT5znGKId02d3pZFm/EAywK7BE7hZsakcqRKgntdux7sScRMPW997QS
F9I19F0cuptqiOpbS05LywrwGepq7iLfhUcii9VbRy8Bnejhg16jjLvowXCpPfOiE514gxPR2XRW
YyztwXscNJJQe51RKQ51pRrFB1k6vcQ0Osg9MzJtXUU+wOXhoY08/1KGldhxhmDUG5jtmcrnYOq8
9jkMnX3oWCmC3tbHGICcsJIM6qr+zVXhwYjReY7AgCr/d445N8QZmzlIhJOP0JpOosHToJsRMTlh
hgtEd287n2MSp9M0Lpl7VwyGfdem2JHMDbRmBF0rbrRAGVF1ZUHzYxhPM/qglE9rNMXG68hl7P2N
Mbfenvaetm3gojnAG8nHxjGXl2IHYPoHhAvKTcbj68GukcFnuNdykFdDHTeriaHNNpooVpMRY68Z
OGuwlJ9mpVkr2+6IF0WIt7OtsdrphK3BqqV0byCdOwIpS4gVNrV8iu5uOHSl+xzk/rgPxH2lxYd8
QO8XauaylsJcj2UZ7yPz2Ia0IMZWxKt8LqsjhfKxiiz07zLekOOQbmWDIFXLig1Bm0mBV9cL/QNW
FkmaHzk75cwti16NdkL65LvzHnPADXcwvADsUauM9NDb2aqWdk5edF83d0lyiFtNW+tlRQ55WJ9z
Rpz7eVollkW2m6iN9WgUR8jZqEmG5lIzDFmEk+DDKfpT0PP2U+e2ykNr45GDE4k6O5crv8goxXNX
XxR+fEm90NrnY75xYhdy6uwQ5+jIJ2wVQApcVNeUyBaRllmYbcoKO4pOoeAlGLGjmVxOg+gtAv1I
AkODQ+4AESkkB3nOIRN4MzVnSo64QPWd3sP0mJNzFUI/ZaTtPda1/oyTLf4UhvZVu3hVcLasYDEx
V0059NbmiMjHKrJN1sgPU+/emib5lrG2NQt9H3ZhvEtKa49dL1PRbiWhaxEjvnGmc9znycbqeZjN
1CX3ELWpp3Kf7X4tBDZyyfglK+QF8DQz6tHRVhHmfCUcfseI6S2Soaq3vQsRaiC5WSMtFYQXl4PA
MWa+CY4l20StJibiugfvmE6TgadGoOkh5r5xEVsRNx/sBlHkO6bJT6Hu9YeuaPcEmCW7riS4kUS3
nl8NGGSsU2s1+N0JrQ/DhnaaL72XwMp2cVJqid2DNuVjiPuBqlLSkYCeDGAiFptBlM2GRZZnfIHk
dF672F8PXuIeOajctgAZGLQhhI07fKJuGuHJK/pnzUw8UEDOQ0cMz3Y06nvDMcsd2HYn4dUT/tMm
3TKYuoE1mFSUcW7GRR2Tc5nPvbGWA25uO4UllQY7r/HCWxevHLiQqdlX3g0qdG0Bf7pezxMJnyE/
AS4s7UzNfDM6HnDfGe5HUTwmlBmCpuwpq6pnhwn3cjLmbmsY70Q70luBoI3mT1+ngOMUNuGrlwSc
i1kkWzoCAZFj5b7vxAt9spilIDpricGqbCebqGfSWWtYA8UwKXY9uO/BmuNt3dtHTfc2bSxf0XCP
ZCzRoCegW8z+mxF0b5PfbwtmiysWs2NeHIM5bz4Mkn5JcIOfI4OjTn7cnM6fWD7ZjvCvB2wweEl+
eXX4KRwCxHqvFypD4hTF1rhkGnGZzYz4Zw03rA3DozT1rUi4q2GZpBVk+w5PFraUbUlWxtYqG5uk
rbTdtIU/4w2mFd8kjkWfrfzsrGGna0l99mP3c+56nkUdi1Ha8D2owy/4kZt1T+7i2If9phmmcFM1
5p2GTLlzpvaMCyNdOrG1r2SbLitPhjdTk21rh5XT0rNzRCbrEr0DkjWGWmsfQfdY1PifnYqEJq/c
RumGSCVtS6Qs4U1BN+240QjaqRsW4eC1Hft2E3gzYN5Cv5N1cTLmgcWy9FDtj+PejoZoQzDpW65L
CwtAah0I2OWI2Mb7wevcHWE269JKObexTs+rtLJZGuvg29X8ZNN7XcOui18pwzpShzhxektfFW3V
IDqxXfZbDFWzqfQ4oomXKRYYlRA4RWa6cep+WEN+ZX32+xlLEtQUMtJorDr5eNDDaFjgZcEWXde7
PKojzEMDzUMfvTajkbXecHQx6SFG9QxcKv0o0vIJG3ewy0P9G9AwxyHdNBY5Y5Cy9embRUO/7+nY
Lnozfe6y8qbzW4yaUp6zkncWQKN24D8vcVLOLP+ZuKsS6DN6YNpLp0NRk875yaCDv3ZTOW3s6SGI
2D0Sh9wZC6vcxoeUsUa5Yq5JDNHWaZs/iilIdxNbJnKzHaFn415UmbXQCV8+dD7rs+N260T6+Ql+
/4POEYLwJu3AahnuZbsdYpAaDhzyRPMEUv5lVYpTrDvRSUeUV2XxcwxMB3ADzINi3/oWtAJ8ntk+
JcB1berYxXAdYx4zI15Zw0hAb3S5MevuRedogyxMrFwnJZ5MwdpnRulBNhPZILrbuGcGHUWM7OMy
ibcB7Ip1PTfzypmoXxOg4/Y0+48DJnFSm+ddYpp7rKr3Y2jYBGKmxmoOpmg5dSjiyDXFJuAO+EcH
H6Wdrq0yBh4br900YeStZaAzQh9Oycb2lgK20ZyThtemiDk05v0lSRWakngkthkdagz5i1Ekr+Vh
lMlDkgJhGjQLeai96Di/L1unsc9O6awPKcpQrOzBBk7rfIAH3wfjjov008NCWEtoSb1HQk8Z92ID
JSs6m67SdwMvsCvjg10TmS5U8macMOGYX2ngPSCozV3WwU7UyZq85vgwYzNZku3JgRTLQj8+NOlm
tCYYhigvl5HBkm/Pi9jMCdgD7VBVobcqMEVORjsuU6/sVo3uvgTzfJklO5Qeo+kMuFFMPFGIfvC5
p2ZEhpitYzl1JxQz1skfvfTYhdFDWrOm3uR1hFh05BzRRZ84vDge2D0k1HI4oRsBWkns86ZxiHcP
6xzsosOPCzRSqvp4bxNMRsRNSskTdqobZisB3Vfue+OauAM0jVZyivz6Dohce6fHwHAqt0O2UpXk
CkRbZGQVHgnv1iBuiXviNrXop/mBYa4sIpGdsAZuRchtgJs/FOauzwKOz9F0qYlzFlX30wcEQtaI
G4W1HtrmviWb1qgempbSA1gDkJvQPli8jzUF/fss5nNMgbLgVmAczZxplMZbVNaEpsjokVxTcpWC
VzgtxGY2zjlTcePIHU46ZuGNF5bbXsVIFzakErlt/VKsg9b99kuqaKfeBEXwUvrytgZf7s9jfGHs
OAY18zhSkVd6Or51KXuooeO1qZ9J3byy2ALijdnUpc0ZgYX5oZGaWFuIMWw7f/GI5/FbCSoLUX9S
9LcTNwbp66t6pvf8n5og/wJebfzeN9YdV3fpoEJ3ZJwIYvKf+3pFQaJqYVQUgNrgLSo5bTM2LY42
u7bXfqVO+wuxBFqK6pkn5YX0iJtIRucuym4Id6JUdrHiUCIDJfzv95/+vyGy0/cxA4+W6X/df7qv
yq///b/K5P0/d6D+4/v+3oNygj98y6KbHfB5eB6k0f/5P/7eg3LdP3z0iDakTM+AM64z3PlHD8r7
I/ANGtKu7zggHq+83//oQVl/0JYiGgOyJ1BQn67Rf6MJxc/67YaxILLTbgZUze8DHv17d1Yih8YT
yjCjMW1kF8NPXVAuT3j/UusE/5jAvTg6pE26MgMqAKBxuD8reIS2qU7Mgug3a3qEKsQsrvxFx+2C
uv9TGvVzMPbOGenVTGOKjkSNO3NFiNpSEO9h1s2PAZ93qXO2W9VtxChIpwqgH9UBOFuW1vigOf0a
J1zA8ssUUQxaRZkNm6iyGJL7ceRv7SIkZ9TZioH5nnBm++SwXZmu3xz9gCHwmDrdjfDcj7b0d23T
hDvXKz/7Mf+0M7ySXTN361Xf47ROOoF7J/2CQ1sCUUDP3kU23iw84RTe5Hun7i0GyoVGpsI6tAgs
IIroqbATZzd16PeE/x6IhCqpTJfeAPA6JJY6mTVrqRVtubJk+MCpJIB9aV5KxWDIcucidaNaUyiv
WI/FujGifVYFywhi0cJM+3XfYiAaZA3hapxcpFLzgdQp0nQw/o/iSbNm5BVO8uxozkMxg8xAyJZM
OPHsNsJ/fp9Z4VvEcrjHHL3QolwidQve8IkNi1DzX6udZrRLHIiLwEVQFIAov8MfQKUuFsJroi1V
KHaevGp2kFd+ESjb7hI34ZPi4KDCsc9jj6IgGOcR0ZLG1Egjmjkr30XvdEqh/d2Y2ptmjvZKgYy6
3Jl2jl4dPPLyvCb2TrlSayW+Ivp4CK67Ci6PiG2YX+QH9QnxsThWHhyddQy+241Z+Qka+7BiJleb
CKdxYPeeDeWohKZbhT9piI5wbEgxgo4aR9xoyIwWqe8XTy2eEPTW/XcfhuB9o+RFFPjC5jITx01f
zfmRv7DMEY4swr7mXGteGOmam8pF+4pf/tNvev+2G6M3PwZyZ87K1vQlDHwdWv2amfCZat3Cnok7
JqElgXGZ1lxDXXaG9LqxKChW5NfBK5umXWmK6T52kcXlGU6TNqVwpqUWa4P9akz+fd7iwtelkW4x
ViMBjucGiXaFbBUqykGX3a2N0G1ZZwVkF4P8aF0o1Au84sQfKLk1F8ZKJbs9xN1VUSpqHA5JSTtK
y4fxOATNvERYBhyj9JuF338kbn80g55au0NkJBGly/IZo7ZcdqP7K5DZ0sLT1GfcgINxm9pDs+fM
/8uOT3UqyILO6xcAaqBEfPq5vdvQ/Cmzw+g3xmPYNbj27d46RJ1lPOZIPde+3hrIlqkuXc01VRL5
B2fNSZmNl1bV37tTfuFIuwGZP56rafpVwvPYhjL5nCKShpoQvV7BmUM20DKbwcCoI1HMJyRCjEPl
rRzttdPhbrce/Ka688DfoK/XA5280J5uImVJhKp2ZVudWLrJ+JQYzTaF5L32msJfEF9xrwsNnZHp
rbC6nFuzDpfTIDgEWQRz8kZ9ZMYEkh0nII9bOr67KB0eJ0Qejia2vH+9JkPctdpnP42gbYCLIct1
OADictGaWhsKXaSRmrf0Uuc0xKFBizg2SYBD9K8NUcasfXw1mEUA2Jxvmxg+EudJsGrmm+ZpL7M1
PY0uq0SaZvHS7YsYIcSqIT3MdkltQp374rP6zRb0ySRYpdTwNNiMYgvwbQVQpFq4Iv90UmPBUXPZ
ZsgCCw2vAAy3fZqFl7oB+xPKIrnrgy0D6hdPm1dG6R6IN9p0ja/viwq7u1+8+B38Fi1yz6MsqkVo
F7c+4fWLJv12CSxbdBz6cO7F66r4BElKxAxqukUwEM3WGSevs9gLivHGo6vY8RHmeberWq4YL+1X
7qZnmyqafqZ01nEj7ltaqqtAj/ms9fjSeJRR8ILjlTDM98gOxv3c9BcY1CRRV+FxwsC98YzkqRHR
HRGRFJONtmhT+8ahSXbT6EqDMLXOtlPxEDTnvOhFhPlnXoavTQgJYJjrcJsPypAxfpPLxbEwn9Zh
XMMHGMtXMvXyDXElGKlmUz9G7bQZ25ghBZJ9vEhvdWcRgorh2rC9HX6dEsxd8iuqna9Ek58GXNnc
WhroJI5ed7RIMdzoA01CB6/qYHarIUpOeoeXQSM72Z/bbRxGlOB59Zq3zo1uxvccZfeFbn3UQUO8
ebUcbUUaTPOPeSzndV/aLpPN9gVxHxlarX9MQLmhRnfx8Hh3WhE+1LlZrjUwHxPZjYHcRhgEGFdi
TNP7XZPxXNBj04VNw7XbdrGzjUvitiaxjRNH31TZ1ndwKOSNT+qQtx/M/pUYog8cfYRe63eEsX7M
1KdpAgdAawhSt2axlLV2VOfWtc7nuyxa+SUzj5Zase0sibxBAxjl18ajxzs26uw9t8166Y7bjJDy
DVSIl7psfnFT6DnGFNNjt8/amCa+SRxneoib+h2MB1HEsJOX0rgxS1i05PKOGzN5ulrMkeJrC591
bQFnkNf+iHL7MWkmitiApESXau00x5TqstxEVv46zN2bAdtwIty3axySI2MlBMBfZsrgBbvfU18/
BINFli6sJaKPv6OSsF93MM/+7OgE8cXMYf4PZee1IzeyZdEvIkBvXpMmXRmVkcq8ECoZBn2QDDJI
fv2s1MNcYIABZi5wG63ulqoqM0me2GfvtaforsHLh8/KitDfrB+q5xDnCsJFYuTziqKKzQ+Gqg02
4eTTc+02Y2zngU8pXkiIpN1Bg7MpAysOxwMvMOdZzHx8YKx8wMQH1Qo0zctS1OjGUcdaoXJilOH2
ErUUvBplTrTiv3/57+/+/bN///bfL//9ZfMANP3nl//j91KNTV/g/+u3/Oc//h9f7t8vd+eWgv8/
fOX/9Y/5z3e4yjV18hs3OrxY2Cji3fdp74WMMuujtYRsOaYC453LRd3drIoMNAfFBhazWQ8MdmvP
+3TLJ0in5rHKmpF27dhyHA7VZVzNQsewPRDM+yrD6GpTHBG4qBjBpaskDsjKQVpnOBSLuBoDBcmt
PmnhFanPcoWqrgka2TinovcyFo2Elaq2SGyOvP3YseYiA7nXTMlDT2d8zcQJQ+Kdg0NzZ80e8T5o
MeMOL14JKvBUwDpIqMfZ0z96Gl8OkYmvkR7gBdQkl0sAEKP0YlFTuqVD5xxu1HhUW53MYX+sjfz3
RkAgqaftrcOsrH3/QXRkbbZquORWaRCrAvyHmH8sIhJyrmx5qPGq0Hg9MPe2VzUYYwzhiCe9kyP0
1g38wLUF1neL0HKr81aNOY9gKc6xAT0QazMaYTfb0PJmhwAdlb1NaCUDBIJ46IlRCjBfuWnbB88e
dgzI3UfGSqROPWvOykWINIhewXaHrDIjErOIAZWpLlII7LyUkmI9sxUaQ2EdJjibNIOZU4WyRSC8
ILasvLxLtC6jDNzN4HGzDFc89L4KEotkhw2FIy/4an15i8CQXlkbiB92sJEWyQDC5iBJR3DNZXk/
q+berZ0lbcelyma5JIWBUDZbJp8wOX1zAquKEcumpDUCDjTTnk7u9L0dZ5betx9wy/sP2gWeZ2bs
uCaIBjGfYN9KY1Dc8jw3Ilh1/BYnFoGb+YxfieyQGlnxx1HOMOzbu48cp5/9Gp1SzBDmzUpmgUgh
KlnguXXuEYXdkIyb8LpM41vvmEMW1kShuuBjFVtFvll/esJ+a22bvh7K5A6llE/t3PZJMzCWO53D
HtQ/C+WviQv17vDv3dBT96teaMiQ6qXZPH5id2cBK09b05MhrqMmcbr7usbCUo/WisycBbSs4HDg
U23ckGlGGMDPqT9tzybM40YgXsbi2gMtYPU3fGEIZ+AO3RXSycgrsxFpa9rpKGfrCzTPfMCTDpe5
fQoUq/t5l0RdfSvuzdGCf1JIgur+Y3VDCLk+mnjeaO65bIaXIfgS2/iFnPbo2nze8IVcZwxHI6jF
BEKImY75DTRv3yIElA8798HtXSn3gv5tSK3dAt6CGOye8uIz0uhDa9XfRs58x2KojsjGHBlLi456
KRKGrf1m1ZOcjsx7OXdoUwU23NHDjxwopErSJBIWjHkcgn8HFRKdMLnvi5rqxMEjiMxp4b5jI18a
S8zD2T8QAmTCPA8mnTV22+DE2JjArTBze543XeNiZ+/JofryYfHleZGOjbhpV9dSu/mhTL1x+CFW
pZN54fnRW95T3jRvXEwEiWFaJdrM3911nLLS8c+e4KwyQo4jiuC5NaHgnj2O9a2HGJ1VK7ghEWHu
x+E5xzoYtzdfsaufVvXDCXE3RUSQY/1gGEudUPLmJy7CmkOCnDy6kzrqWsqZm4DT/HDcHCGu3zLD
4QqtF7Gnr6bLi1ARpwN8V92HNp/J8oZWxGT+sYRzf+pvydTqGSsZZdzOTcHO3S+ugd8V/rNkCP1n
JpspdurVTnZOytxgvjVO9J18bpD5VvUx+Bh5B0cpdjvLE3o4E9yFT8/XPPLP/Hn87AjgUXzAY4TV
6jt63YcMZyMBzbIdgmkgtb2rk63v3a3laVC+TkSvWF74/Vk3ULPKjh/PVA/l7U6PRyRMthxGvx/R
foIMe7BzG0Qcd61w4EkUdJj+i+BYNe/FFtEWAWjqPOvhE/hliX8EEvZp2so+bswMEXg7iFCmw+gY
ifa51dv7NGDu0GRQ5mA+Ktzfvb396bbir+sVQ4q6QuctYgFKoBG30f7dN7gPW+Nr1Z/gEpdpbXMm
CAZITE3d+gnIlY9S1K8in9Wp80aDC4SE7W/WzQTxc2whtud9eIokpVeqU0iTXCp9VSVrtMark8tY
bOyq6NWsB9aGRkcS14VC1vO4Za8irl1BhHTZTTP16Z02UNjloDgvhxo4zpZfiTBRIxDhHxbtYpyR
fC8cjX6GDSqUuyCxlO3+zRioA+8NP4nafDoOxpoWCN+xE7D4MTW2Gh1AA8FIe1RX12hJqVcT41Q/
HD1/odUgp5yU7aqLUae/tYWYr0bI6cR1J6grsBFZ1VtJo4wMW5MlPcW1aD6NxrKTld7RMzgs2TkK
jbdx4mlZ3vme5vIv9c/CdwHQu8OhDlgpofSQJi/dWOT4IkbUWOLmIe+YiMaT9juwC06Go/3Nr8KX
MJqDeEfQGAsrhwY0OHHQeyDDbbiowWwnJXNhxVn3sFh7kMiWTD0AvLhZ+5cOyhoV9BvNvzxCu86M
UtbKeDXooEuqwmUVxAKALuierf+8pd5E/LvgzmKAfGzWOnObxqMqGQeYPXSca+R6NAW34q4SViw6
cKAILPtuXBdIeLDL5qvFneiwzmEetzyDiWZLZoC1ufQj5a8bF0ExNXbsNOMzBMG4mNbv1P9Z1KH0
LHWEt3ORbEFWGM0jzTj31KKP67Nk4o3VvmBf2VJeV3YJ9UYWtbffB/aXBN6lOi5upw9W5X/bTfdI
5jNKWbwz0wt3iOtwd9DXjpPm2dTXcHCoEOsieS2E8JN254/ejfIEpY+2D7w5CfiSExHFgzaJiaiJ
TiZrlve31Pe/NziQRNhybz+2C/gQuU3ABgzxY97YXTHh+46goajok50NwtaRQVA+q/hcVRmIfqKE
clsT1eIP82yuJMnoZN+yO2HwRkbn1ksBJrEj8uJt2j9Ih3tmmVs/oj44Or67Yo1VLSamVcMh9OMh
okQMLsVlC9olqYBtim3lJZRgHgo6nqSd+l4ZpGU+AvTsTcB9DdImDSLFhBQD2fPVxcP+SZ7lHsLh
48DbdZ4JYR88OW3J5nD0rCd1GpTtPdXr62Jhx3C3o7ar4Uw77vQG8zOzFczTkrIad25IQ8rmj5EP
+hIFPFkNHBPmXOdxGTjbwZl/R8p7sUauvUbafkxQbIwNnjOGA1t6Y/vG5LakEeATfPik8YrLgOyV
5UI8qnC6BIvkFgfEeLIxd5kE9FXZlimQURgJiDCTfd32txXMXTznQ5v2kbiza7kddmDFqcX0tFdB
lK7ODNj1p6jX8Fs+uEFq3f6A8rgVXsB50IqRe6gVKbHCWeQ8YgkO0zG4sfxDLyyDeG4MDxSi+FLL
pM56md+3yDhJ0PsdTwSB7Dw7j+tkvneTK9M6an8qe3kXaoM4M+pz34uJk46bolXXN5fIhqutZdji
+gjXPWD1f4+v6Aca0R8v2O3EGLrTYlorh0PEJN0QCUX2hiyMsFP4eWxaDQun3D1WKyR0Z0QVXjtI
2MisIAk6wv9gqkfuvMpCPSoFsqmu4ybgp1w1NJJ/1/AOSuzQaeeNUo0Ht59XTC8TFgbXfC3JvKWL
hlIy2QDYelbgk1Xe3QjouCD/8TH7lH31HaCF7tDI7XlpoW2BZH2tVmySU/4zghtysqvZTFVZvWAH
isVozOnq8YdxVL/CTL8hKzh7Nz13ibJlc+dJEBPEe3JahAsGjbTa2B86Vf5Zaz7n3f3KDt9kJ1zi
XytuQQyv6Y/9xgFYflY2rHHMvfbBAu478CMccrVSG8DSE1MmsirADHMAIQrlkJRR71wHE+vfApkg
M3NSHu5A1U2X/+2D3GM77V38GyBP1zx4Ct9/aXR46RbJqGdIPzGUh3OtrJ4UQmKI/oItqXkrEJsO
WzggsHGXlOZPYFYmT3ov51w138vu2Fo5J6r2Bm/Y82y++SQa/gc9iAQxPM8VjjkLWVLBVU9a78aC
8NEt24p3clpaHp3IyUYMB7EaywTLO1aUdboujvjWjVBnBDeUqN2u3cIdOBq/t/ho4mbjNpSHMAJm
Ox6XAPMaAf4NGwRQ9GhD7uKQqFxE0jYvMBxFOR0Gan+eAvTIamMI8Fusw31fPAx0EiUNFKyzlsVI
ui1szj2P/dSQ9vRRte07lA/7aYtG+fjvv9gWPXCzXOpUdX88NkfZUm8fuuBdGcszRmsV19bGiEHA
f9HtVTIjxzXUy7iu4IDiV0qMEZ+f60cPneABqhXn1kZH57CGmt5DNpMbRyCHCPZW01bUGNgGg27h
LjJ9h4wG1AuOQVJInDG9+9JTbUYsbQ8uY6se2qn7s3tVlcBBJPnrv007H45uDV8MY+c+E+4/Da4X
ewmSaaGdwK2bF5EDXGxW95fP8wWV2GCnIRVH3gfNhHYMXVYYIjQzmcsdCx5fG2zkEteIdvGMrYx1
eyKcgARn+NdfeSQYI0+ufmGCqBHJb2uXk+3alEO45KZN3JO+MEzm8R/eAEOvxxfqlWdvfMNj5B5l
4V/5hDCsqg8EKlybo812hMfW7C0qyWfSksHO9ns8VIvJyZwFgBU+97anE5vAXFjiLO0FrlCH7ird
e6+RR0ET9T9b5q24fbWacWg7b0VpzMiAnAoa9ihTMT5pX1oZQN/PqqquNrlsOg2YdzAO/N788UQR
UXAKAlXcruxUlwAcJ1btzCtziiDWJcvt6ZhPL5PlKhrjGGwVAnnLlBXg0D40ChZ5WCAR5sDEEkJ/
RzNnbOLhfcj3TkG+XNZ4aJqXZVffg2HhpBZWET4PIqz9/mX4eF3tQHip5c5BQny1pdNhehuL9jmw
agotOvzjTrSvJALpk6F/9DQGZiyXIhW+AOG7G9hesDrYEIMORr2iZbe0Kyzj93FkrtpuDJamD76D
SE+DGzVyQrM/5Q6wDBOk5bAgmUT1dnMp78hR4r6eOVsFNjIy8/hjVWx7KnK0eD25fxZbYf31MLve
DCK6mHU8rDUESY9KlsFmd2S84llEJcLdxUZniflpr40c10PbNUbs6PzqVV2HvdDA3mLD/d7fnYEH
bVE6vyZZL+j326XwcPi32rrW08rGSxpRshgwEn3yBoxHBEqpeOBZoV9cw/jKveVx2Qiu1xVlcHDt
gSnuD+4K+SvkDjcaGJ7Vuld0UO07UgtMHFvQclKj5S4DVSgGT9qkwqMmwP7FG3y1rCx+wtxiP1HD
lB1pBruIkQ6OObi206DhLnlhGioV8Z1YbjZJAtyVPQODH/76rWFfRgOIXb7ju3BZRjJO2NlEDpXs
sWivnXkJy2iMsT+uicRabfH+h9LluLKf/51GpuXmvOoFtp0biCfYnXTPuesa+FOmsvGQbf2HLvjc
egZONmJ3dmPZmRoojZDQaEE5rcngM96sPj87lgsA0RA6c161FTNgtkchh6R3F8OWHOV8xHc7YRCO
23aOuDa4yNzpPYpCqt86VhWYldHP9a+glF/i9O/bniAgJE3/QuoVjPrv2Q5Po2R9dGHRh6p2+1Rq
bVHj9OhI90X7Jv0+OSTFfnGz0earQUI106ZG+4QDQsiD0LFosNlv/XY3RPMe99HKxmvn+6ndIGki
Sx9b+YwwhrPlNnAvauWwcJ0LpmhutYp5vDy6o7+yPBR+Zu6XJugHaCKogLJ+8r4mtT67xZzH0pNn
cyk5p+rqcd3HlTB6pW7L/RqoSQ9zq6bQMmxl5rOHSDyrJnp+8IgTXMahtbIOV2zrilNd2v59N7HG
49q4GgpLcm3+WswCqJH3tNB4R7GaPcaSBsLZnXlvogpclZFj/zavsuiRyEubBHCI1jd1r7w2M/GJ
AQWKmiAeWEwpnqqziec+dUc3t3DSmR8LmaI4d3uZQPTGMNaSABEsDbb67t95YKpZMIPB4gbbWsnm
L0iohv8WWfRLbWP0rOYa4tsYYWPmX9WjGFJMk3si5m+siMfF5/JHs+RCeAgNnvpSqtShEecoDfPT
ydVjaO1hTOcj93mzfsaS46RtgU4z8BBuCz5jJXUKcQsaYSryxIFUY3dNMiy3Pk1FWQKnFD/sXqO9
zMbK/+OWOR2ERCGYP/VPaeYUKPIRj4z+eVkYvnpZ42hki+IDOULo5EFkrvpRyuFnN9Izdm+WPKCU
3t9gTL6PLhl57Cz3HHe9zLsFkmdx84REKz6vcBTYYsMPkJU4j5vffgTXexPMWFbEvkdHWNrRlSPl
3jYXTOEBJ8UInHrcKXRxUughTS565qTTLO7XBFj6sBjDMR/OdSfarFTNx7j099HId4ZR9adAJmTw
3RB/h7NDfAPUTcWRDtzYSFoB50D9GCKEH7vuTx0G5blCoE+3/B5B4uCIRZ2CZtLnELQ8B2uM/xkY
reVEFxR+DSatzvvmW4rCB0szWtJlEzs2nQQDR5ZVYuvri/bl3/s1+UyEdCq8hIvxNmNgpumH664O
q9gu9ffAQnvadduCa9f4rETK/Ypuk50xVjjb1aqle2z65WFq64ZTa6Neqt2TT8FO+Ta4ZslZnbYc
zgvbCbm2jyVH59MiR/OersnHhXbc56468tG96BKhjj+Ow1ERcleg5GwPx/7QupmOVsIIikMRWQIQ
2vuttqDFrkgJw0EoQt7e/oc85nZSVAkuwXosRPDHtY0fQnALpi3KA3TCtaLc9k3oF34E9wCDsiU4
OvJmUkS4qP1P4PUzrNMm0dL9sdoz5ms9fnXCvS5D+wttEAiGyKyReFI9cDFUAGD5fmlReNPVU88C
BGgeNzmb5yz31rDf2yQfIHUK7Maj9wynBo19pC4O8fi3bzDsVEYFDm7DA7PQKHs2kDSpDwlTUvr1
0VpNkeX0NMUq2p4gZVHaLvOPGk8BJgjmXuqoYSXv28+OrQI+d+iKyKf1On7CWbBwRBdvfSR9tHmD
RR9mHLGxraxqjat4tS8lRUKZiXWRHRxk5oX2KPPmWdoj63dUFZAWx+KOtNbfMSzwGtuYNPBtHva5
XjOxzG0yrl7iOSA4AHZjsLVvzwXvl7kHfBw9uvnco0GbQYqzR2ZmcScb7A2Enb5LZ76rDFJMcgke
i5nJeG7Di26DlhcWtZ3SyIPtDOs3HmpPIczEgkLaSxeJ72Nn4V2n02Pr8TrMgbrjRs9IFwwk4swI
HuFgcwBZ5VNJZU/XyEvTKyexF/EFsgu70ISqbH+1ATzybeELO/82x1XOncLvzj3TfNurGsgT0T/a
3foYVt+5HAxoQQP1sZx32IqT8TYxi3CtPRP4f4aRSsZnZCITjvuXHdIUtxYb+LVl/4MrAblm8KHz
F5nBg/sAhztHKdoICbrIqevH0rrf9tzJ40LnIvOYJlyOyvib/BdOuldLz2yDXcVoHTEiKvR1N2RL
IVQy6fWTgBeUamNIZ294InuFcaTiwB6aLF6nhgWdqvoH3azvkJ3wJhHYMxyJFXwdUsuv2lvB5nyw
pfNgGxb3naB7XB18+9Q06OWv7v0nBrhXcqfnMg++e/1X0brm/dyQqLONa4EKnHnKJXBf80SOuNsT
dRqRdQlpliips1NkzLq/6Gq85N1fIluvq1O+hjP48MIp6M2of4KVavh96jVa1Lmg/g8y09cOwjjT
Xf/lhfpnG0a37RqvKSGqH63FezvV9J5QBtCcNkYlsMYWuD2sVaOXbSZjFiPLmazANNhny0YAhg/F
R1SuXoZwyDs1NDxtvJ80upo8wXa8wJQf3wXfAne5s6DvpyV3zrkcK+BONVmMor/nhWSnCe/hwE/j
YuO7PVmZd/M5vMhN8+HzjRzKK1Qmx/ndCEj5tHwiYgY+2RzjeSZqDuIUcbSwkWyD3MrZM7gnoy7M
s2/a1Nk081dk1xWFTXxHHulHT+2/7JVutwYxk91Vntn0W6eR593nxkqF4jLz2tUecs3m8v1ExiNL
dPO4EiN9RqerXw3qsoKNbdF61trkxOXeLjoOhtNwl1MkTQWHOpdet32zMBQh8TVpI6JffvG5DA6n
ACYcU5xxlMinCeZ4YAUuS2qI13423ezLeKMu1s1R1GwO1RQh72WX0/e2R/lrvod3qli/OVZbvTg9
68d8AFyytw1vzeDALW3NLg0XebQFPeaz7FIb7foU1hMBYJwjZjDVPJldPCQrDhpTe4xtTW6l4M9A
QE3738LHLFJspw32QMTDmqYrFpJTzsiCQWkNq59WAxfeanIWDTmmsEUGTIm6t6+7RlUCmVETvRhe
bIuLvGvtK4zf6bR3qdjD4QGuKtUN5z2ffkSkK3kCYgexPUT4HULDYQu6PnE+qDzOgcxTXmL2aBUI
5VedK/OEPnrFkdTdR3nBDoKALaw1aP4aPvNF8M51kHYt5bhJLni+DC0FQhy7391xefPXkPPssJ95
OELYa8ovkqUrC7Uu20I+VeHY7uk8OcWRkiowgsUFpam/H9GV6gHyV+E5fwdfoTqYeZWgLC1k6Ug2
FPqdXOaG0j+xvqWUEtskWpK7yzsy2dwlgJAAlyVC6lgngr0eXOjaNn+EC1pzIBExxYb5laIYPPFB
myinM9iReG9bQXyO8RXsp6aX3kUw1YW3xmPlnmgvQHIOojVrpuG0tnXwg11uPGxZ7pgN815AR0mD
HFn4FRoeGhloNDSv7szM8iwZ+mDBuXSptPmb5WgnK3JwvEbLhUWFtDr8HaABHyoOLAcHsmjsNbjY
najNWq4G2uHEeV4YdGjGKm8OCXy2dGSQjWARrUV79lz7jix4m5CApjinJ3DeEb0h6/EyLz/avqAp
bCouXUfsvZ5xk+hyyHy5WxD9QF2trMrw9uQfjoHX2JIh3WmOfVQtPrVhp7RCjean6G03CZfuvhyD
K4gY/7h7ZAGisVavdWH4LxyWNRm9eBkbDog9Tkc4dn9tI185UrOXPVetZ1JHU37QZPJZmctTvzh3
+A6u+2p8LI3z1VmtlxWKJ1OE9HE7ms9JnbdLvFXPrE40bsSzW4kMS+nHFoQo12GuU4/Wec/gJaoH
OafjTvl2UWxPnjuEse48zFcWvUe3vJO3/Bij/Ne+Mk8uDqbRwMDO6uxsRffSydSMiaWNBEc2v7wL
i0k/8KLEXYl0XBvRxaFQ79hRIpMXFWk8RLADtF4Cf4ZYrvXavd8qta2BciqcopdgxPC1LK8AoDoc
BtE3L2QNrNTSnqINPhhmC1rEnPupp8Uov203phpIr9pfQ5njpRqB12nZEXJcVx+sI2OEUQ2n0jVx
cI5Y6eSR5ssQpX7ts5HVHtnU4n6Z6ApykJ1XT9TXdm6+gqjfLot7219DDWKOK1An2QIhQob2KSiG
00Q91N1YbdfCN9ZL5a989Az0LyTdkz2vdOxSMUsXvYEBKqqu7I0nmjL4JIoCMnTkDhhWuubBQoGz
lPfMkeWdj9Z6sirrUow28X41N8zBlXWv2LPEokAHrINbuBDdWQ0UmpsOg0PXPVtabJdyp8lrdVeC
WzY8KqdYaT6xIBazvY1KzC75xiZQ1OpY1YH9Y+qcZHZZwm1mOWXgoBl1IirNFmyXBQvKg0W3AYDy
mpg5gdyC3vS4jCDqzhq/DRfSod+Hi08+l3uiRVz+FpmT2CeCkdbbjQy037Tu1dVfurL4QGpauZrC
fWrG6STwoiMqQFPxahS6uuLDABBgCcI1DYg7n+iI0CnEzIzZR16pjViyKK/fW3flY+zUIwM2rbDl
2g2x166XlgJgpgaD0FnwEar9Q3qw5FoV/oXJZ8Wojn1WWcFVtDyuuzJkd8983MKOt7wvWTbyGNLh
xbZb3KGIhsmoeuhPcuxop+RMJ7ogTCp3b7O15nt1DKq4SODENsT0J5gYZ2qS7Qrg/n47SQh6aRHH
n4Smr4e0zmu49u61GTmzejPP9mDOx+PsNadali11tZVDCfOr44GmnlT9Cya3oDhA2azhbrU2zFPJ
tHHTniLDPkadxHspeS0VTZNXqSNCtkFDEcEivzDquKlBnSNsDQvKxg02FYHIqSYArgWghkKJX5XP
JD57D+Sx3MytoiuCP26AoDOSvkADzcnXRTbI2krRsLTzUTk6zM9poW0/Yz1G0VC0cSoHU5aaNU8m
s0zJLv1UEXuwm2LGbJhEzox168a3Us4vB7tP7u9k5+uPwrI/t4VKNs1IkAbCODukHYx9eaqrhgab
wP7YzHlPh5x7emuGmccgmHCahty2uh9RztEvDIofwzwMl9Canxld9SFkeZEorX93OdeXXpAQvdp+
5d32eRkiZDojdneEl1HzUIXkasw2MLKorLDR37J7EWCwyi/VIYA3DaYet8rMU8A2CedOtfOK3Cxi
iqLImi6o0BuZ5IFdCqFc6yvY/W807v3d3Na44BaCsWHxPTV0HXIEFBCYrPDT78vTCNE5FV5lx4Y1
UEXHAgVVD0uZPbTZIqcvqspZkHD4bTRHi8kTr8MUzYfCKymfG+psmTDPaMoXMv6frAbac1nzI5o5
iJB/Iet1d++2cP4ymukOJ7WfBAspyqmYT/nK3bGU6kqOcOdjZPydAZaIAOjAKsrHonfWZF4jikO7
9ltoAeZ2WRJPHJajFTm1qAfKFmzaGOwR1L1V7i/liI2gMsTvHWfQvJn6scZMO1Q13ond/Apz6p1K
aoXikVgca/WKDj4bsAEGgM6Y50sdoP8QNkWVGpYvLFL1dXSdb1vos6fqw9TuOCk7BpcfJ4YvCogv
o+VT3UAmlEAxFX+5wDC1zObRLrYuq2yKt+b6ET4AyLRoPufDXKRhqI62JqPT5hELfh/9ZZsnXsWq
eZW736fch59Ubzxy9mLjxVPS1YCFV7/4Qxi8JVAhLO+77uCa+QKxT0fi4nmUhGjADQmtlfQnl2pD
I9Bs/1x6DfAOInzf4qnhb2vBET6HwVFsaCIh6ROKovRMxQvR6wrDHhVvzUNh6mvvzdnkc2pBniGl
X0dvG2mZO34GfRj8EL8ZhVClE5yrzeetKUvYpe292VT1SQTFtzn3Kay2w+97h0a+u5rr0C64vC81
NU69JIjDbuFzWKi9A3v50EfBnWrlnbZcP1lsPlaQldfYl92nHBeWjQG7gdW3Hrxo4R5IZibnZFJN
n+bgYaZX1ktEqxIbxNl8kFRFH8xe/yzHrvnhsdZ3WpLMStgb5xHaOsPwNsLjF4aFs6b7cBPT0O5Y
OHBmjEi0IxWjALAEWYGEcBPMRZqPIYosAzrUCvMR5P1+JT1JuiovFMlm2SAegcoew3e9subgOP9U
DAySUT4+I43+5LjcIv6QgLVIuxuecRBT/wrDjDe0SqJNvFhdD8LRMLNIzRZv7koTtz+mhC4OIqBR
l6g9fSbz8AiNhtlWUCnQi/ylMwOuSHf9i0ki20MQJj3sgYM1g5kPkP9wU2SE0+7gI8AOdBTq00yK
fbmDTQFOqyxeIyu6960QGIrAa0+j+KIQSCzUlsQQWMxxRCMGjVZW0/FTz+tnxRHkvgoqNmbMd+cZ
wbrV5aO30/BH32vSjgOV3yW3Ndo5IMxyVYiIJIak7gEb7l+82q+5v3roGD1LfK94nEzva2QVZW3N
m57rjwB0x0HctTnvSAiec6Z9UApWito17kfBol/v3yOnqbN1vQ3ovUEwBZS1X9jP9rZ3Mfuy30VB
dfja0+xojN+YStDqDbAq06TvZp83wCz3t2DgkGvReDPzaRhYb4Vvq1jwptUe+CLUwzVsfmlmYLGE
ZFEm77HsCcmYRf04dE5mSPMZtWv0aSkK9HnFjmBTV3NsSCc0I6GOGk7sKj9tS+CFyDs3VgYQorzD
QjU4jrwuqGGwB/iLx/ICCFo8K3O5riS6zIVHuxgjwB42Nw5ctqkxgm+V1IQ0t+KM2nsbh8wUCAQ0
G/YAsEEAIEfzCaBcpdlHiBYj7gYgknIx/iqjMdNNmurUu+K78v35quo/grKEqxF4qVFGRsrJnnjb
ODwtgzoa+2jeNUflcErTt9eCeT6A+BYWXn3eA5fcS9iiashPA7hoGW0L+9E+hMzD61411YbnEI17
LsasNxo2QaAr+gpSSFEAMvAauoCXjCuBbvfSDBlATVLzOzexscYSytYhnDxOI19r01JceWOQ5A+g
+NTRRXLg6GztJ7C+zx4BJO6h+clzNpWQAgHfMgbnsWNu9G0efOs0XyG4k9fJp98az5c3bIJTwHst
JFq4jUvEaL5FXv1A2znbhhtRIRCvuN7ZlpoPbj6OhzqyOTNGC7rJ3UTef4fFUHOSWSryvqEjsSDh
PQ4MhrHZvwRiel7IzZOEEYk/S+pjl7dmdCA0uYBjDPlD+mwOneaTCDyxfPmmAs8+4NA99eudGU1X
BGiEu16y4mb63Cv1Vs8aUCqL9ZVl5kql3U6JsSYTSSooKQSNfG1F5UlOgGcuxWuIibei23xdkC+4
l/5EquN0vq6KozvPwC602ddCJTHu5tn660dslKeoRcLCgRLwgS/YmyCI/YL2ziAcHdo+fzdazN8Y
38+bvWBH1ThbrCmwkJD4wSGzu0lr0l/oHzero58VT7Veh7duI1SO5/bN0QYLxfxoUC1U858w0c50
qEc8Tdpb32XtE/L4L+rOY7lxbduyX4Qb2PDo0ltRXqI6CFIU4b3H17+xee6tqleNinjN6mQqlRIJ
wmyz1pxjkmJlLd2WGcCLuOcSiTtzB31PN0vnx3J/VdXLnDv2lLIMaByMLu6hQbC1UBxx+KnCJp9r
DtFrfhl/1HQBloqk03jEwjJOVD9SLh9Wbjy3Gryhutc+x5n7QgwfKXLZ2fMGnzLyG9bjY5FQxY/j
4qrrEQ3uDmVWPyBPb2uT9UfXX9psYC1jja+tzg8WrliJePjT7PYVWQwSQ9QgYM+Lp77nKgt2PHPb
Nu+i9d+8mOpiFpeEcwj/KKwuW2aR/Rz2mPtpoO9iBwEO5QVYCVudB9TP4JRHE6tbNdqh+mIViasf
Qcc6mUabg8T8qSX3cYrPtecdqMWyg9H7l4kND40+wj3YmEweBbbGOwCM+1JjQ8GcVl01XBEeoifL
fcPXQ0BMmn30UUlBysx42qx8PXjIB+P6Bl4JBLKG06EuvjLjdSAPiXBDrDyT+FHD0NhCPV1kJNQK
y8QxYZSfDrngGA2jvZXhqsHivKTUQVaksjd1RZ1RU/kqI9RjZZMxYF1raa7tmwDL5Ws3MX6Egm2f
kqMSbrtmPqEB49Y+61HzaYFIyYPpB/RIx+3HXBgNYm2EDoX47qSEEk6nsdQZk02uHumRnoLCPA8j
2KXSlJiV/D0fTBhMxgVwio2QAStLxQpuVsuLGrX+O3pYVEKrIGevUbiMuTlBKF4N8ACr/7vWlbCl
8YHAdRYnv/M3dmazLY/UYaVDQckLZDM5/dFF4/vvATwhb8TKhnE+WWLNetcE1mz8DQ77wOA0WdmH
6hNTok3fMLOVbR/bFMsmwrySkrp445FESBx11wBAMjyZV2iu8i8lsqp/OLb/I9Ll/zekAd22XKAA
/y/OQHUJ0/9GGfj37/yHMeD8y7FV03aw8TuWKwywmf9hDBgwBiBYOpauQZWFZ/BvwoD5L80yHBKR
oWxqwtYc/ut/AQb+ZbqWobrgWh2YBYb1P6JcGo7+f2EuETFZBjQxl/8xLB1P/38nUjQ6kULxWOVY
fMJs4fchNa4K6E1LsviSVX8moiez8Ms5O6hu2ztNuEBzxKY+DdWFlhJcJGLw7OlhaoP92B1VEVRr
FsDddtiDCPtpUYvJqi4+FFhK0mQFqj4KtQ2dI8AXjkIAAuvZAErSXnT4sKFuLcoMTl0rUeN2GGgH
5JgUqPGLjVp/d2KHuqc72vOG+WdVJ90uwCoWov/3vTTfjFHypbUUn9UKvgsLVkQzbOHI8GiZuUAk
HhHvNGCmaBkRFoB/JCPHp6pwp6glWwhLUwhEdJpnGhBoLirTWqIX23W5srFTmlyBGSB8CjqVrBxg
kmDSweZkiChVKT5rCSQXivmLh1iFZkRKsY+TkTgGZCLj8NIP6bipOocczF4n6QBVRF2gXoAFfMwG
VuJK0wHmE/WxnTx1S+Oq2odZtoqhva2VvKShZlsXo2N/CbJQp4qFM4fW27cJimWlsqKeaGDsQhMX
jGPUa51seYSaQXMUFKEsIJETJcBl3LfKPAnCaucKvI2TGecHZSDaFW/DkXyZ306jhjEELU61pkeH
7aVoqXyXbkZM/Fbt5i8ZtMlZRZhKahHRZ1X5b6ajL9IBns8BEtANC5LmaUyHJWI3qYdHqJkXU4c1
CnEPECE0MGEItxFkiyirV0rv2yGDEuqEQl1ZZaKuIxIXFq1A6obv3F/T3M6qhBxuusSgxnwVVg/1
jMwRb8ZYDBv0IQcHbOtsNG1uy0HtVqIti5Wjh2hmJ3RZSYRnEDt0QLFsZuixrJH7zKFoqSNax/TI
ZJ5XwUWt6TOiA1F0VpSCssVosd7wLfsQ56zDdGDrCIqLLeTG/aSi18u5cVD8qhQcpmneOO6PMGzl
kCnxIin0asWKhJh1odQgM9h3t1P5R97dTrEKH+op/YSgolPb+gB7lBVMIurliJGQ2qDE6dltIjMs
9qGBXcGNDkmjInHWC7TOAV5Sg4mosq9qyOqqT4gGD3MWERDIjtqEMTmvL36c38yw+fK46noM8g+C
ya1XtVviJe+d3v8QUIa6KgQUoiUED3jjuCUacJtF2bhvJxoYPdqUdXCI+xEehUeFJWdNShWKVr2g
nAySbUDaQlXGqnXzOAwg3ad++HK8QFt4Q/jNOmzexh0Nf1YSC8rObR4lCLsRqVEo+8Qui7QUEdxK
YQ4nOusc1Lx0Dxp2Eeb1SkQ2r+eW6PWGctUHxo8Z+lQJPfaBSNzNmSFEjMUa6W+Go6+C3EK/FwfK
4HtbUQz+uvbNM/vedBmODiI+gZA4rQYDxbZ86HR081paL6ugPrVj463YutIBwUdGZiGN5riEcEjm
weMC1Y1wKLllJxwos4kVZa/4SF4JOQSoFILEQhrclPl33FjUmslSKNQFyd1fZqe/tFAIqTUAhNUz
RHhkAxSCYbcIUF/XAkdakaj3tMNVDZyKH3KGvUi1gjPGenVqmi8SuZ5T1GQ40RjIFJhSVehTzMX2
ZoNtn5f+PWpoEYHjCqW0fl8CAqCQIosZ6cpmJbPMc2q9BdoTry/fgYuAcgBB66GxRH0KI2Uk2hLB
x1mLDGXRBf2rDmePzrtDL4aLojsI+fyh3mmtGcwDwj6W5Bn+KXawVT2Ykn5PlcusOK2CJpEalHcw
RyaZTM4Buzh1lx4tdWZH5cr8HhmZqHUSRZ4DMIXVGvzliJPR/p/SngKqocGby4tXhaEeuVZEyQhS
sh4WLkHkrJZTUtlpW07fQ+HsuWUuOajAXJ1gFVPdNjyeRUOL6eKjaUj7gX9RgV7WTDwFoZ3ICzyM
fQjmm4VKjNSrXbo5WS0DmZvZQLfiAeCwKGWwRlpl5YfVh1jBpIUuJKCIWz8snHlbhdGK3jIWTNnn
1hx9SVVnq/XFtoycJWqOZA4udkCh637aOv5k3aYROXHF3bJ6sRG7zRKBFRj8aoZdfv54l6qisYAj
Cv0Na785uaUEXKopFAjb+24QuqwNtX4qGjlgds3MLTIQslkOw9Axv3VpOk0LUn70ZqO3fY+OmSxd
b1LpUjb5gZw74Adxt3Z8cjNTFeCyDfMtRZ4OSaPARaP0qNhiZxNi0KNoAgzUpWmYFAZMDPQWw4Ej
9ddhjMQ2H8inSadrpqhohHRt3JKTc6Dgxw0AQgGHFH5vFES4uNXcquZVyznzilerzzSoRIGzCOg3
V406rXxfZvvitghpgeSlQF3DCdcFsuORR3PeusvHb/VynneKz65x6AMwcNYWpg7hwykCfLybUktl
2I2ey1JKYmPz08eOMS9C/M3T6K50onOXMbS4LQRtysoJNV/Ld3aKUnj43Zm8ZnE3RkvSUchwk38g
KP33V//7ewlLeqTH9sXt2MZFgwqIMTzkJazZNizMWZ5lJ6wZ05MF4mzR1s9lgHiHUEvaiWp660Jk
piMqfnwzLp0Z0UBA1p7MHH1tQLtoof00dmnRQzQwWOjG5+NffQN3EukGxRscR1U9LtnT2pR4UQyw
iBfzDPAvK1Sk/K266e0h4wqQUzx3TYONZa/tSwehdTRlx7KjehgoQQRGgqafF0niKRJ3KJUdyKYE
94HTvOtO3c1aF+rM3gtdd9EUHF/FeKn4TeMt8Kb1PHcLb2whUZDNhDfZCf7iiI/aw3BKY1ZzuZH/
hXSfk3BCeeSFeHmrk93SZ0qaTIp7DrqOYn2B4CyhyW+Hh8cfk/zK8YtLOk7qKjBtdY8nQewfX+E9
wWkq8n/+Fcn/fHz/8YcWlDX3BYPNELfRgUzn//OPsK9U9nkWZiRn4B0Kfyc6y9o8/vV4U7PWQYon
dJoYr+2DUtjyJMgvG1bnUCialEEIzyDdTWVe5A2TBby++ODHPh2sSfRAkrVCQFjmnQdtTqFF3dt9
0M8RBilz+FDUeABToyqALzB3Om3Y61OUloSWyT+nKvQWmluugng6a7ortmH1E0phev3kWe0IwkV5
r0RFCzOkIYgkBvcR595hTw3geuO37l+GSnTe2uBQ1MGe6TUUStw/KImj4lklsHMSNE/L8o8OB3KB
/KmJiTJrz0Ta2/jKQRuqkDoIRZVBalhVLYq504B3q85h6lSgQbtkMQx5tUa/0dEGnlNZ/05xavN+
cGwm2EH6cCvUceZnU7HVUtOgR8utgrVmX+vWe4G8xcmmvzp2q+UQo+BIfdxffrorGle8ah3PYU1p
MGpjaL/WvCjRyGo1HYZubFdpg0M9oHGmuMvWQlPeMDg69UDJlJWJbZi/rJl+tZ6OGk1CaKBU6As4
JYTjyA+UbDyL0cls66Xd4wtu0xzfpSHjbwYEKtSmUdEk/V5rSgjDPmITkMUzqrr3JD2aVF6x3Nkl
QcDqZrLaeDc5LBDzmtpepRc9Uysyk2g60ELVdyBuCKOJaC/5ffPXTOab7bTuWu38pylgqm/LgPYi
UbnY4BX8K2gjHVu5ikBhGTApYHFSdFVUNeNsAxIroviP3rlAfGKxQPZS1rEmrNkNj+oG1fsSQ82b
iSUAYcQ4a3o7XqjEVM9xR+EvLgG6qyku+KLgrlWiS4oGcK6NQ7WcfKo6CIwp5EhgdppvAdOi85CW
Ryu9VTl2R9+XRQjIMczswG5FjrGgEM5+pN4kvG5TSfNu1KfvoHJPwgx/WcSiagrcM/utvTrI25a4
wDAFSx7RPJ7M7JV92i0ZHHNRgBPwe5oAdHqPDlbBhZ0Aw+UpmkPdO2h+li1Zmdw6h4D1ztlVbgNt
KOnVeU3pRq14rrHzQijIXHRzza5BtpMW1Jo8f9qxgo5IQ8NeGyraRyomKP2myluZybLTqes49tLD
KoVgBK9w6O9rvBgzzUH6ZWGdmNtm+GFqWM6FyNqVGQdvAaQ8G4IE14dTWYXjpY/sLRvuDn8nDaio
7l6yCZkIsdwvhUJ90BsavMSoZbvo5nUZirlsh74qpVnHwWVEE88oiaK4yTSagOowswQXLu2CZ6C7
GQEUtSS6JVfsPX8ipVBbacZ7TvJSZOVUivrxOVblNY+icOVYGuGYnTL3LOXY2fknkCR4aCWyKcA0
88yo7qMAqWpScM1A4sUy/no4AfJ+R+vcusHSpE+zTGox7aUdNXFffMP9q0JoX74S/1ixe4wY2yzS
bks1RuMW0rSBBx4O+GKy2Fx0dS31UZh2xWAtsry1Z8bkv5Y5i4tSAwoNIclznkT6pmK+hsxmfsrX
MO32o1NdLgC03Cr5cdxmnfn1Vc9ac0W+F5bJ6IhyjkWFGn92ikVbPHYwoHj9PLWcXxcrVaLVb0MH
95pNdGZg/cOrg6MnN1VuRcxSXsPzLcKfgDbd46oPxhY0UYv8aJyQzTiYd9FpUfKmzmuw9oqclKcl
jzY9TcSRKu0uEDX0puHg6WcthBHTGxHlXorpqZ5sUyV74mqCriK3ACoGFca+C25CN9Yq4YSOS3NU
P7dheaAX8TWpPPIAR069ieIl0bvbEFB2bMggAlWUvzQFNWe8T4rExAF/ptkZUiJaibH+aSexo6Wz
CIfkq3Qdhr42gjcsXlPcqQvydogfgyebt6mxtbLgSW8H9JAKtWL4tUiUAm/jmRy5SpLcwvXMHARM
VM8dmBOBkTIeQL4PEvfJ6HzoAWa26qF8N2Tc0w1axraMlMyoS1f0BaO+RWBehMFC13WG9CgIlxNB
o4XQ85Mehff8M9PTj1SLya5EWd75xjEsaZV6dPOQNswUaisHpAnXQL8OQ+3TTcf7EoY80mNSLvtM
p09ob/qxBe06xTxO4GHoX0jfNNveKsvZ8acXAP9w/lzHW9UundxkGlZtDupHGQEpkqDIvktkkMJ5
WbUiKp6W/KHqoycE/ao0OC68UHx7NtIt8IfziiSDwGRMB5iD7rR/bhzyQgx3OkRGS/9uyyawm16T
9B24sPHayv5yx74gdMphlYrgtTWdZ9AtBx8nAxSVeFpAQN6WFXuPnMwBEbHOeByyhSWbnXy2Fd6w
qIoere+IaqOl7zjYDvRkTMFMCNWPVUK9zYb61jgyQ/etLeAANaL6yA1TWcYNdgq32bYRwvLR/OsC
6zPwxzejSD7AKm3p5fzZan7qSx23ox2zaUSru6iQ0tAPE7Yd712rPlX+E1FmFYUU8gom66iY6btD
p6spEci7GcWGWD68KFENOqTViKbRF9FyxCSF0HNlatGxI5R5WRmERxRpeguqYo1bOf6xc6keZAMd
N/bBd1mIEWUANSjsucm1veYyFlr0f6oUhA0EBmpdKlNPWxdg32KfHQWr1GGU+lfiFXEySFpJG3Dn
9tZT6asR68ru5DU9V2fANum7xdcYMUoK88+qsWBkjDQKnIqxwIOk18axIthyLhJ8MI2jHi1KR3MK
j8ViYmszaR3l+bGYhVHx4QfWjXXbXEWUV4AwSpoQg5IvCDXFgJHhf3D17D7KJuYI4wwRTT0LdeOS
VmKJSNRg6aHdRg0qBpvwuTECwCLVbDXaDVDMiR6bXrwrSnPMfOT9vu++oIylbyfd6YZlf7ZZ+ITb
bmG7AX43cosWeAai7o3Ljiao6J/Rr+MsJSe9qezv1onEeoiTNzXBHj7yEeKhP3QZGw/RN2+dqUIb
hleQTuEJsGDKIIebTakJvimpQBG1DvQwzdZIylkh6MWHJsoTKhe6dbKyB1s9cpiAA6eimOQzdrIb
tHBBkrECFY5UCrQfh3IC8OQNLWtJd7rqhvkedgdyUpCMmW676YvoLcQxEA6MJLna3jqjfO56ek6+
jQ1PXZY9ybAdspyZTSiMZMbzjAzoBAuVmpFsyUF5e1Yd2D6Wo7yD05Uv895EFyskr6c0hohBSFwG
F0dcySTaRRp65kbFzxshHfF1mkfFiabHeIRBuSsxjXe2SQIT55URg04YfTI3ze9Dg9g6I1Ov0dy5
GVfvZdvucchdaHcvy+AZQbtHXQGRBS3TY2N4T0o2IIcZspObYqLBtDdY1C8J9H2Wa1O6yVSHlxTN
9MEyNmwMLlOEsXVIv4cmXXSDXTz3UH5KwEWzqsRaETrTsCxV61XU1Y7gaWRmLW9HV47K34D233UA
+domy2WPxDSVbV2Wp6+OT2qFbxvM+cO0TUh/ZI7RaUxryUI0AaJPdK6uxlKYDFPQuRNJ6IaFUxCR
8gXjbr6yHCwJ6VgRaqJOV3BmGFQoa6RNUmzYfPxOQA1nkFCuPRsl34maeehNVzNu72XvMkNo3ZvO
+mhje549L1phzIR77QacdT4u2/c6OHbo72wn3dPPZZD3Eb2Rt/viYJZCZNtfgSOQuO5Vz2Bf9wGQ
oShDwjh6n7Dvf0Qe36pupY/IZaykqGc2/X/oe8eGAtkmgRpiFNRQ7ZTptBiGaTYM7peZpPhD2zrZ
21HwYYcnHPXmhmQMjYj07iuOnxqj2Oq5tgld7yPKEM0LSz2UBryZtsmpDirtIQxBB1gaI1LqWIvQ
7SRzOXyvXMy++Do3njO+hbX3xzBxHzr3PRz0JV7D5Qg9QtMhzDpfiUATYyNQR82MJf2AF2df0D9G
LkfZlxULyJNoZoS+Mo/cpJlpafQ+TNqx07IfGv0sGLnZwBfNI9sgobdOy7WVdUevmg5mOFAZ1w4Y
UU620Xy4Nvb61CxnPRg2Mi884xlw4dqeDHqfqFRpJPwOiA9L2XKRQg1VaG+eHp8iEzsUsawUo9D8
kfY1BfMEjV4Vx9i70gL9e/1XuNbBy6x2FsYusZBN8xGM+lMUSsUyni9sPvXJ6ZxzhmAM9iGTihsP
b30ErUrHReY3xk7qEd0BHJdudeWchs0zRSj0KMRbqV++iwOYNM6VSZuhIyamrKG6GAk/0UbFSUbj
aozyc42eziJLrJcBySmROOQAjVp47WjGq76dL2qc8pj8E3LAapb1xagtkzK/R1pGdnT4GhcMD00I
+SJgfwkaAZQCPIuos6SRJt3VuTMtMXFVWCOAUOfLsimgHVNrAI5CknvAkWd9vXY7bVlXubldtXRW
lkJxcaRq/kJVzPbqoCkHA/piui5aAySnG9Zpa1uMB4NNdzIdXN0It7Grb31g10ChAn2hWsoOs1iz
peP1lrFnwjiNpceh1y5t82EF1kJtaJsZ9qcJdzUJI4RjmQmGr1G+yqBNdl2DViMxSOeI23xYtn3L
mDLos4aa7kkvz4RFSXlxVy2buDcO6fSCGc4G5MNt69DJiQcoeRpbfvRr0OM6b18YXf1klS4fLar3
RQCwhVJRT5g1Zm3lEKmVmPEw8P8VHRx/BG6fY8aamyZeGA/zvy25WJnxng0xk28E7c2lNo8KATbY
RHk+0156Fi2wwukr5BYthe4MeiBewu9ykdwHn01M1haQ9H4p1GxXt+R1QPWcmY2evLcpfQ0HYBGU
E3cZZN6nmlGfGdyPUNd/BxxnLGIwZxRxc3Z1+nC6UrNiSXyIFKwLxXSqcux1Otsu6rk88/1LaeOx
TP3oGaarRxwf/Ck0mhF3cOCzWTBDorgnuqpQiJs32FvuXPAoOBmTatOU9z71ePQL5QU1Urfy21zh
M/JKfXRMO0qmcQDxox8Iu04YY6w4vCTiiFrIWGcVIBeGuhm1wt/UIJeM/vFawnMKRjHqC3i5jG4T
oz8M46leJDpZAR3bR6a8aro5FqRgpFariUhtpxrRbPQoa0oMVJhZ9B0Oc8KQ/OcGJSpiKPZotDkr
XI90VdkCYx/btNhgCKSO7u7opHgaMR2GJT1hQuGMgu4IC0up9AVg4BlbPwWVlnZsVRpTb15KkZwi
zXlXsu46GMJasQKFSIXKG4QYNZiaUVsFrFX2NHO9CYefYuybkIjvKQwpEwCUHkm+WjUsaKnmH2ns
IdbReYgt9x3lzjvxUSfAnuxqKNjoxnCzOpVtlLVByr6RXxPV9yv/Ni392Xc0VDahPxua7ErR3OnV
q2mNlzyxrkM0XeI+oPZBFnZTSa3Wa15a18wIr4qXXVXMfxBpn/Uh+VaK7u6Y7hk3/V5lbjZH/Tqy
2EjK8TZWX2Q8fFmVta8VxspmvGkeNPIG06kT02WlB414vzaUX7vqfrqi3gHcXfHEXYugu2M2/inJ
MIyH8FnV7C3ciaWfJtcyT7AmJtc2Frew3Cmj9Rlq4lLl462ws2tdVu9KcGezZZXtS1CEt75KrrFc
DapgZ/u7bk23AHCgbqQHvNicPwSi43Sr9OiqdP199Iebh4cBK4D8FnScm0fBDgj7ssKkgDxf8ieb
BPeQQvyV9yt/2Z6mG2PZL+k0LNhg5jEDBEF3iXhSWMj1NwTfVz1kUWnq70nXvnuGf5NUO7VXP+pp
uIxNc9fb+ojYaB5O6Z/8Nw3wb2qszWhc5UuQ6/Fl5CfA7zcIqoCEiz8D5UGl+C+W3t8aX730qTgm
cumWpVf5vTCHOhVlT0Su/Pphei3H/mZ4nL9Ybq7J/5viLxFuwQFeWE3dWkprOM62ra/dgJr8yr+n
luQifPFqpmzlS9CaXam6tRMkosDquTQj+TSls4vS6fGzkeX+aoF9tZSc1U680WrxZY+nhrxM+SOE
0F1ql+CekdQ8kyPBI58U5tWyAJeYZ5G7v2HT/MjPy0OLnCs9ZQ1+WrAZ/5w+TvigT7dca+4S3ODE
F1G0Nyatm2vHq7adtmbd30ObyEjFf+OBuIRcUEKl7ij23/rUYG6dbm0U3AqTq1mFE1rT4qRhANIa
or0Kq3uivA8nkCFjyDCQuGt58eS9gJD9a9LP/7me8oJPEwa3+JBWEcCfaHip0brLm0HeFPIKyF9V
AaSxGdviFYELifBP3g+cIqVqL3FU7UqQVi4m15ITIE8Cu86rOZ2jwHgTfOkm0ZW63PUwJAbmdA7e
4w605dOdbqu0OE+xcc1iHma/Tz9KpIae8ltW5tn2eR3XX7v1uCE37Fz34lrVzcdgfvuu92Z7X6MH
ntYjXwyBFdd28jmxHED9PbXuVb5DbfJW7jjcVdS8LCtMOvCs/5rur2A0Eb0HFN1g+apTrNVeEjZx
sG7+OTj569icrx6Ff3mswvuVf8d6/5oRm91G5CXJo5Qfz68znCHOrlWDG8amG8vSGVaoD4/Ads/X
H2dGHhwVyaMpCYSx+9Ih93Y193fojSvgqruhGedJGW6V8Tbm5QdtZs4KMvVG/Qq14R6U+lXTeH8l
vso8tXHIdsYU7ASNhmBgtOqT69Al+7HB56lwL5vmqhPWNjbF1ef5kG/fVBzqe2/odN87cKflkYju
x0NFAWqv2e5npWmUiBv/lvfNj/xkNbYNZzTXSqPe5MfX6vaeKgJMZX3qAg4rRcUWF+axbdrF42yT
iHCXP2naq3yIf+RFfDwoPDBuC5mBU1bV7i8S3d+eINok54q05nnEdzEbMXOrjrUvecbHkQwiI8V9
Nd1iMATyAtvczARqr/teORV9O88mMqJy9RCQq1JP6TUiIQj/Oja5vGdkHRkc8qszKr9tcgIa+i6n
gELRmULCc7mSI7du9He03NgWkwQfSrWEcXzziapiIcB0Y6d/Ha7tsZaUMVjq/lM6Er3GEKbX+Rkb
7MWdtnKAk0cYRcVT5FN94qTKIUl+dDwi1w5zqJ5cVC4uEV23wk9Ya4dvBl3HqjEYnXyeb271Yrqp
bX9D/5da5Wc8jux5+TwCxxcYxSWMgX3VDPeRKY/SMZNkFjGEbUYv/VI56YEm9/xjQ0Et2BtVcDOY
RCk5XQ39SXWCRSkrUIyIldFe5NkX2Cuy/KbGIQx/8yxvkGr0frudJoLH7RJy6wxq8+uxUbKjLYQN
7GDTTY6QcniQf0dqdJVfD2TYvViif3/MLnJw62rn/JhvVPFcJt5nwfgjJwXqo6FofgZzusj7S74r
/ZaVCN01iOh13Q07oxsuj1+VZ0YemgdopDS1F8bia64mV2+o4KZ9VAOzQsc4MdZPecsWXvOvYawy
EFc7eYsRTnzr0uGegR43VKIDvF8QnPSGQ3fTZuYqXJtR/M+3qkhhSZb91QVZ9C39I/lz8mn25Fg1
6tVzBDcgEOFjjrAE7SzUFIxl0SdapW95jxZcPnlqx1L9ZBPlHuu0vwWafc5UrksiiJs0irU8BXJ2
szmRchyVH9EuzX126SlolDCAcLHp58cnV3giUp1JhZvEg+o5vvlkraTcaROXjujPG9uWj048hiD5
jMlzRan3BFwP20l/kR8ewfE996mEhelTPg0A2PhkSTmwjoCmoCnPk+X9Pr4pH1rXAajO8tLz9vLu
kd+StxwbiCeVtFp5Tz5O4T9DeJJ9C3LP+vauF8Ndnr+u/Coi8aaxVxKZ9+I7w20w1JscbIu+pKU5
G4fxEspjkI+CfI+YIkpHml1ZNFIdff/P+2ren+pw3/CrqgongJfxXIEJKVKPwcTYzNVxymRdoB5W
0/jZ4j3l8T4+y+NDaRXkQDb0nAUCIuhF2tNdbz700nuV87Q8W3HHJaDioWoXxU1eXReIa+V/yjFC
DeVsZj8H8PnkIkLeraC7b479oarV63+eVvkqCREAEGKWSdu9SQulvBbyx9Wu3WRjtM7hlMAaF2Fz
luOqVrJmMMplIKwjr37FeSIhP9e+8j7jXNzkwCVXh9AbBRvfpLM5EGhHAMUoZ3yKYCtHLa88W3X9
JYe9pIp+FaCu/15oyaFKPpy4X3YmAgU5InvaP1eiCdlXR0iVyEwrMh6/3Ef+ZP+mNXGWLeTfIdzK
sUM+O3hqnsKB54nbpvRYtYn4z6Le6XOR/vMtmp4V+RjyPD4+tdA+veKlTUhe1qyDvP0TXinr4y9P
eVF848oa9zGRU7k9TkW1qBTtLJLpJm/rWGV5lyqbOsd1p47fur2ncvmbyvE5GIZX4h0/u7/UPsKR
QCfZPY2goekdAQsW3GfZWemKveEZK7lEmkS6rCL/YE7FHxXAbz3eykWrfOhIUWLnYDH6pObj+ia0
8xoCVXEC31QyTayyp1KMvm3inZG+XiONSX3A8SPcPTo4cRPBRONV3GpFvVHQz5L0rWIV4TNT5xWo
6VbH+cHQP81MwdBp4UkRj08x3oCXEdZRHW3Z6RXBLtVceE48EUaYXDszu1oeoejGeIztGuiF8htm
1tUDzgb5bolK9KqnvDeTrbiQR7uCabKRdw0A2bPcKoSATkJ+umJv8njPVoSfmQW8arrI++afz2kq
u5TQZvkNIxpuffc9KM0H7tOdBsv+MfrKs0Ue1zViJRmT5+yM0bM8UXoh151d8qRB/5eDv5IRUD/0
W7mIVcfmLod6nB9XogpOo2rNbdZ9zVI+Q506XeyguyFibzV146F5eowkbcjkOgLUjRC2s1DXuAEe
U8y/pxd5N9e6dyZBXs6UevFkAd6Qr1hpcoPCJCAngxb7i240rw1fy3WgXLN54quvi+/HkCOHh7Gt
X4UIH0MFO6z7wFBSacVvsGoZrOTcCqDvBu+vZoatpFNDoXnFt+VsEKHVo0zPJaI9OJIzKQdHnfkZ
BfaaHKkdYZtnfE9gizIma5QZoa8vI0XbR1X7kqM3qNnmyWp25rCe4nprMbtKnRhP10Ycs81K5Tdn
A0mX/+ab48WJzB+3WOos/FCZb9GTreRA6BrmFU7dn+fnf0qq/Lr6R1hnpDraa2Bkl7LRWVKGLMEY
eovmqEBJdzNxcer42f6nAU5Nl+1yNXGoyF6vUjTOUckj6hOK8Oqr38oZMLXPLuEQ2tA9Pf5vwl6K
yOKvdfF0UTfiZ1zX3NkujUI5lFgpe2zOR5+v5HJHvqk8XnmMnmSppdY+G9GoROuEdezj9+W5HX3v
r6MX6ptffh+/585S/lZixVeU7zeqZ49zVdnYqbxim7jWqXGwM4UAbDjigN1037c00vy9wXNZs1N3
kn/+Dw+Z4l86nthpk/b55XFKmOzlZVdT6KO9dRrI+A2V/FDW4dUbGfk5cuDYjwWb3pIjBhbENcno
4NNGHJOceR73E0j7Bf6gk1zkpSRuzeRk1WvJqaVyZ+sbev+ckji7gii4yx+qAbBCtXmTU2ZVMqEN
1TlhE8RdJO/NxypOBjZRLGnlzkWOwjpbqIYGHZTR18fdDjbk/F+cnVdz40i6pv/KRF8vJmATQMTO
XtAbiaIoy7pBkDLw3uPX75Oq7tmp6j7V5+xFl1oSRQKJNJ95zdca9LPqPHbr78dHPbyrATPU6vZh
bkP6C5jq4a4tgo1c4KM5rHC42PkNb/u1PTqkI6m9wih9K7+Xq70n03QcOOm0vwzVg/nsLmSCywS9
ymCnTrQXzEpkCCbPgzR3Tk15BVGOgtawbzCW+0rrMst7a1Ox8dAedw+DEn/opcEVtJ9oll+jSH9N
mj0Eq6t8sAiCAod7ketArgn5VdPrb/IKmPQpS6KfnuVTkU/66xFMFRLwjkJKaK8xKaUJ6H2fiXIm
yXlTxuarUe3luW947FXe1D91Od1zJOLkaSTPM+GmVyjYX7fCCS7jAWvAYn2qwY+SsbB7yK/oPi8T
LyfupoZBSK8W5PUUHhDKguQurnX0PcyPPW9L92/Z9BC/WmPvctL16EEZ2H75fU/7gWPCiD/wEfdd
nApg5Ml4SM6Xr/nP2Ey4Cist8AJmnxwnu6CExX/yNbqt3dKmAMUtTXp1oosyutJkvlMSbxaVhM9F
citPTxkUyrg+T4YN5Th8VNuLzL3lCSsLJ5hdBMNF7o9j7a07gm65tcqAu4u2Ruic5a6bK+Vb7GlX
rccFulP3MhOCx7JLgW6HcUC48b0OIt+wrodbC8RRxtqoVfUxab8HVpGYDj2CLjIIVlr3wWK2AxFe
Y+FwI1fCVyKkX4qxRdqhwXWvWwct+TpnqNwM5MaGbiZejvRNu+jZzl7ttrzm5G+0X9hT6ld/wNsR
lS8lY/cayYvH2xzFyZ7qHxTa94JKYEk9TQmkR7J3qOP+Js3QUfBAMiUWWW5hLkyqHmNJf9OhgCff
xR76fSMmaNqMmeOizDG+oz/0pOlXuRfq7C6KFi8GHVljdh+h2i8RBH4uq6OK6FFdNHVGAuPg3nVP
crOXGxEk8sMYAthgM1OQjuktbyc3N8RAPsAgnQLAwzJAc3v/Ux6Ptes9u91zF7BPMZ9bgCdIlb/6
+ZPUtvWj+JjUbB78hQzkzRTXAM19kEHx17Y0cewp6Mkg+3iSySZ4fwaTOinCC4RVD19pukzeFddZ
u7SYZZhGwHFt+JmzyNmcZLofa8N7109Lb1Thm9AAoLZBpPiVzmRRvxoTby0zMvlox7i+auihlu0l
zIHJ9NaHkRlLA006xRmeqdG1FSU+p/wWqwJVVGMr95M/9hWIVPcKRuZyxcn9ptQE46ntVa1Zytmu
j/41sBl+VmfWFztXRxiAUFx+5a3lJ4CFWXWVWExFQ+OCsp7anNDSnVUpVVGHw5S3jVxjIxJK0JRB
7J5zgrkJkQtpGHcfd+7H12YB1OcGEShA2e1Xpv215SjGpTEoVA3ht7KcyeklD+redhAwQcs0yW/l
CePKQrLevRemekUjWLHMs3z6RezcFBYabcylnhiS+bWn9vxRc0InhHgoS78lC8hnxc4SwbrFgX3l
cH4WpI7siPJlIcWfHJnJSrtMifqiDsibh9cp4cSV24emVngwjDu5VcgsTGaz8oDLQ3vmajnoi2ot
UzF5zsgVhk32A3xtet3ftyC5IKNCefdQVeJhygf6NRZdNCFanNzqo0AW9nvC7lrsp/k3WYkFo/I2
JkyS+l2rAS8lwTtcMsIxpEJBWK7TTlZq28/Ip2oeYChC1C3jVxlQ96m+VnRnLcvedJzekiG7gol9
03yB3nh6SxcOK6px23DWwqx+V+zhvYnWrWfSCTMQySFx5FD17OJ+pIpnM72B2T54gAtk74A28HsJ
eC3z1aP8CFmUlwV8qd02ls8yTvY5ulC8eAP8STrU3MorkzGyyNjVxDrosnNO+Z7i5xEg2tXlCBIc
QUOqL3A6vJGBf2/U3yweD/Jfc6cYj10dc/C2G/mJU959ym5DioE89XyZL7hJ/qEyb1rmSZqjVhu/
9c1e7ZQ3Mzw3H5XjnuR1ymqfodXPGuhA3ii0h8+W2CiI4VNhW8kB2eXu66RsevYGWTFE4PNFN+/C
gBvi2y4Yv3olipeeTWPbb1DheZOvlW/sEqAK6qGyjAgRPJ+8TWLi2sOdyaZETkojr8Fyw60npcP4
+WRz+DKP6TTdu4Jzb/x0aKnIOxkDccWo9022ZlA0eNfk+g1wiwj2aZGs9Lx7DyZGnjES2PVYzjjP
c7q0+qtoqR10UObYlnjssrJpe8Vr4dykzPlCGy9x1uyN0V3WHuF1przJATd7iAuoacdsnvJPVLjw
OlAAGZk5jXnw6MbJGYPIx9cQqISiAh+HwPMe5TWqTXH2xtNIyUOxggfMT2c1c3+YKFkS1afMKIhz
80xE9/Ln8k8iWatwbX1reQjuuANQfoPjX6NOIwt0rL4IC0vXeZcPBqLA1e2dt6i4DMHwJEdSte2b
OrIWcsDlLaBD9VgOH3H6/ZXVZLzXKgATaIey6QQi8EZPi6V8TqD/P+WdyndWs/TQA8tsa7I+WGr8
mIYwuTvPVTGpyqgYKCNbnzkUY1BBTVOX0jYT4ffBxSDvKKB4OxajxqWoZr3NunojZ5Z8gmA3OQqb
PczVs+xmoXgeiOzqMoOnmrpDSwGnUxdVV9wM+XTRi+RKSZ4wcIuF31mmkcCQL5wwD32YUkFmG5Ah
6FeyqcXqBc0ta+dhuha+e1oASCL6kDUuWT/Eue2rXAH4YlHfFIhbhuToMon8IyYVqrfOO9rflff2
R6yqDOkW3Ym1/Gg5O01HhYZf3EV4CcABOI8scQzIrr43Pdv1UxeRT0wd9Jtee0duPq2Kb7JkLn/u
9DWaZESadNdk5Scc+gs441ledye5KGRbTqlYdhnETJ3MEcEQggGoFhf5cuqiZ3NT2+obMNyz3EbC
MDoUMa6EvPnQsnLYGYO9boafhjVyynffon5ATRk5DbbCjqAN6FV4oWyrcTcDdym7NwhaHAuQOH9E
655Hap2WqEsAZfa/ivw0wD8RjSZR41iiGHL/tY6nG+Dpr3LCJQTYFQ31qkP6m71E/kzpVHYjFMNs
Mk4ijL6I16HWb+R6kjtwETHbcA5Hj/YuZi2OKWFsni0sVEsKJrScpXJi2153MwYKwtPasxRCYneV
+13R2Gf4i+8FMZ39in/NV8/VQv0HyESR5/fdk9w15LaZcjXY0SH/9XVhjVdjThTN5HSXF2rzksEf
X+LuKGfoVOeXHnNnngUWXDM5ieW+omrZtyQGFt1tDNgncgDkpcg6iuy0GkikFBg/Kb1xNT3tUnv1
t6qmd44RshwRczRO7vAYy6XGWayqJysbnuWnyHeKGD+5+TtFevAgMYR3f/xGXpF8hWboWGntdU+8
yoXfSwE4I0Vu+vsgYXFwa4zYrTAr5FE4Cv29NJaWioEtA/VVr+n0V2Qv5N5gCe+JE6FsOdcrgD0B
Midfe4Z/o6n1s6w7VZxQcp42cIpqC6NJ/10ewY2Sv1/kgpPLwTf0d39eGtNWD5EM7bw32elADKv1
v0XLTMPrhR72V9cD0OXJcyOQWVcxWs9y2gk8mpUkuA/4fzUHHaoQ4FLQl7+TP6sDUv/Pr+4Isnm9
0j3JZZpZ5hUy3WvZQrj63lN2iulzLILrmGb30WDP8vKsZcWzfLXMSL/2iEZdmqVytgaCZOpVaPRB
afPWclzkSHde8FY9wde8YI35ECCJ4ujx1aMASfMacOcElIkDqw8WmDrctuZw6gBQFziP5qox8yf1
xgvvTZceOtHLYGnSFfo+sa7oQ/EovDd80GiIKxH+XOWsyE4s7U8JMZCbf8zB4jrPCfGUHmsXem2o
IhJUaRVine24la+LCb97D71BmCKjQR8Kd/tWlpuJWOTvR03fg3oHg0/eJt9UvoHtxq9dvipl6YhQ
pSTaIv08uSV18Cl7ckWFZRpsST/em3V+BUm1LDx37xOku0PwPGXOh1o0b70gtKTQjBjmiyY2qI1d
YD+CrSjPMBjuTRRABUEuVOmr302XahDLto128k+AzVImtM8RWvctgvjsTIQZWFeqFDShaCZspeTI
FhV6O4xRA4y/7ryWCb78YWoWtD2eK1miKET1BhOJHIwsyhyf5MOR1+DFMPnrbvv1opj0txnqk7Da
GYal7/JFJGdnG9kTRGMfNLqKcnjkmMGxShE6n1l59BJQfSQLqaZ8xbm5a3LnTkQlgBQ+2DLrR6Ae
0qzrPcRmEmXP6FRrcq2Ne/kB8u6HIby3Q4hPXKG8UmtiwNqU7m0Avp59t6TjpXb11krrTddlH6Ip
3nLCYkf3b3wVsDwPTJ7FAKHZc6xmCxl44ybqRdaRE4vuF61H7KuApimzmoKL3OG/L0LnlQ39a3eW
C7alQAMIoFemZxllyo2feu6NCalK/r88i+Tath00DtTyCEQ7Dr0vcAlKH3cpsk74xb3LT/Kd/lG2
6LFeuthduOEw2MmekQ/6iigovcqVit0bbNJZoH6rxFFZQA2P2ZTwCPETfVNijHbrWx0M4nJ6KqA3
cwk6yJVYXWUxTOnSPKdjBHxhIKXCCPxBrdBu8nIkHsXgHsVoPJuZXc07wU2GEB1j3IniStzi4yFm
Va7ZIIeaN5iL9MGbuFsg2LczXOXGt8edqONyWQ+CzoGG0rX0uAwtwp8hbWd4/aKdO479XKQKVVBb
wb/NlgSdYRlNCPPoArrOAGlW6308BExK0JPuHzt7Obj2iMIPjoC1ra2VWmCYh+T7vC1hxAdT3C6F
2e/0DnRg2DoHdTKqtRLpCYY2FvQUT8IoYMQ6cPIaRxJPBnjoBor7IJ/mTomIaeA+O4onZn0RvCQD
zF7kmEAXIvuGAuK7bXlHcDm4yebe2hwJLc3EqlC0nZ4ztYkAIDY2VABCrDE+51X3CMsbcoIbIdGA
z7RqoxwXVomEaEL50ylluNN41MwFwMdu9vVPEDSA4Dz8i1BmRc+RXmqAMhmEF3wQ/AW46AenwUTb
dUce9JStEuWUCWwa3Qi3Oub/MVGdiz/gQJG1xsVTy8dQt7EEqpz7tIEf08fKtQ8tY+sWxU2RMjel
4Qj0+Zkz1Ay+ghuUmnzzgw5kLdjcRRIE9wj0BVhc7PrWapemqWFT6ULOyTDSBKqczyGn9AvPq9aZ
ArfScm8CC639lmIJXY7ZqNTDwo4asdAd6I9qO8eNgZp5MQ+1Ct6ChiURxnYIYSbti2GoW+glACpb
vNSEyeWk0HHLoSfkrFLyOK9ejvElTVJtIdBBW+BoNNNVvdlU2dpPAxBhGL4DYkrwm5xEBwq2Q4JV
BC9ek0SrfGyGFUzwvBMwP8BTY88wrcuuuguiXF6Cui1rW1lPUTKnJJtPvVhGBgXyWNGWboZed2ww
d4FtFPmwjSdxcVyDmDeI/QXYzRO6yPF6DM6KlxsLAP3L3qy1hWY5FqjiWaSx2srppJoZ1MsSNz41
gNMvkFgy+seiBWkJpiZcVLSKVwh9zH0N2S3DryBOCA0bYQzoSqlJ1IfVqeuwHmlFk+Pwlu9rLPTg
D7baOkRRt9RO7mTo80A6mSEWusFlyUC9k/FQNVi5LW1QQei17qgqzLWgWSeGfoOqMjpy6EGjo0Eg
ZmAshUJLMQMusNJjXduySTEVwp2fw6jByXPuPicJSGMXTRH8TcQGqTGmdhogeZDYczjneDeL8IAA
I64GYWrOvZZ+gac9ewrY7kBtkK8co+eshyRi+kqzbI30AMyvh6zLp/u5RevXcg7Ycj8ntr8uc9UF
7ImXm9Xrj02ThItBmV7DiWhpqq12Hijak9dWjzhGhdLrb1NbDoIwbXg2h3iXe1iD9D7svzysLhr2
E+hGc0SiA2Use/WUI5a30sqMXivSDwOkysDsFkqHR+xQBmsL1XA8a4ydZTcWjR/96qPEsIwihFgV
0V6EYk0Lm9/N4xh+k+JU4cy1BkTHpACIpSC9QNkWoX+xoMXkA4LTTVD9xQWDlnipBWjsmNjKKaZW
ziu4Gb3eEiVYGoJghvFQlXGOTrMhe5j5kxkMuDMH4Rr1ZXoWCNhNAb8fMvVIjxsxYjnbbedGcyq0
Jm3gAYVPjop/kZsqz1ELNRX5hrOC1tWsC5rrBLOChI5WFMqsuxzY7ExvHBZcYN2qeiVbATRLmT+O
ByQxhmM3k3kgYQ/OYG1yHHpInP6QbvxQaWkgHINBBEunaneDhiUCphLIbhDeoUk9T3SMu6cSTHsA
S9e0NWMmHBYQeiB4H3B+jBUxPd4JizarTp4GJYRtHL3UipO5iStiv27Awz04xJW1LW1PQpktDKy6
nokjoKnpISLh/jBBeSxK6HXobs3SBg/CMumebAUBDxvVHUiWb57XPXYjtPyvncxDaWmOmi0ou6ld
0tAgbK8gyhmjues6XEJKZ1yNytjDW3OetaGYI7HWzrwAi+bQJMF28gFIcc6O0KUKemzqGsE8f9n5
4cFUdNS4S8jUDNmgqKi0WmeMILuV6ZIeVNa4//ImmipvEUsOTVOfXB0LPrNIlQX+3mv4ozkCJL7Q
qo0qRQwHLES8iBPJTp/tosXbWnHYiFnOulrcYkKQLVgBENDhuiQ3lVIhKKbpN8FQ2asxtMuFWZfP
enRGFhK3ESi1swnketHp6ebr9IXhZ6G1iw5dg52QixK2G0MZT6GbJO6narbdvPTA/o7RCGpZ2SQG
DYA4Nh+jugCej8Gf4SDc0XEdaBpL8DteRfBNFuY43FT6e92Hh1irlFnSQX1KQ+yOAlDzaQLtuPNO
hedsongIFrip9Xu3R4jVy6IPlORod5BioGaB/xpbfJocaoCCk9teEAeKePykNUjjbKaizmZqkd51
XbWPjJwzTTv2bgE4AK/tFTkXshLCe4iqbmfp6keUj/6sKUMasmGlrCoRognU9PdhopyR8jn2tMln
FXkxpMSljil3jdLoAS+HnZYpyRzxyBV64uW66AnO9RYibExUqTflbgxHFJNxH3B3IRv+LEqzzai3
b1pp0Y/K/Xmdb32DtmAltOeogPOJOOip9eBOOCoJQ6sggQvM/RB12kYP9WWmwlidaqq1nYmqp8hY
MwiL0/agFzEpMi5yNGpq4RPY/lZFt99MaaD02m1F32oRDdYpBLGiUKZustfKKj7bUCkWcaSuysyi
ZWCzpasojI1jjPiH515C1MC1PLpxA2KBSA3fdLrx1QDmna0JSC3GvQE427ZneE10M+YtPUk8CIj6
mHXA9oAc11TzCKZ2WapUZA/KfQZQf98aRo9+va/TJAEbXhouYWhVP5kKqITExqnKdPRrQYNm5vgK
WHysHWaxJiELQxQf7AnDm8Z3skXuSKLqhNcHu8LSilOCAD925yhgrAsL42RD2zuRaq8zIRserb+b
Ohjtpdu3hAYIKodEloOtAVXz1JvCBoAkdWMg06Nd2PRg4KrwBdn4O6PyH6PE124Q0nwOCvGh4y51
8Co4tWW9E2mfbKCTuwjUzEZKCyimAyBKqne7Z+OFa2RJdTNaxUEFPt7UWyQZgAOH7cosR4zjC/9R
NIq21xHxIOFpRuSASZmdee4V8ZKSSI6Wbire2JHvI0TOdqGK2qhlzEKyirGJgJzEiwhJs3MwUWC1
Owwj+1rcpJHUmjXQVp/QbMeHKN7YOUplFY+cem+OwZCL4mZgGnMc26q3MEVLiyjyA6WN4pjW6UEo
inONJS3DZH+9F51b7kJhAdFVGmx8kAZYjFDIiPrCZo3k06EIdOsAHSu6i6fkeaD5PwEEudQl6qad
bRa3HVtOXRbtwciKR1zmLLAzE6hwpJ6pwKYptkwAyFKkhVHriWAKRApixf/+x+cO8V4Np1Xs18Zp
8KGws3nPjR4HpUg3jlPtNAezcWFTJehUub7xJOR36PV8/y41PfUITMcArTrLgFbcKNSJnyoUTmcI
kiv7Pq8eg2bItl3U53sRqQjiJIg8FpC6kI1xESCntNbp0cuXUOH/SIjxNnyrEKX4bP63/LO3vBhB
oATN//nx2/r79/5Hvrg0lx++WWZN2Iz37Uc1nj7qNuFPeaPfX/nf/eU/Pr7e5XEsPv712+UdR6lF
WDdV+Nb89vuvtu//+k3nbEWc8L/WYny4ZM3lH3MusQqzHyQZf//T3yUZTeefho7sIpKMrmV8CS/+
rshoGf90DM20XJW8WaO6L/6tyajo1j9d4aiaazqWaRvCMP6fKKPu/tNgjzBcpGQFTFNT++2PcTjm
8mjPGMLv4/L79//I2vSYh1lT/+s3eVfF95fJ+xSm0GxHVTWDYjnSkLQQf5RkdJHpmwrinwW8uwbK
Gy1CLwcRqWWHdGrR+0yWAE1RgqqLGS1oGMaTfcX3gzH59+j91XUgTfnn63BtS96aKixh/3QdRik8
KF9YLlm+oE05qZB1WDyK8uq3JCl9gk9J6EH/gxY83dRW9/g3V/CTOOXXSDDWwnANYRqq9tNIOL5R
x+ifJ4hHwA8tNWpcCRKuUVE9xi2CgoaSznO14TBwvWU5oGD06wtw/jwCrmro9CA0zdSFkCP0djlB
VJHP7X+5bV/HGJsnQOQ9yGGJjo1J+YAQ0keh5G8WXMuJMtOvPxNxz59GHRVumJWqUJmGhvbzqCtJ
1TdThYq8Ib6pMfVhDLu+xVP1+evPYS7//DkuOYVuCZRJyXx/ujerJllOzAk3Zr3ZW2JYxVHzmJox
WRvkgV9/lsbi+PHDdFUThmrxOYbjuO5PN1UqdYCBCSl773a7aMLWIw9fMrtdxd03JBvRYhbivqDo
0TiPvWIt/OFAudn/m8vQ/zSjuQx8WzVHZ7Gahi1X3n88T62zbEITRHVVhRrDlNuvvW2voq7Ql5Xf
3CCjx0xKMowEGzErczArlX0cWtSw1XFb+iQhShDucc+jGGE8EOrvbc2Z1wIKb2Yvfz1mf5oH1BWQ
ZAWXxwrXLP2nuZ8aAxi6xOL5lHKCW+6HV4izOuUP//PPYRM0aDWQC7Et/jgmKHepaWcpGelbD72v
MSCOqyhtAEw3/mb8tb8Yf9NEg4AFrVsabc8fP8v3HT/T8AlZ9JQSQyIv0MqtdhtP43MBKSbJNtgx
IsXY3LZd9TebyZ/WMqPJpq4bjKfu2OpP95la/eQrToZmfR1usL3CaXqPRZ0VtY82XEC0o8T9r0eW
8fvztGczd20o4Aysrv/8mfXoK1aflIsSPdqiQSIi9rMHrSv7dYv7LuFruB0U7CXQ1kFakzxGB+nj
beym2U5WUVDZstjjMfjsPe9agy2e52FP8m/jLqtiW6Tmzxj1DViHYD0pghD2VVBdC224cSrttalg
QOeqve9qSNVxrkP0MDZJ6twofXtDKQY0WMgqi2IU8MKqeO5ihczQ1+FVW6g0OolOIq5XK4ySsrno
CpNkt0H/za9ugdBlN6Yol6JC8H/00OQ1HGT7PWVlZshLWaPMrIYtbGNzgQovOlXJber67QwFUsSq
RU8BqTdPaeThoztUZHghF1HzY1Fm7rpTCXCNFpABuj7FCiMMc9K38MjyRVU9DmUoBXiyBfIWI5Zp
KTkPKLSxptaqlri0jAheFk0TznW7nyFNjLWLWhMI2xjgTOONpWdLN+qfkom9xx2p4efbzm8ftQRT
tVIx7hNBlRNo3F6fhpHuWmlTVzfbueqPs9S2LohsPnZm8AI/emfFiEBm7xq1kmTApUqL+nM6NI+V
0iO5oVXPuEg/BqrjzHRlG9T0TgVE/lGdQNEGjIXQBJabxUIt76JKp/IYok0CiPO5ktLA9XSArL0J
kJcAveSdqiHaJWqKUFN/l4KMn/WGRtYTkMZpqRetgmRCGxGoklW1c5NMdNnBO7YccnsU5le9AlMX
RcWXXnfXFbpXgh4GLLg70SrrqMJ0gXW71RQKNrlnndFLgXigzzDRKTci9Q8WUsUzE3OWrvTRTCpa
fZ5lxS3IHZpo6QnIONVlVE+N9gDckMFwWrobpZmjo3T1YtLyKpqbFYLMtCaxz3DVPaCDXVkGL6Mv
zu5kHpXi6GKuYhD8GClZ4DBlKMRrqwDhOyXr53XkrLsq2yFqCnRU6EcU5A6FkzqLwcBFoUFaQCcT
LQ0ginGComV1J/W91JnrKdtJ71YpjMzUdtdOlWE/w/IkZXosinv0MTpKCN5SDCHyzhls9Fpxn+AU
oMDak4JPU7p385IqZNQgm9MIi9SYpL1ztac01w6JsMhv4uobRMyzEFg3qChp6nXwUgnnWtQlCjri
vh+MBh/cY1eivTMWvAosP1q/DZOi5UBuXf4R1HhneonsmhkcUb0ytpVLTxd93uUAkwOeuwVCHBcg
DyPQL8/ISFxNeyiIGlN9psn6sj2+9nn4jP4qGHRFe8nIL5MqO5YCILHoP6L+b84s7S8OLaERQyMn
butIx8qg4z8O2NhR8FaronJRmOIIJ39dBgVI1nlZ1bf0Wl+cMnqxM6h58uEMivdYhf2KhbUqoxoX
zb/bgf/qcnTH5VyzWETEUz9eDoDNMbL0ulx4LgbrWsA602xQWTm4r1/v9fKdfojZideY+pbhCgtp
dvHTTq+LxhBEHOXCQbSINlpCf3lwP379IX9xhJGCWJrMC2wiRHm7/zG6rWakcex1OSZ14YvvVSu4
SHehgXSRf09tYg2DYvP/84lkPIyfSrj404FdhcgS+nmb4z5zUrWJsr57b9r9XTHYz1nbfHSm9Tcx
wl/eo0b6ZVtgFg3V/fEeufs2jBzuUc/q25wVX5TqGjgmWMxIP9WmlGFrpptf3+ZfBSbCMXWXB8iB
pFs/3WcQN9GkBFq+oMdUzuJqwv2teEpBoLc9haXGv6+Ev6v7CKcFcQjRTP/1Bcj496fpY+uGKVRB
tmP/6cm6HA4x4jvFonJbgFSi3kWatQXqs1c0L0EC0fmbB/sXK8PGSpBYHFcCwZb+4zALtR5UmxIz
5s8TmMcG4eNgKB5DAvXtr2/tLz6JvpsOgIopa7o/bwl6m7mUXLwCSdDhTo/GOxQ3QBz1dvI3M0f7
U7aoq47FTQk+jy3IlL//j+UBD9IHeO+XC0g9KxOfgcGwF1nVPxGvLAskg2ESgbZp/U3YOE+/vsu/
mLayLqCZcuMzyN9//GwdOxATb7Ni4ZT6KTQeSWc3Kt0GFGY/caFFlxxFoV9/pOl85Z8/TBtLpVbA
vMEoAleInzeE3I2R7KRWu5g676GicIbME+qxDsaCZtPA7dI+NBXmWolbgWjUeYwUh3Q9hrpKQ22G
ie2s1Vwk2tr6oTXVddzgHozByaOeldN8rLH30lJjn45BvLDcKFioqXVfveKECK9BA4WC71CAwZl+
iXr1LlbdFyPW8OxJSn1pRdUxPGA07N6ajQITbbgbI+PW7R/8EmtAv0CZo0/oUiOfUugYmdHJ63tr
GTQUPEwwFekQIGs4jqh85cPjZHn+zogDlBsq40FT7RXHM2ic5K2+K/UYCX6CnlWddXhjoXIP1NUm
z5ztpxbiaZNUCI9naONjaYDMuIsaFHSfRahO88x1P+wa74DAoVll1ZxRRjfrs+RYleMFneCLQLWx
KWpaY1gmUB7GDD6PFmbeH7TOBFgzlICp/FU0oSnUBiqdKhp9Q4vw7OTN1R4/mpouc+T6H9gxo2Pm
Z/dxSRyTwewWbvNejNO28q6Kb924IADmVhZeTNPGJbVrlH3nWc2qUCblVsfqB+gKtso2xbNUQbBT
UfxPQ9L9stMQ2e6ZU8rFOW8sH8HBeospb5o7BzG5NUXobN+67Qfpr4H6e1lt0lzHVbYuS8JKzTyK
DuPwquvqU0JMWtedOu/hhj+opnwjzcuOQTjgPUNR5BbcYr3pBYZExRCdRkvD5ir2rAUmSM6r6zRw
0cbwpNuRgwiZhV2Oq53LJBzItrT2XqDGyramLUnHu7XH/vCSF+lWN9v0SsWMLoXXLVPLru/1tkCG
ekQEI2yj9ZgX3atSu0/CzYt7Fe/G+4lPQMpnG2pKdGZVJqsUPg9s3yE6O12IXFlB5mHDn5QN4juR
eUBJY/UFM9VNVYXDBuIWvSGlHx7wcjfvAhFvXbSNLKjNDwMCHvtJ8pMyVwWSoNivJRLIftUgubOI
NC9cdNpHYSDENVEW60ckBmMknlxXQlZMpM7GECfaAg0p2sx47xn+KaJ0Dd+05EeuB3O4l+27+kOv
EdvRUeodemWcObF17ynYj0lOnJoIDyEw/6noEIty0gTo3khwN7T7ztSOiSeeaEPihdFvvbh6ARuH
2nfv7EoDOAFCLmk77IwAQXUdaMuImmzI8tBQwiyH5iPPvAN603oJMc9VhmNUDJiUVdsGgP2sTc9A
AXYFsmej4T322gCRVb0ZqnKDRv46LKqtKAa4h9a6xBC+1SsL8zuPUndxcFQDEbAWNau66o96Ohxt
t7xvPyGlnF3ffSxCdVUp3pkWJOksBhhmnq7NfDiqQffh0z6pRvMUlMMBE4dsdB7TVD3SxxoIG6nw
7Dyrkuaui1Afaa0oO7XqD6GGsKell/PxrSlanFh5Ta60xwSEm7wnNVdXhYfHZKWPzdLtLPyiTWWH
UfM6BxxHm3Zjh/QJ6lMQjotkSMB9peXBqWqkpUCT464CGxzLzGVNqlGK/hBUJt6L7rnW9VPrKo9O
UuwDhPKBC17l2xZuuw5UY+EZ/XFEebMbqm3AJuHU7pkKydW2lI3q7fO0XOxcUztBajmgfvUSDvVW
z/QTApu7tjJONTaaI6yIyG7R2Mrn9F4OZLNrbNc3QHLWGcqPiuE+ki2t/dLHDc7cIIWjFNORL7Wi
7IPGW8t365LyJXTF0qf9TUaHxNi0Cius8NysO3g+pQU5qp4Z7nWjRE/TuDEL51G4wzHW4ouc3JVZ
vuhatcXUbG1Z5knTwZRp2nAwzC1Q3KPlVy+aV74MNZlgX/QHebF6wHTC63iFDwH5GF1kC18H1Hx1
/8ly8SDQiyek+G+mIth3qNDUI3DQeuUjGyz3rBRdJixi2WAMC3Uu9U6fsB6XNxq5tMCCCccIhjjV
saRxTHvtqOEHarxPwKg2eDzMC7M8N627qjK1WOPt+2I60XbosycfYeMl3hofg16fwkDjkKjNrWyy
gvsyPkKAmjOmNWja6baNQWRk1YtQ3PNUqwfFFGsLfiRYHe/V4hDrG5d0xlcXKfi1psHpd3KiZ8Uz
93WA2Qn6ZmZqvCodjWZrEJ/h/2XpPJYbV7Ig+kUVAVNwW5KgFSlRvrVBqNUiUPDeff0c8M2mZ7qf
RAMUytybebLgDKxFLk3AU9Vi9JOKNM7QVMV21Kf9HHnjLvHGDtDWpIPQO0mhPSexESLnfIWu+pgL
8aiy/KNS2tecckQXE4x42vsjwiqTOIykf+lE+gZfKL6ggmMtPdUBy8qgo8iygxjoyrXv6oZUT1Ix
SanHKb+qPVw/dmlj3pABrVmPiLDYHBBeifBA6vh2aCZWRmsrYKe6ffRWmdoz+5McVVSNw7i/dKYO
uHEA7pRnnW/Y2MyAuq+Rzy2mJnCsJvPklJPlluQfoS0h6Dc5LmsOxXE/H2S/2LAr+Wk0Hl2HPPjy
Ro2OK8z9Se9XyzHf0pmWDMJTenq4lJSV9Ge3+EKpGz3K0HoSWU7mDbRWzXsZFTOXADuuPKKn1bVt
LWsNQB7lUqNtEtPGoqrXPmXhgycOScUhnE3iaLna1jSwFOjdURtxC5uB1Tx5qTetqSGv9DkA81nz
yDmglrJs+HTyblOneroCXVC44dJFht2Vn+6HzjBBVBQ0EXzKMf7WR3wENZfSIwGJn06OLTWI0qJn
GcQGIirDI8yS6aPj5fpUALmKh8eaSk32cO/CkNlJMM2np+Un6JxfQSv3g0q/xpnzbdIAMBV8RDMH
NUMo6clBfLqyVcTFjBB1FRZJESiUjmZQgT5Iw3cUaUIoVG/cF0RT/brMKMWRprcBliFXQKXdDXFP
TKLpXi/qv1Zdf4e1fXON9pcMAuJPKf60af4Fie8UtPU5B+7XlOqnCkFhR7Ff00Nfs9P5aUwCnSpy
ADQHE4qGE+X+psP3DBEd/DgJWk3QgXuTt0ybaY3D13QTaouzyycyBgWvNbNOHnjl1niw2a2tnLif
MGIa73bgridE8UYUvPIYnGzIvIKQ81XHkz8E+EZd+dFqJWXHHAIh0iREhMUP4jFvJ0aE+jD+x7dp
7B+rgK8g54Ob6Af21Atz/I8GTtSrm1PQc/JWBrFAV5I0gNQXb3WNPR4MCWdH4e6oBBBT5KakFFQi
wW2JSNjsyoUdjldeVtl6TFFh2i2g+fpUu82pjRdku4DRLZDyV+3j0Dt/ws79M2cs8dTB01gCONRe
AvSOykCHFtbiOUW7DOm8XNejBXd8dgAnDhyyEIkTrO2W7b+afYolgh+PfNtBjQ6J9sgDLLTxrYIs
aejzZ2NY52pYyprGEghWE3ieSedkp+68qvqepN2CG+XS6+6XmhSBYSx8ITnEmRf8SzldhblmbwME
pA41v0otU4KVHVp20kt5MR/qs15oANbqP3mALt0RKdXs+dsqpoPevptasXEmAnIJfpKRfpVd+2bN
7SlokEgM2tfSJYj6cRuVztV0cn+5Ce0YfSTB8MhJZSNzscsLh5U5oh6N7l/qf9AnUXO0ToVZXzHC
otPw9H3Tu9QB2/E1KOpt1TNZGjZyVC8FWhJ+9J0DEmZgzjfy97hHGMMBf6UID8miXe8MFnkAoKfD
gBq7w06+I5QVUCP1+nAu37qkQSrfBdNxerfb8KPOBuchFX2z6QNJFKmendH9XFMY66VLsa7B2LCi
VfHjZMF76lUHlSKtQFaiLWklrA248olqXIcgdNcDTKEljI9UTsdwfoLZecFtuwTFO3+S2foLiOuk
Murho7YyI0h4dNLy+tsVVgD5TuxSSVTfNBrHAO8aZ2LohrAFmNjea620N5mV3nqTwmYg5tuIon9p
BEDlpvszb8s/kx3DBUnXKlGErma+0XYnpYgaswquTkpcmK69TaT32NXAuoguPp0Pw6AfyXDCkTo+
RlVsb1ouTe3R2wuHwtvJkLjLJs9/nCJ01iNgcrRUReQj14SrKGKCodv6Ws7ohV2V3up0MlZpmD4s
F99wgtHXTIpDxGStZrjxvjUzhqLXjLSz2uUJa2f6AVpF2pGGe2I1UEnpXND/gUuLR5j2H6byIUWE
OvbEQekp6PAQmrU+0kzOyfMyomZckfv0iV0KVUyoTWcuB29mlC+gIDh9Vig7SLUaUaAxJ8E8z9A+
JedaWNc8pDplp2G9chpsoUV4m7Pg2mIG28121m5ayfJZpa+V4b1U0fQYRdU5Ia2kRrhJ4HiE9rAF
/ozBLSsBopP3uYvq4HMii8HFn2tH/WfR6KQR9VDpPRR+jT87qLibxtsw5h/rjK1UrQinYK2rJp19
Fly2pPoMo5flVmtBjTIdJ2p4bW9JhbFoCCnDgEJHazajAZ6tnr9xFbOMydfmUNKw8C4nZ7/wyqdu
cq6gSPeGM+XYZFxsDfXEkSX4KRzmPy1sSXoXTkgAXjT5kfqD/tlex80LXU5CsAA6EFyjfgqP3MR7
p2c2eZqiDNMyDRFnYHaZlC38nHt+/6H7JQa0/At0l7ZTZWyzZESoqIwHzdIs32rZWEx99sLmBD3d
t4x7+goc4Hyz53QVxTxc9jK61a0tJ/JXMK4VAZDguNSQ2jUQIGxyEQYWc6sgG9BMhLWfQj5siuJu
W6HCHjExIH1kl+ghdGynFzsu9b01io/M5TTl0sVdOeyyFdEkoEbBb5vEsYjk07T6N5RPxFsb/Fhh
SE6M+SlI9JTyrYdYPp/eVfDC96GpZhFozeQByjtGba9GmrGCxyHjlGbWrFiLQY8S5Xuik04IQekl
rpqtk0SImPmwY1CZ+7yc/8B5PA+06ijLssTo4cZtm8pXGA+hLv/SySKpzOBB8gLtvUyFecgM5yJd
Sa4yN325QgnA2/+u/YSTQZKwscoLAqECRHAKtu2hMPQ9EeDa2QQ3VSy7sakVl7bpF4P2OaaptRvy
AcKi85oglQOE0xu7Mo2vEgVfLD1rrwfBH9cr5jf72I+Rj7djWpfYew69boKsoqVFup39bAxD5rtU
jLSErV8fztF26plJlO1ePKsFTzqL1FeNcTSM6pZ2sG3KyrxWqf5kQR5fUazAPmHLn2SYP/RCucc5
zH6qoTTfXNxHvXfwRo4tQPimXWwJ21+8jizrZKuAzkpgSGszqOwOoTz36+rV7VuYhT9aXf8Ws4fE
zgCPAC/PH3TniP+fPlvHvmIs6w9OVSOtRsS8VIHQ3gIJMLCfrMZ6PkdFvyRyjx8OVRDH1tKDucxq
9WDi+qiebALZd7XTX1EeECdKIAgdJjTRs8pfrFhLN0VdUytzkf8SYEnQAeFcbNIFOwN+dsOGQKc7
rF2BgetkHUpAuY3FIei1odq2lg3dVnPptmsdj3z0nHdO+NDWND4z81Wy1qIu0sxDLp6akdDmZL54
iW7ti8HY0ei21oZVqUvElJP0fmipo93FOOEqwnxINg4D+Go5UxcTBmsce7e4pYmb5iG5V9lILajm
4c1Ljd2tPh61TrP2Y82KU0hGXiSmy1QwXdbxfNbT4kMORbiLAy3yrW7cIdbW181YPRbT6G5sk8LP
NFTZKp8HCNUGfUydWQWJTrCtJ7HJs3jTKbNe3fcsdyWkdPjOU3i2OA/5Wkpwt+3Gt9ia/agTB1OW
1l6Exgdqykth096Lo8TYmNC+9SxjLkiVT7UDEamYNqHh/X+GyjzjMrTl7b6xbD2k+nOd+YicC4ph
JOOUYLcF0H9Pu1RtyE5VW1aukfCHXgUavULqp9psvwR7jxpExZuvCAXCju6+hzL5mnWcafqY/FOl
/pyWyVrTuNCHwsHBBr2bVsFQnQur2S74QKt5aNrhrxTNza34b3ntfhSQqLWIV50LHvGx1G8Beve2
18BKdm+9IoQQFbVPE/OlAhod63bpR+Z4VXWwHJCqlZhgSEo7fRkI7gxHwmOpPLwIquvlYBZ+OOVX
V8S0VPlELNlFBKSaFADMBvZvNgVPY1Zv7HThEkLsWIygd95QFYznUKMvV6nv5gH1tnWkMvaLiBd8
K2bf+0dOsO2UcfRRLDZLtuiIfGuUxvlHs2Dh78TPoYCDuzC8Fj4eUbgoD56JoWIslvffwXEYWsUz
MLZ1kCRPpJyUYo0F6k/hm2aLbZ1PLQRoyTTgUCKutGTpEFafE5Z+Y5C/wRP0yhuKIa7dMj0P+Ttc
Xub0EgebHFZlzQHOyrRnrX+Z80U/4zUkaIcSKUA7NyiyWWPiaQxW47pC8UEWneiwytDvz7Txmawy
v0B2v9NTNj5BoY5ljHI4CsRxxBJL04ATiJF/V96EXQxkTcLstEZjdRFKXMjIvXW9dfaCyRejtw9r
YubjS2IO2ioP0ESXLfoN4O9qplRfBHS3zIotTpanzLrzj9nZ83YMR+uYlGV+wSfQYYqFXTZHzrq2
nIWo0r/aWjzAAJxLqM4RcQMBCkQe0Ikm7+BUeGBJqZrkl+jfmSGWbeKwUXFG2Lk79MCFaNnPeBgs
a3hlRSpWo6k/moQZoFmMrn3fwjeejm3Y/dgRUUwGnGAv61q/qIh8LUt7m8/eS9u2Oi6o9rUoxsLH
gv83rCO/l+wJ6BbiLuW+7PpikZcpJLx0aVaJ6+yaWiKMAUaQZpemmXDCj9jx2uDSlqXyG284KHBC
HSkeWlofR0otqnvUJhR3tijgdjn6tZvQ/cXvablI1Yfig/0gg7Nkwx72zhETiR8E26Gl7jQVEWyL
rg1WUx/va1lexqh4pbH3hQMjPY29fcVco6TAtRWpF1ym2ibW2k3V2K+U1F9Mcqn2UntvQuT2zvQb
xC40MrfdadOrLtTZGqKjUGG/T+NpnU3yZBjUUzqMPE6ClSVNTy3K5JXWI8fR09rPgaGZk0EfUf5w
pE64of3FrnG0JNNnOqjzkFVfSIwqP3WdQy8IBTEG0uKaizuYT0Y1/kX6cRG186wqvYWE0q91KVDF
tcVn7FDPbF2oOLhWhwFZOIKUv7rNmYogI6y1yrdy+1Ep9dj0Nr4pcnEoB77XunqiMkdSj13ox7IB
51iRk5aK5gF309tMxZA0y5OnDI+h6iBsMJfM5zJg7K+SONc3auzLNW2vowhtrGXtGK5lGqFu16MX
1+wvUlXfXWu89jFZXjZpKNqi0Wzjx1lRQXTbZ10Xv0PHnssI2ktiY0PI6jE7i4Wl2cGJToxdy2Zg
E+UQkKpZ7a2lCJN5RbuZEQbSfx8eYhMgX0U2ziQ/tH74MJXxbCdMcXUIycpzn6LA/XDIwaKOVuDK
HMlFW0Wmdy6iaD9bzTEKrN7X8FysNcvhqKzn7wbiapDperh1mgcxZR7OVuetE4+FGdRrS9tnFbsM
i2TbPHyYGm3ACNeDDfJOAYht1+IAEWTZj8KoCoefOICMbWPBRmKNyuK70utVIk1Q24Pfjz9lxq+P
DPFQFs+NZX1kvSScZgjuA4PmVnWyjE1vxc92o1HLWxdZ/s90OfU6Q8xpOA/+ILTDONb3J3cmZdxh
1s898WQiFVhFk3zEIkJRIs/WYoj30ll7i3ry75Bpr3HuvRglV7grMqKTjRDBmUuun1DzR+tl/kTt
YLYrYz8MDPTRhbXA0W9lGd+W6C/eMsc6zpenIImSG089qIxo4ITlQzFg2W1LeYmKC6bwq6ytB0ny
3SRMUonkc50ONOUaJD0qfgsXOG7ZKbVuSGg7pO2zO5UAWJvkQU+pVGSaBsWBpTpGhp1h/KQcYp+6
DvlgQB+IRcXcTOhaXG+0HsLowZ0onSuvhWKnxyu7dh/RW92Chf+v5NUsG3utTCnhXv+z7emyXPcg
pF+RzGpD2OHWDoiTaAVmTzEQqTUbjO7KHOy90qiNEDbanPV6enTm4kyaFa4OZEscXOMnN8d86Dbm
ycnNU5zCU226h5CebudQXcgPTp4+0wRbygrmbRjtB1rf6ao1XLzIzsZEIoa5mFR5rd2nhUkDBWmU
aQxPiSW3gpOMMOi/YiU/ST1yVshROY0X5sMYxGBaAPXszeJn1q5tNiChdeudPgbjyZ1wxXbC+KA8
3rOP8q7mVDEmiz+pcuAJlvmxxqexCqbeJybeXs0UabCgWH+1Y1GY2U54yOhKKz+7RHDKmk5MqOO5
Q1hH/ll7KLP2IV1afygm9F1Gf2xKk+6QNNqq9ehyYDWlTDA9uSzj5xJ27wYyxGdR8g3cYMYpO6ZE
Z6aHXPfsU2L/thZEuqEON07ZCyKCI2TetUbopLskcsRlvB0FzR7KImlG7tvYJFza8snSj1lOnMeM
TAsDINvayVNnj4ATduSZePSSivBC95kq6I+j57Ef5NU5IrAjcLzfoR7fccUjSBo+66h/j4uRiLFI
K+BjQUILaqyoCXGg6YgLnAf/sVX1LrAt7TH3kquisVeK4FMvcnfjyeYYRspk90N+vekR9BsFeGgH
mouEmFKWGdRhcpN10I+/goC3DSrKtUUaNxk65q8TO/tO5jcL3SAitm05uJdQs44s8dk2XSbloC0u
qeLEHBxctx/phqEzNALjULJWxpn217OotU7mCq9SglVW5YTM2fwnSx67rDp05nCopPHiVfMZ7L4x
x5sx6P6KMXV2Qs9OIBXIF+r1N9GVxGbSseTBImQe2yul7LQ52UX7OwUmXSqXYpNr4jkLhV9QRl4b
nOL8bIYCkBNkuqkMbYtLCxUGaZuMqHXfXbTwW5aIDPLhVizPfZwenUr/Wv5+R7UXxmYKB85E+wUu
EuTL3lrxh0u10pvaN6LBoROWRG4Vycm2eIX73rOmzNPpt9Hq/9uzIgC+prJcu4SqrbAuJegF6H9W
FqFqw8i/UeS+VaFFas34dP8gef1D8s67qAAHZROFGPI3Ik+8yfYzNCqo4+q0ABW9jDyaUWOXG4n+
NhVMgPIet9HPmU8749GuCbrIQodeeSw2XiFecRt9VJjttMSLiXWPowN+vhhzEtuUb6JXfKfBWakj
BTXN+Kj65lf2TgJjJHvSbW8/06ZfzVNwxktPT0pZNPsFJWEoDbljQB1gW4eN8m+SfSFU+NICtt66
6XAa0zdJ4X7Ugdj3Dj0Pr9W+HZ70EWXxuiVUjC/PhNKyOqNKyHDE9TZ2PpKUgeczddlbROPQG/Jx
8Rv2ATWu7mTr0wFsOCUn2/sakBByHpGXGbEm34AXMorvyYnZUtU8/poPWttH1hD5GMf1bVHog0/t
yqg19iq1pR3M2llXQ+XtnWQvO+3NVh0qWxm8U1jctRA3VgO09lXUGKxl9JFjHX+zo36o4P4kLout
Zj65bDxCgr9XvQanDWUrR9y8IpzHpAC/cBDJeV+ZsngXIqXuGDKAwri9xW75EDbR1tHwbZcJkCaG
BEeivn0LGKH3sTWAeKdPcs9tCVTkO1rzYAaoRxmuUzJAM+EgkqvHCBxbIjnZMVc+CH5wwUUaI8ce
KxhvC7+yNIb95Pp48PwUpNLCHexccUMi/8+JCO2IOKiWnGyoMJ8bBVSj59XSCKOuGIllWE4+qR48
ErLqyhenFT+xnG/zkJ+FZW0cfYZG7+2XV73/YoDtjU1AcTJs11++1/1LLmhmFY/7NnWPZbgoZUpe
2rK7nzw/eA1nutph5KcWmORCECqrfzTddCs6AFplEjzISPOXJ6wVmPizvvtqvH9UCpBxwTzNYJTC
3zH/VQsMqYXf0bkXEJdBRABUqbGltTkLZ0P+DHWIVOP+ppUEI+nZ4zCTuOoVEWV+XZIlrZ2WN1nu
yP2NQgOADFjI+1N8P0uLsTwGk7F39P4m7eZGPtabQcr78muu4mPo9vw7Xu8Pe0HSLhZg5of7MdbW
uDDhzB+N/tI78Y8zMksmRJas5rxegtefk4rdn+ynWxzRFaQZ7oX07DjMcqk8G5jI9EBuKLPRcsE8
Tk4g79eOwcvccfqjzf9z4BfO9rz674dCNTDrSN4Uk+Vpqa7N3TI3L3/YSAvnvMJVzPR0/3ZukD0F
ubvGZI4mfRTnFPBDLzn5J2/6LP51pDxQuoV3FYIpJjyNQdbC3ZAm2dgSI+R4U8tQXJi7BKxy2Lfp
vGY0MZZjeCnSD4kE7l7MWCCSfZVtprJ6uX94CdBotVBrw7m+NKHl31HIfWLse7uh3Jj/XQbirEC0
07oCbtmWn6OZPbkhqYGtSweAQ74M4G/mXCGSzzigZY7PafBi9N1GN6mzh8xtQcFHWT6p8GGA3PCR
IRZQnJLvp/s2ATwyt2jvK1IQ+Sr3G2ZlTLpGtUmk/RcF3kNizlvOHBQDsmpfDTZ1P3PTRsMlbJjf
g6h5o5NPz/oBMf1NEygZ7lcuM+FC5evKsW73R+X+R1Kb37n5df/NZRTlI3OCHgwrN4xfa/In1LJm
aKbzucBxl5/gw3J3GNEGtvQE1tP9vt9ffCEY2p1zZHtzuF/ztnCeJQWdsWVSKtxbDWbnv5VoeZHl
a4d2RXIUf9GjyzwzS1Fs8FuYp6qX29EBx0b4KyG1T/cwCxcFIfapF6vhIi88bk4afJjlfSt4PHnj
nOfkcwq98ySn9X0SMQgmZ3cTYzFPvtQyFMuJ0ccB/Bga1mEqeUq0hqTHCE2CLfRDX2IVuK+eptM+
ZiSSL9/6Pib/uxZQtlSfr1s4VPd/IKf1Zov4FbXX5l46u1/Y+wBE3PVljMd6YaHZpkuCi1rbGkFH
ywS5jAKaulTPwvnC3Lq5PyjLyGRh+XLam1Qwm53s0C1PLZ9K/fco0TqTkhrI0HW3+68IT79qBKLf
J7X7970/dwXy+kIfP2K0ZqvJyX5QjS0VJa7QOFh/75/y/vuGPrwPONjv4+w+2agYqvH4WOYe5n1q
d8sV8Gq2UvqrFjWP9+JY3zMq3Vj4BkFUsQcYhYiS+5bkvtrYCQvIpF+mUYf+wmBNB17ovvnoxjPb
TJ8cr/9euYq/8tZ4ow60hwmGAIJJVhfZZ2QGlNSmjcutNYLubDRctRruJzEKN1AoPP5wYZOo/aiW
fc7y2kslDjuV02V+2I9nLQz/3d83r5Lviebrks9zv5XLD4MQfomTZhWa5a7O5/O0DPXlqw5zy2yi
n7qS43SyjM44ci6B69EMZJK9X6KiMS5a0e/IEeIOIrZDhsJOIKheK1bAongml+uPaYE9BeSnd9o5
10HDMIfcmfS9DkgTiQ1v1uQsMm7L2dXtG6pD3fPy9YTB7e6G+C02ud0GiH+bCmZXUspgPN8H133G
sAuEPHGAlY0CYdD9SIrcy5i6Pxijys46OYsM/f/PAfdJsxva1yp6WQjz41TdyfO9/dX3cIHb5LUe
wF3NLBuiDFBgeskaO8Wz2TBL38dWLIMze0FyD7gUCu0v7t+B9YCMVJCGwcY1mHC0qqTH730sW4X7
3JKxU6Zp8fDfHRi5rhFxaHNUPsmcDHbwlzPDQ5avIqg+K7i8syhOWh3sXMJ4WFWoWi1bj1KBlmxD
v46CsxCenzr2w/JvctkPVz0qFOdt+e37EFwW0kRW/zrcOMt0KZdREmXOISY+1G7P9+flvqItjwU7
xffYEww4+MLLRZ699KrBxjIkhiB5DlyCK0zt8T6r3G/4/dZ3Vbu1VHv2lqtVLTVijWPgylubBqM3
sWAAzdlSEbNqBN+SCtjy8XGqrYwp+s11oiWsGv6vV3sb0kOvpssWCLzKxigcRMJOwyI9Gr5NGU81
4TmePQKtD3aQUi7pdkbRPwG8P4VVxhl4V0tbAdhtr2kXfJcxCFoJ22AJUHPDL9Q1j/VAK7TifLmi
gY8WQaNCFxwkOoEFzfDksWpu9NndGks9Q4NnrkTvS2PSfaJh1wQDD+sEOhsKIVBkXV7RM0WdZWcw
eBx9PWTWyvDgCOd69mkuFLC2+rWL+Ewb6GwmRGLPmIZGeo+dQ/pn25zdBH5Zt9cFucm5jtUvsX2r
qCCxtPaXSNyNY3FFOTOf8qbdDRmcoKjpPjglExoZg35pz3Uej2tKUWDBjWdJHxLfWnY0m/ZPV197
b/Jn1NYrw41unmaj3u2uUV+EtIo6iJ/DOa5xbzvyxYvDr8GTx8CG0JBbp7KkX6IZ88VtsvNYlYfh
ARs2xqy2fKLu8d0IUnkqumOd7NFtFeeZA6zUZgcVy7jN0O45efk7yH95ar6XuOQJi3BeXWef1wjK
HK0CxDHiB4vrw7hscWQVnUSDRKftsm2NPQyS+6qiQtqh3EVRGjbr3EyPE+otqu5IpIgHznMLzY6N
iFsHdsV1I/h+jpfnVL5LhEswRh8Re1OgbYnLLrQX2cV7BcyKnJpPCQIXeYf1OjvWp0qnNSmghM0s
6pw2LPZGGH+4oFb6rN27ifcwj/0r5lXmwzTYFgbhXF68bxPKZA43RZZ6spMBwKinoWyokv/F+sVJ
eckg72xnrZeCY4J4DYXHxJCRGMsWoVfuRtJBRijJHs1K100JjAizPfJO60reKkTZQUfE2GnrUrF7
i4FueC1etuis8XSuBHQWn2r8gyySF3oPVy3B2kigSj97V6ukLTlHVbd1+6dU/RYlQiitEefJGS+R
vHq62nb66IcC1qM2lwQu2vZKf8/z4qOzFC1We0de6469CwQtc0PMzvhao+vjdSi4Y/hfp7hxQlud
NVzNK8uKh52utU/BqdHKP0IOtJ2L/Oj17WtZxCb3sCARrN+3Jrq4kKgv0guyHeVpbRUlT7FVX7RY
hlsMrP9ytHQ9UxuWg5U72PraRi2yVS2wDsybFL2JN/LIXkdi6SjA4UQhzBgVfPsfdgRehnxDQnk0
rMzlgx0ZO1MrE2y6gEjK5smNAwJo3X3rzS9WZ01+Z8TPsqqe5OzsScldah8h2RX6ZxLIN1r78JYD
VEMSxpwAlRZzH3Vt/jeQXrxW5R7JPnCGvr8SJnDQqnmCRa83rPflptHGVUNqW+iwF+0vutmAbYmD
NyOdtDXzpNyWLemUOF+78NZ43QVv6D4mDiJE1GKWpNC9WuSoBFHZ/3iZ7ePEPaYc/U3nVHXmVSu6
blcN3R+dJA0joowItbGmrducSzO6pDOTfpw1wapzWV77zAVIx4viW0PBac/HMtEgdklcKUBdDhGU
vlWTu0RcD7S2wEPSdZ92yhLgXvR1n9DSn/tL39sXkK6PtTCfnAESMjDPTdiV9HH1aaU547mkhjdY
+VZzq4+hcN+LubwiFSJD3JK/cz4+jYOdb1pEh4jKM5BJJJl3FBbmcCCOuhHo2KW7Jqz9RVrzg0Gc
roszORWRQRKF0WwckvuaJNrlln304gfUlfEG4PtzaTDLeg3um27dgcdA4RC2QcFeijLULJFQFVaL
6rK45j0ztaaHtwwSH97w976i8haKALVPz5HLZ3tsPcQNTW2vW7mdrM+qdN6FKo4YC/9UITnjQgZH
Mbh/JzlS9Q9DJICIUEZaFuvaaXfB6PxUfa7ovreved+drFx7MzqAB9wo9KR0QM0c2Q8t/6eyowfh
TntTH7+tsn4bPPBSEdLWubgpvUCaAu2KXglcOwQg8RxNa9ryu05V9cqs9+ZofiW1qjZKsOT2tfpN
i++kcTEQQMPcSIE90EHmhZprqUKiKAk78dzl3O50GneGaBhUOpKl6dedp6M1Vpyog03B+QADBYWC
MYkpKtTt2aW5bZfZscMPtUIvtidqhfgojXpb6n23Y7FFiQrg6dBLDyV2967QVqwjI822VdLUxL5d
ON31Y/EMoPph8IZN64ozwh1whiUoj3ZiGaT3GZctw1SwVE1bFygS1UZjRO1Q/ImJidol2UjycU1N
YqiPTds0G32gEgsVayUL/ebZh6idwg19JayvUn16JWsABDGDRvaobefao+dCd7yvmr9mhP9Cxt22
zExjazYDEh+PqrXRZ/uGZcNKHbmGg++RunNG5B36Vuh9d0Qh1JxIkMAV27oDeKU8iXdcpzEfo0qQ
agBwyy6mK5UFUGD61G0gVNAVDLZFm6qrsNLrhD0ZwYudm8WKcKFhU7eP6GUPjSz/lYiD19VskFcY
9scAT9lgGTUaM7qtdgRbT5jrhAr8iv9ViWFTbxgw1Uvnag79UzOXT4kEZqfV2hJ8NZ96i4xnQ3wj
JJQI0lxja6TI6mfd+FAQ6V31aNLla1tnCYo5LXmgVTfZW9E18gQ19J+GyIxmmcLXNm21RUapBdM+
6Uoy6pOXvDM+hTf/MdRk46VGUazX2uJ8fne7lirroCN6AOqV1htJ8BK3M2XHXnTrTDPR5KfkBNn1
d16nf1CF8ky0SzcJpcppqDl8VF2+Gz1EPQNmjxZj32S9Yq8mscm5DDM1GK/OHdRu8q8BNzMpeV7Y
BtlTaKy90lLrHgNRTRG61MFy+zFBIaHLfjrwAg5KEYhXPEBrGHf/HOQqDk1oI82PoEU2ZjX4FiNZ
Rd3iUqPv6gXN+2ib+xnLFmyDKRh/gw69foR4dj1NL3l4pcJIOcnS3h1mz01W77pq+O2RBMoieiPJ
7wtY4kdjSbT4NZqZELk71W1ykJ70Cqixhco+UAkdTENg1nfQGUR/zGhAq2fIHxm0fzMXFsHkFwT2
APfaKPc1SZOfejEPUQh4zAS1AZLIuIwsMkvegzHnR6TJNrYZxEoq7T+8pU+q4v1YIP3TyugTGYWO
dNVFW3QMnc9i0dAl3PsNxWD6UtAmbEFfmnAUrHSZvTGlCB9pDqkEx1Qp1M7xJLGrFarDxDOJ6qT3
VsSg4QqyW/AHIfQtVImo/n/cnclu3NiarV/loOY8IDe7zUFNIoLRd+plTQhJttls9j359Pej69ZF
VSZwanBnBSQSmbIthyJI7r9Z61uuJfyhql7TQT5gIJvYHAQjKqqZkhf/kWfk/B49hl1LKyKxadDc
waYbhpytkdteHSPStoOyIRAtj3ATDUdeAn8IA1ib1tEohnDbFaw8kRwcQo3zLesudgUI3broHZux
yvqF9Iifzmye5lE944hk3kLHDaEDOdfgshDr3HNpFL/1JgLkZtkZtgO1kcQdQHkofhL0zdbZEfs2
Nh9a8IxJX/+SeR1xopfPUL7Xemx8IAe6e5H37gb5JbDTFwuZYC0H0Oh6KP3eM/nxUSQYqetH5YDT
LmyhHOos/5gcfAGZ4dNvltOCnd1+MLyv0bFeCG4eV6QcuKtaMaql2rSpU5i1s9ofHMAmVYzfbKSJ
xryDmquI+ugkjajfuJV1cmZbo84uv9IoS7aBmiBjUo66jsWqxgbRyFd61mSrpg1Z3qb9kbxvQ2eL
Z4HQSCwz25RjySycaViJno2eZ9M5412Ub27q6YdGESFtN8bWavBLcg5r5qujw+4vLI30L/s263cR
AD/N8mvq0ddjo8SDUsXow2q1i6jIV6z+F3to9aBD6exs0Pk2mHOLkBEOurnXOQp0Kt92Gp+gLX47
I3hYQUOoD9qjHZT8sj1cXK2+AqxfLvWdIZtjqXe/Age1rBsfGOlabCzVgC2TJlTZqJS4RLqsQd7Q
XmeVsUkGzbKAc5m22eyJm2T+UWaIQrr2i84247eWqdDXbVo8RMuOb9l7brspbsH3Oqh+EMqVNJrE
+RjsN0wj5kmCeWfUh3JtxZyYhl1yTXsDIo3RWUdNRqbHFIAHsbhZSh55JbqWJGxQc6btBs75TH0w
MCHTiCOPG9AYNQD7Xm9vrcVtkEUyR3bPfaoQKEVuSYIIpVg/5f4f1kvujk8GwrG08vwsh0ZTmg2b
JbbkjA0fskBwlzWA/VFAr6qmXrs9yk01kHsZ4oGUzrAxUPqkjreJrGtHCayVyctiPu3H5mTOyY+K
Rok0Hx7Vic1CaxZrq7zR1l8T4K9VxSj6D+yiYzElGAuVIjhGxMGihnyUizbOjeMjJzqNvI1SbdXR
66Y9UwRbLynTi7M5a76G1HIlDM7KJqwf6yjd6oaD3dHpKbGrr9rheAQbzMOEUb4+tvRc9L39HF3x
eL7pk7V1bJTqXBqjZLpRLs/CalDeatYY+ERw1o0KVVhA1tgqrgYeRcwYgX9jxpr5xSCqXm2bh6AL
FjLr5scuyk9Jpj1mJnaP5s0MilePKLZM6x8Zk1A0ae3yol5kq+1b40Nry3MbRlep2La66qSl+Ulz
u4cegTtd2a+kCSKo4RWxqIwFa0K1WamC66luIwLM2Aqu1aiNVK8aEiP3iMPzHoYvdsHEyGoudpPc
mrRjxhw/unn8bUwleWLu/N5rr0CHWVWl+Q/mQ+gGeEuDftNx5MlIHCFcXHW9/dEW5rGsfdbm3P4F
oIWkfoyrnkAldOHOD4aAe/bltMPu9FsVyVcxmoe44hae8hdrriDW9sGDHoVfc0LJgvcsMrMPcOS8
q1auKEp/kj11qQI6rSL3TSflLvOOaeHetCx5xmC/tN+/gkhSXA/X5bsyunga22yL2hAREU8LZebb
oBIPDCWOnendXeUgwNtoiX3moIADG51EWfj0RD6RqvSQvT/EIZZ1+xs1tUY+jygGCBI5Bb74TJds
0zh/Y8XqNN0vEegouEvjm2kW7MqNQ8/imfklJumt6rxTEVZXNIDvyONa5Nnza8SB2abOvqN4aa1k
FZjISvNpVeXtpmziY57Yi7HxKqbiuwm9exckv9jJLUj14ywP9pB88NzB7ZKEW1lGR9sLTtXEs9LT
z8iyr3zXVt6tcDiYZvmbY416KruUTn0dvOAyRYzlmanERoY3x/M9LEhKT0+wt/dGnR4jM7la+j6J
cxyd0S2tZiwD0dMQGCeHMXWp4VCx9LtZqmuYzC+jFP4UiV/UNHvNTi+QWXyrJxUUXZg7xED3RP0R
WLwWO/PzUj7pXfysqQBdsvvGoxcFUXmOk/CFRxIApGpghTOtSML7rsSPgFQPmTvLZnG+WE2w74bo
oFXhURv3ncJ5qaGsDof4tWpxezfExgxfdLanKR4v0GTeRi36NsOnuq1gYdnp5/wzFePeTGwUef3j
8l7XWbAOWx1GqGoOAVd1ALfcMl2fK/O9rs1gNSfNrbcwYdlv2NPFfhx5mXYQMLSvsP3UesCsxnpo
0yk91D15PW0tHwLLvquE5l7YeXe16rdBkvKB+H8VCmTVWS7YJ1DZVLOebQorO9q68xQqYpO11rhk
GdKnFv3KiIR4HRP4uS+QMfa4nVddfplDovZkXDxXU3Z3uEBN0NeryejE1tZmgOyRfSwATSUd8zAU
7N8FOxr68EeYXdsgqV7S3AoJ2chvqiEkocWnpTm3tLY+E6jsuGMNpOyc40UT3djexk9RVwTsPhmr
O4X6ISv+A8iq1KrdiKEgTudd2lonXWdb7bwSGbVxBvmuMnufWM2rrqUvtkLRZ981ad716gkzMeHo
zH1cXBbakJMWOz65Csq9MT53HAVyXizJwQD7ooMWoycsjYGqUgDXEffQ6GHjyUm+oifz+pNHm4eK
QrM2equ9NyEDUTM2ufCM5qU2+l0YZq8hxU+StgzkDTzCJXRnxvxO61e1+6rYXa+qWIxrHbKvMdBg
1A3CLUG9mc1k4zqfU0EdPvI9oRX7oeywl9BNYPHUPkpYEZt04IaaimKDVm2rg7vnqO8OWJbkNmiW
Z1BYf5o8m1M8pcXUb3QOAdK4TlPJwD+SxbfJsWKmDuMLcGY63dMY4qgzgHpIk/ZyuuC5pZU0fFE2
JxRUGEOzSR4TJsgdptPhtbJsCZ6DPoNYCWzbxVNujm84E3B+zOqro5AjCAA9pQzcx6A7TpmYkFk1
GJ+vuQJlSwrGJoCR4xssJZGufbZCIcetJA/qRXXIxID4Crc60VDsdQZhm7SjP2WQAqQeySot41lH
jYGll1bE6MW1gPG7KUjRZIrSZOQlfNvmUjIliCXb7pIsQW65rS6VLK+ucRpUdcsjhw7Xcspd/kfI
7ZFiJpXz2HdFvRoFNxhRyY0CtSu8HsuLcc5L86do6WXALSKdy2Kb4uhHHyMdCNreW9dVTLpe6jvz
gvSYjVMvGZKWdvAemrXB9Kp7rQg6MXNvS1SDvjcc/dFT3k9P67ceCSkbM/vuRs8+lJWA968f7abR
1oLlZBGIfjObWsL02LbPUUi9hv3AL5XzkpeNH4zi3TbJKtCozKaYkCWzkfTibjr4esTMKlI2rOpA
/ayYG3PpLxOB+dNyKnpbBM94IxdmcfLUOfm7/pyGo+aPlWRx2OfnBiFOqy+iq67+3akaz9l4yQwa
rpDtX1lZ04qNQr0An6FotOjDI+qLXr6QVmNqDI8rfUaVOkLFG92zPYZfjLN/xhNitBz8BB6xj6TA
qKApFgQ8Afe1DciMmfjY9ylB32/FpAPg0ylqpn6bjtLYVUq4qC2HL9JVr65bgUbHhUykSHRMovA+
Mw05sPtYI0d4Qp6NzEOVgKYXl5QuQYZAo2bQRsAT3USYpwkL8kULAoBlJoyQudkjoQnKAj1mTd7d
WRA0UvqYOA9RNmF2p+BbW+SCUEOOb1FU03+jzNgVVQP9pBrDbd5dlBZuclO8jxIeDALgWsMenUnN
V6PxYxxDjKtyO8Om8IEjpL2HCKVlJ88vGHnlHYeqQSEV7Zkrb2s3eeAkehwoMojk8RinRbwzOmd7
OT+lWvYwRHJB3Jhb5RiAzKEIpPBr4v4XvJ/61tQ7x/FIdCKlt4BmFIOEZHph/aZo7zQbWYu6Uu8D
ze8PY5rZ93CUPyTKxpUdYaZMKguX7OISXJzi7KaQYHYkfYY+K0dGw+Re9xdaFZ6CWBkUQ6d1OXe3
AjLFpu3jdd31yK8d42OMxOsYW++pee0Nm0mZCKAacM4ltc0UvBwAaUFMVCHBLCSzT7H1nU2UvqnU
4CSgedWzn6YgmzKOX7yqWG5V4PqRenarzq/H+uyG0b7D4ZyKjA2+qLodUiUiGXvvZUFqAOfgET8y
KmlKzAxAMfEbyLMnzm5XT2sP9EFDNiP+6fJzmM2Roo09TqkwIpDn1Yr5brv2ZTJk9ByNh9C6ZPWw
723WEcCzfCX7nTnzYE5VepbkN8eGuS7D4Gp26prn/b6gRFqZWoAkP2VYuKyImjhY91GxsuNxN1eY
h+3I3Uxj+UJ4RjNox15avrMEMQ1D9aZSOvpGhs8WRnEy86iOOpVcRq15CFPsreno4m0lAjJARzEw
ulk5YrR2gnLEeAJtR8SY+x1nFEvKxFzhhPpFFNaWPba1iqzuxP75oUPqvrfS8cFOJvTFi8GnkizJ
YvMnwSlZgC9sDvt3UeCldPsZd4v+mtmKFROj+xlrps8uFn13a5drTek9ZvN+jT+PFaU7yq2hhn07
WiWDGAYsdnU2G4bZibNHqMxDlBZHjTWWPnUziIFvZtJu2F8xXvu0VfFAEsm67RMMm8I4Tm51jZIe
W3VyHyGT+sbMWlnsiOBaXApHp97Vk+SafBehjAiJCT7coJ1XBhXGSo8xTyvrczLHD72/l1b3ZEeS
YRPEqVRlZAo0d9hAy4oE0kX/GvPz4sdwHwst/SRjYh0CBnT0CU6Jd4a29chweVMuruOmu06y2Ie5
c2WYxVqtGp+TMLuzFEVxKPRkPSJlbIjSXU/ugE49PmPAjPwYf++6mq52ogHwmJL3PJxeYp1o8GJa
FVwmgcqRn/BnQ4Ji8HdiYEMqi+Kk+p3V3kfTNW8YWnjml4TIF/eUZ24z1g9Flz8UbX83B/daO9pJ
5vrrwF/cRvbJcAZ/DFl/ep+5RnCdTN7tsHxNZX+UA1xlTz1lwiD60Lg3af/QWNG59200oCz7T8Qp
1dkruTq3VBoPdWnNyJrBezfZ1oMylQ20pE2fvUSus4+YIYsx2dq2vtbaYTuP0T1rhttARZpWoAk1
WmrXPueYuIpcMSF02gcIe4+hxkAzOi6fp6WSh1lNfGxTVRFYYz5YvCsAu7ZmYL71TNJXcxWToBO0
HyiStoPB+G0eWdwPbfBqJ9bViKVvWEysStf8QQN4ZK0N3pFYj1VtttusL/V1n7FvntW+IyAHH1Fl
mA9O9GUCHy3H8KMXTOAUEZ7oKWOiW0tKhvQWuwU+Ey2L1obKmCKys4vJgs34iNu2PNkAAjutOghK
a2Pwzip712LnPCWRL6S1I1AEQ8h5jquzGyU3Lao5pfBhjV3+Y0y/HZ0hd6/tZ0myOyTbVT4Wn/Fy
NBHBtmeJOcwPjD2e+974ANL1k2UMYcssJxRjFdMdD1aJIx2/HJ9GTBNfG8lRZiR4sL0hgb3z8XeV
6GZLbKSGwgadd8faSVDNResitfZaLx+DEj0mmX4pWWUkZW4aDcNjGmBW3TDe9DU9vFt6fkSxhQVh
PiSFffes5Gssrw7j1oGztwnzF9VDh291qAPu7LBSwK0RpqhyKIMWFW230RpzK/Iak5W6qUjbl613
cwNxCduD0SVnUQ6vM25OvX5VJB/pZvGBtuwaFhClYnB0pXYvq/Ehz9t7aFkkNDL6LMTjaHpfg6sO
bvUds8UZveZBxcj9tGI/mD9H4D5F2PKo6Dcxh8ZEvyGI1whby1/E5Fjf/LQikaGStOktsgaNmXe3
Wr4mrPBq8laYo/6lVQx982CXONPGo2avZtInqCjnBtGpbh2MiVWCzYPc1r33ZHR92zB/WJZ+CgIU
yrK4dRb511I9sNRdRPF+69qnSRtuY0dnN4niufeCDTXfvp3Z0iqEFajbsDwWznZurq1jHHNyzcwS
g38U7kpw0LZBghTnx8DSXFMZmajRJstb7vj4ZuE0zHhYcrOdcFF9FtBhioAdv2aeppwemnqum/pb
15awV7oC4CyFOgFlHJjzW2Ni2FHL9CBvkL1BS5mdPZ6k7TTNiL45ddv+uc6IqzCcbZExyJS1r5kp
5XZ0lHPgB5rcJCnqXzKUBxb4cddc2iHb2zB5GjXwWcZMZ62dEbJfbx4Vo3CKth5MSousvECMWS5k
JA2Dvx8m0cuo1QL9LIZdeSU7ht6xmffTVxKIa1Uhz625PNH+KnIDJTyJ7LkgG+F/oHL+DZFv6+ib
BOxT4Qpp/hXB3sVosbsayfAfEk9kK8QfxuI1NVZpDWjx3/5l3sJCNv0LzNE1bRP/hbFEtpl/YZC6
gcQixK5/09HQ9/gE9Gq4Qs3+0JE0Vw0blcxGZl/n2z9/7//eIBBXCiCj/y/KYgkl+b85IdfPjAiR
x7j4x46l3c9f//hZ/OOpS/9bjMh//On/zALx/unquoFIBz6GbTkL/f4/w0DcfzoCDK0nLV2XHPrA
3fOibqN//zdNuP/U4fLz203bsjxh8Fk2Rffn10zzn66tm9LTPc8QUHOt/78wEBN6vCV0rkQLtvBf
waJqlE4q8hLBfekCjbDNfYO0h7F+DmvIfG4Sts4VJvJ6dH8Tgfad2EPr60a++y/v4P0/LsP/Fkry
N8CxZUlAJ67lmpJUAvcvZGdvcIqWJh3tDGNo3yMZdQcN08F16McBGoG+l8Y5ib21l5UaS/yqQcNF
QVVm6a4RNU1Bh6fjX78o8bdbhhcFdtWyBP+4f8tIQDbjZACKI78bxjVSuuKAyxyHa65vGwdhlQgz
exd0RGM70XpmQognRG99BxEvKo8Ke3Ie7Jl5QWjrw4vR/lKxc52iKNyCLWUByoLKdyf5JjsYy/a0
F4vyWkv0fNd0Jyh5w8aaxtb/1z+V8TeOreXq0Hwo4cmokez0eFD8F45tpkVRzvINc30X1xtc091e
Wq46TgPns8QjGbCCKXT6Wcb/1mOQNf8ThBkF9F8/b9fBMMAMntuD5Y/1VyKyN6qFtosaPtIurYHN
vUw0bdt1fbSrsULZaZmu28mS8P3Kdj0aQXtp7cfJsu0reyQEerVj3LyciBo9RRHeToLtHFUnkZDx
o+TNX1fgEPfRclZQNrFnrFH2SQ+0pkGZS+7UgkaPLoHVDxg0au3uqfmByQaHudOpD3RvO9nW3s+u
GD7MEWlTkMTR1hun+sgakw3mfC0HEDeydMtvl6puCK1vY9aRHCRNgcnRq7Yyqz8wSrh+qkzntYOx
ZfXO8LO3zFsKtPiNzWbvj6IuTsN847EvTnNGAOFQWv2tzln8ZmpwnwBM8l50ZXq26FrWymWKAO21
ZWpL9mvRWN5zyARlo1Dy7skGpR+OOw+Y7VxtvFqYP9Ko+N00hXdPC6u5DeWEcWr5uoxj6tXZ+cAS
MGwno7HeeN/XKJuKF7P0rFui119/vlxbknO1HXsfUVa392ZIHoWlPN/UIvIA87R5FrWpTqyGCINd
/lfXuuJxKNkhjyzsG8y/B/T6Np8P/3KqX6gXz7oAYsgywLrGjmWcbQRmIcq/S4LLcq/72hLlTbbe
o25m5aNRJ4kfAxHl63OWrtGoPocAH+CokHofT7rzzDhxGV4ChEm03Hmu6irbYc9yN8OAnmQyvO7C
c9CF1q4nh5DK4hYseg8n6Pys7INXYFHtoZ0cnYW7OX0sX5fMzVm+5Ugkm+Rex12Ncx4DaRezHRlR
1E2MO7dOZtq4PVHFaLPZHqVpWu8SwBvIwntX1SkWt/1Ydu1WeOE9raFbLfEc29ZBwI2302FrSVIs
PBSXCAyzZ86UhiYuM5YILEC8G5AS92C2eHl7xyHTZpf02rR1JwYPykyRnzFptUTq7QZ06NtGn7dm
YdPFABZZqcq4o3QkEscQ3drrqK2UDdtdKDNbdAi/RQsxJk0Yz8Sm8Tslag38CUaKmFaeawr1lTUY
N+WFTFFAKE7G0+SZmi8D7dtzs6eZiAs/9caXwg2YDc/j1R3kSTPriRVmYrP/4P5tm8ee2TGuGQdv
m9WfiFV3V3mjF/tKD56kMW+NNDwxjiDvEvkW290m2YBvIIqS86Z2StaTScvovg4E03RBUDQgJ6nP
314AfBsG3RpyVkP8xUFbBiTSzne2Hn1KeKj7rsKINTXmuHVrjzCKpS1EhBNDiD9lI36/UlQWlFNj
q0+cKyJgWZSlCO67qjvw5+rjvGSrYi//GEbCcEdu2V1gkOBn9DXWgMQknjkKPjoe+WWWjBiqynQ3
xwynCb0nJ8/NaIByAJ1hg9LPYtqv6LFgdGjPnUH9V2s0Z+gJcLjGmFMhcWDAYUizStDsbzSoXTTo
4s0dDcvvJ52obH68jAeXHnqYY3AU7PQ+x3Wn2Vv4hwOKSJw/IkFrSmpJr5XRU+oofSMwQ+9VnWCo
tYunxu14s4S6zdjDr6ZZvM/u9OEZqfoabQR/NSSOotdOcRft1OK2Wox/0+QwR828366X4CWbqxdb
k/GxTxjpTVPj69LhEdWGuGRpIFqRsEp/S2wQPrNtGKtuhPfV9hSaZGVW9M6kn2gMIxDPW/ukI9Rx
WoDINc+nXTb98poUQVKcbaOe2Ix5iABaiHtryh5DCb0oj1/IRxBFSMGoWqh8WONRiSaPY6avzX5s
76OlAYhQWI0b3Pm3XKWHro/TgzWWkz/ONaQ91fanqQgJ/IzpYPshFRdZ959NxEt1xpmuXYbdJV3+
1VjVRJB1TcJT5MF7KfOHOMjI3HYbIvyMBlXdgN/PK5d9QOMBJcWk2gn7k0n1l8M67cm71dUSKYhw
TEhYJxt0Cc4z6wF8BTHZLYhaN7lKnttG/lJR9QIM6bNFqoGOhJ/RohpAWH0iU3EfhdFPM+mepsJd
XiLjSauu98AzSYvt+9q3Adn0irBgcYyj6SXMoR7aGY/wSNUPOat/kkZ7IMB2dGUnYu71ykLbuxQn
iZC6XzFqJsv24DhcpMKc9x1m9LWUiVzNjsvokUvQyRoU/ySow2IYtFOOwXJw58sofoLbY9+xvKg2
qkdkENnLoAfNzSwRBRsD4TrjxjLT5AIjQyJFRSWRTPV2TCPtXgNXWk2qufRg1iEERANziNg4Aykc
5mS8dZ15zYVzt6bOurJHMnwri8hF0UeU/K25xL8iMIc+Xm24vpBHz1N7SzJn27feE9vKc9+2+kYb
uX5b29j2ZmaS0BgqhKzmRqYtlWWN6jWnuluXtjuxZvNYMXRi7yGcQhPB6VPlDOqU8jTGQ/Y+G8r0
VAVc+dH0JFSFUMrR4lPNe6UPVrCbB8vHW0+S3lsydx/YJet9pdHNljOIuFwkFz1nvu4R3qIGvT50
LcHGHqi0fQL2OLAEjAUsWDqHlS28tS07k6GRvq6Dxj1q2nTAcRIehBH25xzdaOXZPIBdNtVjvjZr
9vATGZpyBMRUXIFm8+TxSgNmYTdvo0IsChQeM+6TMQ7SF5nAUoDIlSSpEN24Iwp7n8fIgnvZHmkk
TpMQmT/3rLiKWS0kWpAyCJHmFRKC4eCWn4nIsg1mEGLDwXGc9SwOKO94V4IsZhvx3LsbhfY6a3Qg
hHH07tmEAWU9l2di4ECJFHEGjNf8THY4pye4qzU6WmQwbFkTHpdGXsZkEA0frc4NourRj1OSmZg8
nLEQZafZyFn0jbFOSG1BYnpcdId8QLAexiTbVqqb8P9P9zJPBnQ/pn20ZGcfS0lcnDV25y6e0zt3
C1o9i0kqZLBd1YDPJk1VXKLYxWvN80qX4mX5pLNg1C+NN5Ha3R2Ijn83xyY+RHbz1hEJQbFGVkI4
aQtl60MzUdlarqHWie19GC5ARtn/UglLyFk553lyXT8eS5dfDl7kgOY5FTGghPJHdlmIzta6tJij
tJpsQPlB0s1aFsmF9fKHijY4LkdiPBKYUDIjQ5ny5zAPazciNqIAIQg7if3305+ziC3+q6h6iXGV
dYSewcYlCsB4gzHSlMUhLeNyJ/A1rxrosLkWXC1P/w03wt4N0w8UM6z7NPncMjsn+mG8mJS4q8kO
uAW0+KtYVGEZSeAEXu3c1L2OYlmvcdKCJsE80ZHCvZyAauFN2JeiFPSe7eCthT0R2cpqj5nko4jk
ve+hA7d2Rlx7jbRPQxKd9MFz6uDkE+673j1aLfMSlq2Pw9Cd0kkii029Z82cOkzSFyLADyjT+Jul
dtJrPPKN06x0OK2eumUCp5HS8Emj5faqFlEpM/IQXKNZkrqVsX/YEIHAuC1JbpjhEk6a+EsZvNrZ
CTlmiT1mY4FTEVhrKqxtXKTZAb9+v8YreKDLKHdoQB762T5XI1jNsfJ+RcH0bobDvKkkTyFQeHUG
vjYEpROJBefXkVMeNEW/SlPa2kFMIavEi2dzn4Zhz2sJp24bfreJ8xxN2ChYwpKyIa+EzKAY8EZg
Z14H1cSMEeYGjX9tN5mGHGDpr1RFtTow5lvnxUcdQx4IQ2IZJGfr8qxP6lIdK6NZVkXF64yUFfex
cQiJSOOFsE6HN7YZK/G7GZtficHVX4e8384yOmiIDRVleFrAylic+bIxG6+tTQGUJck2UTFVbVyx
RBvtD1ub/lwnjVMAPeE9bWrv+c83VCIz2e87p+WrNR60gTd68wewB7/50w3cryWsYRXXI8DDVu6q
hE/DQi7vZJMflHwauf6eTwp0x9JNxw0XdqsHNouvutlM+ZBsrNiA6o0plV1svH5hZ+XBiMHxJCGo
r9YEpWi+40BMgyVM12m9ZG36bAhCC/+8DsEtzRrOXhdddjca3n5RsAbujB2NN/ckbTfVprUjwQ54
SsSWvk1ySsiJsn8wufI7dVARA3JO8d8pPsZT3TZ3qwOIHaQ4rqb8mjfBN8ylYRsvcWoiiDMKvLLl
zg63tF20Hqr4/vOtE6SvQG5IYva8XgPJiMCxCNlhTxRVjamd5h5VZzrQJeBUwYSGxwpYxn2OMhPE
Zd9uiZTGGEbCy8Vo8q/Z0qpLV+P7QaWBWFlw91fh56TXzVuENvagev0Bt3Z/s/qzPQDC7nsk3K7N
wtWckrspwF3hnAMLGqtXbeRdHUNBS2qI/lc8ao+y3BkzDCU81TRp6sEtoq3T0xvgIuNbFKUvOGnA
eGMFsLNOndzAfIAhE99gZsPlbsD6pVOmoFSVF4PMirdIQ/g6GOWMUMse2HYofEGdpY6z8YgnYcYQ
wJ0bzzQSY4sM25nmaZWYOt3QMq358yjh9VdrL86yUyLSYyVy9ag11kOcxLBMEq4SUdvalb5aQkpA
ruVlDTPsgVQ9GytSNeM3GsKwXHtkU18tjGyylfF2ZhILcSn/Uabc2L1BJqCIIdtEnGbLPSN0hBYd
pCpaCuwOWrksu5ZqOIsIbQum4qHVGurlNMS13MwHEvOuU+NMW2+5zmWbjjsIz6vMsodbTreqsVfZ
D1jYg9KtN2SJibW0EONEcqYMzwdUrN5+quuDMXbqGJacpQKAK8OVI+qoFt3XwUzLD5OkbdBvPK8s
VJpGqg9+1qFCAkS54ft5F7bqoY9qLt95sjq3C5zKqGRztlEhWKAYbtqknbtU/Y5SZDkiovVpJJuk
bqy/YUFQf8CWpRqY1trEk5P2fl61bn8qdWqkBWDF8QkQG6VnCMviIn/QCLdHt9jYDnpZ0YCYMthY
+r1yM9+tyElZmsvK5AmuTcrZOF5lI6HAEFxbDbzfXgaHDt/c2jATNkFaule9yKiP4mjT2UgRWpke
MNCIfVyK/pR3Wn/iMGaJj2LS9+rZOHasLHmTMtgFTfoWzG16zZNZvygCQ1LKrDCwJxx+GsZ8ALJh
Oy+TodTcYVyALjVyU8hiyCGA8vIG6J2egqoZBXO414a4P49rT6OfULOOUc0QO1lAcrcJ+eD0hx8L
NnJBpW9zRfx54+XAsxATbqivR5TMiTyjCiC9xGYgQKK3vnKRdO1xzOXrUbVExUVteRkTx+IC4GkZ
JqWDRL0igT6Qpa85uJNGhYQryYtdqhd3KFQjcn5mPCSVrwZSVVe1PvzW5qY6lUtfOhhpuSsN9s6o
6PNTSwLmymKKhrRT17EMTvpjZHr5uQfkI2ZKlqYcjOc3s3FM3N6xfi8N2NJV1l3nYBzWv+YpsVkg
t4wLmINvYsfA81XF1ZqVJjqAmFcBN+ndoa+Gz0b3RKeOHGYMk3s7Qf2LquLBU5O7l11HIHyfYzBM
ASxwaW6LhSasVb9z1HKwLAvdHwJhrZO6KE8B4s08H5YUFLGzNCJblIWoXevGZqc5JzBBP3IZ4Vx0
2td6FKBNw7bc4ZzscfKO60Ra7ZNex7/7YIBtqpMygqkFJyuCiYac2JMzJcNBKapIYtJvk1kAyi5L
9pdkAVUkIw05KRNjUWOuD7Juo7rK3mT4cbZSTnzjgmRoqhRG4wwBoMWiYRIvjqcO8MxuSaV7r6i/
n2EFXlBsPfwfls6suVElW6O/iAjm4dUaLdmyZFvy8EJ4KiCZSSCBX98rT/RL36g+t7urXBJk7v2t
9cmOj1RscyTnfIg5tRD0XCL8K3L7PlfGQ1i53a6BblybBv2mbWB8KU+8qqk69SSQo1De93hv9Saw
13fAW1oSKRh/VEbAbuqFTUtDzZ2DU0nSsyHOxuQH9DX7YKl9SmWBA6nvPow6/KCN2SCpIk5DOE2X
rPSqDeNdB65g8EnMYebM3Vug4+mlM6bPiTUS6heI1bPZ+TG9TBd0eJcUWcqbG+wNn4qXGZHCqgkI
1yVdhAqhiKM7+GRnt3hwEMobn0U3HkU06VM5bSmcH4+dTXtE0IxHpQ8VeejRqpR7h8QovnlDEe8y
CWWNAlXPmBHIApW8g2NUm54LxB0nUcWL1cJZV1ApZqutUqiQlase24gseZl79/Co8akZGdpZuegw
hE83w/btLVAJEZzlPkBgT+iMPigBRCKJGfeJ9eKm5N8iQ05Eo3nR9U9tR3/tkJjT1mePnNJ7vqmI
H65qJ/zK+KS4qgeOGZKbRzhgZbQ2v3UiEmZPDdrCn/q/P4cZXQe3diFpVcxmoXs0e3s/zGWyCgtT
7qrhiUAw7144/5id+NC42RYDOwW+RnqhbCXepNQJb4WCSV2Oiask8zsj26S2s4/greIxysjvBAAb
A0SXAeaOdqFaicC5rxdPrUflr2k7J2FuTS+KAs5V7Lq0vFlhwyloT7m5u+7Dgd9cUvLOcFydCWs2
ASGIvicBDkjmzFZyz3TyQxacL/usRmfHfLTvvYukH249j43HQ4qs08gcWKQ9KI5H1tByrPwRU3NO
fzbpIH3WeOhtxaGpRvwbesZ9Qs/Cfs6t8WD6mXlcYp6qwSQrGnET+o6QQGfuEj3Iwm4OYAmQupER
PY0iaglRTui8VcIGOUCOJgfPPAMBe3c5Ej1+1+HwMmTxY0re6qPFi7yG4WRbXiecdJfu2vEy2jVK
Gev/fjkjudrPLXAwBUPyOiVBcgDjm5igjKsliMxbVObUUyDNJwfPL/08L7Ed997uv3/qadNEi3bx
WI5psRk5g9w7chM2VoDow27oDmC43TbVcvWy5NHw/ekrS5mGpctMqjVpwNc8hk/Nclo84sOKPYcj
zfBdGO60SUWGm7Nz1VNMpnWFh3z+ERE5Zb9+4YmQ39m0G3MOEO1HxniVOF5qfeEguooxEr+hkx1b
A051KoZ1M2cd8pD+kJmCW0vQvs6WGA/+WFn7kZk8nX/ml+dA/OJhq87mwmQuoZli77tDdIka7J2L
kv5P374GUsyHhk7PHfVlT0Eiiu/ZiTIuz8n0HictCt1hzK8+rl4U0iJ9hl7ZjNBEq6AN7KfG7ai/
tb3g0YjLiEc4IXQz6+UTpYL+Osh7XUxYVruleeqZkr3FQS5O6ciADDHfuLYX3sJpxxixzbsS7e7U
nvQkkgER1BGxr/HQw6YFuBs+LRNoRg2u+zAxCEqK5sE2qKiI0AJ+eKZ5WILC+m0j811EaNZtf6oO
ubUkh06UcjPDdH+GS8OZrPLekEiCftDdspUe71kg9elk5j58XGB+1xkhpZruJ+7dJjotQzkEZlrr
W7C/IQgZfogetbuVrq1hng7jKMpLYGLvygrQhVksBwUc/hYTfMELMG880TbrUdrO1XLJ29kGfvpW
Nf//JXL4ZJ3QEhgVREX1v4QBQ89EDU98EoeN6FsWUaiJzSZMn+3e6JmW5USZqlHsGofvEDmd6JCV
PGBxzBfPYzg9SuV3j4X+Ve0v5mnJRjI5NVQBR9cHci++7j4AJAid9MqgiAoihW7iv1+OXax0UQgu
K/1P7apyTvRPvFqgivz/5vLZYnvw3z/771+W4R0SzHmZHMfaGgF/awGHb88Y1DUN0/YsBu9mdc7w
VlDscU8FNJ5q/cuaJwwRHJfzsv5l32Q3pNz9eRgeGFJl53bgXY59rf1ik0Ga2Y9s5s2JepiNzRDx
FQd7oS09vxpuF/wgsyq49AJFLGk8HgjaV9uw6z7F4JRPczVDjrvVbzGK12FuxpcSJcnQFfN2nH3r
vshDNAAL1R/gCcVP5KBACt4dsTcH32M5/t2LWffg/HZpec8IXtFoUFyUog9yLOJfIRlXWoqqSCoj
e4vCIsXWs3P4TetWST7OOp9GUZ8unByGkyU5BCUe09A042hI9ov4wG6ENZCUVtaNOMtwocWSKVcW
cm9GRvdQR9Ef/QyrUDdf1roDMxuGtadbMQfdj2kSvFvvQt2aSYngB/emda7Urgnp1ex0wyZOruKH
/nnjYlO/yZHsBbR0vDN1M2fSkInUXZ3VRGunN8r7rKfH01c0esbZqcUWTL0zAmGLQWBlVXtlJHss
UHNrPeL9earD8DNgafvYPhRFc55w729c3SVaUCrKzPXJcJavfIYBnYqmJhU0Ohvjmhc0tSeksqEZ
8Fz2kX30IdJtq1j4+Y6vvAkzGClz17qDfOHnuqHN+M7ttbJGt6AKjymmRzFqA3Bp6qZU5oh/DtWp
s+5QNXyqnGiA2s3UqzY6X9QTNCoIHHWswKROINFJwlOWUNLyzYphP2YklRYiSxbJJZ1gSokyJRWZ
planm7RzTum8k9TJp0JnoNhMPNv8KJhHQKNvzWDY4Y49TUWx55D96KbeziFSlTOMNohYRZwDaAQ/
JG6xDumDVIF7NxHJYlV17PvxtSCqtRDZ6pmBDES4yqZ9WKz+XobikEdw+YKKg9mMF2oGMP/MzbZM
e4axBMOQNXQQDZ/S9I5k9zj7Nkd6jb4A8yiRcXceAbOZoBlpvE1D8CzhqD8RRLN1oJlgWktAzaxT
csAzcbcAFs05zPJUE2dLda4N5ta6k0TdYiJvA9G3iQic0lm4iVCcJBzHiZRlGaaxqLzEtsmHtH2K
R+SJvX2EePvICdkB4b5POnVnE7/riOGZxPEWXht8c9ZTSVMIqbtsNmgs6U82MT6bOJ9FrC8n3lcS
80uI+8E0oPUj382/FwmTItL+mPBJtTje6Z6BlNhgS3yQTvYdEdr7pPqL23Yvw/qE//4CCn4yYPso
LS1k8sP7+DnO3X09+Y+iHM99t1zY91+Yiu+gbIkvp0953X3mjXfw4/5WZZuYDo6UTHlt3Rvw4UVn
PMmBDUFbPtmRfOgWdwtBveaBSMhDIClqcq6pFS1f8OYE8qeFjWXdXN2wWbW+3OiwgwQrrIJzJqz7
ltimR3wzsZIzqbGN9NbIg9Y9P4qQsGcZEt4ZvI2NPw5W6Zlwzd5KWK31zPotqGVU+C3h0ZYQaU3H
CpFShdUpzwjkOkVxkA4HlHHhGpBo6njhJJ0vNY3AEz85uaB+dn+XBN/AJF7Nybp4yJa4o+mEa03U
NdeZV6jiqzL2GDyRuBU/M9FY30vfuxy6ABMOzFz3gNiUfd4z4ZXdQkYkEf5DUb7bBG4dgrd2L++L
Ad9r0rEC5Yrv2cF3JuJ9k0Ie0RCAnoLjeFQ81TrVC6GVMWeTW6UTvxAdny4R4Fl9+7Z3aQgGUxU3
ExNGm3yjwM5kOMcbVSeJzYk9N26DQ9T6H/S6ovAqEaAZ3km5yRtDITb5Q43DIjW3yUgapeVQH9Qk
BUXnv9m4kWvYc1VzSB5U+98QiJhscSmJQDPbO6QkoglGdwSkG52Uru0WD76HvXw6lkSpJyLVZTOD
ZIjzskwsda1VbOVkXRhToBOSTn0tdDY7JKQ9EtYu+GO3Or2dh9ZlIBzQWvWNfkenOBY1EOgW5/eD
LKcLUVfyD+43rR0vOdeDqZ8OVtvdVFO+L1bxW8tvy+3+UKFyzfB58yxfcrZv45g+dLQD1HJiLNpc
0EhcvE7S41KfXSxqik1m7g9vdmh8Fv6/0l3wofq4tOuEDVmX+eiyQXiwXzDVn+98EX4EtXkliP/e
e5k2PJ94GYMoDAbwt5U/ZPwPdzpfz0XxTurE/aiz9xkh/J4wvq1T+UbpE9dtiXmrUwHRQ8HLuoz9
ZyrQHwJi/Snx/oWYPzbSL+EGz3R6lHcdIACy3VVGZ3RuStIvgAIAA74mB3hpvFjjmfvFZ+F+WZov
sDVpEGrmwAQ+cDSF4FrvrMCAs3f679PJYd0Kd5dmX5ZTJZt6Ks4RA/LMlifXZkylWQepZZTAD3WU
f4VVsac0acMs/FTkT6Gs8pWdsT9yQZtRw+/hVhkctQ8heMWgOYtJTSz9XNhAyAgkn1xLbDUSv+Aq
nLdo0gFxKPhIwAgHrGNNdQs11eFovsME9Kg08YFUnLjpr0UjyCrwKGTQbIibjxcel/3eNDMU48Ox
byzyLgAlAWBJPnG7mgtGXTHQSa7hEyAUbX7w3N3kwab0mlKpwFXgcV4xhLSbPhkvI0BLqckWTzMu
Jt6ZcJiIL6j2LfiPg+H9EdLpKxr4DJhujctobsYFoBkAaYIpoussuBsEkgBXszaNpm5q8BtK3k8t
OE4o9flafHk6U655HQG401gO8mMmpVTA71P3MZvuF8358NV6HAB/+gzbL2qGhKMALzLYoHguv0jd
wNYlFAFHjD+b/iEICfZrrqhnWZ7MmjTSzNECfBQVwVX69CdjI9VNv4S/BoD90TZ2Y9A8hCBMKIZ5
x8E0xS1wE6t67lq7AeipAn4CHVuzCYnINlscGaP72A76VaqBKcCpXBNUFigVnUbIb3I8RKVzgqB6
B5i+8dL5dAwSWVOpJ7HIqQqlngpNarkWzJYA3kJe0YJyhbrML1iPE13K5FUCxBckmJo2PBAkRMYt
eRgQuSJN7n8ozYrlQGMp8FgKRMZRDyfTCvbxHyEwHNzAZmxUq30AftZ3u1rTaGL8Q/CsWBK7xwJc
jUMi/ClRKC/OL0X1Esamxc2CF+ns8w4Ya7bMXfIsgeAIlvKq20+ajbM1JReBy+FzPqQzs7/A2o00
qm/KMtgq/oEAtAMd2xglgBMvQSBaizyi+V5wCKyJj/Fc3zaa2aPfVuwyzfFxP3xzvXbgWa+wRVld
u+2z4N5wg00LXOaBA5JQROFAqBxMkII2wWaQOkwAwlSThJENU+hUgHKZ+PB7DaMpIh25gVdoLuAO
QBIN0ERTM4pcSc8T0CJLdeJbmmMMGuIQA0oGTThSg2XtlnEba/YRXVG1KZq3WVORjHqeJJhkr3nJ
pJhWuSYoedN+Bra98o1UK/vsXyuOsJ0/+Jq97DSF6RrwmJP6xxD9WmhOM9LEJi7CSROcrWY5U6DO
wbPiVRSOjyU5Im8A+9T8Z89wJgIInTUZ2rQ6NnYbAUYLlpYv3FO3FSipp5nSFrh0Me1s3YGbGmCn
meZPLU2iEiBUG1fTqYvmVBOPEdN/5CoIaw3K2oK0hpptzZJo72va1dTca6MJWAcU1pccyQRwLMF+
PqXQsm75Q0VKSNcGPylwWhuslhoicx8k4RbL0yoAvE01gWtV6QfF0vmadfsxYNiGErTYSLBduwbL
D4SgzJcPqiZ744HMi91zU6jBfqvEelCaA+6ZWUrAYIp/7vmqorpKqfVOBPPLAYFEZi2wbYIyvaSu
n0Lr2IXNqQY8JoMX0w2iMAs0N1+zyTL/sTWr3GhqudH8sg3ITL8qRLNmm1XRPkzOsBfKICmA63It
SWCul37ax4M8jpqR9jUtPWluetAENZJoWxPVhmarayBrxsws9P2TAL72Y6o1becQAWXnms4eNadt
AGy7mtyuQbgnUO4BpHvRbDdyx/DJUDcjaDjx3y0NO85yqNt1abdHuyRWGS2rFlx8BBv3wMfnxNla
4OQMV3Qtsr/Tku+CJVFWx7hTQNAtUPSGk3IJmu6CqAeg6oZm1hlx84YCY7c0z74AtuvnMt2o6Dix
DnFFpHFYU/Cp5uHZNGyUJuQXUHnhf1VMvmafKKGU/t5WMPVk+HcdZ7iVLBjJz4l3m02Wg61m8SNN
5Y/NRN0uZrEUYF8C7sO/X11N8vea6beA+9mRoSDTvD97tvFYawfArG0AUnsBMgQBPQNfVl+fadtJ
fSn6I0CHbH3CEopcIEQyMCEbSKbqO0Q+0GsLgYOOwGpfkshh6nj2URVYKAtyV954lO4R473TpIUl
8M1ihVciOhAID6Ja3JtMewljRdqHECBG6LUhATCHSC5pQOya4klV2SmlxRWpAvvyEsXChGohRLlQ
oF4gkvRUaheDIdqrgZyhDfjLQNawIG1wjKqkqzuE03QOlDdo/TqGB1e7HoK6xeZcnvOmfXVEwP2n
elTaDtFwthXaFxEFCzIV3SQypugILfQZeSJAf90XF41Ip70TizZQxJGDA5R4hq3tFBOaCq97c7S1
otD+Cu6U5wGhhdRmi0E7LmJkF522Xszaf2FrE0bE6y3UNb28hN+65sdgqSm1O0OV9TsjQCJPbO0V
3TCUYjCWiRixRyvyfgePRqcltF9LtBzmb4SiQ2pXh5u8zEb6Q7T9bUHlIcPxSBfldxT8omB9VV5+
yw1GnnEQ/yYztWlMeBGDeAhCGkQhYatbSZnNtvVHE0bfDNIb0fVr0bV4OIMIVrd+yCmdiVGQQOme
6CB7rVGTLAhe7Gq+76qBXHSpKQgm3rB7ijNxMFWPgHz0utt/M9KTFPmJiwSFNca5YIec+XRrtubR
iOLntJkuBa2arN+vCcU8UXpqAnFA/bHP0xzVSkPsltGmVe5mvk+LVrKgZsF0dGowtWhji4u6xUPh
gn/2TJUDWpcGvUuH5sVH9xKhfbGNeJOEDRGgJP2s0JUBgdp5iMI2/TOT4Azb+JMgc+kwCemftc8y
2mWdaVMzOfEyLLnfDMRVs/9oqOWWKb5DoCrvDcKaDnGNQGATI7IJENoUfS/WDdfU+af0FDpws/sj
g0kk/c1bxHdQmF8jghckapcYXQ7Tghl5Dh6G1xKZzqSlOsh1LCQ7hm0ccpNnaO888IlE73Aanehs
oeZh8XKhcWUbOMgJtbtnRuKjkPkg4LrOxXAqZ+9jGMM/8ETeN+krukk6eFmJIwXykAPNSfnc9Qyk
/N/U45xrzxj9+qr57F3nYlAvZaEZStENMZhng8R/a0Z8lDrwe9Rq30uq/sUt2WGzA1mXH4S7dyki
o1YgjUJsFGrDUd1tJMIjCuc+lsQ8Mdk6lMVIOHZdokfqtCepRphka3OSMm4mIiV+F5wkUCs1YfZs
ugO9FcVTNw2Pft28psm1R8g0IGYaEDR12tTUhiFNmgn6v/qpWcx1ZRXHrCKU4vj1Y9WCwphL+Bfw
8BOBvFC/gZUwPyLU2Q1oohCqPnjiKw+Se20S6hf1XdqYsspsfk57spJ1d2OyzOVurXPLIzKqipdA
iJzK15YqI21vUnurOH5wVdAuK4HUytB2qzQKBqL1/EOT3WKnHVittmFRTgTghyArC9pN7nlb6lve
u16cPJtRhMnxI2YOXTo4tqqcE2SukBEWMS7ZKjw4OD57xFyONnQlDq4ulxDCgLwL4f++1DavWMgd
9ZCsv+V4fHPm5GBSysxfbfCcYQNrsYIRR/tg9bHufOT9RIDRLWMQK8ruxPAxHfQoE7pV+PzHWojM
Lis/RDGwh+Ow1orrmNDe5J5KTGUTfBQ1SXQROhdJNuGuEikOl6VdpUyYqUipKEO3sUfkF7PXIjSt
REMozcqSybeNLQ0J9QtTDtqXSfxsBNtp+IKG/CSStTpC3CRQsGr9msLDFmghGw4v4n4o2nJ2lXDZ
IUckVuFrDCDnVhvdtNqNU4lYS+T/vDDbluzz5GNLQwUnOEeDi464h2TDVQvTJxLljFZBCl4sgby7
K1CPtOyUR+2aW7R1LtP+uQERXauNdE2QytWP6bc8ZacbVcUfOiaiGKsm6bxL8dqZ+O2qgC+hIVcq
Hh9NMpDsA/hod41aJx1LWk1UG6x2LTn9ef1wYNvK5BYHCZ+MALuejhcwJTeeHbx77cIkiy3g99SP
Lwy86OLpadAIunY/Gwhji/I7nrKd1M3tWP1wOXLp0KK/pMt3TKAQgWgJYFbZ0MuyOGFHXo3NebCc
p7qPboHWB6Z4BBU+QU8eYw+9IC0h0OEIB53mbfSns42HkCv0njTiOz1y6caw5nJtuYrUutYX1rQa
gEwdct7jSvsNi/kn0r7DceFtOSDjW5GK+KF1XWxrp/zOTM42YeseI21OpDwtJUmOTXHWXsUuY4tV
h3x9owFyqOgqGn67s8zxMXaEm/FIcUW0WLBTu/09sIWjt5fdednaBsNXDIKcOFb2VPP33LTjxoZ7
CrQJUkXOJdJuSI7w5s5DF4mJ6xpqfSQaSeW3Z3OCO4Dtk7J6jfhLWxl2/ZdCeaWpdQl6a+8b3OiT
tPzNMdryO83XhHVKnoRRAnBf/zMQWzracNlo1yWMCzZD9JfmlL8W6DB97cWE8fizEGVGkf3YG+cK
gJgU5n3p9fdDRrNyGjfJth4PmKY4CqPetLSDs9Q2zgkvQKD9nFHQnyZt7My1uxMLD+fLlmQUmVIy
vzGRHVqoh2TE8aTtn0GEB7RECDohBs1hmzasj2is09bQRvtDWfno53n4hDWS4Ki2jDr01GwMtvOs
w3CQjpgcivTJ0m7SQVtKCWNgJGctMnPhMuPSxYLkhKgH3st70RIPUjOX4TCM36yODe0c7KaSx6tA
jqr0s1BDjSg2qkM3+RebxT4lmzw1tFu1Q7IqW2yrBdpVEb7iT1iTiFwNktIcWgW77rtN7J+FVjcm
WwYl3D4rYrLNjfa6uubDVHXMvHLvHDbd1VPRfca2hAAlJeqW/eZzAPZQxSo2/SPqWHLVYDrzesid
W0I0bLV0Fz9+6ZfKWdkjM73MMf+YB/I0f5xR08YoaoV21fK8w4HMpMRFY1trnS1aW8NsQO4ZPsvu
19UZWifC6sdmnhJ6jhJVHR7btZXKIzEZHhAccxoMusGMS1cg1c1Jew1esvZU8O3lMlgBYIlV2kd4
Z+qn1gtee+U+99180hHC1uakrg2+1rHik6WtvmAjxAJF/rHUzRfvaxowcXomZc7dNilwtDPpTct1
lARItlrCcLnqsOaoW+Msd8AozGK0YzhGNlwiHW6RDwteleY87WXCVsnotqFjsG+cwUwLy/0VpdDm
087f2uyIoj48DkiOibPT2PEkUB+b/Mwd7UI2tBXZ0X7kClGy8kibI05mSsaVciacFZrVOdCsDJPq
qSF5xxWY2xxJj4hFBv93TnWMJBz1yGehP4SVVYa8uVuwOFPYCnuF2DnQguf+if5xtQ60+TmdwpfZ
RW8xsT4pPX64XIWYYnGO90YuS6G7RqBdr1VD7Aqm606azWZ2WYA7ao4QCFdbkqAk9Og69FFTcwdG
hevgn4NuRAzvrkzeVrZfIQEQy5lbRIuBgPhNo63XLvpr1crvVPuweVBwJ8OQzaHJvou1NbtDnx1o
j3amjdrTfO/SC8YGi6RN2H+HJZlFy2gOGAvJ1HPDphTF28mk/Mgkp1SM3bhaO2xMEn1ETZbQQXpa
mNOqNYsfjKHslwmFKINeCQmWMtXPlPGSK+hyyWBZe8NZkJmrqR9uVPXcGfY9YaUVzbHbafiyWoJJ
vPv0h9jY2S7fbw85eYCkvOz6R6Wt5Ur7yym589Zgu642mwfLfDCa8Y+H5soeukPTqF1ZEtpIkaKP
2o5uyoD3IcJ0LqoEorVDvUC0cF/WXwhz/oS2rEvopTUOv0+R70sPZynXr12VRROeYzIZA8s4hU0G
ooQvDBr3Ht6otggWpc21E+OXyfjY4lbcVNa5K1yeKk1urMoRD9zM26IwIAXH4UhY/XXmK0SbVfxj
iHE3a7+85LFOnV2yWrR7PpnC78SLD4zN/HXZth9cKg9t7N5MNXSPE04rPW1sbdPj5rHpvGGD/plO
vyn/l/hsWVDgW6jw65FH+IAcv0GSb2pbPkNoZEraoG/EHyNC/RSxvotgv7WtR3Jzz12FFW3yj6Ki
vDoyts6w/DJRk2sSrtYqlC3ivGFfo3qvHPHSaau/HKKHmZsTx+197+o5SQGQbs6HJe+XNQA0kNQg
EXMp6o4+c0SLd5FjXYpp/uktDtHZQhvWS9YK7IVDZa+8efC5SaPCxku4SZ0GEUskV6bozmOWnrvO
ufqjHsSO5k8wJHvbrXiBBjWfpYBhffY6U/viuYjKrOhmJ4Qekxc7i28Vq0F3yW5zE70Oy0A2PO/Z
909nI64v7L12zHE3frZh03yNs1sXFBe3lje3JKte/AN0+kFSxf9CyXJSC13jFwUZK5XYwI/BAPW8
NOPkbAva5GfLs1a6S6PpqCZn8gkeGf9a5V9jRstdrUQKTcCDviy21Sy+s5EouCHeIfyD1WiH5COa
D38gQtGQDlAjkavOvJH4OtN2wemVoHNAezRp6YDxb3Q253JcyyaJ+Nse3jODQTdM9RtJ8lfWijvT
JE9vR7+SpCp5GrqqqC+P3PipKO33kU9fk2PEimi8FuHBEjCjjRYpd2L4XQjbGrtgNv9Ah9s71usZ
c00uFm7HLKj6MqvPMuS1lZAHICnP1SUKqnXLIrst/pWJuS1GlDYW1NtKyLMkgb5PGmbDfvQ0hfFz
mFC2ZDcaZpcfivq8sippkelI8nqyfFDKOVCNy9O6i64O5UjtAg+VtdW1MSv0mcvNmy+M6BHZTgdC
d8FG1XSjO+2/TOmwfPRTFZSoRs23LPKtPw/v+KYAThWfSd4bV69rry1TXkVTztTHF9dIt25D33jr
0iHtq/SHc+fByPaEfV6DZvjm74fJFiLiOuMmHXsAvnWJC7cteb6XKGRGrh0KUQ/ZFdJl/YO13Ltp
9i/pfKqWneQmscbBF2WWfDbgh+/4WYIlc7La1Lb5L23mi92CavGMoUT4rZEFPKVDUm/x3L0THzM1
fQc2Z3+n2KYi/grxIDN7PgwWnUuDx+GPZ6Nlmu9MfrEy+eaj2wtUM9avN/WcgkdU98NGDhwNzKdQ
OE++SVcSWcS+e5R+9r7YxySD1GAzTKAi897Gijf81F1bgsO9mT0UeXYM0ITBkDosNLLO3lpBtTdD
/6cmduvY83fVtw9xyR5JMRx0fAYK4T9Z9u+dm/9zg3ufg1k4BRSH95dArf1m2htp8ECByb3wzHvT
c570b641T1YXbsua5glRUH0QHUqqjntaouxF6Q7a/DxPgBNGJjaeyyXPGrMB06Rx67NYrF4nHhGc
WA724P652fIgg+4nGKN7q4wuA0dJFA+vFq5ODIpUPdUcbWaMVAgZGN+yTB2kpNSAt57Nq57zMNI/
PJNsEzxujSB+lDJxP1zVmMCAGnKLz6VTSm7zXvJSM52PP8ycR1KAiuwunOU1I9PZJjPZ1oVoQEPe
Qg/U/JyceJ6N+1kiRDUw8vglP2t2jfEISxUar+FUI/tAQbzppMFXkjJgh7VFVKq9gjoBPPqVXR2A
t0wwSd4xMt7N7KRV2xqrjVkN1Oe4gxtw+vI1sbx/YVyslDnsLKn74+hKKM2erBRHpwQEPA6dz8bk
kWtF2a+TBqBLUbav3QnlkbpKaR3pKjmkVXQ3ujzDmHkOJTrlzHry0hnbObuqeOKPU56C1PxgJnJ2
VQ712z0aDmvqKb4i/X1YuvTdbhdERTJ+TIgfQPbxKJ6fvSy85QK7gG+YpKym4Fv4XnIMejBe2o9h
SXmrw5/fWeWLG9TvXcIEYAlD/65u1e8PNxxtpzZQ9i9/HF8fQyV4uuk/T1JcI8mXN/fpn7cynILz
YK25G8r9lL6VlJWtm4B5UFmaB8jdmts6k2B97ixiG5VvNzOGoMw9a1Gh8vre+61xQSv5z5/eIh1m
I5XFgwXlQxoQsMETsUpd86thHeA3Fd9xJnirmSkGu76dM4wvU9S+Z9JrSDIJgR9vegwh0oeYTpEJ
TDTnuhck6KUM+64cy20Q2AxWs3reQXejZuf4HLF81xP02eCYb2fTVx3wKLKZOi0nFc7limnSuB3L
/qwLcty4fSht0kYoZlZpxdHLKSemyzzDDCFu5qQdiG3wiOONpgCOpMa7ClXLN0qnCbzxZDBCW5bk
ih+LiYpY/tmWdZINF1jGSIosDSdShzhI3K4MmUIbleyYbR2HS9lPTMFZVj2ohp5HUB51l1FYPXvT
S6xM0kuh+By5olsBRBzTxDvRx98s5u86O3lbiNfejfLBCqZrAKh61yYMvU0jfXJ7nwYf8sLTohsA
mJuYeOFIbFbfrIVWi9VadwaiLJI04ZtVnWg740c9AF4NJPCgGFPiWkv5ENB5vloy9qH01EeZUBsd
WxZTKol9pBQydntHQXogoq538sdWrtiIHKSD4+HKQvbAj9o5Rku1L3Q8d7DXwbIAmNJjpKVWn7Og
hwuB68LYznozSAPNPLBL+nxlzTUqEsQJdCeQz9FytuhM9BrGj/qLhRk5cR+rmv/mSLzhoWsg7AD/
afw+FbazV3A0I3+70uT4ZNooHPjW1cubKJtr7XE6GACBCM2P+7bjo1hOqNJpFl4Hpf0c4ZAzM7au
JeHf1eDZjAhVthsa4w36bu+aLcH+9p+IrH89H9YmFLfK8t9nvd5lMgXA1xNMt66uJ59nsUun7NQl
pJqD5mpFxWf0uPT2M7T3Dwoa9vo0QZlBdA0cwLKh5Zyc9WgGluLXjCgnr7haD4V8Yj3xPJIJNefh
xAT1XMbMV+scmxppPCq4KZUfy0+GkfduPh0tl6tuFNb33P//uU317ZuAkTJ5nSP/lnM/U0b409ec
A5eQwWPEO4HzxGryjeegZgs9pRfbeRZBLHk2eQBlAwC9VR1J+/FqdLfVRNDVtao3r4q/h6jaJtGB
5s+PNAke6X3UPUozX8AFNXvAWLGYyY6DSa0I2xwsL+WBneFznZCEZFR5eB7LGfO69BlkFlYpb07X
abGwUjqrlNeNocS3zId1OOB/mni73QU50DtTN/ISDFu8uX6sk+7aDNGPHAZum+ZHWBKriIjY9VVL
4Q8Dx5DEZ2Gph6Bzf0Tmvpl+9ZBB3QYBWdRFz7/9mq/L3HV3y1AhgexY0aho0w3hTzfLX37/u7LL
aH00h3mXNOW/0An/VfT3ib4ZmPtOm9pv2QfXqBvg9d4mhDZptfGn7DM0KIckTk0WwXIuldd9dguf
epXyFIi4rlkCLkU1kLFxda/F3+vWh/mK2QkwzZJ3jUVvRgx9xn+IYvifWZrPnbKvpfVH185DnfdP
RTP+elwA1qUvf5c6v6cok+KPeh3L9pPbtKIlgy7l6gWNC5mogKJxp+uZE5ETLMJLZZSMkZzhh2rn
d0Y9oiRRPcKGARV61AvSChMGl6qwP//H3XkkyY6k23kr3ACeucMhpxlapIiM1BNYSmitfTtcCjfG
D9X2jP2M5IBTTsqqb/XNDAHAf3HOd4KaPBA1fMY0bcLEOOCZBIctU+8mwQLtOPI2AE2z8WbMKm1/
rQh0wJJ1Qb1tLuDSczOpLW6XlYgcyI4MUTfAZh4L0/2zvO6Kx+EQW/YTv/yLfSF9pSXWoDQrhQTW
jMDh5rYFu0AAQZffIEoPRWzfs5ovbuzBAqyafshVGYV3KLaw1tbdNZpjooIGInkUi4t42sdnZ2Ys
R2R6cQNC9Mdv27tauLsRWs2N3fOE5OKMeclzGPxh5Zn1pymXAU69N9izoluZ3xiezKRq1muTIMIi
VJyQmf5zCNyrF6thUr+iN+LLdRSJotfedvfakTkoWXfCjuL81FfEOJ+Bp7nsPHQaYzAfaj/jQ8E8
usheKkpOn6Le7P6yXr/GqMvGfj6rQTqM6et5ZbcEi7LBW/WB+4a662zhJV7FT/4l0wxR4ppogsTn
ViqY1yxrImm8hmzAV1G8JPEt1pW0REtkdizpiMfh8urre6/gwUcd0NE3lWc3bd56mb945bSHj2Ok
5zx1JpgB4i3tF10K7fQapYqPhjBdARA+JgmBZZPk8VBAk1rltveLAba0rb+2wTUYQPjOk4ydAuVL
q30wWbgqxgy4dydwaif7aGJs7Qg32BgE9hZJgn9hRvQZopwwwvwjK9pbNzCQYfojGVI9MXEZJJSE
L7SCI0BVQfk5NY2PzqonVy56gvPq3giHUXrKGNjKTO8mQvrJWTpvEw7koU/RrTAsWiWh8ebW2aVR
xbSpgpqebllqHWVrPlLDQdQaeYuhuXbs+II5+M3D+LeZIoQoPd2CoQFZLKYY+JN89qpYl/GjtKpg
U+bmj+qjB7Kv4CHEzrZvoxPj4Rpd3PDWaevkirfOMTBHtoF7Y0+XcOLhj7B3k2bsPvl8moQhf2HB
0Om98k361XEWVEmjBVjB9OS31hbopeixIJPLaP3LZKWMQibfuMkd+QOO+uolvbMKE/fHM2FVOQkx
nLafwfgJn9o+eMeAevLcXq80qYxSwsm3SwMLIiDhm4gFkV1Z3YFI4x/H2cucmfSQZrciQOfUThTa
yeR8oEEVQDn3tXVOEjEiTE/ile32yZpw3PvO7ZCTVPnXaE8kEoh4WxOUuoo54XtzCGmY2js+jnyV
oKyG3juRsiXg/dUFJrQCgItrXgs3rjaNyG412w+kAwOO4KR4Vk6VIAao/zCr33kYuwmtlx/OqC5G
Et96gjlVYuOKcoXxMTrW3+DT7VkRUuKcvXrMPo7PmtpLoLDq0HPODDXbZVLrGi0NsxYHE80yRHyz
RiZlXMI0OMnBgd+EKSifqJ5iQXomHOknxs6IU6BWaedVC32NK/UBw+Cra6IL1IEnIeNndk0d/t74
OyzMLSY7nvvzlckcsPSOID4vN64kNK1yQcwf6pHnyc7Qks4xKi7vd+KMb3IkinMRcN81OSIPR64L
l+MQvenj6B1sq93EBXtL5bP0rshhiPDoCAuvZDo8OJwINwxikpu6vYiJWWLDIHml2uyWmL2HqtMg
GIhgpm4FWYfXCs7XQiUbA4tPbeIuMJjfGjBgqfMaguKotZOWzq+t0dkFbXgfsqLmUQdJ2Wnsl5LT
UXTpfcBSx2koJCySa1eDDR8o8qvtHLvmuiQ+1OYK5mxIvoyp/E698Sef+uQuucsYb67ZgBvPTg53
IkYi/VmSdowcedO4Vv8izNlg7Jy2Wx/sgWsVehdwmRsj4qI+tPaT4x29sBXHAnDzXHnjiWcjJPca
qVn62mn6Z3LW3CerKGDBcwakqZNfEnNKd3K2rpJWdzNMptpYAnV6mDEDiIwQOFiUkDOaxQSSc7cR
kVRh+xZNvdGM1AIfb47FwnTHhNxYO8hiaJm6beeQ4yEVc5Km5tkXdGm6yRDPbruSrUAd6XyFG5hn
VeteEDpFF1vExKAguVp1aKJvogVsZ4j+1dds5ru42FbIsA/VlG+wfyZfKqpOU0FxHiE32bamp5+M
3Mr3RnEX6IxVvEnt1Dp+BtCJ51DliJ126h05Ds91Svqhzk+ZBESS1grXU9fGbBsCZiYIug5d8hKx
KYERtEr7gLfhd7+RTY5k++DpXp6ZjGL+6zD5iOXOLUjOQTd5CMvo1UjIcxmGaqM89TYY1tYbqON8
jUUcG9iwrjP2FADMOaay5LnU1TdbzfygVPCC+GcT2DQo1hu5gUib2+a+H2MActE1jtj4ZHH4kfsP
AfA/pMxYxlXa8lSPD06MDY+uiNgw65A6IXcFiQIro5yvMbQApdURI89rLcKPxnRP9aK4bhZpQNsE
+1lh2DTLcetOJJPl0KTWEUXe2m2yc4ew0GROOWJ34+SqrbXJO2z0USFHir5z07xF/W+xodSvXPIP
NV27rCd0qTC0DQbVjWncStox2YcT4wzJsqcAJxBFb9EMloAhn17LCa0MWRHruqYqiCfGWOOfB3gm
aQ26EKCg2qU2hxLHwAAFNTHm5q9RAT/s2GXeRMN8joV19DSTZSMx3kOJX6JT/jtqVwLiBkaMqc3N
PZvBWzYYwbUcVbcaVNfT3/OEjseQfW/PGiaKOfI2nemdR4eSzGryY2Yp5jAhugCnfMTE9mFT51sa
21Vcodly068yJZ5BeMGdDbsC9fZz4xuPy6ovLuS9QB5FfsA0sEGsO721Q43E3bcuRQBCxfTJzEIa
5obZB7PRgmVZzyC4pgv8AqV/otAfV+EdMtbggKJv0uI9U3D8fTV+p9hJtV/ug9i7q9Xon+IofkjK
Ui4G+I6ZwaDORqc+ZpsDas6BfgSCpXps7eCNHQbTpPoMN6hzvqxCsUwkuCqPDSbNOc+7kUC/TTzU
nzpcfM+i5AlLoVLSa8+Yf7G0wUnUBRJYquw3DJskZ4UQnlIPLFZj3emQ0zqy9I5BJtYoQFSsB/oz
btP1xarDfE3Nkq5KwQ5ycKrfpmcN4U3MlVsv/ZJhs+oS9xUbSbWNjOJhHsMz3xkVWIe2Kta1IDdm
XLJJbLjgLNuFcegTLIg5rz9eAsn1Ec6hu4Gj+kvs5GPbuneqWL7v2rqHZUEgpGwf5vmWK2npDHw2
agTp3IAQuDFRWkV+/2m9JaJ7xv7GSe/xAJN+9B5PeFmCwP5Je4S1juWur0UWFQfdcXXjbf4xlbWx
MEmQUE/OAZ/zHPUPblxOq9hpT0oCWOJrZpoRpdhoL61kTsrEWx/0ZD6KwSPeKtjXsvryBgfwo5Hf
avnDtJ7qAsfYOsmBGFUxx3b07Gl/y+74JRvabzulogL7hTnDAagvXjK092tREKhaGgil21JCo4A4
5OXk3uOcPRP4l/n7KWZDDwKAB3YrbphyPqN0vNZ++tcU5jX2JLurZPjJQm9dTnSEuG1g+9BUWdnO
temX+hnWH2l071xzL9NkvKuOHWEUahgGZMb4CL5hW7Et+ye+0GjNz240z61BWFVvb+0ItmKP+j8x
610NuszKqr2Kxrd0ylBykT2drGDA//pe9ea2LWgyToIhfQzZv9MsX40cIHwdWmcRTju6rBQxIC43
JaZXnaH3WCSmo/SZiQWQUIf3oCYIqnjSLa8tqDZ5Un8Fc3ZJPfMYIQVMIvN+Utg1XHNucUk0T33F
Nusft2E99BuCPJ5Hbl/bG5A/wljTHzKUr37i3yqLMblyFh+98Q26bBlQEjY1Ok9NRJmve3ENjPyF
tvmnR020Frb5xE3BRzV39qaagoc0+5UJ7s10cRN7DucOImwIzNtCFz8hmuYbLVBgYZelEvERgFld
/TKPOTGgfsS4KXyiKMPIgIhTD5RmizNfZ+LGSCOeEdI9F0Z5HhP7th06KBrdl6XPDdiPMG3/UBNU
u7pkIIBrBcibx3kU4vUKVceIq6SyNrn5QGseMrdMNmGl7yXXij3a45Y28hA5M4SZxcXpYvnhEQuC
chp244TONRGWsamNcVfGqgLhVN9qKL5+Mn+pmbbPhPWFpcL/QZWFoJwRNyoe0IRu9BPlNjwN466X
Y0NXlPzAoOKZbOqTnNvvmhSWtZE2p6mZ3YOvHlPDxxnkP2at9ZnVY7QZwCRLK9vWYYfNjwK9RYFz
Q6nRrhRYnKieJ2Tk4xHOwA/mw6ORBVCnImhI+fDhWb61SZx54ym5gp9Lh1VEt4nwbLKLH3QhNY16
f59Mw+eUze05GOqHIkwJtKmjXTiWbIwyf80gMRJuikVtcZiSaLJC0G9HARN9y1cb19zW+aS3vJcX
WSL0sSYMsNHVD7xvRxVn+EgPVobdrKsCWux2lzNjWfE3ypvR914CyUZnhgMEWiKwzWRjzqZeAX4+
DMP82g0p0KjUO4WsJcidM7eZ38a7oZm/27S7plWF82Ng7I0ONWHQ8e2KhO8+akxgFnCrEiJdceKi
iC2Z3uUdc027QjMR2gM6TtQ3s3+nwTmskko8wvkibNWyio2ki7Zt+iT1RiQG3XsGaS+z+IOqm0GF
F9Wq6437UFWaKEzNUC2Y2NQxMkl85lbj+KTtZk/cJmk1tBcHkaYICXB6VzCXIvFSZvXvjJNqzuIH
9reVg0LEJBRmFejD4CM8wU5Hkm+8atylLZ6DCqjONhTsk5NJUc8V4UtUto9EMcGYm0IEVcElGZvP
Jgdzpiv7r1fFjchHvmAtmSo335mf/YyDt+jCo0MN5QgR1IMdcGGg1ujhRXanAMpB09w62fTWVDxP
bYrcleP67+hMN0B9mAUzOqcM4LmZMIlUntZ7v703zjrso7fKeEzC6cWGPMXm0N+IGtOUZZbOUt+v
V+lMdl+Q4DppO25Ev/HP2TDx60PnhFoP/6l7jihFkSbCqA36gFa1Ce8r2yY5lGhdxhh/6Qz/jKFx
yPPbwoHFqtr4NkPuKHyvbHGc6guiQ77xHW+42dt1dd+keQPdSfYbG29pFGcfXTLcGtBF1vgwWc2p
6cxbI8qqGVHPMPanpn6YJVjBOR2YkqjgbiSiZISfQWOP0Yxe7KV15K/sqvsoJj5DqFYzwwiBHRJ4
adBvDHkAmitqMNRnb5XzzsX+ADqFXOo8ILArp3MfaRjbq8vo9yYfEUXFAjJo0c1srklJq53nieH9
0p6ZqwJXQyLxvSLrQB9a0Zn4fIh9g5dp4jCR4pQKxsHFlAMeQq3ltx7f/eCtjNj3t0NCl9XNi6rg
ZLbA1UrMCXs/2WhrVhu/bl/KaIIX8dqRbrrPIwSuY+/uu9Alr1RUL7VfYoseEaUnfAuDqvJNin54
a09AAxh+TyMjdwM606pBr3AziPHg6JBNvLxjuU7SOIYGI2aCMzK1EIbajGFdrI3autBpPHex321L
ZEyYae8kwWs3bfYE3l7fWAVJsir/y8tMrfL53GXqa9b1kenB3kLlcZM5/psaTdCzzYlX/ckUfyHB
MnsYY9ZAQ9FtsxYs91jxxMwsA+VvDgFhsL9tj16ExL+HOQZcIFjTd/LYmVkCWUK5CL58HJsMkAzr
oZ45EajzkJ4kybvX9Cv8qEgjKt8Hi8MgrbyT+GPXc1Z9Ri53U98M46osgZpNc76zcgO1DpEqbMAA
KAV/UZ3uJVbJTQIfcB0PwCyr0FnAlM7KZF4r+nwJd2b7Fo0rlTH8NUSHGJTgdDYjEsYSu3nB4Bqs
/0CjkEcMXzz8QmX6FOc0gbY1/3aCNV3KFoNMe7Fuc8TuVZY+Zq6/bUL0g7MxTbsZjRnU3o4uC/Km
TPqliuWUSy217ZFir0zVRGtnWa2henk3pzMamYXNnYpNwcpyFZpEIw13ErIHRnY+e4J+ojLHHN4i
SQwb766NyBEOnBxrmovIYEbHHPVPJsrtlofuCrqcYFXZXOjK36cu/lUz9igErZVJ/TLbOdKkmsCx
2NM3Wa52QI/NZ39doeFA6CwEdBYagDrm2xqD/rGcSdJlc/gU9nhLyhR5bYs+YhMNjn+0o2RGytw+
uKULEViJF8dQJOK6sKzTiNj6YDb8Kwyax8k0myMUc2xzScqOsNXv0RQ065rF+dK0pUffQnLm9uzX
aNsmiKMtN3C1JHbjUvhGyHTrdyPtWtkS7DQGDOUpIQSX5LyIex2n6FY288ZVNyDcAuEvUhBvjJvL
kDGe8sp9a3RPBZWkHMSzCal65Sx+M3Yd1wxLkQu/nzqKS8dFgBvO4ZlJBX1En/YbXU8HHkE+7hP9
SNdH/Gz1HTVpuOWotIlqa7ACo9pBYML69jjER/YLxd5DOk/zBFdHUPRJ64R2FY6bVwBcZmcMS/ER
vES4NlSBb77gR8r+djAacQg6KmqIXafKH4KHLnOXKGxAHtGwR2y/RzjgU4FVL8KwHzp3ONdej+aA
8X7YyruqTy+2i6JyovPtyzRb6b78dYfwqSnVlYXeJnQTfzXk7bvs3/1x+ga+UXEttw8jOCIcspGN
JI3lclIhdaNwi9egXX76DsZdCB1JFM7N4LCZx3i7dwZnSVc2z6mX/haGtSkAkd8knDaUNuMB5HbF
JZNU7ssclx/oOxnLs6e1MxCRbTXOp8F1TyOaYZWMxwzCCKpfpHGOFSKSDU62U6HQ1CC5S0qb2UDY
GDbFhR7hjDivGupdmVwap4iR/YqjYS1AAaaFy4gGFbL3Vfr0N1HSwDdlpOs49nfhmtl+GNsz6BQW
eg5G5LYzvyobiIBInyauCgpWDgXModtoGPCyLdz/2d0GVst1dT9kw9sUDicvkugQkO8ZY/c8ZN1L
K6L3kciNXBgYYmJ1cCJpbvzoqLoUdAwq2hVjg09TKAhEDBjtRtnA17wHowHiH1uct2FLWENElmrJ
c6T21KO5sAiHjMxyVobgL80lfoBB38QxvzGQZsLZdVlnM0fb5BD4RdltPJuA7Fql1tppolcSB13a
/NjxdzzYilWe0/pUSc8IaOB6deTVtXjUxiGLDa44baMhqlTQE+TC8q/DdzHTX29CA6kJgyWwbG+A
TgghZfLaEdh7gK68FSn7mtgOsn3hYYgS+P7jdKxe/fQFt9yhdLqzyr1xTYMtd47v/UnfuIJnQQ8Q
stsDwhqi68PwPXItoZB3yf4V5muoFNmX8U4LTmEqoGmD0Cfe90mA94wqEcMvO1h8Fqsmj1+8yH12
Lj4q72m25VoH0UmW8tTL7mjYegCqLHZctvXawaAC6K73t7WriFVIvquwqLeFUB9sC/JHYnK9Qyt9
RhtNm1yCqc33mZ3rrZMLHuPG4N7iAD47gCBvBwFPfubZsuKJetv2UXhRTM5BC/RYbzwFQaZ2d4Vv
3MdOM56J/PtKMUHepVOZvrbotGatnaPRy+8qSeSlb9n4pIOwd0nASi6wGmfT+xgDCep8M0BG7Yn7
SO+gQQ9nYGlQLiDbVZFbXpGojmv4jUhPPI3uifJ3LSAM7/zO2TGIlWg/G9pR3PE3bNPUNhpNwHF5
TGFpzweRzQdXaXCsozQwLBvGrUtsu9tZl2EO0Lgu0g7Dj8ttlgwush3c73EzvxhRbB3R9hKTPdn9
S5+h8XW/p1xZW46PK5oV7i8d57d4Ze+mriWMuYnti80gvJL2a4bM9RRhaOmYgIkG6gl/0BLF95bo
9DBVPb5NoS3yK1kMZmDrXrAO4obpyKV0yZH3Baoo2PsNtcIY7/Oe6WmRT+FGdegVdJUDTWlN9VyR
AeuTcss6Ij+xX2NxNy3/2uB127bSHe7KGZG/l1jDK/GQxzawn+exHV6SWpdo8rj0/KDPnwTliW9N
0XkMdb9T3P7Urg7wwQEw1lpxJG8EG1Aiw8bkPm6Mn9juLuMUUNy3XfUMdXZca6SxOxNgBx+qbknX
K9rjXADSLGtz/gD+T/jbYL+MkTgzscKnWWRIqYbhaeSWxLU/epTL5nycHLhqU5VsGgqBdVSDS/Nr
hTx6DM7GbKKRxgOZSacHmCmffFVHzy66HumH6jkq0gcvnX8r3ZqQ8Hm2uhWKmLBx7U3W0SJjlyLK
FQ7mTsuceXIekrZr5nu/65NFIcet0suWGJGqv1Pd/DXxiEusd/b6A6uZxHpuMuyL6k0zun7vCg+W
RMN+wTSy99APrk5VzW9li+6kK8LgFo+RMYwg5frqGf2oe0pHHOvShYI1dMhvByzbfTl7TyiTszdX
lv59yD21s+Jl1dhhs1B0EkjMjC0z9QZ6bzYe+24Y16XRPKIM4khB8niMk2k6WpRgvAOtt7NVtXsZ
pMMZ8QXxeZ46q9k6eT56porT6cJQ0EI+0T6Q6RhBCU6Kh7EzkGa0WfLmNK9VweCjnogSWf5Ra1Qf
glEz6qj5ZGs/eXZckPZdcfK4DYwUVnCVjO0r667kpjVC52D0ero21ZIEhAIqnFH8o9vPv+nHVmmi
iw+pi2KDMg3lC0r/ahi8R4I1h3PvyFcxCkyV85AfqRaLY2ulGEfKCotALZqd4bOjyOakBO2QfyUI
qu4H+GmFV+hPNiDTeuRC3QReaa8Kg5QOOCfVmy0JTnRkVROV4dwWy6SYZVNzzGYeEUMFj9nNSWbK
xvltmZTh4Nj27tCeBsv9aKtO/oi83uBGhSPR59jEev2sNGZ01ABrUrybfpqP1kiFqu2Jo0Nh7zU8
B5W3cRpa3J85gmvD7WEqg9hwVZf9RWb2SARO9Nn6KO7crJseQs1d0ZQaOo4H90UFmAZmMh22QK9f
YgCVt71u3MfZcHe261E6m1O/MwO8xna9+O4iGUTEzaYdAvHgr1amf18bXbFLNffKqLtDDPjy1SSW
kZIyuLUC27p2fcvWjqH7N5cvdk9UOLgzH8wSmTmplrSxqM1Orp0zm+37jMd0A6cY66VfT8ZKjmzN
6nk0NhXc0oNnHEfnMQ60+W1bGnGQZJFiuB1CVgiRG1fOu6Erh2sUXfSAdzCxhHvqmPT67XQXiFJc
c31NIXI/4+aKn8GWjQPR1shnQyrKbTf6P1BYxUZ7FoVy3cpbmQ9vTNWWkzBk45ko2l8pirXndHck
uLeXqGmcOxSsa3t2xYOtdHinynHlZkvQnIU3dKcK8WnGn8KJapg91n0b+Y+jxZPXFpV5RkYv1yKu
PZBMvNIy8CKk14SilCoetl4Ws5dylmXkmKwM/KRwV4IbM+rrHdECz/Qg1q7PMdTaNLosQPdeGJ1n
IVAFikYuCdIEhFZwB+Y85kTsOJtl7V7jkAUfWTKgHzjpnGjLe2QH7aX22sZo72Rtvh7zVB9YL10M
4VA1eBI/TbcWFT/CR3S+c3p9grlKVo76V5bl/78pj75nkrj4f095vP6P/17+t4dPXDb/Jd7xX3/t
P+Mdrf+QjpQm+CDXE6arSLn7z3hHxX8iotE3fU/4tivU/4p3lKRC+tK2fVP6yhFqCb9ry3/FO5r2
f5gKmRAbF9M0Hdsx/1/iHf+3AEPho4N3LM/i3TrCIX7y36P+3CFGCqf8EJId6oZhnvtDg/xvJRP/
CIoU4aHLoSIo+UnVg9r2bx/Y/yHUcfkl/IL/EjrKC7CEqQgeVUIJa4kB/PeswTma5ORrOKQO/U4/
ZiHKuYqIHlLUD5XPFM42FBYvL5wfWhf7MqgaRH1Gf4ElF1ZjQ9WHEaGIsYgINNcr7jUGVlJ2GyeE
WxfO6UtQVFTwnWzWTmS065KJOAprFkuRU686ZNU703Hxo0qbNWg9wqgrjI3ODW+XjyA9/F6eMgsQ
RO7vKttcmbnZA3mfUYH3MAkcmIwrpyQTPh84X3LFs1E7IVuyEmRKl4TPGZLBXQ6Tkhhf/kITG8nJ
WGCEztSQCjWH1T3xqulWYE696Tu98klJOw4JAdWyuILiXpQonXrkYcROfdDBEV/Do4FK6k6nbn/s
OC53k5MWwIbb+9nL8W9h2r74STVu+3EUS6UdHfHHzHtHIKAKE3CJueBYddzA+u4ZjZvie+ywLgXC
QnXTbuw+78925baYStP6y6u/51jrDyaJx9AWS/BXYG8VAv3XqWbanZU25vkWZpMWbMc7D2suE463
XukYkRAU/kpAWrOCvjlVQbOQBizJswkqNFJgMj2z+Jh+cuSMH4QONTs2QHwFUiKO4qewl9s5Ds/e
Qg/VSfbFfAnYeHBVNZQPQIPHVCransY5xjUna9LajKBiN31I08AncHm2yCXof7PYZQYK2vdSzuFB
THH9XpoG2u0Qo1YSOcGpFNl4I/uEDMEhewuiuDxWS0SUPeMDy+bolvWsc6fMXz9IsvfISiQKGJJx
/YodOZ8I86uG5TWF4xgS9KWw87LEQdtlV/5zm3XhhsYLmUk3ddC7VsAP1bYNrOoDZR5ffZ6+tYRf
HLLKHVBR5wzrMrrGhfVskJ43tla7lboEojN317ayxCq0yNGrp6J65Ty+n6LcuvcR240g6Cmlih1A
ZO8VcgDpCBb+Qf3P/3Q8/IiomvMgdbZZEeXPNq3/moSRejePIgOw5Y1b0x5BeMv+sy0q8eQKt+QX
1eD+s1E/DeFU3jVN690y3EBsyT7XxUA4dMi1+iDf/pM4EpSpQQUdyX3i0QfSrT3VPmQrw43Mc70U
f2omTphzL3KDp3mhCBOJcOv4xqoR5uNccsfJFP6mi7hgsBk6MdYOjj2ZCZsJgPbKmfK1PTl/WVg5
Gwb/86qkCtqLcDy6fn1HEI519Q0kaTPRY6q4/+e3c8GAi1k296bpVyegcPd9vJVkk5V2RqqqZaIc
rJsd+gYSRkYCioYY1W5QbdnWL4E7GQlk8FWDOGhuxrnBI1mW9lrW2WINBQSHTuvWN/toPZec7WVK
ilYHWpT/CKKeuLmYAPv5T4y45ZOp8EjYZP3UYPAlW4AoM03cyj8RNpGVMUbX5X1o7mTI80apvjmE
Uh2GuYQXKwnjKXsvuBTmH4C4+dTWydfA/ffYy3cWSgys8kqa+4AYo9t//mEn+jBJkS3JY91WmzNr
Oi8ftkY1w10w8dHMg/HZVnrXpPN0ByyaJUI9UzsEwzoqKIrcG1hvIfETMPzqihofSai3u7pmWK04
7ojETmFWleTm4HAoD2bCsyLsQmtldG628s+OToJtxeYP77Arz8tmljinmwYK6k3Zkwzk5ETY8YW/
Sgahd0QcTDfA0RSZ3rW/y0Wst203PxE9FOwIgwMipeuTO1HLZw1DCWQvxiqIkKcK1MzL2893XRB1
r57h5ys1KnvTYwBfiYnkOLcJ8y3ao3A3LM/2ose4PRZJs3cjOdICNGepWrb/JugwY2T44+fIf1ik
stAiA80x8RjC2hEsQF2xC2zngPuxOGShE+3jiLswAp1CTBtGZCeMZkAairYpuLqlAfWOEc6qTJ30
mKbuHWKJgPwF0Om+2Rxk597XXfWax8lZdhMwS2/CV7fMtvTQbo2JCZGDjNdh1cCWikNkKvKbeqiG
XQCcmnbNefJWqvOKYzcEPDY9S67JCcHiJkpvA8dpJvzjqRMNdqlBoFZCZLuidfkG85ruNAUJCr7m
AeENSH6d8fM7f14HMTv/IP7Vtg91WnPDGvOelLpnGroeBW+RbvUs3qMWNU40YYata7bT2tmkIZCo
jhvIN1iT6dQft1bP0Vo5M9Mqj7+sSos1l87RgMbslsw0yzc1xxDdBHJbhwV8IpMLhOh6j0sL22TJ
hfDPiZzo6QN4s42b3Pm0OBHWNQ6KyJiuvsKCDdme/zcpyQ8cktVDYHbZCibZNh+KCvKNDlf4K8IH
LuRGwjmHKzYf4wn3EWqk3qyw4kvUdAOOodKo5LpSHsO0jgTNKq/aw3jWUY6CWpnyjDHiNUqrRzg2
w05hxanQR9U5QZv/BAhltKGHeQmQRJ4MTZuJNzkozKXSJanMMi9iFvlLZQZ/RuHKQ5KQm5s5FXaR
RVIZ5HvLKl9oZHCgLn+BRopMHqN9N4LEP5Sd7a44e3quadovUxjX0ccehig+cM3vLAInY0wIasY+
I8yCxBLU0KRbPqbRCLD3xY2zr7Zj4VqX809dBb8qtzbSGI9LoqccjG+rGo6wILbmxN9HWRCEfywB
FhtV9xz1XxAxeL+RSTM8bLORN1/MrIf/9WPnH+gCzNA/2ft/9WP3aucXr+NPiXur/eDZTOef0uv/
RMoLGBSvLY85RM3xNg/VgSfxojIGI+JHP37PG1G8nrEzb3tfLYk2PGjk+Jdz7TAcanazIdhPOEhQ
4xldZodUqehANsBGKRaFG8E2sdgpWPuAS36dhha/L3jBMdup2ozvTVB99NPmDor2/p8f7xQs/BJv
/qvp3FjzFQcoSYSkbYOM/8AG+QX2/k+/9FplxXb1HeLFd1c3v6GtX5dwmBI2hSIID7FL9OOazQuf
HAeV+NHCfuED+dernDxCe/rw9p+fqiSmmdLipQj7vTJ8JL+80bmPf0CynQY1QFAwboeHCes4Ns+v
zuIzceaTFOaunnhPmMPh8eb7kvCFG6Xkj7W8eL+tb0c8IVmk/wrFh+RX+n8SdV7LjSvJFv0iRMCb
V3onUqK8XhCSKMJ7j6+/q6pn7jycjtNqkQSBMlmZude+T3F2bINmJ/7f4b9wUF9jGyKPx/sgCKIP
UtuIV9hgqRfGyMsiZ0Wi/LuqEXtpqGbhBuxSVz1C5Q8Wrh7dxo7fSt5iO/jr8ciSv0Td9hrlFOwz
3ldjPUwb5cm0aZhQ/PZZi2ipCQm8fdO6qL22c5OU95zu4yyuMyc2D3hEYAgvCNG5Ocl8szoOJ1NF
WqYl72z1dyvld+0AVIkSr/2iv2UZA4YKwT1VUBvPc7Ex9PlRPnV5mwLh551V2T4P1R2tEBcFZ4pZ
p8NDncybmv/RzvYduTBbWvvqw8YlqucVgc1XAFnK4qE8lpP5kCDRde30w5wZvmNFMs5zKKwwPhQ/
/yFDwgvRAPSz8miLr9/O071rxAhHYRqynIv7Gyn8S1CLwayvIEBd5A2nswspTU8XKq1R+6LPDxiY
MVFMfuyI7+u14br2ulPb8z5VPtwno/vuKkHKvwd0Lwd1R7im33yFESC/tTG3X95wlPfRLOcbLo5w
8ex9XfEOLprPMlRf5U2yej5lKJVDn0Vb+a1LzAMWDLv7WMyPiksdhiGTddyUIRogQj6bhHHIjqOd
idOmfKotzuiLpIxuuYHjbVM80rr+UYafbOS3IQbkWMwPaUXtnq5GaGblX3VnLYQH6mSr2p8vpkmX
LJLEm3zrIBoOSqLuPIuLFd+xw0jbnL+9lrFCEXoBwwJ3eh2F5nzrJu0ufsekb7us+iX+iV7X/Okm
t0bJf0aCeDs90wMfhuckFpWd/Cd2xnurqLeoQ33sdUex3qhl8dfl/t8wi/XT3GXZ+DlziFO4BJau
XAwzQ1dvbjpjGBVWmwLXhSSK1mVl/6ijfo8L7UbWmyN29CgXyDCggGNX5wLrD5Rx1dF03XUpJukQ
AeGI9Ih3PPcDROPe6dFUwhfhUfdUDPMnIi20vx2p264xHyjyrV0OmpSJ+UMxxjdMcG0xFWFtsWqI
4QwQ7VMrHm2luft99xXq493ugpeyH759LB86wz6P9XOmTd+j2iO5o7neis+R6iEc5xjt8pDxhKON
wXnpJ+vPFgOPzODHTMZOmxneqsIC1wcYDOC6shvABEbBeBOj33e/Jm1+LXkc4qNTnyRe6a16j/dV
SvKhtAsz5Ci5d0P+miv1l7xicH482nNkOt8TDVlKhBtA0t5Hpnlh5NvQUM6AGmnxKkSDNj63Fnqs
MGWnFtsONbVbV4FNEdtJ37+l7XffM6bs2l3GfXiFGHGrEsalgwJ51IanWSyYVsceWRfmpxZwMgSG
FI/TPnPdPWIdHgweoo5bsnrytFlXeTGfNJkMiSGCUTaFezF+DFX5bSbns6Ks2Y5IN1if05bqMJQ3
R+43YkUUT6KGLCIiYQaXoTT70c22BjWkRRfCUR9VKFTqreB28snKm2GBTgryfa05O3lttRXQPJBj
HljQ7u/v9BACTBxjVZ8emzQ4DMBTC5eLE/NMXBj5+0OXJWvxeQy0m/i52OyrYK912rdP30KvRw9i
QPeGuBEzlXfMMe4DptaDG15EOYmvTkUTvRCHMAgb3AR18q7ePC/lbSnFjcpG5T5BOdFbFgHgP9O8
9B2Gh3zaldWTxVkQp5LmDTb16P1qQIsXtU23iVcSlfob5OZHOTEIxwksmMDyb7CBjm0fYQHuQyjN
KKq3dxXOHAEPf7j1DorwpxzzYrCJkYJZ+KLGpmx0+Kp2c9cS7ziH3TZruHCjIUZxNZ2n89ebIlkk
5o94mV/Q+OtO71kd3HzbRyJj4uZDeQOydm30zzgDoJgOuGpFLqrTID9NiZ5CL3/2SKf/uz8yCJth
KlvjW+71dzHqgpav1IDxxJoGxSDfAAGtY2Q0WLZ3898XsVY4az12nvKrVcQmyGV/8reBrBKJruFu
wWUDJ+9/4wM1RAQ1RTduQcBh+84ViWs2fVaPJhiB1sNJobtAzqiagEc3MNFIrT22I2I3l6/o0//c
X9JERENFcZgma2e3EFL61/89BvlRhsuWn6s0arA/yVudiFupkxyEiB486rjII1whpT9v2fb4FwPM
Gl6bQ42pmoiT+K8arf3oQT6duBXiFojHNefJG1kFef/l5Vr+dOsxVaQ1b4tzxMtoMmpo5FlYGdIH
X8FJxoSbIO6YeGaNo7HccD7vMy5arJ5uf6fMcPNVQvYQepWm3clCiGcgBs6/LyamItqmO9Vpppn4
sVn9KjaHCG3lqCw/Hvil8ScXzili3hTN/D3M5auuqItB7O+cHz9F/GeVGqwz/WAXgg/A3HDFAtEy
e2RcS31kW9r6sZIbKp+TseHX3EBkatlSj4era9trY0gpcwe3zmAnHFg/O9JeqB+xx+vSB7pKcOvI
DmIMsDrzqFO8u7qlfJIpPbhR/SPvXF95v/gkvtghz0mssCWeiosUE79F+M7BghIqxXDQw+wiHLCu
EbkHEccqFqi0cOtr6UMa+Z+t80US+l18B6u0/rJJrPnd+G1oW3HLUj3+k/NzTvwHOL1rpZlv6GJw
NzFexP/HKbtPrbPqRi3cgub0/xcnt4/CGTF/Amghtg+5kshbpvRkHzhGi9OCofq0dg67r9HlhkTG
fIvo8V0VA0GjZ92K0Hgrob7gH/wv7LAUymIijvWTPY1iN7H0iodTFQxPP2bZ8hjhc5q+pBrzSo6d
UPN+XaPegQlAas0Vd+YkB6RnNkcNs8dJBBUhuyIhCJX4h9nv72pufKjxq28yfMJxuk0BbLDJuClK
vswb9wldBuvO/JyzltIoKzaV6UYl8Uvoh6bpZmRoiMWRIPCNY5gJsxveqWiHm26Ko9h2Zpzrgfcq
fiSjgnZwXgQ3OxShp/ztqX5SzPLdMfkm4nkMwbRmSXoYxJjGEYAOfzFRQJQuKRE91ox7OIZ8iog4
oqR7TlXnU62U316dMEqILlNKd1IFVnyhxYhtKowbCOVlHFgY85ne6JUMXmtAaI0+vibGJYqTm4xu
I2tL1fAn4+1mpknuqRQZnV0U1yfPg5Sm+SvY7Geqeeni1S71X/ntfb+9cyQ9DMjcUWvdfXEXUtv5
pD7bWMGDk5DSEcdCxHf3WkTR1ji/NO3Kp/OITragpcWTJyreJ2dm0lyJ8rK+eBbD264ownXtAwEN
6VWXHiVjl9ucsUJoIQxlEk33fzdSBEheV8BeGfBgCDlpDOpd7I5ObxO8N69+epaRHwXlSzvkWAHw
Cj0NbvJeCgveNJ/eHPK/dvw1h2wl2SAegljfkggRcuS/KBWPSKzWZgwUwLEhtRHn+QwaeSiP/O5e
In9MHG9Bl8dafu2ak8sERV3+hSPhk+5NSxGPBsOFPoq3wox+5FYtdy6xkuqG/WwR9Mul3GhwRaNg
ndGeR/KKsW3r+g9SnNeAll25Ssl3joRaX0alqIUGYC2g6X7/3SP5Nbpxh5PjTt4s+RWa8TiP8Li6
7E8bEcsP1gqAAW/ft8903njZn1iNRYhjWqzEGm3QyHeOUzLcGgZP7haPGixQsWyL/+QWZcEIoeZy
tsXeJTaEf4s42nAKaI9iMTc65w3RnHxLMt4bcAVHndOn3MxxAXsx4Rdg+7uM4/qlHpw/sWCLo4rf
Nw+h33DXi69UPSN/5MDVcqDudPbA1A82UD1O8RDQPLv1XeVXXKj8GCM0STzT+8D6N2XmNRd7EOPT
GC9iP/+3ASb6zfP49iNyy/pbrt1lW27ioDr9Nw4Z/HZP89Naxk8uRRAdDKF8cv+CSUi4th5cYMaw
LGvDSwJK0U44m/NI3Rx8Gmc8uqvuMtiNRZCLNdSXneBi239YMR27QLvEhw3i4C0i9Cok34kTpQy3
sNmmo8afnkck5vKRiyCPxQu0pXJFkPTrBdXG1J1DFRL9ELS3GWx9G6+vEeNNk6mW1X+TmX8m+nSz
/eFLnKBkTsOvrceKBgqDzoXINE4yfyKWYHlYa2sssrubeAgieeE3NISIQa2lEFA7+6KAoZu7u9yJ
5IFARuDBQ+Y4xDoihyR3hxLXrlilaU+YY1GPYRGzPZE8epvxPMhe5W0F608Xts9rgpL913bxeMDQ
TFMpZ9cPcvXI1e5VbjLwKdgHUARMzZfYIOZoVebd87+0S1Z/zO2HOEmnYsuzcSnwOiAvtfvXk06n
i+jQMrxNEV+IXEtOh5yOrcqsT3eZZhH/6mBBSOfAJhCKkJiul1y315jLM0yIhCZxjhQHTQeftAD6
uVxeEBl9Fqhl+HlFJZRZ0F97mvr/ewJ1q+gW+OHHmH+ZIk3ls6RkDsYopnbpKLvJrEvMcETavdPd
cd+J9EbXzD/QNuWDaTIHa9X+YUroWBOLmJiOLeg/EiYPcqOzfcJzGTSgjkRIRxwlggc31Fcq5x83
jn5Yv1rMhTi1dne5iMh7i9IWpGH28O900CZncLz/VjEZPGWQ5WLMPHzqZzjZ0OtJlsabI078db+F
GYLgifU9ra0fRyuf7NhZm756KZHqiBtG8vWW0f8BUlLbYTi+lwm/0HL+/KD4k0MCTCZBE5LrWPR+
mWd5SJbDx9WHi543Ozl7HBGdx33LQsypUkRHsP8FB4IbbkTZo4WYTV6cfFPxHSlfI96rd7bh/ps8
cpCJE5SIL2KMpzBke5FrCVYXbAxtdGmydGmyycuzltiNRBQlXOuaqbha3VmN9E95hEzS6eaLX8CK
9C+8YNx4H8JbV3gf4vSXU1YGwfQkPgz2BWYMDoQg8n3jQCfXfCcFzvcw/as20JGdYwlUwYmT6c+c
9OdEGVoborcqejJG70sriDhMukaITTrWAnMhk41yKZT/J+dsf1LqlauabNH8pvxR6pFrsar0WQWt
gU/2PTb5Aa60j6YerIBZhnjkEfCNHZuEdSBlR6ZV1+7Oc2kGfyJ3GmXln0jE5EF4aVG80zN6aWEb
dD7ToyMiykPtJnZ5TGFiIkA8oHdiSxRzgft/yxTMaACEAeB6kZPXwMSr1JtnOfXlo846+3NAEKQQ
o3EMERp1vm7nzPtyqCAM8tjpqHlFwklmOgUNaXfX2aOynBeIv/4T2pNKrhUSSUa5zXSVVhkkHdxi
EQhNnCFti5ZFI7jI+46lLScrcfyXT1JuQ4VyD2Zxibt4HL4DfXqVadSKiqROUlPV0MoKISnRv8j0
yfcZXOXNs35UkyuU4Vddsx/7dKSCCX6SaTtnzkAro8uwvt3+CheKSGu6ldZ4FwNGmThfIfYIq4Mt
FjaNKKzuhDqBGCYC82SzpYoXiKXOy4mJI+2MLmZFsXwzaeZB/JyneMc69Ee+UHMOaCA+5KqkWsE1
bIfXCV4kbefiLogshtOo5KwMVHyk4MQ+KqZpwIXTU06/pr3Xdedf8NYU08rMg6ucYqNa3lQDaS7X
KaLnwAmu8iBlB/lhVt1dGY/vFauLykSPQ+cg3t/2tXsp8tV1F9zqBiGY89FW7i6gMUCmcEWiuBfB
VVywrdtl9tX5Z1VYnQ2wQcTolYPZGPiVgvbsNh/f6UrgokVe3Uo4YdK2Hwom/GQP98iaoEiAIRO/
okXWpzj2+TOte472Xpjeb9EWyOwS0OXEerrIIxQqS5m7lj/wS/OWER7IhG406yC+9Wtc6mSkTLBm
JZG9eYNUcLVQ0Yj8qZyxLkh8evyAq9//NxmzsVvm2Ceb7il3mVViVxLzSWwxvde/OjGYuMY+0N5K
knjjDOqPCF4nNfqRuR8osVsnynbyHf+FOyLw6dOIbK+1NfOO1NBZ18jNzcqfrAm4lf8Npt7z552R
kPqKjacshq7+L1U+kVP3Hmi62UTOcNV64iNxD+ou/4i9FzFd52m+9xVTb3L9DyO+tkixkR9xJ6te
3K0o2ul6S81ZI11KFoqTkRy184zc/TewHKDQBCc1CF6x+sZ1iTUNzhUZP4hrAgCaxNko0C7S8PMh
QjWZ2TMD9QosT2aLqDswKaPg5kzVu5FxMq+Hb1lOIReNFBpR6NB/yTrY/3aJTOG8ULI61+3ZDzh0
OGkICCR8aCmuiC8lo4Ouvhd+8Sm2ZL2W6zpeQ1b5MoqVGFzgbyHGqZXiNA2is9IsyAMqPe/8qzyq
yCBaBL1BqaGUQIz43xSB2CFaUf5ysvm1RijtU5mrfCCGonLXueNN7rOF76wqZdcpFpRRIh43BvOp
lSMQmwSXVxxXy8soh6XAmab+h+c95sp0EymwqSWnqWbfrp3d5BcXObEuSD7c9iMVOXxxCJtEnUx1
9J2jBewn5EYMciNzaax93zzJPRTDxQJPJW5yTN6vB6Ij01DiYGmUzTGnYCSfiYUP7myPFxnok5Sw
gu5zwnmjKEjLEGd7IjflQFnrZzDZXKR4mp2KnsX21jMXLF7o4F1WjRtx/WbJ2j043p86FN9a8tLb
5icicMVjIaGJ/IjydKlWf0rC6LPr6bVxP+T/N/SnLupaiLbb5uC58zolHx/r2rdYFSF0fUFpacKd
dkQO8SX3F7H7in8EUfqnoEOzEvVFLJ2iGiqSqa7ugQF0MBcOOZ2SPR2Mn5TRH3fZ+1Rew4YkMKvv
v9WU1yizs7exhFMb7ajEwCuz8Vm8Tiy9YW3gVzCeZfQgo5yp0S4Z90VchbwcuX3p5njOa+xkxQSQ
UUs79oLl9MIOMvPh5rSlw+xTvMoxSd6alPRp/1Sy/+4HIidVwZvNh28x3GQsPE70+3nhkwj9xS7c
mv560uujn6of/SXVmXtygVaFC67WbNXoY27mLxGGGCkcQy86A5p6DRHnDX30AwLlR8xrMb+bCRtG
/U1MFvHjsPcOAx46VJk3njvgCuI/6+FMgc2lyNkewAHCeFp059ihjCmy6v5Ohswy3BhQUS/QG8fA
qcXFy9nQldMKR4iLJQtvEdlpEUSg4m5c5d7grkQ/CpQ249Jo6crkGmJ/EIYpW7HVib3Tktt7bVxU
yOLyGN1o/zmQiMI0MlPDviBZXIlc/xi3z3JPKFX1ChUWniflK7m29YX/0sGt8Fz3lHXBRv5QrBqh
WAqRuSxxMzyKtJrYS8Q3jsgbiVOc42vfrtYcw8TdurF+VzNWSbHjiZDKGceHCCviXmvpX2+fRQzV
UswTwZ8IIibNPWoe3fuacnBp6xAnL/nRYtt0+ugtc/E1EfNBjiuowp8KqJJE9x4iKnLiKGeF+HIX
n7Hdv6llsrZ8mI3MNbGJBZH7WagP4kgx6/2rLACKT7Y0UsveXpbYdc7Pi8TZTKH1W6lgoAuIAGJX
9eL2q7ZeUUxgOoVaORvSUxhCte419TeMg+hNH3wi6s7rVk2b/8ad4z+0Vb63u69GnzGMT6A1O5mz
Kgw8ORUPESr8IW095vvJI81KY5Vz1pSCCuFg7PR4vOIVh8mDVuZr9BLImsxwm0VmvAlsbVqXztZU
lHvGBETA9NiV5VsHdqYG9Yj0kpaDwnHeK+FDHBfREyyZ5yYYAC/Bn1iPU/PXqdZTmsAjmN2ifSpp
7IfgIbY5h0ihnnyoE0Z51Q1lW0yeSOn7uFkWn7NCoQ8zGzvTHjPw66umM3CHsTeURA5wU3Beih3i
50o7Jl3oomJHotz3Ch2FAcQftbDvJdEyButtt86SRwCrkHZU7g9djSHauAUUMuaKjrA9yLRja+JE
lWvfjoXshXmNBpg9hHY/3EpJOHWFgutxDL6HJr+tRdMGsKDkM3nVqvwUpBoE+om+X7ejW76GA6rn
3/2QfA4Kjg9TqpCWUBCpRXn0k3http4V66eELFGjukRxMgFbatSl35j+UpvU9zIRBjU27oyQYBy/
jdcgl58L7Sto6g2IYSwReuDTk4bew3Ceu6y8j1ViPbQaqjD0Q01+bTpYT30bWoh2WRAtHGwgmCH0
7d6nUHlP9PxqAs2iYUm4z0xKv3QA9kyF4Cl0ybQxs0/Lw6Km6V3q9Wqz1nvzoaINflJJFqcc7uE9
YUvWNi9Zb2B7aEL9ssvp2fGRYadVBkPlqfUVi/MoDfJqckJys6gb2gQ1Qz1PjXupI/yZJrs/6Vn8
Rmeh4IvYGu6DwB3ROajbYIRBiPHkbkpALbH0AX1pMOfQfGXleWC00Ws/uX3wqYadtwyD7qXrABOb
gDqWbY3+Bqo8jVKcwbs2PfnwHahIYaMTUZYyggZRqOute7LDdj7AaKLBsAZl7zbBbsTVlRwZtida
z+63LFK8YG0lu5a9eVAZawtd+USYDjXJrEK4TM13N2IHiYnjoR3jUwa0qU3xezJVLEmE5B/I1LLK
MbxBTbolvz0tNcf6cnHoXbQ4cSzHISk4qY3nKrb3YANxbphZ121HWRP2zkLE1ICQIvfSIT2gOxMc
l+HeCsPdV3Cf88jH5zNwNvD2iCZai32JNGkNfRJDDIzVaE47+I27x8upglzgf/sauKW5AD6oOOyj
ISYHWc69pToeana6nbF7QOkLLpo+XRpMTKTH0Ofp86ArYGGpNCSib9RXrL0vsFpQAKbRCwiiVYiK
HUQtAnbd99oltSmHBk5MNOvnMK1uJcYdq9Qv3J1Wj4vSdTcBsuGZauWKWj7qoKGnB304NdZobdW2
0RaQV3z1yWm/VWFXBF2uWND8a+OAoDELOa/5gfUa2cOvjaup22YAi8Jyg+xk1Q1Iw6fEf++9AC18
fKHt0IWRXj0GOWpU5JG0NBW3Kc0CToHtwkClsnLnkOO0c+wFscDoh90UBR/qTFm8AWsoQA3KFEBL
GGZjhZDwoQ6aD8PkLO9HoJnMNNuRjNbWc5q91E3Rb7tKh/pcWnSeDrTZ6dXNaoxz0BaXJsW4ZcD9
ytLomRgs5koMMSyp4I5p+hRsacTDp6CzKB21mn2CxvFpoPDf0g/Ox9WVuR5DJTziHoZY1kSQY6p/
vQLFhVYVC7tXITqbUvrb489xWtQJ+4llg+x3sqNH1+m67/Cf8vFLpQ0Iq8l0xN2859oza0K32j+j
9Vs5LVGTGvZnB7Ntn27vvUJXHbEX5oz1Z9lUgWDjHnusoulMB++I0u69IpxeaYH1nbDlheil8hA1
9lgTh7gVPsA1BF6OCkVWVpTaSrwNAo5WpQ7pJ5mBe2kuJMrAsEZsgOn0GktT22Ekgi+u1aD9oZDq
ZdHKVAJ/GcUWTIqBGaQE5jGgmyDr6STB0VW4faOvVn3j7k7MChpMlq6Bc06V0SpdNRanjwmehvZU
c5Rd0oDANuKrDxD6XdpSavBGgf8EXrzysk83MkPaRbRsWRtGuFMVJqeWjJs2yu9TGUI85rxf9hG9
1DzQqf01Zk/dhGl68cYB7X3zWdrhyR0BZk2hgf1UG3xpY027JMSMrtOVJWPvw42SO2QTe++O1pdT
dRPp5yxDsIntNOad93nMkTI0PDTVfrMLPT4Msb1SYQslQQrMFSADhziRfCfAgu6C7XquyvaZfqlg
gJObv71Br72OrG45TggnmtyeQUK3tHV7nMC0se13SVbCK9f2NYL+hRla/L5q7WLdWtNR+zcYbJXj
aKxVwArOZMYPKQ0ly5DJDaGVrB6ZMmh+KKrjYYb9Uu/hnh7IeM4bBer9Ai/1HdjLcs1c4usn0Y8B
EWMKC3h+kAtoHiFNu4JY0pgYNcSDt0PVVWxrCJRZ8syzZ0ENsnk341BAg13XrVj0n4MM5hk+cemq
btuHtKv1Z78pjoZqfsbDCPdu1q7W4NngfnpjmQKHY4/GfKBG1LqrffMcddQZVDxp8jLeWWm19Vig
1/ii7Vu2gVo4zUddt3H40q1PP2Cpg5gM8EKpwZQSurDmzfQtJ+SMoeecO3i9o5ooq43ahB/cF1xj
AQ2BUCQtprjwvArtJ6Ddl3xgvWlzi4FV2vEK5FTbonaBWrVQIc+pirUL8rRgeEa/XdwX3OPaoYbP
F+AjRzqhZ4jbJ8UzduokyMujFq9Dn99LyHrmrQ0rv2GHYHRjJJ9aV0VvOjoD6IKxxlOnh9Xaqwls
jBqwRdu819CqaGKc2kvrBRuy9XjL6pAjoiif1jqIbNZHTLNTLBBHJb8NyrzOojLZNsVIOH1z6UGD
mkrd2R0xvcxy19omvbcwWWhXSdQCsRk1WhogVuZBQZam7x8a2IYbTBJezJAe6KIeeaSfAUhMjKq6
V2ceH8uKtheE6s3SN/W9BleNjPY8rOOOlaoptN+WZB4LHMp3V9UQGpbRyu0Le4VCAklywZ2A41Nt
lcB57XDsXdYhyh0LoKjauis6svApGnFXpgmdGgmrQhJNCYJsDHQUO12bqLRxGQRhBpKLIj8mA3ai
RxAJSZG1k/FGIm1akM179eDiMJE5/kQEQaAwYtMq9uPcVptkCB67zPoCwtk96fWABBhudOZpNGy2
KLmrwfCxCQmeW6fe68407OypeqqM/jJUDcB8XB1PqjOANamJJzE4eTWcghsBiqU5aKzSO9sdtyno
jQc8Oa0HVBenoukOHLXhIczX3PN1TlSl+6lMSDoTb9ci8zl3Ros4S/FfPGOaHy1uXmUqn7U6Y/gX
oDOYA2yVyIZvdA/jpVItjHWcEzMmuNQgcfPOiZvBZqS2ZtK19Cz/aAHX1kNlnRLLp7FdCw9U0OaT
Oek80jL3cSRMBvg4eXEC9xavKmLuMbO8Z6XMMrAPoXGY4q8SLP21wW91U6EBWg2OqdBxRSONrvew
5hvQZXU17Mqo+My7QV87BDprkrh/0AzVi57RAg/++QDZ86ns6YUsECjRnWYCsKXLKkqosxhZicSq
LpeEV8hxPewdQbKdZ92d3gJyhL1u0LCsxONuTuKLVsc95UqKJXDUmm3fuIcosMC2K360dCcHn0KB
RiDT/QQtcS92bQsPs4YuUFqF7eEhA7KsObn13MwOeuBcPWMDOgLd4W+2i/gudxHZ0IvNqNL05mT5
s3uxhL5trPPyJ1SK85hD8O38Ktw1cUo7VwCCR+Ac5B9TWlFyF3947vhWJrG7i1y736YRfG/f74P3
HFWDMl7pVvju1KrCcKTT3menLYmDDZx2ancfmgqyCQdQeZmMP0E5uUsv4oxQx801dzna2Ubh/jS9
skoc8tt1CsnD/vAdGHqEhtBEnCF5pFMyP7iqP25qFWVfzvq4J7acsISoo1No+Okq8yJ8P3uCalWZ
vjqAIe8Vxr02zTP70uU+aqxgZ+xrFq6XQKi2WyAORuf/+BE7qhWhEifNix43Hg9DzhyoTDBPWkMy
S++zfs0JYlha0NHZ7/3+oDSqCg/6wZsonYQqzwVC87gp9CbdJ7GvbHOLg4uv1Nyz+gV9abgwFXV+
zbKQgyzsT/TyXHDeTMbpG6DTGWzaeKp9NX4aoF2S0PFhuShVvcn9c6h3ypq6JFnTsWofRsekipnE
n1kMNg6fATi2Xqmu4KdAW2ppjOmUdu9m6WkKcVAKEdEs+z83oC/YduC09YIV1pU5R/EhuGAJRCmG
9XZdrMJu4Pwyd8Ybb9WwgfEAnF6jqhpTSxxQym1Sw32vJ1DscW9TTvdw6crLaT7OrB0e82bZTS4Z
SyuxCB9D92AWwUMNb2YBQN+5YAlnCQ8cNI5QLBdRbzhri/PWEsKWvbbiKSceI2cGqDTaxMm7M2WX
sVPIVI11vx9c86HwfnBCtF+q/GueoUkqrpnsfNVchjbuZmlZp8vc8jjY5Hp49VIIN7mOX4mSXLHC
SguQaih+jV0z4nOQWlq0sUtAbEWxztNxn3q8hwH4N4cqQaa8wdSACHfr5kC/o1jU6rwppeLhJLTI
G/NSHzCzjGpSrmnEvbK84MWPynltjBBVRm3vcIQjK9Am+8miFl0M+dl0Z+a/tFQkv58OPb5doYaq
HIiqBqSPExEJLM02yBswtrhF7ipTa+J22zj62ahsUj+NnhoyDTlkky0tnDnH/LB9dgMv2EGTBMCl
+R/xgIuTYzYoTY2s3TKX+uXoh+6TU4KybPL+oc7UUzZbL2qvVh/BGL1iI0rKxUvfA+0RB/hfl8n7
DBep3dmmew3qmXltJuYJJMO4jew4ORkABn1jMLcYqbgHpb3SOOpdDI4GW0oM9oIDrFOn+lusaeSE
MhiL8q9jB1sbkS9Oxz58IFre3Y0faP4mnbkB7jSOL1aJzNLHRcF0dFp45zZ/Q3iZrzkjPVWD69O3
bZQfFT2ShUXrlqdl7lHt3F3X0Ak7W91fZqtUzBs/olaisKyXx1rXy5Nd1NNVAay5beMRnH5Fqwy3
qty4hVlcafXOaAlY9T7tmeqY26dOaEMC8i2LnrP0QbWEy4lSfTF+Eaq5A1EMc/WlCujLthFmUj2K
cO3EXLbIhysx9bizTMsEJkT3R9UCEsgVVuWhHFRw/4mPu6abfAalsnO9ubpVTXQ3RuJqi1vstSYY
XIJCv3vrphFAHcwk26w+nCQk5xsHCKObAZBa2B11nbgaaPfHZKIPTGM6AIcZnnUf0GQ0Rcc4Gex9
i501qbJwOHoK36ph04K6P64KjZUad9ODn2FiCHiHAAmDnYbAcjTpgxopD87eLk+nU6LjvMWke8kC
/zTWio/ZMkV9HXhB6aSHcLC8dVOq0brOPHVdlLNyylvfWnqBOS2oatD9N8PAI5tP4SB7sgJQ62Ac
/xDeG49GYYXbQnVqEnAeS0QWXxSCTBgmhcZ97tcYgllLvTbLFakXKNv++BKx/foazMnedI9NmZ5p
6k+Psd8ecftKAdlNWNOmOi4dib7JA+vNmCbQUH1rbdzubE5qf9R5sE2rOttxSFe2mwf7xnZOPQYt
C9JYDzgjNeiT5hK7a2cFI9GDU8e5oexIQVU1QG8FLNi46omFt2De+02R7Gh/UdnTP2zDn1YcRmYr
oFaOtTkdzwp4OLYT0o3vkAMhBcaZtQEToi2NXNEvCpFJjpxxayFV8hvLXRdHPUuZaXp8MgTqL1yG
KSEv+d1mMMK32QqdJWxdeGKu+px3D5ah4qhF8LaMuFmLxE3fiM5EPzMcUw/1mw0o10xd0M9jtSJS
hNiblpcI8fyCVJeHt1CIGXXa2DBlO9qU2WiIreOroWJg4Aect3XSJIvU/bKdINgjXSVX4mIY342P
qk1+lY2Mb+oE2m7s8nQ7kUBcNuNKqxV919ohBznd+ykMNrm5HTc9PobLgb2TNKp1o9UXsyvcNdS8
WEZG+o350NIfbHczJXiM6gMn0tSolw2iTTB5LS3olH1bBT4sEJejlVH7iCGrRqO1I3h7oGUV7aiK
yDky6LyhVcoVi36EyXqBIcxSGW3z4AN+STlzmg6d/MOs/x9l57HcSJNl6VcZq32UhRZjXb2AllQA
5SaMIMDQykPH08/n+LumS7R1dW8ymUkSIuDh4t5zvgOHFQAwDKlI4/ToaBvv0/Q5trVGKeYlqVZ+
nVBorWxnkRVvoFxgwOokpSYxaXbA4w3QYtZtGFQkuU1+E7H2aldlDmFG+/CK+jBmdTD3LGXJucZ+
BAnirov2CXnvI5XzMz4lCICG+xVNSrTvQ1SjebQBpNcCZYDHHkcrwvaw/gG8XGqdSEH3x3vfjR9B
X6MDtLGORY61ry3O3Dlbk4Vj56/CNL6Ro4aLriGIyVdDAOi97mINJexJJGAEx5JwkYnnZpkvNlSi
KQ5iMnaivtr57PAOcpM1xWKuRfWj1+KtAaFBonoDfHRyp0WdoPN2avZqnboNc/fWOCbIIysFJAAR
P5qKaOeSK0kFBQFnlj+qKYFsWpiXrLblseuFAvI7JXMDvCR0TV2hatZaTjOD5m068Krd4EEUmXP1
Rb+3R7TSg4fCII0opZShAmYAeZNK8zjk8P8QUcwZsKQgF0bnHtHPitSL2enOXtONfGWUuNntSPEP
HOlgBGzbXpOZ9AoGGI4Emuh2kcmgnGp2WC1rkpf465Kd0dGZvJseKQRlZGG+Vx8mOomLKQGarFvq
OEsnlHseSEGOab+aS+F81tjFijA1/RmebT/LogapEPnz8ywP8oWBaZHZjN6xSwyC2ar9JhkcSNJz
vWoNnBWUNiZTlAtqDrfIR+3jim5uc5PNiMV54CPa6kFbL2tQVZR1xXJM63IZxs1vRGWmh781d8My
WygC+LxXtXjXVZZDjs85qri12Q7RMjMpr5CZtgsHIqeZrW6mmzCLBy8qBnRDkoBLYamUX4dpDiNB
UTpKborhbLyiX4KO2rCDRU2ygWETA3WayoXXeSuvBqow+NGrqmGKbRGdoxwv2+UAn7M2z1Yl1Lcy
zU62mu07NMUsecveIwM4aksFmmE5q4fx7EbaKXDbn2qEVKA3086OtDXDIF02BhIrbGdzSj9MyZhd
0CA/a+iZdaX7yKHRjkSacTIAM1lbGqZ50oUml0xSJe12LI8v5DEwM/vaGzLvDlZzvCkDzJNTjT4B
9jBW/4o9o7mNicgBvchmBzrWZ24CRdSqa2yIaEmKPfFOoCrgHIZW+wHgg+w2SF252XIKJTbmzfCi
/NiPxyDLWzaLsPeNhFnU8QQV64AOg50SPijg+qWWuvAH2LkFGzXX8o+0w77Grlln0zZKtfU0hukJ
BZtMOennAgru3NDTiPYxfBAiiNS0rlfGijNliKXfxp5k9R9u2rMba4r3Ln4K+oAt88RSTKNf6gf0
DPd3GkLQjzoHTIT6RkwnAM6ye6Mqdm2EuAjbX2ceEXreqdVi5g2smbB836zRXfNi03lphZR8ZSkK
fGbXNp9q3Qqa8y6kyLI8+P2wQMcJ5dNtnT2YpZJj1ThLQvMwCkthRcqf9WB6nEIqL4ZA4UbNJKSB
7K5oHC2HwcRIG71pQyToHNufhZwvRUqVn/CiucYGl/QHpq3Y3nRI9RFaNdk679IDBqFPjyFYOe66
KYtxObrPU4lOS6NxgKAaekRRkT2O0oKzlxpRRMeyD+C3Eo8dwSalw9zUQaGYaQp8yTpGCpG9irK5
uQTuOEVIxBU29rXq1ePS1geMEET8CGgeyDMfNlrHzoQseDMnWgLAAJaZEjb6Ka2Ypr3OfHSoey7q
HJqZFe9tK+pu9AjKWnvhKBsT69S+Fnb6SncRGlga+Gulq77qEO7WgoYh21sHTmrm7sZGK97VyTnq
qFAe44ZDKUyx/X/+weYdQnY4utyq07mq/GxbC3XTRopD5E9Qr/hIiJkmcwF2iJZtpqjbRzDMDlFV
/cQqOwGTXcWsKcQauxtpuMwH1LnVDWlLhzJPyi1nP0Qr7kcSOx8+UoAnHyEnlPFxTlzW3NKUX0tP
FEZR/9MLCk8TXYKlncTLCO64Z4gVyoBzqLHPYWHfxxZ7ERVG41zoBtgSkX/T6d4khX0EcfOLOZkj
oMPW0HTeCujtCyMauF2m7ocJnbQtlRpFnqbPngKBFffHNqMiT27H+AUyk1msrUqwAjb0l+aBg/9v
7hSvUFjWIaEJTk0jKgrffZgfPr1bwDpsq4djOBX7EpG2JEoiUHGeyoJk91bQGBZBvC1jYDIGRgUd
SWZG+pwvjE/K+1uuymHI3usmgl5dPU+Ffhb47ukNvyeNSwUq0x4GeOMYhKlGZ8qnFVtfXeXPx8G/
lA21edO+tWn/NY1EJGk6HOqWWr2d/RYZfbzINRZZxzGhHCgyTTKqXTVvhfyHXTO3hXoMacam9q5Q
wU+yqxpah1EJxhlMm4IS1bidHPGUxcanM1qflG8enbx4KILgZDG7AGvMDp5LlTDWEFGZ+a0Pot/Q
HI9aaH80afJQ46fVOrK/wuIqNBoWVGZXJcOPtEu8IOwE24Zon67kmgsr3YLY11eugW5KHyhSqxaK
MZ9mDFVhAJIt4DXRHAOFXlw+bkldaHdRhl8qN91t2qi/jfCuo/makFmz7ER14Fqy27GUsxXE6izK
7JG0MnNYUH+fsz/uZDaWQsYSTxUY9rAi5+kjTzpKCfRZG/E2tGRPGFVP50H0iwAZ9NxRiisMGGZF
W/maDO9Czg2eIqznBNftKJKwYaL6vK515cU2xmiBvI5mdkJNc0yZcsM0fPDC8BimmIDJiaIhgYoc
+r2TA0xwQ+gyvsYmMoxv7MIeYwsATeQ8ppFu7U1g2Grc3wjLQVjmpcyUPUJmderXxmRV+7zUrHlh
IFfoJpK/x4FuTkV8bQveZhuGqL5UDm9Rar1peddsuqCaFmg5l+Q6aE9J/xGkVXEon+lHjgdHkeKp
Bny8E9+GmFs4GttNEvfK2uoAwleq7uPYqA/qYL8XjmDNIe++Is5FjZUeHHm8RYoyH8LGQa9erHOC
j3d599NwmKRfFuxFAHO50HBAilBZOINFh8KLfsmGjdZWiCZVqWgJI1JIa+I4skn1ZpbPnrYvilNb
qj+JikZc12vcgyTQLcPS5QAcn6IG8m9TqOrGamjwuTL7kF4nq/O4CG01XSf0i0wbo1FivrhKA16K
UUYWXPFQQ6DetRyRHaaJfoSMaE8XC5elbDBfywkKoKZZROzZj7Y2xCvbJx42tw6GAcu8dv2jPeAx
ct1o0+MfCtX8XI34IFQ2aUCHPH2d2B27WWdCisLAN+q3RpAbwqz0piJLEZiagpikdCzkK6EfbJ9u
X6DoLwM7EBJ2j0paPrhl/eiU2pcWRkeq+c+5azyhFXitPCpnSRp/GlquzFCG5+s4gc9CMmpnxosG
XOs8M61LKNKlpzy7xHJSp8mob4aJs+0r/5iZn2ahHhKaQysUL69DosKIL6C+h9GXmiN4qbJ2PVn1
GSLMMoy+G6bCcY0n5ptQnno5EtYaNTqy8fqtzMG08LXNYWGliPgVUOiLqCMSHP36mluEFpCJ9lwW
FBjHnltm8IS5Mpt+n/vFAkQv4KZlmzFvsOWvV5AjyYmv12Y5fOjStFUrJal5fLqK82r7zmeASogW
tl0dgyTaoMR/6Ruz24X+ERgPiosKeUFhfLBjXg86HZ62QKsTaktkEsEkVnWQrZ2AAl/IlGbUV0N6
H41q3ORkAjl+iLcUCJBbc7tgxn3z6BdTXNWWgnDbRW1YwRyvE7uDT4zED6ZSnosaPJY+vquCbSKy
+0Xb5frS1eyN5dDJyVCDtQVnejI0NbTfoGi6E+2Tb5HQ/DXN8sESFAaSMWZbOTrvfcBOphdoibwh
LLaif247tswBP9OL8MXVuxN+VbR1ewK85CdBSHnnVMu+huJDEhbvPibiLohJXF8zul8NHhB6B/2R
gDuhaI3nutDdk1tvOcF7s06U3cp2bBjgVrQaWoJhuKkcZMDwVeL3KD83RLMEbVbMdeqPteDorwTd
Uiuy9XhIg+LiBRPagBkAOkLFfP0JkPIWRilb9HITgN52k8maw2chhFyP33q15OAz1R9kZFDq1D9q
tRyR6FHttpV2PRQ1HLeYqGuCqYZ5mkJdT7VzMFZHOFO7TpHra3I0SweejiCXyKhpo3lNKRZMRcUm
14nMcFrPXqMVX6XjcLHbkgQhAnkarwUe0iWvNDvpeBOgzenCQzdbd60Uxpw60770BmffNKXVaFPr
WXcG07iaJeVOsPQvRVEj7BlaGdMS5G9wz291B9XaDA2pxOkfimkE095Al6AwdspZ5ZhFoKi3hG4k
vqsiOFLMhXIN2FhS7W7A2iekfWRTQABXizB66O0lCQW7eKiBzWr1FyLNYlfr5rnGU7YlgDtdaiNh
5MGUPXSOPe5qtz6Zqt8v4bFVHDwJ9MkGsa+GZEsl8q0Qio3ONGrQRAQZENOrPcIyjwTM/6wXQNsm
Ug2UqX3uHX/aUW2h/qdp+8rWge64bHMAIesbfXxMUatoWoXeujoFpz6c2950Eg64jKR8N9rk3OQd
IULFU9mWw/a/x1NqYDb/Hk6p6RKxqZq6yogmR/3v4ZRKblrDmJeUalMxntWRydWs6yWd1hyBi08t
MmgfqGI7DarNrnsWlfMJZkv7A536M/zf4Fb8F5jMf4J0arqlWa5maLjQwWX+A6QzAEicuQhCWVYm
nOmMOt2YBtbhNDyqQ/HhaqOxqzj/LI1mePkX18D+52tgOappWpqrm2xUJMDzbwCd5ugOrkoaGU19
9SWvTGddTkG+Cd3wuWtpMjedPy1d16uXDxE7NIoA0NZN/IgdaqRcSpMSf6dN4vjfv65/viaGblq6
fGWGZ6n3j+5vXhYVcFvLK6KbaELfFPj1K2RH7iIGEk8v1wGeSFsQxo2G7/RfDYt/YpZqpmaxU7c8
S6fzof8Ds5QyaDu4kQ7TLpexiPSaTmpGLLmRoxeMS4PVzltZLrInTr1i22furCu0YPMvroD82P8O
narx3g3kBppnO9Bi5Sf3t5eg46zkRrkxt0v7Re9wy5uOvSGuFbpyl3P2M+grelm5i0b/OEoU4WhT
x0lqassZ7KVtXQZP/oj8QaiWsSmUlyaEURrI1g9THx8xSd26ZhIgQy6gVYVkIsBe8dRxRY7Flmim
XaW1cyrutCqM/GRmdAnvz5Mpwtm2anzg83tUcy2m5KhV89I1XmknjvPaJ/JP76HPFc6EkqwdfvzE
IV21N7ZtBDgObMe0KihqzlENwEO1rY/YZJchu3B+wZo4SBRqnJODF09Lq+4fjCE0Xw1ffXJr5IJm
rOtrKihA+qggsYbpS0Jj6yevgN1oOe3RR6ZUNjnzfb4KXYuI1pHegpHJBkNXo+tSQsjRpIEMtj2f
5KtxiCDZREFBM86P9WUIom4RcHBzRmxBcfE4RWn0Pk4FphlvcmX31t63CtJo0ya8Sc9BSzUaUL5J
jZdxs4I1aD0BDJ7dB8X/irK8vhUP3zis/03+1k9RjoTQh82///0/6z/+zQS0+G6+/+4fy7yJmvG5
vdGNutX4Rv/93/6YquRP/k+/+X9u90c5j+XtL3/6vrIdJIe1EdFP87e0ZMOwDOtvhr18hv/4TfkW
/vKnc/HzzQPl9X/xW7fvuvnLnxTT+rPD4FcdWzVxgps2U8VfGcvqnx3DpsOv01jF+29yp+YFVA1+
zfqzZnmqrapM7Q5Uc27yvyKWNePPuJUd1zN0DXKzqZn/G8SyaWr/OGGotuvolCg0JnCUpP9IWS5o
7Y5NDia4URHFhMaHHup7u3tVLcqSeb2PFW/HIo5TCAmuSY54BfWOzhvVvTQS6EXKuapxABztHN5j
277HLmUlf5yuzXTCN45dwEWm3E5JItmqszrCEY6fHj8Q8TSJRwq3p1tkbNVi3RfBwQ96e1H30cmI
rU84WvRb9C0I83DFnIpBrnF6OgD6BGXQQTugtSx7GSyr0Z6AvPTraKAHUXTTsrDLkIjjZGWqKgpo
VdiwEKfnWFckqYQ0OrcIFi6RR2jT9DV39swZTH9FNQ4Wmjm8i4x9PZsRzsBpRmyPgfOhTOprQozd
XEe/vOjq8eb6CYbRKsLDjVEPD/dBR/e+jswVmu9pB9p16g0VSCPbibYrV4W9L/PKWSQWTRo9LzLA
rfnGygkBzdjbaxm9Qk0URys+VCOQiIozAL4l59mDybpAh0z9Y1o7GXvGVtTdPFKKZ3KuODuUYHmb
vNj5XvFsl7m1DG2TuoI7nKy8iY+d/huNPQbrNlv1vf8CB/5QhkxL7kNCGaBCyjLY3leNPWei9qXy
3Im3a5riLYcGOHbrZnQ/9cn4iLVHL05ukrolUQyxY17cIN3WDSCGzP+xJJHQsPHs5dHbuKjFWZvw
rbrxRZfcQLS319BZhbn3bkgYG1S+W1l0W6qr+yh2HmozOlH0i7LmB6CFMhN+fQMnuTX44Oe0whG8
V5rAUFW9KPmULJwrwRVIhAcH6YUbroyGxhenj3Adp5cCuVFdxPahyfD2swshkMMfKHyIdy6XN+8z
cdbBotKrJ6lzKqmxlmqwLsJZFaYI+53Cm5UEp7amytZY2BOEPheZMRVk4nCg0lb+fsI6GdfQNrL2
HEflPJd+1iqpzHkQpekyOamh8+FUhGEQQ4vu1uxWtO9QT+zDAOhbI/jKCLxNXybtzm6zc+XbC0uV
6jjXv+RFRAVWgBC1Ks/ateMLDs9TNmIUonxszC3fbRY6KNdVr3FzldpKcX1wW1W+gxDq7Fz8hawZ
MX3hgayjrHuI66mme1m81Rzg1aC6+X5hz4e4OrpA5RYaJ6kUWjxZ9lDIUz9213ElNpy6nbVHUdIi
GgYAHNFgVankO0rSpIi47RoNPJHuVLN709lFre0u6spCJUOuSx2qlCCI596WJ5gs73pSrP0ILXCW
2Y+YojQioq0+47PWAPQQYIEArtbeyVR7VCr3WBo5CWe1US+Fjt6ZQPWhq7h7rQoBMMHwcr4iHyQg
l1PqBOF9G5m/MPqpWPpB5+7SKmchbt47u/7JMYstB8PJl7FgrYcjfMh8OzyL6bOIq27nsl+UIU8R
UzdDpRi2uY4BKKXRpTfhe6YyMie4bqlvRnPC017bgYitBOFWEvhkJvrVPmYOmDkAlYKgX7K1slYi
M2aR1+9qxiftWPejdEEvGK0+m4qBOmDPV2BWjtRMzBXn81Gzuk1vUuftbf1c9a+m3vxEI7gcTbV3
vQUnhqdXt+jfjyxqikKJ0zbHfO1A0zFbY9hXxEKxH4F5a2b+Negbgi2oVGdD/WZWuF/ox7zCGHK3
dhlRbm/bDYn0YDOl1COxIgiugXMgJe/qkPgTJ0+lmZydsCbGzcJP56MXUJ0nNy1vitaEC8Bmy5B6
/azKmzekHNWCTcmsRGu86BJxo3Y+jw2qLk05PDGRr42i3oytgRtxWDcV7TwxqJ+tYeEeCjYtbEku
n76xxsomuLYmYb56n4KG2NiSS9CM4Vuziqh/8Jbid7IAumVhfPbscfWU0aByG6xij2Z+kcQoS1IP
SIEy7m21yOdmoXXzMV0QNo0vk16XqxvYom1rHpZ9sGi0BTmhAQXS/BhNSHcdiXTvomFv+jlasYaC
TZ+ZW0gMBRpHHZa/QbFsIqseHTOJSkbgM2GQTTCPImymxHmhMQaBOR86RMumRV5kWeNyTXL14uRC
IQ5Me9UHazyym0dFUWeI8EdrWzr6liOTtaCB/93Fpo+YcqPVPI2VsWXUiBIxegdaW2PuStfCtUZT
dh7n1A900I1T0WgHt9MptzGNob5VxdIL1MfAbghoTwhwwo576HWuzwib+8vPaVfn7ybZHYtW0Wx8
T2tqV4TFOEp9YG+A+sGE8Gdk6qvW0pHIbDkJUVXN/HLnyyRnRHTQgqfp2wWQQLyu8ko3qqAuSMeS
uiWNezdcK2GxwkScEeCKp0ShKJ037kuSwGVw8oXImKuSOPsYRbbtHcooNVfT88jBJHVsHtP8qDMp
7gMQHxbeCx1D1AkDpmpgSTO0AJvJq/FoBv0ewWmJF6Yjy90bNOoZRPb0bvGEnxMqtoJxKbXEe2oG
n+mICzir0ZiVvbkMcPAGgTrM9SpJtw3YCszEr2NTUZDghUEkIFcTpDbTPVec3p7/HqcWhxUao5KV
oWofoMrOJjYLcI3pRToaLcwNUfcpzZUgJNnAZDKxEDKuNG1PmCUH1o9UPAssVXLp1FodtVP/m1Ds
CR3n0Wtc6nogxFln/EqlSobJIqniK0XMV61AKzcFhFchhsZxQ4KuciOa5+KnmAfq75wH81L9avOA
LmLTyrYeya+jrTQcA7ZoGrgM6rcX+TMTfVL3uUBYTs/kIC2ayF6uvQvyVGsOpR5ixpELNu8r6ZzP
yWZzPJwa/OdtrF4HUnQ4fKwbV7+Cqvp2uuzTUC5tNX0LQf45vlI2g+u0Sdbjg/QVa06K6PwngZyc
Erhd9tWNYzOpYi09GEfiQT+pZ7zaAEec2OK6JMNvpJGQ0aePbpJfClP6RmP3x8Cw5lvWq2fw6tyu
/SUT7aTCYc1399+JgDlIr74BApU7Uw39r4xmjYD0U/r+j27nR1dVltSWf3rzvXLKD/bDFx1/rXTr
ii5bIFo8SBJAbBsz3EGo1/IL22Pk8OqVluY3Yt3RuGRRcZG22cLyPlAGTBAnGs7hKaxMHRwXxewc
wvRjoHWzUpn21EvuNAJ2i8iz/GWRqleAMr/y77tFlXF+ydDpzfxhXqbVp3SF3ynVRfjQG/U88/vf
yeZqm5isoLKjE+/Ky0B3PRyx3xPxZA/WVSeX2GI2/P+f3f2L8rOMw5/JmH7l5wU2Gvhs+NL4NYa1
jalMVxEkDyHLpByldV0ynri4U9Qvaz+DcMuT5X0AR8K8KmF2UeMQWkO9h2jwGZ6NwLilgB5D375Y
uDFCpX1W0+nqYQ22h4J9oPGutt9GNXyndb+dlGkjHyS10quWZuCAPlM3/ugFTF0PVqBM4BTqixz/
HOuvEkkxmcaurMhDc5S17uQb+T2l0q9ySBtacC3ZIBC6IdkzQXn1W3fRV3KHVFwmSeQUlf6dewzK
2JwnhfMgvy6t9GJ60bUMJL4gWOsNUISM+Yaynvy+7gyPUUBrh5+7P4jT6d+RKG95KJ6xB83oJ8A0
iQZOIsOO6v1V4Z6S78uHG6o0TDCRfk2y6Up9DI4tXOoJg9fcyaNX+dN/wMC79GIFYFDACKYVbQ77
0gyITpronIJNkS7vENeOK7zjnVES+OO3RAwVpv4OO1/y2pSXsOgud/KRHPDSi255KGXd4Cj/3YXw
gnNGowPLTL8M3bVz0vdwYuxxLyBO58ajssGDPqWD+B19cBnleB6cU6hFV05jtyAavmutXCNtQ2IK
LUoC6roIUHMybGxyRdSw+UVe8YUXQEvMC8kjS7JbH0qS+RS2sGjWf4WX3G34ZWpfIji6auEAH542
qHKg4hI1x6Qib5echG2tLdd06AA7Mu+xOn11xsKu5WhkaFZqfnLcn8oInwxSbz3wlHIsyOlMjhVp
Qlc4jcaF+hKSykv0y8mM3c8hD67yQyVf+mUagVh4wLH4f0mi7gk16aJXIA87zK/3QXMHafXW9H3/
whpWrJQf98HC+09NHifZdbr39tdxRCzdPkrdVcWg80S/LbXxV2mtzxp8tMKwkXml0OnkCJevlKBc
pGDhcYTdOEL1zxvrQb4Sh4m94/tyRUhMc9EmJSVV4jTS8Go45Ukl04ST/UXyfCXUQE5NcoqK7eQi
P3dbUqNG5ZqX3XlwLZgr7W9vMd1WyrxBh62QCZoH+kbOhHplXO0suty/ZnNPzMnpztaSQ0POnimA
k4Fx2Q8j7g+k6PIn5YhyOpV77ySm9g0uJILvinn6PueWX2WVvnroRsH5tb+AaJ4159wjPJTflj8X
SG4Ij+Ppm2moMEUBGcl5jET+QIyOSm2d032iN0V4JdzxWXPJRWQlaEIAEbV7Bb5sFMnlD/DHNFx1
Ptdk2br5A2qDK1UGxmbGC4pJGY1/7o87aP6PqLOXwsPAnvO6LH5IPqZ7HofxJp8pzCCdQOGc5WLf
+5soN/fyOtx/nSbV1Q/shYIwq7TWExd2yp1bFndfcmjLpQ2l2cLW6oMk6USa8x5PRDHYF0k+KrxD
aKdvSNyuVQPhEgigTli80gR7FyLH1GvfpRF9xNGnvEc8yMy4OzZh/Jg1zv36yNu0Nxf6MH7LL+/o
4lbl4nj1ug+7nVzaxoQTb2wt5McTMUW0MqKgTeyFw0ImFy0WBwI584Mn+R6wJuTSUsfxVjXVlVy8
haSRKJP4we7D9qQHPCV3EqKD3xCcqXqdKwNc79wT9c0QwOGj/mjhFZb0rR4QqvzhO5vLy5wVCsFN
yn8QtoEXnBBK9ht3UHsfVgdLp+PJJFlLEuugi03L2UfOkHKm7K3kmd4S3LXg2mfLmkXjfqcWKPk9
/em+ArHXaRviSToYnhJRL18vaOncviWl+l0EEoHRqt9h4ayCcNq7qcVHAn2CH9Paj8AKtkGZLOR/
YR6+Nj4IJyd6N4fX+wPx3uTfftr+wIlOGx6bLZskBhbi6mXaOaO3ELoGxsvwnHbFLlGwB8jnYCXK
zXmtND/2VN7kxq21UUUmNxwk7Czr9V8fv4GeheXoK6se5H4rSlBYP6mdWMgF7U6HMmixhRFLUtrd
Zzi5sMg9npzd7JaJNyu3caiuq+aA3/qd5Jv7tCKXu46JLjRtGH8KTEg+ZHmZQ+KbovBLXnYPAeVI
odj46+rH34njI6rgxWuT/6mb0bUmydcyw22vTt8GaQ2VsD5KCk5KstBN+2BH8X1dq0NWsTy75Jnx
1KQ+pAP9ZHYoQ5jIR1ejB6k/c3i95K7KRtZaKVO+k7ssOSCbAuYLfyfJm2a3bzFlCrOjUPDHd+Xe
qxm178kWa8/q7iBzednkHqdXm5VpFNvAQqYbFMf7yqc06tWSuHR23uepvYpKvZpyNpQzjFPEhC53
6ztuxAuuk8voauvjKDSyfbhmcsplH9KnyoMPyLWU5CD5JiHFgDjwD/ICyyU7aaP5pBuPSLZ/5G7g
vjrI307aYJl8a4XYyRtCfkS6WVxch2uv18Unon2UCxurtVDXsMdjEyWHjWSXGJlzcet6D7BnJer8
qUvMmYijNznU5VJR81jyqRKHLDz9MNTKQn7E8qPFdnPf1Fh0sN3gIvc4iYAjLyGQVTi+9tpa7dOX
0CQ8I45hqzNAedT7TaORG9JXEBP4D99N9yFBE/e1kyEojxdyKFLFhV1qPNHVWTlYIuTLkVuaDiKx
l6t720kX9+0NIyZirxDmPd0lCAE9G9G8fZWjJ1SbrV70a4yD49B8ymslB3PUhy/yxg47lTy8vXwV
pLFnbnNJTGs1JcVO+Okl0pVXUDADhy/5fuXwvb+5mmtRYlLuqvI0OBcUvuijeAiLa4mv6pRGOXpw
llmPBVyO/4Z8syrjVYzhg05QdlwT6r5Eo/mluGB0LMhUPF1gos6sJXKGfTzvUT4cIojNgBbV99qt
47RreRHT+j8+efkaC9yamt+9yIsn7z9Xxc0tKO1wXxD588XzyOsmX568dpJd40vxhpG/eJV+qigQ
2MMfs5OcDHL3SpbBq6SuCYPrZOcn/GD0EItLozKy2N/39DN7U5DE98dHJWfa2L7VofJS1JTdIJDI
b8lnlNsPOZV25Xl0i1e5CWJqvJWUJTXXegbqD5uBo/Dct9sa82Us1r5ZPdGvn5shYA1qke2s9Td2
MX5rVdlSNSXOvTGap6AqEZrokEZFe8Izy47LqDRAD0axTHMULhVIb4xNKBEGChWe2rpbVGurPqew
bg5r0wCM6/kIVQpSCrsxuaUgLqLeOnI+p4btOXNFCLHF90fC+0BxKW32oejGdaWiszdzr1/XBmkF
fhxia0izlevbxGQDbJia6EtLKmNj2DG77a4/hgg9F6qLyCBy0ccUUUdHOIzmXBNk7SgsE8GJwt7Z
NUlVZdcBJtBIdDa+6TvKevWAvNtE4Cz8j9wfgNtoGElFbGE1SoM56zAFByVGZOach8jPV9XwUVvG
sDUd1FOEpa8E29SZ03vvndBRwA7dunMJGxf0QEJdzNpBI+3EK3+GYMz2OKuXZ8rHHQ9KOLXqtCaS
Blql2HYAuDhUk0h1BB5jscxWQ7MahItZu0XXaBRxu7DyAYwbN8W+xE8eJ8+hjQ0dwRS644gME8W3
BV6GcNdTnYCzMEIkxB9mhw/lZLjryX6bhEKclQchy5tq8m0S4gcMIB3MlUjCXKSTdtmsextVPz1D
DjTdC6DDdQK95ylPdcZV8wC3YtUaY/CBm80iMd76aQd4Y6alwinKxnjTkgIOVL5+nogEKgFXnBO0
q0WmoQHKjqg5FSAByGU7HKXaEKhHK2JgYELY1u4AzSDB8OBUN32qTpoVGuRQecg+fGKXG7SAsW3H
SzsveTA0s6lqLp2YFSkPPODuLooXPbe+Va2ixFXk79k4gtLRG0xwlo/gDcpEAUDJyNtirpBWpyOH
xXVK4H3TdcSGeca28TD11dGc7OF30+IBcxSmeBi0hN4sbBqqsrOYTvEs07Fc9Kb1kbnWvOVcspzA
Y7BPcPcj/Xo1sxy44AORinr0MnWrNnP9bSS+3ZIPzIMnbLn6DiK8OMSdvAO1kHpD8jF0hIURyI5+
Nv9CAwjmgN0+77ucsPpmLtqu45Ta5l4p8oOtI1XVWvrXCTKsloMynUt/RdhRtMTXPY0snKjlOLv4
iKTSAlZ1HBCljNpk1nk9hpLJfCj1hPjPgIp2V5Gz3YeNsU//H3NnsiQp0mbZV+kXoFqZYWsGNrv5
7B7hGyQiM5wZlElRePo6ZP0lUn/vulctkhKSkZIRZm4G6Dfce25bP7hDdu5H23lUirY+HIobC7tL
MocPBV6Iu8y+yF5HJYoPLApbh3yssj1V3RIjhyqQDVpxX1r+Hj/bsk/7p8lZKZ+HfpeVyOZ8R1wT
37l07AjQ+1cHEqDIsLPFpXGnd7Wx7AvRsBlrvebGSuBH4Nh7Nr/gqPAFv9R5+awKCchULuq2gXFM
12GzLn6b1fA9ZC2xxw4J650LEigFLN32KACgPOA06VmLOxaiuy6y24lAPh5QBOTGYYE3UGT6tDCS
33lifXJob/azZz7kTXkK5ozgkhL55mL8gYdd4yzpmVdZEynszQMK3U+XbVS45CIOtT299F6He/hY
Y0V6/MIu31xQoYG8mpFRlusXWSrOeVywG5lJ7x2IlIsrmAVHw07q4yy9L20krwn1N5I/LlfZp+7e
bNGlN8YTmqcKhB0GQT3bPypDfZAP8Q4Z4WebZ/0+r4FcUC47PcS/MU0wkq3yc2YllAU/MjQIG2N5
iVytnrwCOdcKKhaJwkYHAyW19tbJZNJv28Cmtb9+hKuKpw7vhL19IzJffEQTNFooaiOwCzxWubNl
c01RXy7Y3pkVs/EAqXAMVwH32HycXf6rb4btaanXC9Ij40R42iuGFoSNdbovhUMonl43uwFxJXMf
nliokgBSLM7RH0gg8HuMR12x5aUgXp6rxELTaWxJHZrFYlCc7Z4wRsVA3EsSYhzdPtjJFv3g4gm4
zzTQeN+GP2CTmmhYyLcnrZFehhPHURqkMYtOBDaob6sqskSHxKmgtLN5C9jeclYI5wRIbtZTmyYL
TtgG3y72eqGN8BAU4/ucYpOrgl7iK0JyOuAPHIf7YHPT4JoQon3OGvNTtQ0n1xz8ItGKGXWyqAs2
2JPPvjgyJhL0+m7HkV3tSYVDDb7g4mrZjFoJtrs0EAeTBT9xxEDg0cnfx1Um6KVwSbII3LlBEOlh
BDMDaRMad3iULnZu2zR+o+dlSN+WxypMQsARPtkbVhV7XKa7ocZkF9ItxQheHxePTN40zbGbYRZ3
avwmqX9Z1c5rG4swOaxskKHuSWdiOOazzpzumfjI6zSs8dSKX6NambuHGooQ29EqmQ/pKo1bForf
VtVdFs875lnQ3Z1BrEhGR0xZ0xit+GQ3tN28azqVYxQ3op4T81QbGGkD8dMqSApJsDuBPVXFKwl7
LsB2LDmmTHHEL444tg2ohIQtrCsDlutG8FII4zZ0vhWLGkclpxJmno400SB4LDK8ab4zbbnTpown
b/2y0vEtWArc27pwL27rOqcSamI8zZw7LgOpBExpvEpHntw+ZOvb2nMc1PptWpotPHr5beapFy9T
xnMEHXbhg1Irt+NDu+xzunWJuKQu+ZY9RqGD6bBEbpv5eBPJNaFsrK4GmcACv3Km5K8QgJfhD9Qn
mwYwN55rOamXQDmxMpejmCbYfeJ5pEREP8+JNhpEMJQiSj3WQusocXbbsCjxWbULt7uCP286Z/6O
s72ZpxcFdqk232sQ5CBwWCthuhwZRaFITX1c5cj0DgMRan4SBUHb7GqvvhczEAPGuV6DTHyZ+Kga
7mr6S/xBDv6JJASmBF/E6IiQ/8faMzGOMSQIE3eJUG5cGrmK2Fy54aauvVRAt9C5IhipdXbAN733
fdx33dJDMSUTeHaSo/Lsn97cPoq+/Wydu4MMH0N4j9MjFCBtYCgg/V130m3FocyxMIVtKiOsrXNg
P9t65GrDHogjAzZQsU/q9nMq7GNd+UU8oKVVYxrJmZvOQuSHPTf5U2Ttj9HjypBT/TSPHlSluqY7
6H9MicQ5/EnatbXXeXCfpPM8GtVHtjQ4KfXN7OwdnK26LRoKYOOOBYSxaSB/4sTbELoY3boYcv3P
FaA379g5OyuoJ7MgmataPpONHbUMH4EZPOe48heDpivbVAhWiYUYeckeX9mlGCdgV0YX0eQcEur4
vYmbJHF9MBoyxRIdlgQR+NM3Kudg53reDnZXjPqMGpYkymNdzs+IDP7WkJ1KQJuckPo6hvKcJfOr
Axd376Tlm1t2T0VewNb/tDESu0ZDDV8PT36nnl0RACCEFeeiPwuX36lXPfrWfK5MVpPOi+UjRG5x
r09vqQ/pQM/coHB73Dy9A+B7ztMe/hnhfK0r0DBDzrLH9bRQ7dl5dtT8MFnnmbuxi/v+51Ih9YF4
eAiw8uTo5ktMBKiLlcl9U4kmqpcWmz7xutjWg3REFerD4ZHLBpXq/YMO6D63qSVer/1EPDtgyzxv
u11bbZiZ+WtEUx6I6moz8ydk1ySBZ7h6zfDRZdbet7qPQZnsJ4KrCqwakFDxaZvwx1xHw4/3KqBo
8Kyqd12RK11aFylqFSHNfO4ESdE1iJtd75V/W134I9O3teJtOW3+kx04SRY0HK1F7SYX81Ar2L+N
7XN05t/WGPoXKtyQPmJ2xEst7uUo4dPRoN/9/JE6jzHEq9Ej6Z5QuDfL8Fn4ODDg0RUYwMq30KnN
o9mNS+SDxEhBUjEJyifnksth2dPCYmSzl0gveGzLxX0gGsKiYXSJd7cfm7mxjqGDvhEY1RWT8jXX
9msBi/zQewaiMlQdVFJPXpDnx9F7S/P8u6uZfPtZ6rIUNd/79aXu21/g0mAAViqPINZyppVbE+OD
bwVvgtQLVRrONbGrU/ePzFS5LxbzoUgl2GaE5uySfoqgepRwvPbJ+ABRrzmOWfFTmPyvnW5RniyA
D/IULbwWw3NXuy9t4MGuaHvquAYSW1kW96DqR6RLaKqLAmqhYof/ktB27/yi/r30cxcHywANCMFG
aJnNocmCXwz4M3HIE9t+kNs0x24ubfH3tNZYvib/ca2ZJ+NC8HdgeYJ9viZ9ZAajQK4yQT+0sVC0
c/HJSmXByu9ddOgGlzkXe2c5VCX2TsK2q6sSBiqDxSS5O6niXaIyieKGKA8r7QYiSmu1nwe8la5F
mrbEo3Oo2+k8K0iTXQV0StXdoQbjAz8S5YsKTl7YHN20KTkexrdUI80noDw7OD3J4nNaXRcmY9x5
+wkEyS5UwGnaLMeG0Cs7loD3onpnnmsxvfhgybkqp8i0F/XSyQp/VH1feDcneFo8MjZyTzAamK4K
Zdxq3B0iozTLOjbfvtdCBcxwtQ2eeZ2a8SkzR5Rmdnsk5y/cDT5fgir6eCkIawKGcjCNhy4U5VkA
qDoJ682GOvHlYUsWJRohVFN7JcFpddYWUQyiJGoaYrAVa5Su9fAI9UAiZsQKe5WFOcaPwzBt3wUN
GGlBI9aLwPYQQwg0FKOw6RG4JrsArO8yR0Bv0rIvo9nLf3bQFi/4T94c1tsPY9qbR9jUeNNNV95M
BN+Tpl7rDCp/GcrsoAxWx+YQO9MC7WJssWuZ47cPyPpQukBx8EuLh7njLcrC/jWtnOY++Iyi6cWx
0vkl7UfFhayqA07JLEv5TeGHNKc8iiiI2C1XBQqRCX8xgy/UM9gEIqMGP5iFXmwF/vfQ6ycLEO8h
5FliVcXFnOiVMeuu8dAPl8IOk9OwC0FkHzZafBv46IE668ITVl1VMv5QS0v6Sui62JgKikZtqYPh
fedjTTiLSIczysfzmIzy4vZogHgGmg//MP964Vw4IHRUNwoJZTbKCAFRGYcBiso+fEPnsaOWlk8r
FQHtLM+7FsJ0U7bRREW7x2uCHQoB+zkInR8p0nv0kh3QQrIHMNX6IBWtx2wuk9jOcY0rxBNriaxM
AR8UdjnFLHvhSXKu2ykKoM5q/D2Ok4ZwIa+NmD//NCya8V4EBucuw22jPEiX5nN0hm+YnCHUOtAp
6GGqXW/PAdOI7KMbqx+6Xspbpb0rs8oiIpC75QAtvskFfgxlVzxg8N21gzYuY+Dg7prjJgurd+nA
N3aDLDzX4CBhpt17jWlwgigGNNBbDmAD+UAq61jIjjlSIF96yqZmLPHxJq44syZ9XBpILBphz7Fd
wzQaBhvLf0IYMdIrl+87udS2jxPCzBAkrgKa71Djtucxhz5ubZkvczC4V+UMr3Rm8xOmwDyCZ0Ni
wZcXuGwVMvRekwxfmhR8HvGkKl6wsFouvYYyGaOqlGQyTyvvQFp5TXyCOqQaY4M3czI5Hp7BUNGY
C9dC12u/VkQCXEBZjFijwo69X/1mDOn3YDbPONGQMBKmzloTcArZCNYOkiOX+qbbWYVnHMrBg+No
PyJLcSKcYdYLA7dowNtPLzex7mzGlwy/3VGzo71uXccgW3w9baOZTkHimA0M42nTPlIqTo2zo+Rl
VZGHG8Mbf88M2cmd5/KOtnTLzUiSeB4fbLMPDvAv39vUxEwtC+OwdJyt2oj3EwlC0KIzgfPV/3uk
EbRn95ogzochJEAIduvKWTiuH5uP5WCvLc+hdbH3WGw5OArJyE7GwL2qc9Zpsc+4dGPg0UVU6BSk
MMqw09K8yGJI0DsagBGJto9ms6exN7h+MQcdddUgzCR00uyGA4EM4V4QwLe2AVM6G7UTcuEQmT98
y6QvYvj9f3V+5x2Y+FILVeIWCgQTdhaG1GtqX8m0eTSKT16njRwNXgGu1Gvajj8sqS9Gh71nyAYQ
HcIKsBmpE3PGB8elyey7pGcwIUQ8+N1Du5rYn7zwMYRKsLdCFFoOrr2bdJzXwCLDozxMhh6eBZ5L
bCLrrhaCy3GGH+f8ZAToH4VNlLKznebhcw76FpEWPWsyA8vGEoxsN6+iZObbYHRFXqnM+3juVwYL
7cqgvZvpGLHTugmLVDA07YrvC+taDPuSJJii+GuYK8kGF+8jP9k3PILv/jDo8rfaYnu1szzrzHsr
TffvtN4IbAPCY2fd+NgirUhKRgMfPi1rOZyC3kH5NLGKys0sKj3bjGjzXNTE+UB7g0/Dd2QY6+zJ
TKb0qBb9CTvLYoxYDzvtTt6xXjh+Um36Owyw9aFqeBZ14ZslsrthrdPBCYG2llvSoY9Zpi0ffDpH
DJU9lar/4lroEMMGpWHB/b+sS3815hn3dSMxbcKtkSl7s7Kb0HdV/ktQ4Y2YntKgBuJauWAkZHCX
qfmYjeikfb+ZPyZzvPQb3TlLHbiiIFzuU1b+NQZefVnxk6C2pZxvN0Q7FLnmMEjXuIQGravRQY5y
cQirgFikohTBwSzdmf5jPBFBfsG8u+7wZcq9aRr2vqe/wkyXuJFb419Lw4YdlaovdrXaNGRQRJfE
HJEIMggH3aaRuLXVUWfNjwauV7zYMJ748DLUq7hXcuw0ZxCDMgISMrC5PILVJidBx4g0HVTQDL8r
ZjtG7UJ5fFeZhtnK3DL2gpI1VziCrPE/SyfXfweMPoqWPq43u+k0zNzawGvn7HcIsyoeVMKYfV7X
BwsD+a6yJlCwQX4LV8uhXhUe1a5GqFj7EP4thsGmYV4D8oy2shnTpQEUscHYmo+cL9rFJWsr/Zkv
SODMIpjiEZoWVPa4mi3/aWpgLkKHaeIgxAi6UuEdMLOP+3JOWnZZ3Dv91HbHwQd6Ut4IK7EPVGBw
X4rAumWwvNiDUCcZJfkay1zq87i2P40ZaqNYmW31eS3YU8VWVjNKXWc0lcYHclP7mo/rzGjFSgk2
qKy9kAk6lIWFvsvUhAQeHbkt3VFY1bswW0zAd+hYmSDGaQtz3Ra9y7KQEmxegORxkWmb7WAi0xgX
xrxX4Jv5YsgcGqfsZPo1itAKAtLa9i3B1/QAFiLyWzmrj3qaa4T5uNDR00lz9R47u89OXjb8SZvt
vsfefpOzbm9zU11aA0J9BtXjy1F4LQilhXM9u3evXqdzYdkd1x67LES/X1aofg4SIzCAunbvhGN1
Zu7XEbDjWk8EID5K352OJmOdS5WT292EEE97sF3TTNnBoyl5CTY4aQ7qEowpxh4g/2mN3H+c3rPF
e0Cyi0/bVxHS6+kmASYkcrmZTfJLtuXCqTSRwJM7PzPyfNEcQW549ELv91KGfLVBs9xHC5y/nkzY
ivYkIrIbiliY2n5pjJoqsPHO4eDvM5eZHqry5oRT0oqJ3OoOyaiqaCkA7ILvQUhoQ8jBjvQmvGn+
mgfI+323+ldcgup18dLXaWb1gSebZiNP30EZxLgTTNza1jno/f6V3vyj5fL8crt9ppefGhIgfRGi
uXK8Go0Eeuev7hnK387XVR/nUlfYUGp993tmQzLMCzZ86OzNAanKP7+k3ZkhRntDRldiVtmGeCDZ
bmU9JTfbbSFeVyKLhF+tUd9sX1BduLfCa6LJgiO6euNX2ybEQ3qjouYCbDy1A6OIsP3dKPlncALv
fcr4svwg+2tyAvJGtFW+IlYhloRy99qRDn5bKtOJyTWD58AMbWdK496j03xjvQKMO50eoK2Xh7lE
/525dU4HRQXsycC4+lZGqvMiexpnsHepqP6M83obBj95khgcGPrNSfgkZwvuVBXgeG+oQzHFganl
aa26ITv2ix/cIKY4HJa2fWk7p9txRiISmxME2eVkoEIrpsPKgCahQdp3PvDpORP5g6I5ZSOjztj+
TU30K7yA3AUgpJYpvJSB+FDdH9diA05eAisoipoWPelEtWQQm97VLGF0t3CKi50CAPa++qyDZqdI
D8vKhmyaXQ8YRHA35odpIrtQGb7DYHKZbqw6voey6vfOatbIdv13AFPwL+b+N5DT31ji1FVXmmeL
Xi85E+/b6JjhrUTuKqrJuNqOG5MRbb6ZIp9fp+7RMpfbIIvpmsvGevyvX/xW3mny2f4s1uNsoadb
rBwu95L253qY7qXriphwZOMwbPbzBQJ41DDrrCvPvZgwunnQ29VjpjGoNcp/b7cXzA0H9Ww19Aec
wZhxdX0z2E0yWcZ5Zoc8dDuG5ftyzOr7OBU/TUQghdmIl77yuTgW57VRzDBtePIPmQSLwKPYPBNU
CHU1VV3s2pa8MvuSvOpH4P/lSsBTSqTTxexSIitTLsC0rX96BW1paBXmYTUlK4BFhLd+psHQIbRu
fGgPGSQ0sNVivgaNoPbASbNrF1dFmMAKzCWifRjwdh3D0fhyBeYunfXE/3GZ+lnuXQI0uQycFDdF
w+yy8yeoo333REnPPqEs8NLYzePArkhZFSNRVYDPXUBUhinODMdIcQP5UA7INQYwNPsXs/YAq/T1
uoeIUZ8as3llNWOhGQsJiuj4KLi58nPXBMAJNqpTVvfHIWjh+WgoKBhQu1MYMsnNxkre/sET41lj
DPvdg0KFG2g22XwdrdF+WzHEVfYDdXvwLlIDUPxi3zkMyeQJGeCUsnVZyehfIyE1J0b9kVmX7jPq
2A9CSWPTgWykjEBfBO3xXtoG21MfKqxBSE5seX+tPa67gAdP3Gbe+hQERK8tYzFe5szetzOn82Dy
ia+wz/AbU0Yo3l1G4Mq12H7Jq4Lxg7U+rx/wst0bNCUAX+mC0HiZ24MdZt0zX4pNk0s+wTr1LL5F
cPGsJODiYtfnsIP2+uoCblje6VeAKLg8wcy+sZ4sLWHdjcall4Sc+UHx02voOKdlkhc9depVNq+t
dhksF5Vzq2rrYgyw68bNcQzUjeyO0b1xlQQPrC8J9mKltrILbFwmv3jaLBbXKedyPXTVA33J7xLk
+sFxqSTs7XQaMljhxuRFDhfemcdpeMowTgCRGadTk/aY2wLEXIxOwoX4pKJSGXo19kY6eUgCnonk
20WrUOFFA1eLRM2Of2wpdp05udY8F47ExOKEC4uvpjphnfhMVwQeo38nxPgxYJ6KBwzvSm61yaEO
Cs3i1aGjQZnyzKxwQFAIW2IQ/EjUdpCopvGrWpnNWTa7oIU51uOSHHVoLQ+sGUOWwTbWQGsk74eW
Lq+mO/gakEe9ag/ucapBnxVz8+YFCHPtkPao6e5Z1rQslxNr38HVeOkzzEA9Fl1SewpcYkD2e+n+
5Rky1hNBgfuxswxwEjon3PO9XJT+kf8ddmBvs+SeugBC6LAgXYdMobkV8YaZj1yN+p6XhRmNpTvG
9bAIRvroh6THrCis7oCEX7j8rc0qilIMmBRhHmF2Dpw/zSrkqXSsgmWXIkIsbxuupvTBSpeIZIB7
WAmEN0pdyEIrX2jVezjLDCUG3X8QunQam+Gs5Bh+mo38wwBdyZoJ0EwtvJGvFxZ0lwRhh2MLfBlY
KdjA8aBsaIaxoy4Xv5rePfqLU0p3uA8Gd90b43izrdSMg47heNqXBKkNLoQvNbxXbRmtXt39KIaA
qy518fqD6G1KnSLny+xHbya2oRo4cxdxhpvBYCXL56vjOqC0YLrOSkZ5Af4ZTPB8HVBeYFfMHmyX
qKW8PvRtbv5yVPKdca7ucRbyNtdJxDJPgV1NvQlPKoNjuRYTCUF9/kgr4e5raIaUsqYVdw4bzzBz
zqI2ltNau8B1mTHVuvstdZbdOxMGvqM966SA2DKWSOsXvxnejexvQ80+ijA+uAWe1rAqh+Qmczro
7Vpxna06CvEa2PNNVvP64hfyPRHYqaZm7o5YW5n0gx6OkmRgG6HaPwh9vHNNOPd+gUoQEc5TH5mM
fAkASzs1kkjGQxY2TpnV19Ku75qBbITrtqYZ9w7BOMuoQIblr5D3XGLOsTblbzwv/5hIdIw6CWME
IWUyLdHEihd3R7kSr4Dpv8vCU9ixn5drTahEa6zHSqRnEzEg2aEVTBU7YzvDsT9bM7Gmm4ktGUa0
MF+JhsjWL/QsWlfpLXTX311q1GfdFzwB2oSFJ1c16jtY7aYk7mWtvZNoi+dgHkG+oO2PwRKRKOlz
GVgeizeVvCPO5OAbz5RiDisV4tPL5LlwuW0LK4yssLRjHiCHMVmJ6Kl4A349/MTqa0VGN376m2nE
dsNz2gXnHtc3KHqbbIg6++7Y2B9Hmg9Yoy5QV7ft9oAerp3p5TeBCHdla3bmAy0ah4iCYTmGfk22
mzMFx4wp0CoQJlTUkaOdM8NZegfhGEm1nWDiqnzJRrbkSkK/xkQPW3nS/iApsD25W5Yw68GzmzMd
Zg7psbXxb2LIkRg2PszAFiAs1jY8aOz4yzMRCis6hOK5qIN5k8nwWWhjZwxEXY7GFumCkQihBxNf
+r/9Ong3LYqPLGdOsCKhO4QdnFCHZb/jZgNTYlgZg+rJMmuGb0IASVvTVgwqvTisYY0BqIXrlC68
r95CexAmEkw/1RfhdJVRODFHwx/XJvrGZvu99+rqcXIo3onpODitfaFk+MNIJfKwl3FU2VgGOwV9
p+xIV1ms55IdC6GE72Vh3CFgXEXB6BsgPYILP/gqDJuydt0sGnp4YqrBxL37SAfv08unb5WxD1nr
Ff8GOhtOt2uSJDeluQirPlyPZtWyLm5BYq1uSMFME2vn6lmnsousdUG11QcPKj12BkytUbvloab7
YwUMVI2pLHNlcSg66z6q5nnmljvZLfb6ztQ826DDii4BM9JjKVyked3M3xYGpV0oSwa+rEuwE2iF
Kp6GxABNvfPN4FaZ865V8sEMLHnQbfNLLJuYg5kBgeKrpgxQXrarx346WGL+MtbiYZidV2RR/fYx
vSU+Tu+6ZNNbJzE0wK/MIF5H9RMAf37srOHWUWTex4rlnWUZO4Y8hxlCE5/RzvqupcnQc/MlT7P/
blDQsyHAqpxq7wwN/zkL2PNODsGEJT12ui2sE0UCgRZsoSz/neiIYz4m1S4hFsbKmltLJMuun/2K
xQaba5YQqDvK73yQL7kSN8UDfz9YBUhbz3tVAgxQ4rd/liR4rcrkdVUGMS7Qycn65tpeiGd14H4S
gVAp67XRmjqNSKG5+FGwZTwWMybXcWgvM3C5gxqC0zCuDwERLGz72keLyd1ij8s5KL0XsUbcCJ8c
5vWuNeSL9qf3jknFZCZ/Jkm+1bzY6DFQGdRdRQbjdDE8bixjQ1jSEhsFSWXTzQxIUFDdJyWdisvV
j6s6vCfF5zCEwdGusRAB8EMw4fVf4BU7bMWcvXOIza/SNfC/T7KKYdkMW/pOPUWexy4q/a2chKA9
jWOm8XBD2Q0UgTmTAGcNKsDQM8610ZwxzzFRDI0fA8GEJ8c9j/AWIcSqswT/gYjwb3vtT01ivK4z
X5Tjib9pRn5Jlvj2o85IZpXByU4ptCvrddXhegd48egyM/N740uRxMH9yFK4yUizW4PcgApkscYL
hoX0xfXqUgvvwln+kqhonSyN7d9lZh3In4vlXPsXp4bXB1GI9kf9GQrdsUpDJkbRcs5s1Jxl0xB0
yaQqFHfPgagxx/RUp3rqonREFulU3vfCaqjLp3uo5qtGUblbk+DJmBzFtJOBlusZWDD4WlARvhKD
8iGnoYiISKfn2YaFzayRp9l/+GbqfWira21EkoDAvR5zgO2Bwpm2LSYnts9EduyLFPVgP5rPddki
qkwE6uK5iZwpeS31xvIbk2f8RyLua+MDRou9g9bZNi4TlnE5IZX6TgCB7bLncGADM032uzGUD0Hg
PjWNfmcmC2vVBG7S62ufwevwrGuR/9URiHfM4bcXPgkHZrWTgQ+7eGxJ1SEpWCUPObsPqOzlMd0k
UwFTXxFYYC+RdjSL+MrZDzA//tSd+dSXArM0J5RaQuKPbbh7VFIrMzVOVBshspcfGJfvu9qOLIWO
OCjAL5IO2ByHcXv4pMRkL4hJ8BF/tNT0WNLbv7rWPFtT+CpWr7pblKKoNExIoyXDTdl6xQlaMAeT
t17Wzr5OpTR2lkF8LwFE/ohZIC3kgbYYpv/kMmfsh+r2z79ZrY/0md8yTF1ZX9uee/QIFaIpnH60
gw8QJlUpjaX7rUeWUEBN+lhsVaURZP2BrcRIRZL/GLr8LWXrBR+p/Jty4mZWIKzrxnsaNIWMMsRB
EYSjut6NqoJxbJGPn97AvHF9gisqAbh9TIaqiGi5+vAxdirIahaylA2qunT9dWWBENOsSYgXBjJ1
GC0HNpz7NbNHki/qfq+BcMvi6hj6WauzT0zrweL1ePaDlTW1QzmD8Mciths1qO+o/mi07JV0M5pH
cBIr2/Oosgk8TxsV2Vn55IaegtUSfLqMbPamz8B/a1tsO+OnH06hLz5G6vYSPSt+Fenzh5i3E4RG
hjBSfwwLRdKdVbDQQ9JP1RZuJ3rJcSF6L/Vp0iuXsA+/ekvEQO9a9fTCBboPIFpLz+QhKYVAmmW2
EdoOyet5r/oGv7Y7B2pBTcKM8GBMQU0KQBsTrHYU+G5uE2ktZsi8oURIHuTdtaSKNyAX4uHKEdnN
488Fd9WlBXzcDpzlhoRLgxN83bv2rZj7vxs994SIVX/5TT2/FJX9pEZm8wRcv0ytQ4PN2CcdoQLx
R+oWj2qydsFBuB45DJzKEWRy4i4tcdGED58n8L7wTCXBOfxMAAqIMSx2JPD97OzhXleWFSWI5vdL
OPBUIBuvT7xrmznGIbHFj6bOk31o0sHb1DySJV4FYyHyE+HvbRdddtN4n4axPE2GVNEaUrBC9bhA
qPgDCbWNGqYxRKpZ7xmUgAWebN4hVp0r/d1jHe8CBLvUHVncJwyaxiUs98gGfxVjT2GGa2nj0L6w
ufxd2yheatQ5WccQRzAP9GZVUv+7T8icPtzSvPp0Do2RAOZFQ3zquxLDnIcAoLhbFWTgXPhk+m2X
HYN5a0AHZnisMQPIauSiU5aA2kB4yzAhrhfrC8VlNqQAj8PEP4/jTGhiGBCaBtSGGUB97oSD6B1R
PsYFuEm2m8QAF7PjwO96piO9RuSfC7XeMnJWw2amezfSG7y9J8eydWRmfg5piYFQAcHeLkNJXZQ9
j7PBJs22XjPBfN9ukaMbL/Njs7IKWM5yqKbYVc6zlac/Z+k0BPysxnGRCmMmgjjGay5jawYcmscv
1zmnesM2yzaGPe56IgA7yDcLVZm1EWwLr2b9tHwPCrGjs+pjKp2HoU2S48Jqc9QsANCAEWO7fNqD
2tTH66eZYp5FYUErOchzYDHotRwuOk+ZuLg9f4yWwD11m3fANVgymnaJjhqoDUS5fTM/gt6l5mrD
M26KErAKvPG0699E0DX0yPmEth9N5aTefLKnvLJX/w8stbe25p9/R6f9/0lSY8kLdux//09W27+R
1L4ogP8XfFxkV+3w699wav/1R/8bpyb+IzQxkQQBaDQnCCywg//CqTnmfziO6bmBsIQwQ9fmBf8b
p2b/h4UaxQ4DFyqiL2wTViYN+L9Qa8gfQg/2GdMMUIK++X/DU0ML+3+ADwMv9AM3cDw7dHifLi/1
P8GHsNvWCesDJhZZ3GetEe3zBN/Mam0ufs16fWj8FSz5vxz/nZjvwbdJNKv3Z9bjc0rYjbWKXxpz
uy6bP//AHf5BSXT9L8KjKhBG3fvGG9lgAJtlcoNRhLi+GT4+66X7PW2Qju3vp5zbw0e6b1bFZJD/
YEGURQLpWNwGu3ussgWCu/n3MiZ7V/wnc2eypLiSrOFXKbt7YZqHxW2zrpzHyoGsyqwNJhAJQiOS
EIK3aet17+4b1Ivdz0VmNVCDnWOqBYtjJwtEKOTy8PDw4f+9M2l8rryVtHe+mCA36nn2yVmufWn6
JyH+sgL7mj7KNe3Ttg5AxwyoiCpWTu2FOSbrM4RAB5Tz8CGMqZFlctB+3M0Nzpv0fwouhkvZrTZI
ieyHgarWXzVYfORzQUap0/opt7zbUL2DtOWoWpnAQcyGeQpsSVb2tcXDDKiF6Vy9nloUueSUCLv0
JQqqmOlUr7nnAvExuxM8MuhWAmOVfKXAaWE04EDPLxdlE1hNGIBp/0Br4kd9EQ91UD8G0P8o0mle
WifVCrqkyh7OmN2yYPYFxLbV6o4WmWDKZ95SGu0Ttl/z2l0po6SOh0ayBp3nVZ9Vjw799yCJDRUN
79kjdKaUtOrNSX/j2zfLqwld1kvejllGZ8YqOuf0HrgaxyUKoC71wZTnibNhovLuYmfpLzzA5iIC
BYAk31NIPiykSX1rif0EudX4UVcBokTnXXKSjou+CjTgFkjnKqYeejCf09hPJGBagYndJBeiOitk
qMK0a67nZzTiXBCNeZFm20ZXRmT/iHP2BYlk7pQjWEiGfRNBLJfZWDXTl4Hq3RiAklmgvpje8jWf
Gn5s0LlVLB9agBvp3FXou52ZczAHnXvKBMfyWRMngWY0l+m0OoWx820ang4QQriCOIWmXEDo5sXY
rdOXknazjyCSnlAZe1XakzsViLSG9ybaNYPPKTG96+UAxJUILB5Rs0Fpna4yolxIfl0s/dmM+eWo
OyFMSrsJOSrHyXxF03naritZW2U2h/8OEiwakGXNyW/BhCLnbV+twuwsz4rztjmZa+uSBmXSQ1oJ
npLSL3j5AsogEBfm5HE2cPvSaQ/Vx8U6Mk8NB+QEFolcIiNkiXq3JDYn12hEOyv1awuOwdMIQosg
7GRmOPRSjToNskZoID3Cw5mu+TJhyiIij67MWmlBadQJACvR6cRePFInde8s7I/LNWQ7ghXC0chv
TDVY1upppVaXsmzHNHPR+24NDTUfuZURUGwDR139SRANDFAEVA9kbofTjoA10PVEoPpKABYqMx+a
ZhN4LhpcVVrbxK3Fg0cVJCQeixBDIILM66UPrENsjHBwwMGvLY9o3aa7GxKCkaVzRsq9G42TR1ku
TgSBR+AqZC4UOQ9VpQmokqIX98t6cCQz8hy6O2xqptZnrpe/yPpyeTuyJCfQ2yv4nrImVW1wPptQ
SML3dWWM9HMBONSma19WYMEUCsV7QIJrkBjkxx5/x8TzQMe6MkguFxENRxr93vyer5pSv1muGo5c
YDnwalX+L5+vFlfasvlMUhx4jezWMqnDRRutBtzAiiARl4klkWnig37JyjOZQ8hHMnom4gkJTs+b
TwaftwZIey7AkpoJKYYlwSSwsLmhPJSMQtTgJCwX12KX5DOZRKQNPs0Hi6O1+dF8u7xAa2n7Grp6
FEBRzF/yn0wn0eCRWGn0KSUWXBfRsYxiK3MACpZ+VK7uoST9OF18Jb38KJZN5inCWSer8wpIPRHW
fA6qBfNVwb1QQd3Ns2OZG/UxDyLmGNWaQSqxTG5I7gVxmr6kanyh1NmF/EpmkjTZOQLh7A7vFtX6
TvO6jgCX4m2sVyWNl2w6mfOiTC/Xtt2Xj2V6MD1eh0tog9n78soYWjxlArqGMihuvcHqiED2kCSo
yESUgoJtfyXl1rl9LU8pb0nmyUTuYNLkzLSRq5PGz/XyhlZ0n/qHi7AmrcxjyMjvw9AzTuf7oP3c
sKitKdNjeTbTi4byuFGjE9danf7eVFPPvu9W0NPjmKZp6A4w47SN75pqYIppWw7JXxmcIWfEo6h0
P1vQYS7989JKnivzEQTSl4lyRwXckQleQZiwZaYNkSIgK8rVs1WBL7kOpB2c/NgCdDDQCSjjGhJF
DurZ8qWqzwS9A9/q2B3UN4KmIxdP4wGH6kf5atIwLP8XSJqK6KNHzl5zGn+SExFyddDJck6LxZPl
BiSa8UOwypVq3yvq9DJuQCiiNZfczVXkpcMSvBPIjPpl+SRWT+BPxMbW8nc+OM2N6eWMJSTmT5uW
GPYzARMTlC3gPYMih8SqOsoq75wiv2C9jIfp0vxaLE5kozJVDDnWf1Xm17Q3nBQoquwOazYwV4d3
r67PxYaKbyJzyZUCPXuezwogC7VgIItJdUdZCOCNs7ha0iK+DgePMs93s0VK1I/CMQCIT2Lh9Hpx
wju5LIAZTIvkrrV65vokZasQF02Gk8/ESGZTKu0mBLChVsip610/yxXAS4wW3Jj4qGQLzuBtHsv2
IJtXtVBuKgdWAQFBEuQQat2CFelTEljnslXS09UiHumzfAiaGImD1WltaUeKe6GQJafoF9A2AAW4
bDJ9jgfJZ9njBUKpMnFNCQNM5uNW1KH1Mm94liKiJoX1E+K5MQvZbdb1lEOQfudNvH405Ww3uVqT
eZQJzmm9yWr4HnGtWoQxW9PuIyiV8wRuPZk17ZbBXD2iHi4QZLPMTGjW5Y+Ilyn4ToNF82QX/qx2
b6fV8qlFxkHETl5dUW9L55vGTlAHuar58hoWMShN9edsEQ4jQqtNPJYXQod+fwn+qvxarpL9UaZn
LG9nrvsE8dVQ3E4znVzr3upU3BCgSALR9HIyf4DV/eO7ek+nxa1qTsgnIbJYv0rJ2Iuk58ZsKJ+1
wBni00N+WofnqUMTXD7Wk8fcDL+AH+wrFkAUsmjU5tgcDJ7lZoLikK6UL4lkWZev5BTBjjIDg2Ns
5kIvzX6AvzEU0B7FcB7AqiVsjbFiz05gzTbpzakbm84K9jCs0nRGrkioDab1a9p4LwISlpuqSEQu
ASVgnqlflSweb58YTGxwHecnk7wk8ZfcCgSfbKmxEg0V8MHk70E0NOgw4gADAJtG/9rFyrBeJsQA
c54/i7+mhv6UCTKK6VovSSiEYyvS2dOhA+7WXDAKJ0YOxLt9WRnGtTZVjowcH0FFAUnLBqY9CaL1
9GSgSM0gNgfPXQdaJ4OdeaZDfVoTUMIZ1ukU/ChfKGtahcIG/GJGKXEXCR2xfwE9aZTx/QIl1pdy
U1d9sqRgaBINGyQs91p+WrjhlyktHnF9r4GC6DneaApAj+sugwRgDN1FnynyBaRDI4Oqe2yrYLoU
AhZCo68fDbT2KAIXYR9++q+RugRjA2i6EPXl7yQZXNnGmh6u5SvMYqdzEO2AthgCSRE0KICIhI6i
28gZD5yAohviY+mx7EKyG8WG+exWGAnzpRagprUBwBQ+z3Shnqqr6lL+TeIrgIqFOPLgU5rh9xXh
cAp2AQZFdlHFBAdOoSh1Xd2+e0HloPw6q9a3kjSWW2WYQEJB/RJewGKe3UN+LDnEAJpin8QE5nvi
wG/FilWM1iGJxI4q4S0oj0ciX9BFXy2gAUPntZokfRtcl4lSvRoWBgInPcuboMxB5MrpslX9tcZ7
kmumBsSFAUh97ZGJGsuhfCoejhyjxKNQF/Gpaawushw7NMAbnEX59QKPMAEpSDZXlPgmAqaiwSuU
f9u5fT+nutXDnV2BmAXVwWdn/kT+cNRu6xj+0tJ8WtpZT+8HOneFA6UfVV7Tb4onub98K35cHY8A
C36UqZRq3Z980tNncQnEdwo/RXY+yov6NqKlGiA3v31Hc7Z7mSkR40sggE+BAQpKkPmg/LsW+Ylz
tJhex/SblRk929HiVZ4acLNTonkXcvcSjLuaM1NItdJyMVzFnFGRLgybT+F0SLNWKzOFZ4Et/Rhm
49uK7U9+KSMNBtVrk+ca5dmS3qnvW88T4TqZ+5jEL7BCUfsA6KZhP3oTp2+wIYoGENoEsvRMfFGr
qF9lEo2mXVYziBHDx6iYPMpH4u8BL3BEhdYnEYsStpWit9OIjcBL+l4cAYeNpee/DIMsfllFE7pq
+6qYIFwyJ7WfvMFnccEswNTCdd23zRDwKUzb2ljpx62H9Le4BW7CUUGo+bXaD4ntUA388qodRoK/
R0HwNs2fchAw0n8ZCu6yMK36kKZXgOBssRj8pYt+P9BbQG1DajDK6JEroEggoJbuxNOIR+3E4doZ
tTP53QCxz4QXAaQHigZvgaVLkE23bdPxTCgN4iydvH9vGT3V1TRcVAdOV7IJUH9wxy0R/UoIv3++
H+kefhxn5xF+SexAhbPx16SwN8S2FPSe5+ge/efwNOh449siMNyehXigw+HpNQ1M+EMTgS1v7a/o
wa8l4CEAAp2qCfCGZViaxXveFoLt9EQNKPine86xHHcTAT4gPZDAL+HbTmJQe6phm0TRWA8sC4bc
l4Ol9QhVoyo6DW5EoE3n0JRBV4n/dZQDjZE92tcIGEp3ga4Jjci2Nlhmz9ZYC57hQvRjtUvmsKwC
73CzTPes9Y+28XdrwrZ1TIJjUTSALHTszLYUDOhgWCo2WX1K+W2waw5NFzRq8LuqgtHTUAHP81TP
8jQb+7ArBZtFo9EOrUF6Y2setzw0KXjY7K5S0HjX9P5rKkEbIPJ0A36fbV0wsY9sEABfWJQv67B8
H5wUDJtwU+et0uiRXIAeTpjQVMMhwb8rCNkt4WADv0YTeRhvqcID2ih0y3Y7G0gXt4ilz9kSxbd0
cUG21cEwSW2SNeQa+owdTT0804Amd14VbBOGinFUYaZzVMnF7orBbL/XddeW3ZlI4+aOB6QM2DZ3
nxbsF070rzcKze7he5DkISNte5CM7GmD6fWoyjeo43E9qB3xng7NOOgOxGVdbaQh7hMN7FCjqSa5
dAOl314U+E64Ep6hwm9JR4z+5qYckDaIlmLYO/mQes/FR4bLgHoGmDztfa+B/dK2QEvWNE2HFO4g
PUgeoKMUFL2H/4gUcJs4OepsBrvKYJqYDmwHemfgOrTFH4flQooydBaDxsFKc21T1cRBdCUTtL0k
TKMHwzL1NKgKJcLqm/Yd0JIQHe16rFLwnmxOE7CHcn50LMvdO11adk+FApH9QdW0NzEdljLobOTd
xdCDQdZAnjrtv/QqyxFlRxvcnkmIhUooj37ZzXZ6YGJgvXY1kPBhEk7yeNWw/OIgWtae18C5Stcw
jKrjaPRw42Qe3HZJoepmD+9wvHR6mkEsgX2CUybhJX1vUeBDQg0KGEqrCW/b8wFZBrGPnY8TcKMC
kOUQfLJpyQSyb89nMNlOKQAkKGU6coA5vLgTrpPWWRd0ApB4hxKGtXBJ1f3NkkO4hy6IBXVoYBB2
2cMyDBgsQsSdLaRuYSIJQhJ48tAHW9sXBJ60S2SK+CQBKKzEwZ2rPMPAse3sS7s9xxZGYDR/syni
iWxvFTaOg8oVrmcfqIn07LfTXgcTqTs9C0ca74moLO99XxuINfA5EU80RRe9ObRlwVlHdjfWagcp
kKOBNxlBOMQcLEfT92yk4fT4lo0Ei2yKOhycdeBIqHcWg270LODNKO6GClVOl3tug8kpnGIq2yUu
xaHjAI2kYZBa+QPaoLsqe4HjcsxUnf3zpelysOI+LqL4m670X3Auvqc2BbkuaDOf4bj8We7zVxe8
L4Ufv3/L910E//s/BGx3rpM86ObW4+9k7//YCci0KcmtL99TlO1t3n7+9nw/3nnnXu8P9f7heTgu
/IISkvaL1dssN6Tx/xwV4+2EbJuJ++8sfuCj/24Ifjto7E8yv9wed5PO6Dxw4lPBtTdymyLoOvJH
fxr62xPeZGW7Dns6DpB9/OE4LCu4j6vtO2yi+l3vcFLm3/5ThFX24RGC02z7BhLrZ9fteoezLPz2
r92XuYk5dh34xi/8dPrt3zuT5iTxJyZ94yORM+ovyuxDgGwW8bsgZHW+pRi7P8D3m+yO3kYcuo5+
5xff/rUz7uYI/wfG9cPhnrK3x8HOI4+L1E+Gi9HuG92kK7oO/hDyJscfLv10HBa7N9gcYP7EDc7Q
SG6CxtxmRbVjGSXCjF/yZ++yr5ebKHbXe4gl8D8c+ZVfhOnui944tZ1vwKL9cOfTavoukHZVbZyk
zoOPqWTLd2T/5oV2HbmfjZAMMNPbs37zabqO/c/Ez3eXq4QXOE92HbjtQ/SrcfCBtsRdqXADrfsN
QKz2yw9n7FPhrmA24eOu878L/cW3/7xPs/WNNnGXrgM/ZMw42VFvEfmfWKNZGnz7v3TXIfh+Lu46
b+y6n+6qyvfgQ9exj8b7mwbh2k3W/PdD/8yz/F4l96O/+V799rOf7frScsUoZlr/+H8AAAD//w==
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0.907</cdr:x>
      <cdr:y>0.27757</cdr:y>
    </cdr:from>
    <cdr:to>
      <cdr:x>0.99262</cdr:x>
      <cdr:y>0.39676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CCA0A5D-506C-4579-AC04-E8A079B56843}"/>
            </a:ext>
          </a:extLst>
        </cdr:cNvPr>
        <cdr:cNvSpPr txBox="1"/>
      </cdr:nvSpPr>
      <cdr:spPr>
        <a:xfrm xmlns:a="http://schemas.openxmlformats.org/drawingml/2006/main">
          <a:off x="11058108" y="1158287"/>
          <a:ext cx="1043890" cy="49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Faixa de Empregado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0E68AAD-4CDA-4A36-9727-611482C56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7769-5D7F-4CCD-A5E3-73C7876DE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752A6-5C8C-410E-948D-0D3BD245FF7C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F1FD66E-4CF0-420B-B0C3-40744DAEF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7F4BDD-1034-4817-88C8-FBDE7CA2F3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E6EDB-A9AF-4380-A20F-D71F7323D2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8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8A8-833F-49F0-9C62-A61EB9EE2D28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49322-16CC-43A4-B103-CF4BC6925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7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4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Neg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0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éu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2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Negativ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79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12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86F8B2-32E6-4696-B417-31F294A0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386410-656F-4E45-BBF5-D92C5B5FA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A0365-7537-40EA-9D03-147A6FCAD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220-C589-46DD-B8CB-2BE45F50F763}" type="datetimeFigureOut">
              <a:rPr lang="pt-BR" smtClean="0"/>
              <a:t>07/03/2022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A6E86E-B2E5-4FBC-8DA5-1EC3F1EF7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92B4A-0906-4139-B411-B39DCFF0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B04D-7CD6-4AF5-94AE-1A8CA226D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4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3" r:id="rId3"/>
    <p:sldLayoutId id="2147483650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4/relationships/chartEx" Target="../charts/chartEx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4/relationships/chartEx" Target="../charts/chartEx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4/relationships/chartEx" Target="../charts/chartEx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4/relationships/chartEx" Target="../charts/chartEx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4/relationships/chartEx" Target="../charts/chartEx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14/relationships/chartEx" Target="../charts/chartEx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937958-080B-4039-BAA3-39C69E4A65C2}"/>
              </a:ext>
            </a:extLst>
          </p:cNvPr>
          <p:cNvSpPr txBox="1"/>
          <p:nvPr/>
        </p:nvSpPr>
        <p:spPr>
          <a:xfrm>
            <a:off x="1554012" y="2603287"/>
            <a:ext cx="92695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b="1" dirty="0">
                <a:solidFill>
                  <a:srgbClr val="1A42BE"/>
                </a:solidFill>
              </a:rPr>
              <a:t>Empreendedorismo Feminino</a:t>
            </a:r>
          </a:p>
          <a:p>
            <a:pPr algn="ctr"/>
            <a:r>
              <a:rPr lang="pt-BR" sz="4400" b="1" dirty="0">
                <a:solidFill>
                  <a:srgbClr val="1A42BE"/>
                </a:solidFill>
              </a:rPr>
              <a:t>no Brasil (2021)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931C54-303D-44DC-9CA0-551822356FB8}"/>
              </a:ext>
            </a:extLst>
          </p:cNvPr>
          <p:cNvSpPr txBox="1"/>
          <p:nvPr/>
        </p:nvSpPr>
        <p:spPr>
          <a:xfrm>
            <a:off x="1461247" y="4699193"/>
            <a:ext cx="9269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1A42BE"/>
                </a:solidFill>
              </a:rPr>
              <a:t>Março 2022</a:t>
            </a:r>
          </a:p>
        </p:txBody>
      </p:sp>
    </p:spTree>
    <p:extLst>
      <p:ext uri="{BB962C8B-B14F-4D97-AF65-F5344CB8AC3E}">
        <p14:creationId xmlns:p14="http://schemas.microsoft.com/office/powerpoint/2010/main" val="406793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que são EMPREGADORES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FA496C8-A448-42AD-B2F4-D1EEBD6E3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818559"/>
              </p:ext>
            </p:extLst>
          </p:nvPr>
        </p:nvGraphicFramePr>
        <p:xfrm>
          <a:off x="0" y="1162049"/>
          <a:ext cx="12192000" cy="436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A46F77A-67CF-41C9-9FF0-9F91F9D068DC}"/>
              </a:ext>
            </a:extLst>
          </p:cNvPr>
          <p:cNvSpPr/>
          <p:nvPr/>
        </p:nvSpPr>
        <p:spPr>
          <a:xfrm>
            <a:off x="7586663" y="447199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10929940" y="445770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número de EMPREGADORES continua abaixo do período </a:t>
            </a:r>
            <a:r>
              <a:rPr lang="pt-BR" dirty="0" err="1"/>
              <a:t>pré</a:t>
            </a:r>
            <a:r>
              <a:rPr lang="pt-BR" dirty="0"/>
              <a:t>-pandemia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  <a:p>
            <a:pPr algn="ctr"/>
            <a:r>
              <a:rPr lang="pt-BR" dirty="0"/>
              <a:t>A participação relativa dos Empregadores no total de homens DN também caiu continuamente desde I </a:t>
            </a:r>
            <a:r>
              <a:rPr lang="pt-BR" dirty="0" err="1"/>
              <a:t>trim</a:t>
            </a:r>
            <a:r>
              <a:rPr lang="pt-BR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127942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3560B8B-0805-4274-933F-21B0B8C1C2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258416"/>
              </p:ext>
            </p:extLst>
          </p:nvPr>
        </p:nvGraphicFramePr>
        <p:xfrm>
          <a:off x="0" y="1313399"/>
          <a:ext cx="12191999" cy="407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Conta Própria/DN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7848225" y="4265565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Tanto entre mulheres DN quanto entre homens DN, cresceu a proporção de indivíduos Conta Própria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1625037" y="4278273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0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“CONTA PRÓPRIA” no total de mulheres DN (UF)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BA46547-261D-4CF8-A572-9BA0ED446B55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3C668-5643-43A6-A57F-C30B7993C1F6}"/>
              </a:ext>
            </a:extLst>
          </p:cNvPr>
          <p:cNvSpPr txBox="1"/>
          <p:nvPr/>
        </p:nvSpPr>
        <p:spPr>
          <a:xfrm>
            <a:off x="9707217" y="23777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89%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53F98B-F669-4B7D-9E60-FFD313DE020B}"/>
              </a:ext>
            </a:extLst>
          </p:cNvPr>
          <p:cNvSpPr txBox="1"/>
          <p:nvPr/>
        </p:nvSpPr>
        <p:spPr>
          <a:xfrm>
            <a:off x="9905997" y="259429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6AA14C-2FC7-402A-BCE0-5DC858482ADF}"/>
              </a:ext>
            </a:extLst>
          </p:cNvPr>
          <p:cNvSpPr txBox="1"/>
          <p:nvPr/>
        </p:nvSpPr>
        <p:spPr>
          <a:xfrm>
            <a:off x="9859611" y="283863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496A2BE-531A-4283-B4A0-7A695264889A}"/>
              </a:ext>
            </a:extLst>
          </p:cNvPr>
          <p:cNvSpPr txBox="1"/>
          <p:nvPr/>
        </p:nvSpPr>
        <p:spPr>
          <a:xfrm>
            <a:off x="9687336" y="3107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E1E3BD7-A12C-4DA5-A469-0772A813FF0D}"/>
              </a:ext>
            </a:extLst>
          </p:cNvPr>
          <p:cNvSpPr txBox="1"/>
          <p:nvPr/>
        </p:nvSpPr>
        <p:spPr>
          <a:xfrm>
            <a:off x="9511351" y="338874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A8E11AE-976C-440A-90C4-6498DE906729}"/>
              </a:ext>
            </a:extLst>
          </p:cNvPr>
          <p:cNvSpPr txBox="1"/>
          <p:nvPr/>
        </p:nvSpPr>
        <p:spPr>
          <a:xfrm>
            <a:off x="9140681" y="444274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91%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9159346-B472-48D4-9A89-25255F2C3697}"/>
              </a:ext>
            </a:extLst>
          </p:cNvPr>
          <p:cNvSpPr txBox="1"/>
          <p:nvPr/>
        </p:nvSpPr>
        <p:spPr>
          <a:xfrm>
            <a:off x="8017440" y="361425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86%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CA1EEA8-0055-4D6A-8A52-820277B9609E}"/>
              </a:ext>
            </a:extLst>
          </p:cNvPr>
          <p:cNvSpPr txBox="1"/>
          <p:nvPr/>
        </p:nvSpPr>
        <p:spPr>
          <a:xfrm>
            <a:off x="8825936" y="483896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92%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4" name="Gráfico 23">
                <a:extLst>
                  <a:ext uri="{FF2B5EF4-FFF2-40B4-BE49-F238E27FC236}">
                    <a16:creationId xmlns:a16="http://schemas.microsoft.com/office/drawing/2014/main" id="{22016FBB-5A44-40C5-9932-901B5C07A5B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04438999"/>
                  </p:ext>
                </p:extLst>
              </p:nvPr>
            </p:nvGraphicFramePr>
            <p:xfrm>
              <a:off x="3405809" y="1166190"/>
              <a:ext cx="8328991" cy="520169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22016FBB-5A44-40C5-9932-901B5C07A5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5809" y="1166190"/>
                <a:ext cx="8328991" cy="520169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6" name="Tabela 5">
            <a:extLst>
              <a:ext uri="{FF2B5EF4-FFF2-40B4-BE49-F238E27FC236}">
                <a16:creationId xmlns:a16="http://schemas.microsoft.com/office/drawing/2014/main" id="{FEE87843-1A8B-46E9-B80F-A1EDC2790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88361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65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“EMPREGADORAS” no total de mulheres DN (UF)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8C7196-5E25-43E6-8E98-9ABD1BA618C9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3A7D4361-8D82-4A6E-8561-88B8D18F8C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48382890"/>
                  </p:ext>
                </p:extLst>
              </p:nvPr>
            </p:nvGraphicFramePr>
            <p:xfrm>
              <a:off x="4020228" y="1300163"/>
              <a:ext cx="7178434" cy="49872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3A7D4361-8D82-4A6E-8561-88B8D18F8C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0228" y="1300163"/>
                <a:ext cx="7178434" cy="498726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D9A88DF9-497F-4203-9C77-38929FF58837}"/>
              </a:ext>
            </a:extLst>
          </p:cNvPr>
          <p:cNvSpPr txBox="1"/>
          <p:nvPr/>
        </p:nvSpPr>
        <p:spPr>
          <a:xfrm>
            <a:off x="9683231" y="2485468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11%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F431037-1D21-4549-A6EA-AD9AC9AB08C1}"/>
              </a:ext>
            </a:extLst>
          </p:cNvPr>
          <p:cNvSpPr txBox="1"/>
          <p:nvPr/>
        </p:nvSpPr>
        <p:spPr>
          <a:xfrm>
            <a:off x="9858829" y="269780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705EFEF-F51C-43A8-A3BF-27798CD6774A}"/>
              </a:ext>
            </a:extLst>
          </p:cNvPr>
          <p:cNvSpPr txBox="1"/>
          <p:nvPr/>
        </p:nvSpPr>
        <p:spPr>
          <a:xfrm>
            <a:off x="9783020" y="2957809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D8539B-9AA2-470C-82C0-2DCC8E6CDB07}"/>
              </a:ext>
            </a:extLst>
          </p:cNvPr>
          <p:cNvSpPr txBox="1"/>
          <p:nvPr/>
        </p:nvSpPr>
        <p:spPr>
          <a:xfrm>
            <a:off x="9707211" y="3187769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4158663-CFE8-4C74-9BF6-9D51C593E54A}"/>
              </a:ext>
            </a:extLst>
          </p:cNvPr>
          <p:cNvSpPr txBox="1"/>
          <p:nvPr/>
        </p:nvSpPr>
        <p:spPr>
          <a:xfrm>
            <a:off x="9511351" y="3388745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9BDB0A4-F248-4485-97AD-FB045C2CA7C7}"/>
              </a:ext>
            </a:extLst>
          </p:cNvPr>
          <p:cNvSpPr txBox="1"/>
          <p:nvPr/>
        </p:nvSpPr>
        <p:spPr>
          <a:xfrm>
            <a:off x="9140681" y="4442747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9%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AD63D7-7F52-48D5-BE9C-E4D3F9D3AB70}"/>
              </a:ext>
            </a:extLst>
          </p:cNvPr>
          <p:cNvSpPr txBox="1"/>
          <p:nvPr/>
        </p:nvSpPr>
        <p:spPr>
          <a:xfrm>
            <a:off x="8095709" y="370146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14%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387E90-2442-47DB-BE72-58490066C8FE}"/>
              </a:ext>
            </a:extLst>
          </p:cNvPr>
          <p:cNvSpPr txBox="1"/>
          <p:nvPr/>
        </p:nvSpPr>
        <p:spPr>
          <a:xfrm>
            <a:off x="8869012" y="4814096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8%</a:t>
            </a:r>
          </a:p>
        </p:txBody>
      </p:sp>
      <p:graphicFrame>
        <p:nvGraphicFramePr>
          <p:cNvPr id="18" name="Tabela 5">
            <a:extLst>
              <a:ext uri="{FF2B5EF4-FFF2-40B4-BE49-F238E27FC236}">
                <a16:creationId xmlns:a16="http://schemas.microsoft.com/office/drawing/2014/main" id="{313FF8DB-32CB-4925-99B2-BB4A52667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6639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0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03AE908-3750-4C84-AC24-C4B94BA62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81657"/>
              </p:ext>
            </p:extLst>
          </p:nvPr>
        </p:nvGraphicFramePr>
        <p:xfrm>
          <a:off x="0" y="1156288"/>
          <a:ext cx="12192000" cy="417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EMPREGADORAS por faixa de empregado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6705225" y="463701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Entre o IV </a:t>
            </a:r>
            <a:r>
              <a:rPr lang="pt-BR" dirty="0" err="1"/>
              <a:t>trim</a:t>
            </a:r>
            <a:r>
              <a:rPr lang="pt-BR" dirty="0"/>
              <a:t> 19 e o IV </a:t>
            </a:r>
            <a:r>
              <a:rPr lang="pt-BR" dirty="0" err="1"/>
              <a:t>trim</a:t>
            </a:r>
            <a:r>
              <a:rPr lang="pt-BR" dirty="0"/>
              <a:t> 21 cresceu a proporção de mulheres EMPREGADORAS da faixa de 6 a 10 empregados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0643825" y="464653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35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1983D1D-3DC4-442F-9D58-53425F0F12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354942"/>
              </p:ext>
            </p:extLst>
          </p:nvPr>
        </p:nvGraphicFramePr>
        <p:xfrm>
          <a:off x="0" y="1313400"/>
          <a:ext cx="12191999" cy="418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EMPREGADORES por faixa de empregado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6735617" y="4812915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Entre o IV </a:t>
            </a:r>
            <a:r>
              <a:rPr lang="pt-BR" dirty="0" err="1"/>
              <a:t>trim</a:t>
            </a:r>
            <a:r>
              <a:rPr lang="pt-BR" dirty="0"/>
              <a:t> 19 e o IV </a:t>
            </a:r>
            <a:r>
              <a:rPr lang="pt-BR" dirty="0" err="1"/>
              <a:t>trim</a:t>
            </a:r>
            <a:r>
              <a:rPr lang="pt-BR" dirty="0"/>
              <a:t> 21 cresceu a proporção de homens EMPREGADORES da faixa de 1 a 5 empregados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198CCCF-5F5A-4293-B99B-98098453AA13}"/>
              </a:ext>
            </a:extLst>
          </p:cNvPr>
          <p:cNvSpPr/>
          <p:nvPr/>
        </p:nvSpPr>
        <p:spPr>
          <a:xfrm>
            <a:off x="10773936" y="4784462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A9211C24-F3C6-4927-BE5D-95DAE48FF57B}"/>
              </a:ext>
            </a:extLst>
          </p:cNvPr>
          <p:cNvSpPr txBox="1"/>
          <p:nvPr/>
        </p:nvSpPr>
        <p:spPr>
          <a:xfrm>
            <a:off x="11148109" y="2537371"/>
            <a:ext cx="1043890" cy="49738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100" dirty="0"/>
              <a:t>Faixa de Empregado</a:t>
            </a:r>
          </a:p>
        </p:txBody>
      </p:sp>
    </p:spTree>
    <p:extLst>
      <p:ext uri="{BB962C8B-B14F-4D97-AF65-F5344CB8AC3E}">
        <p14:creationId xmlns:p14="http://schemas.microsoft.com/office/powerpoint/2010/main" val="4163971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83902A0-691F-4803-AD2A-1E63A20C0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941311"/>
              </p:ext>
            </p:extLst>
          </p:nvPr>
        </p:nvGraphicFramePr>
        <p:xfrm>
          <a:off x="0" y="1126454"/>
          <a:ext cx="12192000" cy="421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de escolaridade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7913285" y="4351646"/>
            <a:ext cx="357187" cy="6346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0D39A4D-EC47-4C19-9228-AF56F0A5306D}"/>
              </a:ext>
            </a:extLst>
          </p:cNvPr>
          <p:cNvSpPr/>
          <p:nvPr/>
        </p:nvSpPr>
        <p:spPr>
          <a:xfrm>
            <a:off x="11834813" y="4351646"/>
            <a:ext cx="357187" cy="6346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8D6E3E-9E6A-4174-AF35-8EB5964228F9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com ensino médio ou mais cresceu de 57% para 68%, entre IV </a:t>
            </a:r>
            <a:r>
              <a:rPr lang="pt-BR" dirty="0" err="1"/>
              <a:t>trim</a:t>
            </a:r>
            <a:r>
              <a:rPr lang="pt-BR" dirty="0"/>
              <a:t> 19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3312882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de escolaridade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1071C47-7A4D-4129-9777-6129B0959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12157"/>
              </p:ext>
            </p:extLst>
          </p:nvPr>
        </p:nvGraphicFramePr>
        <p:xfrm>
          <a:off x="0" y="1126454"/>
          <a:ext cx="12192000" cy="427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5326AB08-BC75-4934-9968-A41274B3F3C0}"/>
              </a:ext>
            </a:extLst>
          </p:cNvPr>
          <p:cNvSpPr/>
          <p:nvPr/>
        </p:nvSpPr>
        <p:spPr>
          <a:xfrm>
            <a:off x="7923166" y="4408394"/>
            <a:ext cx="357187" cy="5636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64BCBC1-562A-4EB5-9334-C1B5A77440BB}"/>
              </a:ext>
            </a:extLst>
          </p:cNvPr>
          <p:cNvSpPr/>
          <p:nvPr/>
        </p:nvSpPr>
        <p:spPr>
          <a:xfrm>
            <a:off x="11861770" y="4432206"/>
            <a:ext cx="357187" cy="6684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8DE283-D953-4663-9311-524B5C9B75C3}"/>
              </a:ext>
            </a:extLst>
          </p:cNvPr>
          <p:cNvSpPr txBox="1"/>
          <p:nvPr/>
        </p:nvSpPr>
        <p:spPr>
          <a:xfrm>
            <a:off x="350370" y="560901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com ensino médio ou mais cresceu de 50% para 54%, entre IV </a:t>
            </a:r>
            <a:r>
              <a:rPr lang="pt-BR" dirty="0" err="1"/>
              <a:t>trim</a:t>
            </a:r>
            <a:r>
              <a:rPr lang="pt-BR" dirty="0"/>
              <a:t> 19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792542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com nível superior (UF)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335EEEE-7F15-4A07-97CC-1E14406D0C7C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2" name="Gráfico 11">
                <a:extLst>
                  <a:ext uri="{FF2B5EF4-FFF2-40B4-BE49-F238E27FC236}">
                    <a16:creationId xmlns:a16="http://schemas.microsoft.com/office/drawing/2014/main" id="{64970B9F-AD21-4308-AC08-0BD11F8D57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92901601"/>
                  </p:ext>
                </p:extLst>
              </p:nvPr>
            </p:nvGraphicFramePr>
            <p:xfrm>
              <a:off x="1798982" y="1206445"/>
              <a:ext cx="8895523" cy="50796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Gráfico 11">
                <a:extLst>
                  <a:ext uri="{FF2B5EF4-FFF2-40B4-BE49-F238E27FC236}">
                    <a16:creationId xmlns:a16="http://schemas.microsoft.com/office/drawing/2014/main" id="{64970B9F-AD21-4308-AC08-0BD11F8D57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8982" y="1206445"/>
                <a:ext cx="8895523" cy="507962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330A11-6812-421F-A93D-F14D0A951427}"/>
              </a:ext>
            </a:extLst>
          </p:cNvPr>
          <p:cNvSpPr txBox="1"/>
          <p:nvPr/>
        </p:nvSpPr>
        <p:spPr>
          <a:xfrm>
            <a:off x="8467334" y="2695598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E2E3C6-CC8D-47C3-B283-6BCAEFD970EA}"/>
              </a:ext>
            </a:extLst>
          </p:cNvPr>
          <p:cNvSpPr txBox="1"/>
          <p:nvPr/>
        </p:nvSpPr>
        <p:spPr>
          <a:xfrm>
            <a:off x="8540695" y="293169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D68335-A1F4-48D1-B0EE-8FEEB1B1E560}"/>
              </a:ext>
            </a:extLst>
          </p:cNvPr>
          <p:cNvSpPr txBox="1"/>
          <p:nvPr/>
        </p:nvSpPr>
        <p:spPr>
          <a:xfrm>
            <a:off x="8443350" y="3152001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16%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F775DC5-3710-47EC-984A-5AEE318D3EA0}"/>
              </a:ext>
            </a:extLst>
          </p:cNvPr>
          <p:cNvSpPr txBox="1"/>
          <p:nvPr/>
        </p:nvSpPr>
        <p:spPr>
          <a:xfrm>
            <a:off x="8176592" y="3368872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23%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18D0F59-EE20-4699-A207-A688F27E1D13}"/>
              </a:ext>
            </a:extLst>
          </p:cNvPr>
          <p:cNvSpPr txBox="1"/>
          <p:nvPr/>
        </p:nvSpPr>
        <p:spPr>
          <a:xfrm>
            <a:off x="7870990" y="4465622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27%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C37E5B-E2CD-4132-8E9E-C0A06F9B57B9}"/>
              </a:ext>
            </a:extLst>
          </p:cNvPr>
          <p:cNvSpPr txBox="1"/>
          <p:nvPr/>
        </p:nvSpPr>
        <p:spPr>
          <a:xfrm>
            <a:off x="7590177" y="4827060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31%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68B3643-652C-4A95-AE04-4B0168AA3BBE}"/>
              </a:ext>
            </a:extLst>
          </p:cNvPr>
          <p:cNvSpPr txBox="1"/>
          <p:nvPr/>
        </p:nvSpPr>
        <p:spPr>
          <a:xfrm>
            <a:off x="8387017" y="238068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21%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C66FDE-05A2-4538-85A7-E66313FFF435}"/>
              </a:ext>
            </a:extLst>
          </p:cNvPr>
          <p:cNvSpPr txBox="1"/>
          <p:nvPr/>
        </p:nvSpPr>
        <p:spPr>
          <a:xfrm>
            <a:off x="6685325" y="3647514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33%</a:t>
            </a:r>
          </a:p>
        </p:txBody>
      </p:sp>
      <p:graphicFrame>
        <p:nvGraphicFramePr>
          <p:cNvPr id="22" name="Tabela 5">
            <a:extLst>
              <a:ext uri="{FF2B5EF4-FFF2-40B4-BE49-F238E27FC236}">
                <a16:creationId xmlns:a16="http://schemas.microsoft.com/office/drawing/2014/main" id="{224E4C45-FDB9-4A57-8356-B835F8CF4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90758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49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raça-cor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negras caiu após a pandemia, com muitas oscilações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4F4F795-2D66-4EFC-B23C-B7301D6BB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4961882"/>
              </p:ext>
            </p:extLst>
          </p:nvPr>
        </p:nvGraphicFramePr>
        <p:xfrm>
          <a:off x="0" y="1285875"/>
          <a:ext cx="12191999" cy="401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6B6219A8-3B15-474E-9316-A4AC985AEB65}"/>
              </a:ext>
            </a:extLst>
          </p:cNvPr>
          <p:cNvSpPr/>
          <p:nvPr/>
        </p:nvSpPr>
        <p:spPr>
          <a:xfrm>
            <a:off x="7829193" y="424924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B90FF8-8542-463E-9573-5F953025B054}"/>
              </a:ext>
            </a:extLst>
          </p:cNvPr>
          <p:cNvSpPr/>
          <p:nvPr/>
        </p:nvSpPr>
        <p:spPr>
          <a:xfrm>
            <a:off x="11618640" y="424924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51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(2021),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Objetivo/Metodologia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8EE2FDF-0FF9-4E5E-87A1-D30DE19EC832}"/>
              </a:ext>
            </a:extLst>
          </p:cNvPr>
          <p:cNvSpPr>
            <a:spLocks noGrp="1"/>
          </p:cNvSpPr>
          <p:nvPr/>
        </p:nvSpPr>
        <p:spPr>
          <a:xfrm>
            <a:off x="251792" y="1263379"/>
            <a:ext cx="12192000" cy="480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2000" b="1" dirty="0"/>
              <a:t>Objetivo: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2000" dirty="0"/>
              <a:t>Atualizar o perfil das mulheres empreendedoras e sua evolução recente,  com base nas informações                              disponibilizadas nos micro dados da PNADC do IBGE.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Tipo de estudo</a:t>
            </a:r>
            <a:r>
              <a:rPr lang="pt-BR" sz="2000" dirty="0"/>
              <a:t>: processamento e análise de micro dados do IBGE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Período de cobertura</a:t>
            </a:r>
            <a:r>
              <a:rPr lang="pt-BR" sz="2000" dirty="0"/>
              <a:t>: PNADC trimestral (2015 a 2021, com ênfase na última)</a:t>
            </a:r>
          </a:p>
          <a:p>
            <a:pPr>
              <a:lnSpc>
                <a:spcPct val="150000"/>
              </a:lnSpc>
            </a:pPr>
            <a:r>
              <a:rPr lang="pt-BR" sz="2000" b="1" dirty="0"/>
              <a:t>Definições básicas</a:t>
            </a:r>
            <a:r>
              <a:rPr lang="pt-BR" sz="2000" dirty="0"/>
              <a:t>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“DONOS DE NEGÓCIO”</a:t>
            </a:r>
            <a:r>
              <a:rPr lang="pt-BR" sz="1800" dirty="0"/>
              <a:t> = DN= Empreendedor= (Empregadores + Conta Própria)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Empregadores</a:t>
            </a:r>
            <a:r>
              <a:rPr lang="pt-BR" sz="1800" dirty="0"/>
              <a:t>=    aqueles que estão à frente de um empreendimento (com ou sem CNPJ) e que possuem empregados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1800" b="1" dirty="0"/>
              <a:t>Conta Própria</a:t>
            </a:r>
            <a:r>
              <a:rPr lang="pt-BR" sz="1800" dirty="0"/>
              <a:t>=     aqueles que estão à frente de um empreendimento (com ou sem CNPJ) e que não possuem empregados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8C08545-EF99-4A2A-86B0-EAA7BC89276C}"/>
              </a:ext>
            </a:extLst>
          </p:cNvPr>
          <p:cNvSpPr/>
          <p:nvPr/>
        </p:nvSpPr>
        <p:spPr>
          <a:xfrm>
            <a:off x="671536" y="4642338"/>
            <a:ext cx="1677768" cy="95228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Dobrada 10">
            <a:extLst>
              <a:ext uri="{FF2B5EF4-FFF2-40B4-BE49-F238E27FC236}">
                <a16:creationId xmlns:a16="http://schemas.microsoft.com/office/drawing/2014/main" id="{C73FC901-7FB0-478F-BE75-DFF8A04576F1}"/>
              </a:ext>
            </a:extLst>
          </p:cNvPr>
          <p:cNvSpPr/>
          <p:nvPr/>
        </p:nvSpPr>
        <p:spPr>
          <a:xfrm flipV="1">
            <a:off x="1561514" y="5637381"/>
            <a:ext cx="787790" cy="43113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8B28458-7FB2-4DB4-997D-311B05FF5350}"/>
              </a:ext>
            </a:extLst>
          </p:cNvPr>
          <p:cNvSpPr txBox="1"/>
          <p:nvPr/>
        </p:nvSpPr>
        <p:spPr>
          <a:xfrm>
            <a:off x="2491613" y="5587257"/>
            <a:ext cx="18569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Indivíduos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305F206-A6DE-4BB1-80FE-1CD4117D4B12}"/>
              </a:ext>
            </a:extLst>
          </p:cNvPr>
          <p:cNvSpPr txBox="1"/>
          <p:nvPr/>
        </p:nvSpPr>
        <p:spPr>
          <a:xfrm>
            <a:off x="209871" y="4642339"/>
            <a:ext cx="461665" cy="9522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pt-BR" dirty="0"/>
              <a:t>IBGE</a:t>
            </a:r>
          </a:p>
        </p:txBody>
      </p:sp>
    </p:spTree>
    <p:extLst>
      <p:ext uri="{BB962C8B-B14F-4D97-AF65-F5344CB8AC3E}">
        <p14:creationId xmlns:p14="http://schemas.microsoft.com/office/powerpoint/2010/main" val="12175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DCB5C1C3-2236-44D7-823E-93CAA4C29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81078"/>
              </p:ext>
            </p:extLst>
          </p:nvPr>
        </p:nvGraphicFramePr>
        <p:xfrm>
          <a:off x="0" y="1345405"/>
          <a:ext cx="12192000" cy="416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raça-cor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negros caiu após a pandemia, mas já se recuperou quase totalmente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B6219A8-3B15-474E-9316-A4AC985AEB65}"/>
              </a:ext>
            </a:extLst>
          </p:cNvPr>
          <p:cNvSpPr/>
          <p:nvPr/>
        </p:nvSpPr>
        <p:spPr>
          <a:xfrm>
            <a:off x="7972068" y="451412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1B90FF8-8542-463E-9573-5F953025B054}"/>
              </a:ext>
            </a:extLst>
          </p:cNvPr>
          <p:cNvSpPr/>
          <p:nvPr/>
        </p:nvSpPr>
        <p:spPr>
          <a:xfrm>
            <a:off x="11684261" y="4530892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24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negras no total de mulheres DN (UF)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C9C42E2-3204-4EAD-B47B-41CDB8E5663E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C5617F9A-B787-4F55-A693-6852309A85F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81847823"/>
                  </p:ext>
                </p:extLst>
              </p:nvPr>
            </p:nvGraphicFramePr>
            <p:xfrm>
              <a:off x="1905000" y="1192696"/>
              <a:ext cx="7928110" cy="5065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C5617F9A-B787-4F55-A693-6852309A85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000" y="1192696"/>
                <a:ext cx="7928110" cy="5065422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A4F692-26B8-46D8-AE78-C1E57DE8D06D}"/>
              </a:ext>
            </a:extLst>
          </p:cNvPr>
          <p:cNvSpPr txBox="1"/>
          <p:nvPr/>
        </p:nvSpPr>
        <p:spPr>
          <a:xfrm>
            <a:off x="8056517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66%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D7468B0-A4D9-42EA-88B2-2C93E96ADCE4}"/>
              </a:ext>
            </a:extLst>
          </p:cNvPr>
          <p:cNvSpPr txBox="1"/>
          <p:nvPr/>
        </p:nvSpPr>
        <p:spPr>
          <a:xfrm>
            <a:off x="8129878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64%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2B5B6D9-CC13-4FBE-BFC2-793072E86208}"/>
              </a:ext>
            </a:extLst>
          </p:cNvPr>
          <p:cNvSpPr txBox="1"/>
          <p:nvPr/>
        </p:nvSpPr>
        <p:spPr>
          <a:xfrm>
            <a:off x="8032533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73%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A68DE0A-C1EE-4FE0-B5AA-BA71770ADA73}"/>
              </a:ext>
            </a:extLst>
          </p:cNvPr>
          <p:cNvSpPr txBox="1"/>
          <p:nvPr/>
        </p:nvSpPr>
        <p:spPr>
          <a:xfrm>
            <a:off x="7765775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77%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9B97043-2E28-4847-8A2D-D74B02567602}"/>
              </a:ext>
            </a:extLst>
          </p:cNvPr>
          <p:cNvSpPr txBox="1"/>
          <p:nvPr/>
        </p:nvSpPr>
        <p:spPr>
          <a:xfrm>
            <a:off x="7460173" y="453188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55%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76B78B3-92E0-4997-B864-D27548B1D21D}"/>
              </a:ext>
            </a:extLst>
          </p:cNvPr>
          <p:cNvSpPr txBox="1"/>
          <p:nvPr/>
        </p:nvSpPr>
        <p:spPr>
          <a:xfrm>
            <a:off x="7179360" y="489332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C2FEB72-65A1-4605-8875-5D343BCD3856}"/>
              </a:ext>
            </a:extLst>
          </p:cNvPr>
          <p:cNvSpPr txBox="1"/>
          <p:nvPr/>
        </p:nvSpPr>
        <p:spPr>
          <a:xfrm>
            <a:off x="7976200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56%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DB1864A-B783-46A8-AE6B-60320E839026}"/>
              </a:ext>
            </a:extLst>
          </p:cNvPr>
          <p:cNvSpPr txBox="1"/>
          <p:nvPr/>
        </p:nvSpPr>
        <p:spPr>
          <a:xfrm>
            <a:off x="6280733" y="3642946"/>
            <a:ext cx="543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58%</a:t>
            </a:r>
          </a:p>
        </p:txBody>
      </p:sp>
      <p:graphicFrame>
        <p:nvGraphicFramePr>
          <p:cNvPr id="31" name="Tabela 5">
            <a:extLst>
              <a:ext uri="{FF2B5EF4-FFF2-40B4-BE49-F238E27FC236}">
                <a16:creationId xmlns:a16="http://schemas.microsoft.com/office/drawing/2014/main" id="{3DC083C7-DB38-4B11-8F4A-2A459DA346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03113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94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ACB14F1C-EB8D-4E41-AC7D-41890811E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52147"/>
              </p:ext>
            </p:extLst>
          </p:nvPr>
        </p:nvGraphicFramePr>
        <p:xfrm>
          <a:off x="0" y="1369218"/>
          <a:ext cx="12191999" cy="411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Chefes de Domicílio/DN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tendência de longo prazo é de aumento da proporção de mulheres DN que são Chefes e Domicílio</a:t>
            </a:r>
          </a:p>
          <a:p>
            <a:pPr algn="ctr"/>
            <a:r>
              <a:rPr lang="pt-BR" dirty="0"/>
              <a:t>E redução da proporção de homens DN que são Chefes de Domicílio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74F5670-1C19-491A-95B6-04F4455DF573}"/>
              </a:ext>
            </a:extLst>
          </p:cNvPr>
          <p:cNvSpPr/>
          <p:nvPr/>
        </p:nvSpPr>
        <p:spPr>
          <a:xfrm>
            <a:off x="6758609" y="4475578"/>
            <a:ext cx="344556" cy="6662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9964F18-3FAE-43FA-9866-4B7B9F8842E5}"/>
              </a:ext>
            </a:extLst>
          </p:cNvPr>
          <p:cNvSpPr/>
          <p:nvPr/>
        </p:nvSpPr>
        <p:spPr>
          <a:xfrm>
            <a:off x="11668542" y="4521962"/>
            <a:ext cx="344556" cy="6662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384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posição no domicílio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As mulheres DN são cada vez menos “cônjuges” e cada vez mais “Chefes de Domicílio”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713E0DC-8F05-4A56-B978-732008824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003771"/>
              </p:ext>
            </p:extLst>
          </p:nvPr>
        </p:nvGraphicFramePr>
        <p:xfrm>
          <a:off x="0" y="1116159"/>
          <a:ext cx="12192000" cy="4330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515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posição no domicílio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683420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Os homens DN são cada vez menos “Chefes de Domicílio” e cada vez mais “cônjuges”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3502046-67A1-4A70-93B0-F004BD542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140117"/>
              </p:ext>
            </p:extLst>
          </p:nvPr>
        </p:nvGraphicFramePr>
        <p:xfrm>
          <a:off x="-114300" y="1120378"/>
          <a:ext cx="12306300" cy="461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54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são Chefes de Domicílio (UF)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7A0B86-5EDB-40A6-9EC7-19C89BDAB5D3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8D0391F0-5197-41CB-9C52-9903B5330E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2734069"/>
                  </p:ext>
                </p:extLst>
              </p:nvPr>
            </p:nvGraphicFramePr>
            <p:xfrm>
              <a:off x="2491408" y="1152938"/>
              <a:ext cx="7712765" cy="521494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8D0391F0-5197-41CB-9C52-9903B5330E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1408" y="1152938"/>
                <a:ext cx="7712765" cy="5214943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0FD530F3-B4C9-4522-BC9E-2D32ABB29C23}"/>
              </a:ext>
            </a:extLst>
          </p:cNvPr>
          <p:cNvSpPr txBox="1"/>
          <p:nvPr/>
        </p:nvSpPr>
        <p:spPr>
          <a:xfrm>
            <a:off x="8745630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673C8F-3F13-4597-9224-6930DFC3A8A3}"/>
              </a:ext>
            </a:extLst>
          </p:cNvPr>
          <p:cNvSpPr txBox="1"/>
          <p:nvPr/>
        </p:nvSpPr>
        <p:spPr>
          <a:xfrm>
            <a:off x="8818991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54CB4A5-0D62-48D9-9293-93C756F9E24C}"/>
              </a:ext>
            </a:extLst>
          </p:cNvPr>
          <p:cNvSpPr txBox="1"/>
          <p:nvPr/>
        </p:nvSpPr>
        <p:spPr>
          <a:xfrm>
            <a:off x="8721646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BC8877-1AC0-4729-B425-48FA4DEAA502}"/>
              </a:ext>
            </a:extLst>
          </p:cNvPr>
          <p:cNvSpPr txBox="1"/>
          <p:nvPr/>
        </p:nvSpPr>
        <p:spPr>
          <a:xfrm>
            <a:off x="8454888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5799654-F1D2-4577-A8F9-3CAB8B4EA6FE}"/>
              </a:ext>
            </a:extLst>
          </p:cNvPr>
          <p:cNvSpPr txBox="1"/>
          <p:nvPr/>
        </p:nvSpPr>
        <p:spPr>
          <a:xfrm>
            <a:off x="7904923" y="4410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E3E8224-CE22-4527-8A81-34C939E017C8}"/>
              </a:ext>
            </a:extLst>
          </p:cNvPr>
          <p:cNvSpPr txBox="1"/>
          <p:nvPr/>
        </p:nvSpPr>
        <p:spPr>
          <a:xfrm>
            <a:off x="8665313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46%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DE0E874-A881-4AD8-A4A5-0A2DEA5A282D}"/>
              </a:ext>
            </a:extLst>
          </p:cNvPr>
          <p:cNvSpPr txBox="1"/>
          <p:nvPr/>
        </p:nvSpPr>
        <p:spPr>
          <a:xfrm>
            <a:off x="7633254" y="479303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A0C331D-D275-4E7B-86C1-D3E51932D0FE}"/>
              </a:ext>
            </a:extLst>
          </p:cNvPr>
          <p:cNvSpPr txBox="1"/>
          <p:nvPr/>
        </p:nvSpPr>
        <p:spPr>
          <a:xfrm>
            <a:off x="6765237" y="365348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graphicFrame>
        <p:nvGraphicFramePr>
          <p:cNvPr id="19" name="Tabela 5">
            <a:extLst>
              <a:ext uri="{FF2B5EF4-FFF2-40B4-BE49-F238E27FC236}">
                <a16:creationId xmlns:a16="http://schemas.microsoft.com/office/drawing/2014/main" id="{5DEEB319-5E16-485A-8F07-FAD91C006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805360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64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Evolução da proporção de DN que ganha até 1 SM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comparação do IV </a:t>
            </a:r>
            <a:r>
              <a:rPr lang="pt-BR" dirty="0" err="1"/>
              <a:t>trim</a:t>
            </a:r>
            <a:r>
              <a:rPr lang="pt-BR" dirty="0"/>
              <a:t> 21 com IV </a:t>
            </a:r>
            <a:r>
              <a:rPr lang="pt-BR" dirty="0" err="1"/>
              <a:t>trim</a:t>
            </a:r>
            <a:r>
              <a:rPr lang="pt-BR" dirty="0"/>
              <a:t> 19, aumentou a proporção dos que ganham até 1 SM, </a:t>
            </a:r>
          </a:p>
          <a:p>
            <a:pPr algn="ctr"/>
            <a:r>
              <a:rPr lang="pt-BR" dirty="0"/>
              <a:t>tanto para mulheres DN, como para homens DN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44C4E96-4164-438E-8E70-486703F530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722719"/>
              </p:ext>
            </p:extLst>
          </p:nvPr>
        </p:nvGraphicFramePr>
        <p:xfrm>
          <a:off x="0" y="1126454"/>
          <a:ext cx="12192000" cy="439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8831474-F5EF-474F-BD9C-B76F84B770A1}"/>
              </a:ext>
            </a:extLst>
          </p:cNvPr>
          <p:cNvSpPr/>
          <p:nvPr/>
        </p:nvSpPr>
        <p:spPr>
          <a:xfrm>
            <a:off x="7672031" y="445768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CAACC35-E302-4B09-8624-A2D2E49E8DF2}"/>
              </a:ext>
            </a:extLst>
          </p:cNvPr>
          <p:cNvSpPr/>
          <p:nvPr/>
        </p:nvSpPr>
        <p:spPr>
          <a:xfrm>
            <a:off x="11652782" y="437863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32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E64FB34D-E296-4C9D-97A2-B24CCF839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108769"/>
              </p:ext>
            </p:extLst>
          </p:nvPr>
        </p:nvGraphicFramePr>
        <p:xfrm>
          <a:off x="0" y="1126454"/>
          <a:ext cx="12192000" cy="425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de rendimento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mulheres DN com até 1 SM passou de 47% para 54%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35979" y="432647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752992" y="4283777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01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de rendimento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CB0E603-4800-4397-901B-0CC09CF1287C}"/>
              </a:ext>
            </a:extLst>
          </p:cNvPr>
          <p:cNvSpPr/>
          <p:nvPr/>
        </p:nvSpPr>
        <p:spPr>
          <a:xfrm>
            <a:off x="11841950" y="4370133"/>
            <a:ext cx="357187" cy="689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2B9305E-04A3-4265-9083-8A8EBEB85160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proporção de homens DN com até 1 SM passou de 33% para 40%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8B94961-78DC-412B-867F-39D9AE3ED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568073"/>
              </p:ext>
            </p:extLst>
          </p:nvPr>
        </p:nvGraphicFramePr>
        <p:xfrm>
          <a:off x="0" y="1221974"/>
          <a:ext cx="12192000" cy="4157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>
            <a:extLst>
              <a:ext uri="{FF2B5EF4-FFF2-40B4-BE49-F238E27FC236}">
                <a16:creationId xmlns:a16="http://schemas.microsoft.com/office/drawing/2014/main" id="{A14F2062-EA0F-4A29-85BD-DAF701EECD73}"/>
              </a:ext>
            </a:extLst>
          </p:cNvPr>
          <p:cNvSpPr/>
          <p:nvPr/>
        </p:nvSpPr>
        <p:spPr>
          <a:xfrm>
            <a:off x="7767281" y="4370133"/>
            <a:ext cx="357187" cy="6898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12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ganham até 1 SM (UF)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7744C21-4F3B-40FB-AB99-E75891BBE9E6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4" name="Gráfico 13">
                <a:extLst>
                  <a:ext uri="{FF2B5EF4-FFF2-40B4-BE49-F238E27FC236}">
                    <a16:creationId xmlns:a16="http://schemas.microsoft.com/office/drawing/2014/main" id="{48468DFF-9C13-44A5-BE07-C10DE117E4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38589454"/>
                  </p:ext>
                </p:extLst>
              </p:nvPr>
            </p:nvGraphicFramePr>
            <p:xfrm>
              <a:off x="1904998" y="1300163"/>
              <a:ext cx="8047385" cy="495795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Gráfico 13">
                <a:extLst>
                  <a:ext uri="{FF2B5EF4-FFF2-40B4-BE49-F238E27FC236}">
                    <a16:creationId xmlns:a16="http://schemas.microsoft.com/office/drawing/2014/main" id="{48468DFF-9C13-44A5-BE07-C10DE117E4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4998" y="1300163"/>
                <a:ext cx="8047385" cy="495795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24DC9B-127B-4962-B176-1E77CA22D45A}"/>
              </a:ext>
            </a:extLst>
          </p:cNvPr>
          <p:cNvSpPr txBox="1"/>
          <p:nvPr/>
        </p:nvSpPr>
        <p:spPr>
          <a:xfrm>
            <a:off x="8202291" y="276185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76%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F766A2-27CC-43BF-A4E7-789E5F88C1BE}"/>
              </a:ext>
            </a:extLst>
          </p:cNvPr>
          <p:cNvSpPr txBox="1"/>
          <p:nvPr/>
        </p:nvSpPr>
        <p:spPr>
          <a:xfrm>
            <a:off x="8275652" y="299795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72%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D195595-59F4-4DC4-892C-59CF18F6291C}"/>
              </a:ext>
            </a:extLst>
          </p:cNvPr>
          <p:cNvSpPr txBox="1"/>
          <p:nvPr/>
        </p:nvSpPr>
        <p:spPr>
          <a:xfrm>
            <a:off x="8178307" y="321826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74%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6AE50FF-008E-4CB5-A26B-1F0E71C9BF3B}"/>
              </a:ext>
            </a:extLst>
          </p:cNvPr>
          <p:cNvSpPr txBox="1"/>
          <p:nvPr/>
        </p:nvSpPr>
        <p:spPr>
          <a:xfrm>
            <a:off x="7911549" y="343513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75%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C519C6-45F0-4AD9-B704-C9839A14DD60}"/>
              </a:ext>
            </a:extLst>
          </p:cNvPr>
          <p:cNvSpPr txBox="1"/>
          <p:nvPr/>
        </p:nvSpPr>
        <p:spPr>
          <a:xfrm>
            <a:off x="7361584" y="4410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ED972F4-D1F4-4E91-81F0-0530E8D91DAF}"/>
              </a:ext>
            </a:extLst>
          </p:cNvPr>
          <p:cNvSpPr txBox="1"/>
          <p:nvPr/>
        </p:nvSpPr>
        <p:spPr>
          <a:xfrm>
            <a:off x="8121974" y="244694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61%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3147326-C831-4BA3-86B9-71DC3C3E09F4}"/>
              </a:ext>
            </a:extLst>
          </p:cNvPr>
          <p:cNvSpPr txBox="1"/>
          <p:nvPr/>
        </p:nvSpPr>
        <p:spPr>
          <a:xfrm>
            <a:off x="6356921" y="3628776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10E7B21-65DF-42AA-8523-954C0316FABE}"/>
              </a:ext>
            </a:extLst>
          </p:cNvPr>
          <p:cNvSpPr txBox="1"/>
          <p:nvPr/>
        </p:nvSpPr>
        <p:spPr>
          <a:xfrm>
            <a:off x="7162802" y="478637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48%</a:t>
            </a:r>
          </a:p>
        </p:txBody>
      </p:sp>
      <p:graphicFrame>
        <p:nvGraphicFramePr>
          <p:cNvPr id="23" name="Tabela 5">
            <a:extLst>
              <a:ext uri="{FF2B5EF4-FFF2-40B4-BE49-F238E27FC236}">
                <a16:creationId xmlns:a16="http://schemas.microsoft.com/office/drawing/2014/main" id="{268A9038-F154-4555-A417-5867D6EEC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300791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(2021),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450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Principais resultados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38EE2FDF-0FF9-4E5E-87A1-D30DE19EC832}"/>
              </a:ext>
            </a:extLst>
          </p:cNvPr>
          <p:cNvSpPr>
            <a:spLocks noGrp="1"/>
          </p:cNvSpPr>
          <p:nvPr/>
        </p:nvSpPr>
        <p:spPr>
          <a:xfrm>
            <a:off x="776494" y="1274079"/>
            <a:ext cx="11786567" cy="480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No IV trim. 2021 haviam 10,1 milhões de mulheres Donas de Negócio (1/3 do total de DN)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Apresentaram maior queda na pandemia e recuperação mais lenta (foi pior entre mulheres negras)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Aumentou a proporção de mulheres que são Conta Própria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Aumentou a proporção de mulheres que são Chefes de Domicílio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Mas entre as “Empregadoras”, aumentou a faixa que tem de 6 a 10 empregados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O sudeste concentra 44% dessas mulheres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/>
              <a:t>As mulheres Donas de Negócio (comparado aos homens):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Têm maior grau de escolaridade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São mais jovens e ganham menos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mais sozinhas (Conta Própria)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menos horas no negócio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Estão há menos tempo na atividade atual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Empregam menos (é menor proporção de empregadoras)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Têm estruturas de negócio mais simples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Trabalham mais no setor de serviços (destaque: alojamento e alimentação)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/>
              <a:t>Mas aumentaram sua presença no setor de informação 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3629167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AD612E9-7955-4F9A-A4F5-3D5678326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06598"/>
              </p:ext>
            </p:extLst>
          </p:nvPr>
        </p:nvGraphicFramePr>
        <p:xfrm>
          <a:off x="0" y="1283394"/>
          <a:ext cx="12192000" cy="40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horas trabalhadas na semana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reduziu sensivelmente as horas trabalhadas por semana, mas a proporção das mulheres que trabalham de 40 até 45 </a:t>
            </a:r>
            <a:r>
              <a:rPr lang="pt-BR" dirty="0" err="1"/>
              <a:t>hs</a:t>
            </a:r>
            <a:r>
              <a:rPr lang="pt-BR" dirty="0"/>
              <a:t> já supera o período </a:t>
            </a:r>
            <a:r>
              <a:rPr lang="pt-BR" dirty="0" err="1"/>
              <a:t>pré</a:t>
            </a:r>
            <a:r>
              <a:rPr lang="pt-BR" dirty="0"/>
              <a:t>-pandemia (26 x 30%)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53018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221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D5CC586-53AF-4838-B3ED-1036C1351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712907"/>
              </p:ext>
            </p:extLst>
          </p:nvPr>
        </p:nvGraphicFramePr>
        <p:xfrm>
          <a:off x="0" y="1105340"/>
          <a:ext cx="12192000" cy="42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horas trabalhadas na semana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reduziu sensivelmente as horas trabalhadas por semana, mas a proporção de homens que trabalham de 40 até 45 </a:t>
            </a:r>
            <a:r>
              <a:rPr lang="pt-BR" dirty="0" err="1"/>
              <a:t>hs</a:t>
            </a:r>
            <a:r>
              <a:rPr lang="pt-BR" dirty="0"/>
              <a:t> já supera o período </a:t>
            </a:r>
            <a:r>
              <a:rPr lang="pt-BR" dirty="0" err="1"/>
              <a:t>pré</a:t>
            </a:r>
            <a:r>
              <a:rPr lang="pt-BR" dirty="0"/>
              <a:t>-pandemia (38% x 40%)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53018" y="4397674"/>
            <a:ext cx="333734" cy="61524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438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732723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trabalham menos de 40 </a:t>
            </a:r>
            <a:r>
              <a:rPr lang="pt-BR" sz="2400" b="1" dirty="0" err="1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hs</a:t>
            </a:r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/semana (UF)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3A9868-FED2-42CC-BC4E-15766EAD7EB7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5" name="Gráfico 14">
                <a:extLst>
                  <a:ext uri="{FF2B5EF4-FFF2-40B4-BE49-F238E27FC236}">
                    <a16:creationId xmlns:a16="http://schemas.microsoft.com/office/drawing/2014/main" id="{A2AB3398-6496-41F2-B39B-38D004687445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9960706"/>
                  </p:ext>
                </p:extLst>
              </p:nvPr>
            </p:nvGraphicFramePr>
            <p:xfrm>
              <a:off x="2027583" y="1060174"/>
              <a:ext cx="8256104" cy="51020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Gráfico 14">
                <a:extLst>
                  <a:ext uri="{FF2B5EF4-FFF2-40B4-BE49-F238E27FC236}">
                    <a16:creationId xmlns:a16="http://schemas.microsoft.com/office/drawing/2014/main" id="{A2AB3398-6496-41F2-B39B-38D0046874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7583" y="1060174"/>
                <a:ext cx="8256104" cy="5102087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3D128476-DAE5-4725-929A-29A6F8804FF8}"/>
              </a:ext>
            </a:extLst>
          </p:cNvPr>
          <p:cNvSpPr txBox="1"/>
          <p:nvPr/>
        </p:nvSpPr>
        <p:spPr>
          <a:xfrm>
            <a:off x="8427576" y="265584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55%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7563CC-9CC4-4B02-820B-0BCC9E9BB414}"/>
              </a:ext>
            </a:extLst>
          </p:cNvPr>
          <p:cNvSpPr txBox="1"/>
          <p:nvPr/>
        </p:nvSpPr>
        <p:spPr>
          <a:xfrm>
            <a:off x="8500937" y="289193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A64822-756F-4141-94BB-5234A7C862C4}"/>
              </a:ext>
            </a:extLst>
          </p:cNvPr>
          <p:cNvSpPr txBox="1"/>
          <p:nvPr/>
        </p:nvSpPr>
        <p:spPr>
          <a:xfrm>
            <a:off x="8403592" y="311224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52%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BD6BA1A-6B0E-47AD-97A9-B019AD7B433B}"/>
              </a:ext>
            </a:extLst>
          </p:cNvPr>
          <p:cNvSpPr txBox="1"/>
          <p:nvPr/>
        </p:nvSpPr>
        <p:spPr>
          <a:xfrm>
            <a:off x="8136834" y="3329116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58%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ED9438D-8E25-454C-B9C5-F9E035624F4C}"/>
              </a:ext>
            </a:extLst>
          </p:cNvPr>
          <p:cNvSpPr txBox="1"/>
          <p:nvPr/>
        </p:nvSpPr>
        <p:spPr>
          <a:xfrm>
            <a:off x="8347259" y="234092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56%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07EC1F2-D994-4540-BC0C-C22ABB015842}"/>
              </a:ext>
            </a:extLst>
          </p:cNvPr>
          <p:cNvSpPr txBox="1"/>
          <p:nvPr/>
        </p:nvSpPr>
        <p:spPr>
          <a:xfrm>
            <a:off x="6539945" y="34919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49%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0774DF1-5B51-484D-83C9-01A6B65C96D4}"/>
              </a:ext>
            </a:extLst>
          </p:cNvPr>
          <p:cNvSpPr txBox="1"/>
          <p:nvPr/>
        </p:nvSpPr>
        <p:spPr>
          <a:xfrm>
            <a:off x="7686260" y="420361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47%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2784CD-5CC0-4F47-9B0A-5E4ADADE4F69}"/>
              </a:ext>
            </a:extLst>
          </p:cNvPr>
          <p:cNvSpPr txBox="1"/>
          <p:nvPr/>
        </p:nvSpPr>
        <p:spPr>
          <a:xfrm>
            <a:off x="7414591" y="464770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50%</a:t>
            </a:r>
          </a:p>
        </p:txBody>
      </p:sp>
      <p:graphicFrame>
        <p:nvGraphicFramePr>
          <p:cNvPr id="24" name="Tabela 5">
            <a:extLst>
              <a:ext uri="{FF2B5EF4-FFF2-40B4-BE49-F238E27FC236}">
                <a16:creationId xmlns:a16="http://schemas.microsoft.com/office/drawing/2014/main" id="{6081A2D9-FBDD-48E0-89FD-03D59A40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0717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580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D72EEE6-2850-4D86-9769-10933D789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266419"/>
              </p:ext>
            </p:extLst>
          </p:nvPr>
        </p:nvGraphicFramePr>
        <p:xfrm>
          <a:off x="0" y="1243013"/>
          <a:ext cx="12192000" cy="446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tempo na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132523" y="5704357"/>
            <a:ext cx="1156312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Mulheres estão há menos tempo na atividade empreendedora: 25% têm menos de 2 anos na atividade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77220" y="4728585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5728" y="468572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37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ED338FA-6886-4FCF-AE05-8528D6B17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30099"/>
              </p:ext>
            </p:extLst>
          </p:nvPr>
        </p:nvGraphicFramePr>
        <p:xfrm>
          <a:off x="0" y="1071564"/>
          <a:ext cx="12192000" cy="441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tempo na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Homens estão há mais tempo na atividade empreendedora: 80% têm 2 anos ou mais na atividade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1485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5729" y="451485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081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C7CE81-12B8-44DA-8FDD-DB308031F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04277"/>
              </p:ext>
            </p:extLst>
          </p:nvPr>
        </p:nvGraphicFramePr>
        <p:xfrm>
          <a:off x="92765" y="1283393"/>
          <a:ext cx="12099235" cy="413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faixa etária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Mulheres DN são relativamente mais jovens: 1 em cada 3 têm até 34 anos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9449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39449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8EEFF3-76F9-45B8-9738-A7CB07032133}"/>
              </a:ext>
            </a:extLst>
          </p:cNvPr>
          <p:cNvSpPr txBox="1"/>
          <p:nvPr/>
        </p:nvSpPr>
        <p:spPr>
          <a:xfrm>
            <a:off x="10916816" y="614363"/>
            <a:ext cx="1275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Em revisão</a:t>
            </a:r>
          </a:p>
        </p:txBody>
      </p:sp>
    </p:spTree>
    <p:extLst>
      <p:ext uri="{BB962C8B-B14F-4D97-AF65-F5344CB8AC3E}">
        <p14:creationId xmlns:p14="http://schemas.microsoft.com/office/powerpoint/2010/main" val="2339532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E3EFC93-9199-419F-8691-BCFFCF38B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347310"/>
              </p:ext>
            </p:extLst>
          </p:nvPr>
        </p:nvGraphicFramePr>
        <p:xfrm>
          <a:off x="0" y="1283392"/>
          <a:ext cx="12192000" cy="424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faixa etária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Homens DN são relativamente mais jovens: 1 em cada 4 têm 55 anos ou mais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6359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56359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07FC18D-D858-4733-B68F-04C31ED23270}"/>
              </a:ext>
            </a:extLst>
          </p:cNvPr>
          <p:cNvSpPr txBox="1"/>
          <p:nvPr/>
        </p:nvSpPr>
        <p:spPr>
          <a:xfrm>
            <a:off x="10916816" y="614363"/>
            <a:ext cx="1275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Em revisão</a:t>
            </a:r>
          </a:p>
        </p:txBody>
      </p:sp>
    </p:spTree>
    <p:extLst>
      <p:ext uri="{BB962C8B-B14F-4D97-AF65-F5344CB8AC3E}">
        <p14:creationId xmlns:p14="http://schemas.microsoft.com/office/powerpoint/2010/main" val="1541031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3F790085-76A8-4DF1-B047-F1BC914BDE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823543"/>
              </p:ext>
            </p:extLst>
          </p:nvPr>
        </p:nvGraphicFramePr>
        <p:xfrm>
          <a:off x="0" y="1283394"/>
          <a:ext cx="12191999" cy="424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setor de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50% das mulheres DN e 28% estão , respectivamente, nos setores de serviços e comércio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63590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938729" y="456359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396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5A9FF0-F460-4F37-82D7-AC94083BB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249292"/>
              </p:ext>
            </p:extLst>
          </p:nvPr>
        </p:nvGraphicFramePr>
        <p:xfrm>
          <a:off x="0" y="1157288"/>
          <a:ext cx="12191999" cy="414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setor de atividade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35% dos homens DN e 21% estão, respectivamente, nos setores de serviços e construção (IV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320705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567246" y="4349271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629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que trabalham no setor de serviços (UF)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9ADC6B-BAC9-4748-BD6D-31252F2B7A7F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6B4CB3AB-5047-4A3B-9BD1-A0A8147281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7801883"/>
                  </p:ext>
                </p:extLst>
              </p:nvPr>
            </p:nvGraphicFramePr>
            <p:xfrm>
              <a:off x="1905000" y="1152939"/>
              <a:ext cx="8166100" cy="524286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3" name="Gráfico 12">
                <a:extLst>
                  <a:ext uri="{FF2B5EF4-FFF2-40B4-BE49-F238E27FC236}">
                    <a16:creationId xmlns:a16="http://schemas.microsoft.com/office/drawing/2014/main" id="{6B4CB3AB-5047-4A3B-9BD1-A0A8147281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5000" y="1152939"/>
                <a:ext cx="8166100" cy="5242865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AFA5FA-27F8-4556-B258-B978481E6ECE}"/>
              </a:ext>
            </a:extLst>
          </p:cNvPr>
          <p:cNvSpPr txBox="1"/>
          <p:nvPr/>
        </p:nvSpPr>
        <p:spPr>
          <a:xfrm>
            <a:off x="8348064" y="274860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38%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AD075F-362A-451A-ADBF-F890FD70D0C0}"/>
              </a:ext>
            </a:extLst>
          </p:cNvPr>
          <p:cNvSpPr txBox="1"/>
          <p:nvPr/>
        </p:nvSpPr>
        <p:spPr>
          <a:xfrm>
            <a:off x="8421425" y="298470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4B9E29-B5E1-409D-9FBC-556FAB169D22}"/>
              </a:ext>
            </a:extLst>
          </p:cNvPr>
          <p:cNvSpPr txBox="1"/>
          <p:nvPr/>
        </p:nvSpPr>
        <p:spPr>
          <a:xfrm>
            <a:off x="8324080" y="3205012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1564341-815A-4D0A-BD2C-174B74AD805F}"/>
              </a:ext>
            </a:extLst>
          </p:cNvPr>
          <p:cNvSpPr txBox="1"/>
          <p:nvPr/>
        </p:nvSpPr>
        <p:spPr>
          <a:xfrm>
            <a:off x="8057322" y="34218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41%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0E460A3-D6D4-4845-8E83-CEA689A88E78}"/>
              </a:ext>
            </a:extLst>
          </p:cNvPr>
          <p:cNvSpPr txBox="1"/>
          <p:nvPr/>
        </p:nvSpPr>
        <p:spPr>
          <a:xfrm>
            <a:off x="8267747" y="2433695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54%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235AAF-082C-4914-A892-058A961949D9}"/>
              </a:ext>
            </a:extLst>
          </p:cNvPr>
          <p:cNvSpPr txBox="1"/>
          <p:nvPr/>
        </p:nvSpPr>
        <p:spPr>
          <a:xfrm>
            <a:off x="7513984" y="441007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53%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387512D-5CFE-4DA4-876D-1C1F364B60A2}"/>
              </a:ext>
            </a:extLst>
          </p:cNvPr>
          <p:cNvSpPr txBox="1"/>
          <p:nvPr/>
        </p:nvSpPr>
        <p:spPr>
          <a:xfrm>
            <a:off x="7242315" y="4894883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65%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97942E-7A4B-47EC-AB37-7CEFB1350A5A}"/>
              </a:ext>
            </a:extLst>
          </p:cNvPr>
          <p:cNvSpPr txBox="1"/>
          <p:nvPr/>
        </p:nvSpPr>
        <p:spPr>
          <a:xfrm>
            <a:off x="6421084" y="3691487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60%</a:t>
            </a:r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38D6A3CB-C38B-4CD7-9148-264A992D9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627222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46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26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Donas de Negócio (DN)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C94EB06E-1CA6-400D-B872-5E74D136F7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803380"/>
              </p:ext>
            </p:extLst>
          </p:nvPr>
        </p:nvGraphicFramePr>
        <p:xfrm>
          <a:off x="159025" y="1192696"/>
          <a:ext cx="11751759" cy="430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8DAF2A-BA41-4460-8466-C52EFA0BDBB0}"/>
              </a:ext>
            </a:extLst>
          </p:cNvPr>
          <p:cNvSpPr txBox="1"/>
          <p:nvPr/>
        </p:nvSpPr>
        <p:spPr>
          <a:xfrm>
            <a:off x="419002" y="5383766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levou à queda das mulheres DN em número e </a:t>
            </a:r>
            <a:r>
              <a:rPr lang="pt-BR" b="1" u="sng" dirty="0"/>
              <a:t>queda</a:t>
            </a:r>
            <a:r>
              <a:rPr lang="pt-BR" dirty="0"/>
              <a:t> do % no total de DN (II </a:t>
            </a:r>
            <a:r>
              <a:rPr lang="pt-BR" dirty="0" err="1"/>
              <a:t>trim</a:t>
            </a:r>
            <a:r>
              <a:rPr lang="pt-BR" dirty="0"/>
              <a:t> 20).</a:t>
            </a:r>
          </a:p>
          <a:p>
            <a:pPr algn="ctr"/>
            <a:r>
              <a:rPr lang="pt-BR" dirty="0"/>
              <a:t>No IV </a:t>
            </a:r>
            <a:r>
              <a:rPr lang="pt-BR" dirty="0" err="1"/>
              <a:t>trim</a:t>
            </a:r>
            <a:r>
              <a:rPr lang="pt-BR" dirty="0"/>
              <a:t> 21, apesar da recuperação em número, o % no total de DN ainda não retornou ao nível do IV </a:t>
            </a:r>
            <a:r>
              <a:rPr lang="pt-BR" dirty="0" err="1"/>
              <a:t>trim</a:t>
            </a:r>
            <a:r>
              <a:rPr lang="pt-BR" dirty="0"/>
              <a:t> 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0C9BEE1-B3C2-4ED9-9C9D-35029F4DFD84}"/>
              </a:ext>
            </a:extLst>
          </p:cNvPr>
          <p:cNvSpPr/>
          <p:nvPr/>
        </p:nvSpPr>
        <p:spPr>
          <a:xfrm>
            <a:off x="7458071" y="448627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432912F-C356-4774-8F22-62D7CBCABB39}"/>
              </a:ext>
            </a:extLst>
          </p:cNvPr>
          <p:cNvSpPr/>
          <p:nvPr/>
        </p:nvSpPr>
        <p:spPr>
          <a:xfrm>
            <a:off x="10644200" y="450056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984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870A850-BD3C-434C-8C1F-BECE36192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38785"/>
              </p:ext>
            </p:extLst>
          </p:nvPr>
        </p:nvGraphicFramePr>
        <p:xfrm>
          <a:off x="0" y="1077434"/>
          <a:ext cx="12192000" cy="44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DN por segmento no SETOR de SERVIÇOS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 aumentado a participação de mulheres DN em “serv. Informação/comum.” e “educação”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3266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7338646" y="4532664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1767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9B6CC3D-E639-4631-ACAB-C60CF9B936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99586"/>
              </p:ext>
            </p:extLst>
          </p:nvPr>
        </p:nvGraphicFramePr>
        <p:xfrm>
          <a:off x="0" y="1283393"/>
          <a:ext cx="12192000" cy="4245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957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DN por segmento no SETOR de SERVIÇOS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DEC5C6-2AEC-40DE-BF70-B019FBE47F38}"/>
              </a:ext>
            </a:extLst>
          </p:cNvPr>
          <p:cNvSpPr txBox="1"/>
          <p:nvPr/>
        </p:nvSpPr>
        <p:spPr>
          <a:xfrm>
            <a:off x="463843" y="5529254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Tem caído a participação de homens DN em “alojamento e alimentação”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6A71B91-9A6E-4679-BE16-F60987DF6994}"/>
              </a:ext>
            </a:extLst>
          </p:cNvPr>
          <p:cNvSpPr/>
          <p:nvPr/>
        </p:nvSpPr>
        <p:spPr>
          <a:xfrm>
            <a:off x="11858266" y="4532663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BE759E-6ECB-4E08-84C6-D2C373772930}"/>
              </a:ext>
            </a:extLst>
          </p:cNvPr>
          <p:cNvSpPr/>
          <p:nvPr/>
        </p:nvSpPr>
        <p:spPr>
          <a:xfrm>
            <a:off x="6792758" y="4601747"/>
            <a:ext cx="333734" cy="6000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26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A5C7EF-D1FA-4E48-9DA3-AA4B22647E26}"/>
              </a:ext>
            </a:extLst>
          </p:cNvPr>
          <p:cNvSpPr txBox="1"/>
          <p:nvPr/>
        </p:nvSpPr>
        <p:spPr>
          <a:xfrm>
            <a:off x="1315617" y="533158"/>
            <a:ext cx="32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Realização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4431" y="2029841"/>
            <a:ext cx="3857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bg1"/>
                </a:solidFill>
              </a:rPr>
              <a:t>Esta pesquisa é um produto da </a:t>
            </a:r>
            <a:r>
              <a:rPr lang="pt-BR" sz="2000" b="1" dirty="0">
                <a:solidFill>
                  <a:schemeClr val="bg1"/>
                </a:solidFill>
              </a:rPr>
              <a:t>Unidade de Gestão Estratégica e Inteligência</a:t>
            </a:r>
            <a:r>
              <a:rPr lang="pt-BR" sz="2000" dirty="0">
                <a:solidFill>
                  <a:schemeClr val="bg1"/>
                </a:solidFill>
              </a:rPr>
              <a:t> do Sebrae Nacional, com apoio da </a:t>
            </a:r>
            <a:r>
              <a:rPr lang="pt-BR" sz="2000" b="1" dirty="0">
                <a:solidFill>
                  <a:schemeClr val="bg1"/>
                </a:solidFill>
              </a:rPr>
              <a:t>Unidade de Soluções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79244" y="1660509"/>
            <a:ext cx="30471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dirty="0">
                <a:solidFill>
                  <a:schemeClr val="bg1"/>
                </a:solidFill>
              </a:rPr>
              <a:t>Marco Aurélio </a:t>
            </a:r>
            <a:r>
              <a:rPr lang="pt-BR" dirty="0" err="1">
                <a:solidFill>
                  <a:schemeClr val="bg1"/>
                </a:solidFill>
              </a:rPr>
              <a:t>Bedê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rgbClr val="FFFF00"/>
                </a:solidFill>
              </a:rPr>
              <a:t>marco.bede@sebrae.com.br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Tomaz Back Carrijo</a:t>
            </a:r>
          </a:p>
          <a:p>
            <a:r>
              <a:rPr lang="pt-BR" sz="1600" dirty="0">
                <a:solidFill>
                  <a:srgbClr val="FFFF00"/>
                </a:solidFill>
              </a:rPr>
              <a:t>tomaz.carrijo@sebrae.com.br</a:t>
            </a:r>
          </a:p>
          <a:p>
            <a:r>
              <a:rPr lang="pt-BR" dirty="0">
                <a:solidFill>
                  <a:schemeClr val="bg1"/>
                </a:solidFill>
              </a:rPr>
              <a:t>Felipe Marcel Neves</a:t>
            </a:r>
          </a:p>
          <a:p>
            <a:r>
              <a:rPr lang="pt-BR" sz="1600" dirty="0">
                <a:solidFill>
                  <a:srgbClr val="FFFF00"/>
                </a:solidFill>
              </a:rPr>
              <a:t>quali.felipe@sebrae.com.br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Equipe Unidade de Soluções</a:t>
            </a:r>
          </a:p>
          <a:p>
            <a:r>
              <a:rPr lang="pt-BR" dirty="0">
                <a:solidFill>
                  <a:schemeClr val="bg1"/>
                </a:solidFill>
              </a:rPr>
              <a:t>Renata Malheiros</a:t>
            </a:r>
          </a:p>
          <a:p>
            <a:r>
              <a:rPr lang="pt-BR" sz="1600" dirty="0">
                <a:solidFill>
                  <a:srgbClr val="FFFF00"/>
                </a:solidFill>
              </a:rPr>
              <a:t>renata.henriques@sebrae.com.b</a:t>
            </a:r>
            <a:r>
              <a:rPr lang="pt-BR" sz="1600" dirty="0">
                <a:solidFill>
                  <a:schemeClr val="bg1"/>
                </a:solidFill>
              </a:rPr>
              <a:t>r</a:t>
            </a:r>
          </a:p>
          <a:p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4427679" y="1659299"/>
            <a:ext cx="552193" cy="32328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676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Homens Donos de Negócio (DN)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2ACE502A-FD5F-47D3-9895-D15EBBB9E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06432"/>
              </p:ext>
            </p:extLst>
          </p:nvPr>
        </p:nvGraphicFramePr>
        <p:xfrm>
          <a:off x="0" y="1213437"/>
          <a:ext cx="12085983" cy="421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ACB2DE7F-4BE4-4F77-8C19-6DFC12D13141}"/>
              </a:ext>
            </a:extLst>
          </p:cNvPr>
          <p:cNvSpPr txBox="1"/>
          <p:nvPr/>
        </p:nvSpPr>
        <p:spPr>
          <a:xfrm>
            <a:off x="419002" y="5383766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 pandemia levou à queda dos homens DN em número e </a:t>
            </a:r>
            <a:r>
              <a:rPr lang="pt-BR" b="1" u="sng" dirty="0"/>
              <a:t>aumento</a:t>
            </a:r>
            <a:r>
              <a:rPr lang="pt-BR" dirty="0"/>
              <a:t> do % no total de DN (II </a:t>
            </a:r>
            <a:r>
              <a:rPr lang="pt-BR" dirty="0" err="1"/>
              <a:t>trim</a:t>
            </a:r>
            <a:r>
              <a:rPr lang="pt-BR" dirty="0"/>
              <a:t> 20).</a:t>
            </a:r>
          </a:p>
          <a:p>
            <a:pPr algn="ctr"/>
            <a:r>
              <a:rPr lang="pt-BR" dirty="0"/>
              <a:t>No IV </a:t>
            </a:r>
            <a:r>
              <a:rPr lang="pt-BR" dirty="0" err="1"/>
              <a:t>trim</a:t>
            </a:r>
            <a:r>
              <a:rPr lang="pt-BR" dirty="0"/>
              <a:t> 21, o número de homens </a:t>
            </a:r>
            <a:r>
              <a:rPr lang="pt-BR" b="1" dirty="0"/>
              <a:t>já era o maior da série </a:t>
            </a:r>
            <a:r>
              <a:rPr lang="pt-BR" dirty="0"/>
              <a:t>e o % no total de DN superou o de IV </a:t>
            </a:r>
            <a:r>
              <a:rPr lang="pt-BR" dirty="0" err="1"/>
              <a:t>trim</a:t>
            </a:r>
            <a:r>
              <a:rPr lang="pt-BR" dirty="0"/>
              <a:t> 19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528CC0B-47FE-4956-8AC9-250B5D4ADDD3}"/>
              </a:ext>
            </a:extLst>
          </p:cNvPr>
          <p:cNvSpPr/>
          <p:nvPr/>
        </p:nvSpPr>
        <p:spPr>
          <a:xfrm>
            <a:off x="7515223" y="442912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029E788-9A88-4F5F-9B68-5E72C640483B}"/>
              </a:ext>
            </a:extLst>
          </p:cNvPr>
          <p:cNvSpPr/>
          <p:nvPr/>
        </p:nvSpPr>
        <p:spPr>
          <a:xfrm>
            <a:off x="10829924" y="4429126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23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4999" y="462196"/>
            <a:ext cx="874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Participação das mulheres no total de DN (UF)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16DD21CB-98DD-48E0-8EEF-D310356737A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73031566"/>
                  </p:ext>
                </p:extLst>
              </p:nvPr>
            </p:nvGraphicFramePr>
            <p:xfrm>
              <a:off x="3882887" y="1178614"/>
              <a:ext cx="6771860" cy="49960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16DD21CB-98DD-48E0-8EEF-D310356737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82887" y="1178614"/>
                <a:ext cx="6771860" cy="499607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E175BDF8-3AD8-4122-94CB-50A541F38EA2}"/>
              </a:ext>
            </a:extLst>
          </p:cNvPr>
          <p:cNvSpPr txBox="1"/>
          <p:nvPr/>
        </p:nvSpPr>
        <p:spPr>
          <a:xfrm>
            <a:off x="9309653" y="23777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35%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5CF5FE-8F4D-4416-BDD0-075E68D5518C}"/>
              </a:ext>
            </a:extLst>
          </p:cNvPr>
          <p:cNvSpPr txBox="1"/>
          <p:nvPr/>
        </p:nvSpPr>
        <p:spPr>
          <a:xfrm>
            <a:off x="9508433" y="2594290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34%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9E7BAEA-5ED1-4D64-8FF8-10D155688538}"/>
              </a:ext>
            </a:extLst>
          </p:cNvPr>
          <p:cNvSpPr txBox="1"/>
          <p:nvPr/>
        </p:nvSpPr>
        <p:spPr>
          <a:xfrm>
            <a:off x="9462047" y="2838639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33%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467317A-65E7-4F7D-A240-F450A1C98B36}"/>
              </a:ext>
            </a:extLst>
          </p:cNvPr>
          <p:cNvSpPr txBox="1"/>
          <p:nvPr/>
        </p:nvSpPr>
        <p:spPr>
          <a:xfrm>
            <a:off x="9289772" y="310706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35%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7DB1337-2519-4528-A0D8-D220AD148CFC}"/>
              </a:ext>
            </a:extLst>
          </p:cNvPr>
          <p:cNvSpPr txBox="1"/>
          <p:nvPr/>
        </p:nvSpPr>
        <p:spPr>
          <a:xfrm>
            <a:off x="9071115" y="336887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B7DB58-ED6A-4107-839C-9C2BAB65318F}"/>
              </a:ext>
            </a:extLst>
          </p:cNvPr>
          <p:cNvSpPr txBox="1"/>
          <p:nvPr/>
        </p:nvSpPr>
        <p:spPr>
          <a:xfrm>
            <a:off x="8703364" y="4396224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34%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5A5965D-DC41-4AE3-9B20-8FF3C3228743}"/>
              </a:ext>
            </a:extLst>
          </p:cNvPr>
          <p:cNvSpPr txBox="1"/>
          <p:nvPr/>
        </p:nvSpPr>
        <p:spPr>
          <a:xfrm>
            <a:off x="8448261" y="4646711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38%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F1D7FD-359E-4FA2-AB90-6488A7D3C747}"/>
              </a:ext>
            </a:extLst>
          </p:cNvPr>
          <p:cNvSpPr txBox="1"/>
          <p:nvPr/>
        </p:nvSpPr>
        <p:spPr>
          <a:xfrm>
            <a:off x="7673009" y="3585608"/>
            <a:ext cx="5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37%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CCEF422-92D4-4E48-AA21-CE59C45B6AC8}"/>
              </a:ext>
            </a:extLst>
          </p:cNvPr>
          <p:cNvSpPr txBox="1"/>
          <p:nvPr/>
        </p:nvSpPr>
        <p:spPr>
          <a:xfrm>
            <a:off x="8448261" y="1300163"/>
            <a:ext cx="13848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8" name="Tabela 5">
            <a:extLst>
              <a:ext uri="{FF2B5EF4-FFF2-40B4-BE49-F238E27FC236}">
                <a16:creationId xmlns:a16="http://schemas.microsoft.com/office/drawing/2014/main" id="{9ED09BD4-B316-47C6-AA75-21A0A4307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534263"/>
              </p:ext>
            </p:extLst>
          </p:nvPr>
        </p:nvGraphicFramePr>
        <p:xfrm>
          <a:off x="2120900" y="4347008"/>
          <a:ext cx="1462489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2489">
                  <a:extLst>
                    <a:ext uri="{9D8B030D-6E8A-4147-A177-3AD203B41FA5}">
                      <a16:colId xmlns:a16="http://schemas.microsoft.com/office/drawing/2014/main" val="1801085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Média Brasil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4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55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Distribuição das mulheres DN por região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80098" y="5687917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aumento da participação relativa do SE e queda do NE, entre IV </a:t>
            </a:r>
            <a:r>
              <a:rPr lang="pt-BR" dirty="0" err="1"/>
              <a:t>trim</a:t>
            </a:r>
            <a:r>
              <a:rPr lang="pt-BR" dirty="0"/>
              <a:t> 15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E4C0359-F6E6-4F48-9BC6-B43E6CA2E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320634"/>
              </p:ext>
            </p:extLst>
          </p:nvPr>
        </p:nvGraphicFramePr>
        <p:xfrm>
          <a:off x="157162" y="1345405"/>
          <a:ext cx="12034837" cy="416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22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Distribuição dos homens DN por região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63843" y="5720432"/>
            <a:ext cx="1123180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Houve aumento da participação relativa do SE e queda do NE, entre IV </a:t>
            </a:r>
            <a:r>
              <a:rPr lang="pt-BR" dirty="0" err="1"/>
              <a:t>trim</a:t>
            </a:r>
            <a:r>
              <a:rPr lang="pt-BR" dirty="0"/>
              <a:t> 15 e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3133BE1-2715-4B05-980B-E46C0F3D38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52726"/>
              </p:ext>
            </p:extLst>
          </p:nvPr>
        </p:nvGraphicFramePr>
        <p:xfrm>
          <a:off x="0" y="1157288"/>
          <a:ext cx="12192000" cy="451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650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9F19C885-5202-4A45-B55A-B01ADC1C432B}"/>
              </a:ext>
            </a:extLst>
          </p:cNvPr>
          <p:cNvSpPr txBox="1">
            <a:spLocks/>
          </p:cNvSpPr>
          <p:nvPr/>
        </p:nvSpPr>
        <p:spPr>
          <a:xfrm>
            <a:off x="11480508" y="6258118"/>
            <a:ext cx="430277" cy="38346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24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12305-6993-4D95-9A0D-FB930C45F822}"/>
              </a:ext>
            </a:extLst>
          </p:cNvPr>
          <p:cNvSpPr txBox="1">
            <a:spLocks/>
          </p:cNvSpPr>
          <p:nvPr/>
        </p:nvSpPr>
        <p:spPr>
          <a:xfrm>
            <a:off x="2120900" y="6367882"/>
            <a:ext cx="8795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2000" b="1" kern="1200">
                <a:solidFill>
                  <a:srgbClr val="1A42B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0" i="1" dirty="0"/>
              <a:t>Fonte: SEBRAE (2022), Empreendedorismo Feminino no Brasil.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11F20D-2076-4195-9ABD-ACA36FF296A9}"/>
              </a:ext>
            </a:extLst>
          </p:cNvPr>
          <p:cNvSpPr txBox="1"/>
          <p:nvPr/>
        </p:nvSpPr>
        <p:spPr>
          <a:xfrm>
            <a:off x="1905000" y="462196"/>
            <a:ext cx="735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Daytona" panose="020B0604020202020204" pitchFamily="34" charset="0"/>
                <a:ea typeface="Roboto" panose="02000000000000000000" pitchFamily="2" charset="0"/>
              </a:rPr>
              <a:t>Mulheres que são EMPREGADORAS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60872-5631-41DD-96AB-66D7D1C86DB5}"/>
              </a:ext>
            </a:extLst>
          </p:cNvPr>
          <p:cNvSpPr txBox="1"/>
          <p:nvPr/>
        </p:nvSpPr>
        <p:spPr>
          <a:xfrm>
            <a:off x="463843" y="5464679"/>
            <a:ext cx="1123180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número de EMPREGADORAS continua abaixo do período </a:t>
            </a:r>
            <a:r>
              <a:rPr lang="pt-BR" dirty="0" err="1"/>
              <a:t>pré</a:t>
            </a:r>
            <a:r>
              <a:rPr lang="pt-BR" dirty="0"/>
              <a:t>-pandemia (IV </a:t>
            </a:r>
            <a:r>
              <a:rPr lang="pt-BR" dirty="0" err="1"/>
              <a:t>trim</a:t>
            </a:r>
            <a:r>
              <a:rPr lang="pt-BR" dirty="0"/>
              <a:t> 19 x IV </a:t>
            </a:r>
            <a:r>
              <a:rPr lang="pt-BR" dirty="0" err="1"/>
              <a:t>trim</a:t>
            </a:r>
            <a:r>
              <a:rPr lang="pt-BR" dirty="0"/>
              <a:t> 21)</a:t>
            </a:r>
          </a:p>
          <a:p>
            <a:pPr algn="ctr"/>
            <a:r>
              <a:rPr lang="pt-BR" dirty="0"/>
              <a:t>A participação relativa das Empregadoras no total de mulheres DN também caiu, apesar da melhora no IV </a:t>
            </a:r>
            <a:r>
              <a:rPr lang="pt-BR" dirty="0" err="1"/>
              <a:t>trim</a:t>
            </a:r>
            <a:r>
              <a:rPr lang="pt-BR" dirty="0"/>
              <a:t> 21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E400169-07C6-444D-B1F2-01D696F69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249096"/>
              </p:ext>
            </p:extLst>
          </p:nvPr>
        </p:nvGraphicFramePr>
        <p:xfrm>
          <a:off x="0" y="1309977"/>
          <a:ext cx="12191999" cy="416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E8DFC6FE-47F5-4BF5-B0E1-49CAA193238B}"/>
              </a:ext>
            </a:extLst>
          </p:cNvPr>
          <p:cNvSpPr/>
          <p:nvPr/>
        </p:nvSpPr>
        <p:spPr>
          <a:xfrm>
            <a:off x="7586663" y="4400550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E62781B-4C6D-4F73-B0FD-C9C0E10E44C0}"/>
              </a:ext>
            </a:extLst>
          </p:cNvPr>
          <p:cNvSpPr/>
          <p:nvPr/>
        </p:nvSpPr>
        <p:spPr>
          <a:xfrm>
            <a:off x="10882328" y="4424358"/>
            <a:ext cx="357187" cy="7395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537626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7678E94C3598A43BF161FC287C2C1B1" ma:contentTypeVersion="10" ma:contentTypeDescription="Crie um novo documento." ma:contentTypeScope="" ma:versionID="f2a6f38663109ed351aab29b69f2057c">
  <xsd:schema xmlns:xsd="http://www.w3.org/2001/XMLSchema" xmlns:xs="http://www.w3.org/2001/XMLSchema" xmlns:p="http://schemas.microsoft.com/office/2006/metadata/properties" xmlns:ns3="46762dd1-fdd5-4876-bf96-bd1325ea6c75" xmlns:ns4="f6fc7c0a-04f0-4176-9fa1-08628e1385b8" targetNamespace="http://schemas.microsoft.com/office/2006/metadata/properties" ma:root="true" ma:fieldsID="03dddbd4c4c1a2d83ee7c179a8a2c5de" ns3:_="" ns4:_="">
    <xsd:import namespace="46762dd1-fdd5-4876-bf96-bd1325ea6c75"/>
    <xsd:import namespace="f6fc7c0a-04f0-4176-9fa1-08628e1385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62dd1-fdd5-4876-bf96-bd1325ea6c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c7c0a-04f0-4176-9fa1-08628e13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881BA3-13E7-46DD-8867-DEA955BA3F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762dd1-fdd5-4876-bf96-bd1325ea6c75"/>
    <ds:schemaRef ds:uri="f6fc7c0a-04f0-4176-9fa1-08628e1385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43F37-B30A-4945-9557-35D1CCF084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1B3EA-65F3-4AB9-8835-B4EAD4371CE3}">
  <ds:schemaRefs>
    <ds:schemaRef ds:uri="http://purl.org/dc/elements/1.1/"/>
    <ds:schemaRef ds:uri="f6fc7c0a-04f0-4176-9fa1-08628e1385b8"/>
    <ds:schemaRef ds:uri="http://schemas.microsoft.com/office/infopath/2007/PartnerControls"/>
    <ds:schemaRef ds:uri="46762dd1-fdd5-4876-bf96-bd1325ea6c7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2479</Words>
  <Application>Microsoft Office PowerPoint</Application>
  <PresentationFormat>Widescreen</PresentationFormat>
  <Paragraphs>339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Daytona</vt:lpstr>
      <vt:lpstr>Roboto</vt:lpstr>
      <vt:lpstr>CAPA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Potenza - Victor Barreto Batalha</dc:creator>
  <cp:lastModifiedBy>Larissa Vieira Meira</cp:lastModifiedBy>
  <cp:revision>80</cp:revision>
  <dcterms:created xsi:type="dcterms:W3CDTF">2022-02-16T16:19:40Z</dcterms:created>
  <dcterms:modified xsi:type="dcterms:W3CDTF">2022-03-07T17:53:03Z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0x010100B7678E94C3598A43BF161FC287C2C1B1</vt:lpwstr>
  </property>
</Properties>
</file>