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B35-B5AA-4ED1-9516-BF4198689A7F}" type="datetimeFigureOut">
              <a:rPr lang="pt-BR" smtClean="0"/>
              <a:t>31/07/2018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4672-E605-4677-8849-1A71346987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97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B35-B5AA-4ED1-9516-BF4198689A7F}" type="datetimeFigureOut">
              <a:rPr lang="pt-BR" smtClean="0"/>
              <a:t>31/07/2018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4672-E605-4677-8849-1A71346987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39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B35-B5AA-4ED1-9516-BF4198689A7F}" type="datetimeFigureOut">
              <a:rPr lang="pt-BR" smtClean="0"/>
              <a:t>31/07/2018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4672-E605-4677-8849-1A71346987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37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B35-B5AA-4ED1-9516-BF4198689A7F}" type="datetimeFigureOut">
              <a:rPr lang="pt-BR" smtClean="0"/>
              <a:t>31/07/2018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4672-E605-4677-8849-1A71346987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74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B35-B5AA-4ED1-9516-BF4198689A7F}" type="datetimeFigureOut">
              <a:rPr lang="pt-BR" smtClean="0"/>
              <a:t>31/07/2018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4672-E605-4677-8849-1A71346987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5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B35-B5AA-4ED1-9516-BF4198689A7F}" type="datetimeFigureOut">
              <a:rPr lang="pt-BR" smtClean="0"/>
              <a:t>31/07/2018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4672-E605-4677-8849-1A71346987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82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B35-B5AA-4ED1-9516-BF4198689A7F}" type="datetimeFigureOut">
              <a:rPr lang="pt-BR" smtClean="0"/>
              <a:t>31/07/2018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4672-E605-4677-8849-1A71346987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20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B35-B5AA-4ED1-9516-BF4198689A7F}" type="datetimeFigureOut">
              <a:rPr lang="pt-BR" smtClean="0"/>
              <a:t>31/07/2018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4672-E605-4677-8849-1A71346987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4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B35-B5AA-4ED1-9516-BF4198689A7F}" type="datetimeFigureOut">
              <a:rPr lang="pt-BR" smtClean="0"/>
              <a:t>31/07/2018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4672-E605-4677-8849-1A71346987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81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B35-B5AA-4ED1-9516-BF4198689A7F}" type="datetimeFigureOut">
              <a:rPr lang="pt-BR" smtClean="0"/>
              <a:t>31/07/2018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4672-E605-4677-8849-1A71346987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0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3B35-B5AA-4ED1-9516-BF4198689A7F}" type="datetimeFigureOut">
              <a:rPr lang="pt-BR" smtClean="0"/>
              <a:t>31/07/2018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4672-E605-4677-8849-1A71346987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64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3B35-B5AA-4ED1-9516-BF4198689A7F}" type="datetimeFigureOut">
              <a:rPr lang="pt-BR" smtClean="0"/>
              <a:t>31/07/2018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4672-E605-4677-8849-1A71346987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81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6" y="0"/>
            <a:ext cx="11866418" cy="685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5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9456"/>
            <a:ext cx="8402349" cy="68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95" y="103909"/>
            <a:ext cx="11730790" cy="67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06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69" y="148070"/>
            <a:ext cx="11138622" cy="64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3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9" y="41094"/>
            <a:ext cx="11766839" cy="68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7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0" y="0"/>
            <a:ext cx="11643014" cy="671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9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8" y="87889"/>
            <a:ext cx="11591060" cy="66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6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" y="0"/>
            <a:ext cx="11907982" cy="68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2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1" y="0"/>
            <a:ext cx="11559020" cy="66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15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44" y="91352"/>
            <a:ext cx="11500573" cy="668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46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52" y="110403"/>
            <a:ext cx="11465502" cy="66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9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0" y="0"/>
            <a:ext cx="11791813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7982" y="4727864"/>
            <a:ext cx="2763982" cy="20781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321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42" y="144606"/>
            <a:ext cx="11465503" cy="65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94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58" y="169572"/>
            <a:ext cx="6390842" cy="64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3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5" y="167120"/>
            <a:ext cx="11222615" cy="651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83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68747"/>
            <a:ext cx="11715750" cy="67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9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6" y="88755"/>
            <a:ext cx="11419609" cy="65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6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27" y="138977"/>
            <a:ext cx="11412682" cy="65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10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63" y="130318"/>
            <a:ext cx="11516591" cy="663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66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17" y="129915"/>
            <a:ext cx="11667692" cy="67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90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" y="94817"/>
            <a:ext cx="11535209" cy="66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30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79" y="72736"/>
            <a:ext cx="11621366" cy="66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8" y="0"/>
            <a:ext cx="10567555" cy="68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6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" y="45092"/>
            <a:ext cx="11689773" cy="681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6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7" y="0"/>
            <a:ext cx="11741727" cy="68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7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5" y="55881"/>
            <a:ext cx="11762509" cy="68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6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7" y="0"/>
            <a:ext cx="11804072" cy="67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6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9" y="35922"/>
            <a:ext cx="11793682" cy="68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3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77" y="48750"/>
            <a:ext cx="8381568" cy="6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6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SEBRAE-RN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Ricardo Bezerra</dc:creator>
  <cp:lastModifiedBy>Paulo Ricardo Bezerra</cp:lastModifiedBy>
  <cp:revision>15</cp:revision>
  <dcterms:created xsi:type="dcterms:W3CDTF">2018-07-31T11:58:31Z</dcterms:created>
  <dcterms:modified xsi:type="dcterms:W3CDTF">2018-07-31T13:43:47Z</dcterms:modified>
</cp:coreProperties>
</file>